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8" r:id="rId1"/>
    <p:sldMasterId id="2147483698" r:id="rId2"/>
    <p:sldMasterId id="2147483707" r:id="rId3"/>
  </p:sldMasterIdLst>
  <p:notesMasterIdLst>
    <p:notesMasterId r:id="rId35"/>
  </p:notesMasterIdLst>
  <p:sldIdLst>
    <p:sldId id="653" r:id="rId4"/>
    <p:sldId id="619" r:id="rId5"/>
    <p:sldId id="636" r:id="rId6"/>
    <p:sldId id="385" r:id="rId7"/>
    <p:sldId id="386" r:id="rId8"/>
    <p:sldId id="387" r:id="rId9"/>
    <p:sldId id="388" r:id="rId10"/>
    <p:sldId id="389" r:id="rId11"/>
    <p:sldId id="390" r:id="rId12"/>
    <p:sldId id="391" r:id="rId13"/>
    <p:sldId id="392" r:id="rId14"/>
    <p:sldId id="393" r:id="rId15"/>
    <p:sldId id="394" r:id="rId16"/>
    <p:sldId id="395" r:id="rId17"/>
    <p:sldId id="654" r:id="rId18"/>
    <p:sldId id="655" r:id="rId19"/>
    <p:sldId id="656" r:id="rId20"/>
    <p:sldId id="270" r:id="rId21"/>
    <p:sldId id="657" r:id="rId22"/>
    <p:sldId id="638" r:id="rId23"/>
    <p:sldId id="658" r:id="rId24"/>
    <p:sldId id="659" r:id="rId25"/>
    <p:sldId id="643" r:id="rId26"/>
    <p:sldId id="645" r:id="rId27"/>
    <p:sldId id="642" r:id="rId28"/>
    <p:sldId id="644" r:id="rId29"/>
    <p:sldId id="646" r:id="rId30"/>
    <p:sldId id="649" r:id="rId31"/>
    <p:sldId id="647" r:id="rId32"/>
    <p:sldId id="660" r:id="rId33"/>
    <p:sldId id="263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EFFF"/>
    <a:srgbClr val="D2F4FF"/>
    <a:srgbClr val="FFFFFF"/>
    <a:srgbClr val="A76F38"/>
    <a:srgbClr val="F2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A9F6135-7D15-49EB-93A2-186BD9819D33}">
  <a:tblStyle styleId="{4A9F6135-7D15-49EB-93A2-186BD9819D3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8" autoAdjust="0"/>
    <p:restoredTop sz="94712"/>
  </p:normalViewPr>
  <p:slideViewPr>
    <p:cSldViewPr snapToGrid="0" snapToObjects="1" showGuides="1">
      <p:cViewPr varScale="1">
        <p:scale>
          <a:sx n="92" d="100"/>
          <a:sy n="92" d="100"/>
        </p:scale>
        <p:origin x="600" y="78"/>
      </p:cViewPr>
      <p:guideLst>
        <p:guide orient="horz" pos="162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A4A09B-53BA-451B-8DC4-7B56B1543F96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</dgm:pt>
    <dgm:pt modelId="{FD93C88C-5005-4D9C-B18C-59667888F45A}">
      <dgm:prSet phldrT="[Text]" custT="1"/>
      <dgm:spPr/>
      <dgm:t>
        <a:bodyPr/>
        <a:lstStyle/>
        <a:p>
          <a:pPr algn="ctr">
            <a:buClrTx/>
            <a:buSzTx/>
            <a:buFontTx/>
            <a:buNone/>
          </a:pPr>
          <a:r>
            <a:rPr kumimoji="0" lang="en-US" sz="2800" b="1" i="0" u="none" strike="noStrike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kumimoji="0" lang="vi-VN" sz="2800" b="1" i="0" u="none" strike="noStrike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Nghệ </a:t>
          </a:r>
          <a:r>
            <a:rPr kumimoji="0" lang="vi-VN" sz="2800" b="1" i="0" u="none" strike="noStrike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thuật</a:t>
          </a:r>
        </a:p>
        <a:p>
          <a:pPr algn="l">
            <a:buClrTx/>
            <a:buSzTx/>
            <a:buFontTx/>
            <a:buNone/>
          </a:pPr>
          <a:r>
            <a:rPr lang="pt-BR" sz="2000" dirty="0" smtClean="0"/>
            <a:t>-  </a:t>
          </a:r>
          <a:r>
            <a:rPr lang="pt-BR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Quan sát tinh tế, lựa chọn chi tiết tiêu biểu, vốn  hiểu biết phong phú</a:t>
          </a:r>
          <a:r>
            <a:rPr lang="vi-V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pt-BR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miêu tả tự nhiên, và hấp dẫn. 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pt-BR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- Lời văn giàu hình ảnh.</a:t>
          </a:r>
          <a:endParaRPr lang="en-US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A0D254-C7A8-4028-A270-3A6E7CE9DEA9}" type="sibTrans" cxnId="{024E6257-C4F3-4D83-9B14-1D28F7DEA1C3}">
      <dgm:prSet/>
      <dgm:spPr/>
      <dgm:t>
        <a:bodyPr/>
        <a:lstStyle/>
        <a:p>
          <a:endParaRPr lang="en-US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901FD4-980B-45AE-AEDC-8903C277C535}" type="parTrans" cxnId="{024E6257-C4F3-4D83-9B14-1D28F7DEA1C3}">
      <dgm:prSet/>
      <dgm:spPr/>
      <dgm:t>
        <a:bodyPr/>
        <a:lstStyle/>
        <a:p>
          <a:endParaRPr lang="en-US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980C22-2AC5-4948-83CF-B01F77D31795}">
      <dgm:prSet phldrT="[Text]" custT="1"/>
      <dgm:spPr/>
      <dgm:t>
        <a:bodyPr/>
        <a:lstStyle/>
        <a:p>
          <a:pPr algn="ctr">
            <a:buClrTx/>
            <a:buSzTx/>
            <a:buFontTx/>
            <a:buNone/>
          </a:pPr>
          <a:r>
            <a:rPr kumimoji="0" lang="en-US" sz="2800" b="1" i="0" u="none" strike="noStrike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vi-VN" sz="2800" b="1" i="0" u="none" strike="noStrike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Nội </a:t>
          </a:r>
          <a:r>
            <a:rPr kumimoji="0" lang="vi-VN" sz="2800" b="1" i="0" u="none" strike="noStrike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dung</a:t>
          </a:r>
        </a:p>
        <a:p>
          <a:pPr algn="l">
            <a:buClrTx/>
            <a:buSzTx/>
            <a:buFontTx/>
            <a:buNone/>
          </a:pPr>
          <a:r>
            <a:rPr lang="pt-B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VB</a:t>
          </a:r>
          <a:r>
            <a:rPr lang="vi-VN" sz="24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vi-VN" sz="2400" dirty="0">
              <a:solidFill>
                <a:srgbClr val="FF0000"/>
              </a:solidFill>
              <a:latin typeface="+mj-lt"/>
            </a:rPr>
            <a:t>kể về một lần chứng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400" dirty="0" smtClean="0">
              <a:solidFill>
                <a:srgbClr val="FF0000"/>
              </a:solidFill>
              <a:latin typeface="+mj-lt"/>
            </a:rPr>
            <a:t> </a:t>
          </a:r>
          <a:r>
            <a:rPr lang="vi-VN" sz="2400" dirty="0" smtClean="0">
              <a:solidFill>
                <a:srgbClr val="FF0000"/>
              </a:solidFill>
              <a:latin typeface="+mj-lt"/>
            </a:rPr>
            <a:t>bầy </a:t>
          </a:r>
          <a:r>
            <a:rPr lang="vi-VN" sz="2400" dirty="0">
              <a:solidFill>
                <a:srgbClr val="FF0000"/>
              </a:solidFill>
              <a:latin typeface="+mj-lt"/>
            </a:rPr>
            <a:t>ong bỏ đi và qua đó thể hiện cảm xúc buồn thương da diết, lưu luyến của tác giả với chúng.</a:t>
          </a:r>
          <a:endParaRPr lang="en-US" sz="2400" dirty="0">
            <a:solidFill>
              <a:srgbClr val="FF0000"/>
            </a:solidFill>
            <a:latin typeface="+mj-lt"/>
          </a:endParaRPr>
        </a:p>
        <a:p>
          <a:pPr algn="l"/>
          <a:r>
            <a:rPr lang="vi-VN" sz="2400" dirty="0">
              <a:solidFill>
                <a:srgbClr val="FF0000"/>
              </a:solidFill>
              <a:latin typeface="+mj-lt"/>
            </a:rPr>
            <a:t>- Những vật tưởng chừng như vô tri vô giác cùng đều mang tâm hồn và gắn bó với con người .</a:t>
          </a:r>
          <a:endParaRPr lang="en-US" sz="2400" dirty="0">
            <a:solidFill>
              <a:srgbClr val="FF0000"/>
            </a:solidFill>
            <a:latin typeface="+mj-lt"/>
            <a:cs typeface="Arial" panose="020B0604020202020204" pitchFamily="34" charset="0"/>
          </a:endParaRPr>
        </a:p>
      </dgm:t>
    </dgm:pt>
    <dgm:pt modelId="{3C2B5E27-033D-48F0-B2BA-1ED9ABB25BAD}" type="sibTrans" cxnId="{23FB7041-9038-47A5-84F4-3140C8FE72F1}">
      <dgm:prSet/>
      <dgm:spPr/>
      <dgm:t>
        <a:bodyPr/>
        <a:lstStyle/>
        <a:p>
          <a:endParaRPr lang="en-US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B8B498-3DE9-4581-B0BF-299D460D37EB}" type="parTrans" cxnId="{23FB7041-9038-47A5-84F4-3140C8FE72F1}">
      <dgm:prSet/>
      <dgm:spPr/>
      <dgm:t>
        <a:bodyPr/>
        <a:lstStyle/>
        <a:p>
          <a:endParaRPr lang="en-US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CAC90C-44EF-499A-A0A9-4C3C219E521B}" type="pres">
      <dgm:prSet presAssocID="{A9A4A09B-53BA-451B-8DC4-7B56B1543F9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9B0C828-40C0-4000-9DB9-250A67D4100B}" type="pres">
      <dgm:prSet presAssocID="{71980C22-2AC5-4948-83CF-B01F77D31795}" presName="hierRoot1" presStyleCnt="0"/>
      <dgm:spPr/>
    </dgm:pt>
    <dgm:pt modelId="{CC5A7F71-729A-4D28-9F0C-A373D18122F6}" type="pres">
      <dgm:prSet presAssocID="{71980C22-2AC5-4948-83CF-B01F77D31795}" presName="composite" presStyleCnt="0"/>
      <dgm:spPr/>
    </dgm:pt>
    <dgm:pt modelId="{AF1EF9B9-C596-4D72-9DC5-A0B113DC4999}" type="pres">
      <dgm:prSet presAssocID="{71980C22-2AC5-4948-83CF-B01F77D31795}" presName="background" presStyleLbl="node0" presStyleIdx="0" presStyleCnt="2"/>
      <dgm:spPr/>
    </dgm:pt>
    <dgm:pt modelId="{18DDBE80-2A23-4B36-AC3F-C87F9FFF4DB0}" type="pres">
      <dgm:prSet presAssocID="{71980C22-2AC5-4948-83CF-B01F77D31795}" presName="text" presStyleLbl="fgAcc0" presStyleIdx="0" presStyleCnt="2" custScaleX="109713" custScaleY="146358" custLinFactNeighborX="867" custLinFactNeighborY="4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E70B0D-8708-4517-B2D8-A7926F47C2B8}" type="pres">
      <dgm:prSet presAssocID="{71980C22-2AC5-4948-83CF-B01F77D31795}" presName="hierChild2" presStyleCnt="0"/>
      <dgm:spPr/>
    </dgm:pt>
    <dgm:pt modelId="{06860786-D670-447C-A436-8E3427E091E7}" type="pres">
      <dgm:prSet presAssocID="{FD93C88C-5005-4D9C-B18C-59667888F45A}" presName="hierRoot1" presStyleCnt="0"/>
      <dgm:spPr/>
    </dgm:pt>
    <dgm:pt modelId="{122DB859-EBCB-4FE9-8E07-690609F46F7E}" type="pres">
      <dgm:prSet presAssocID="{FD93C88C-5005-4D9C-B18C-59667888F45A}" presName="composite" presStyleCnt="0"/>
      <dgm:spPr/>
    </dgm:pt>
    <dgm:pt modelId="{5CA009CB-A500-4B53-A64E-6A7A0C8DA49D}" type="pres">
      <dgm:prSet presAssocID="{FD93C88C-5005-4D9C-B18C-59667888F45A}" presName="background" presStyleLbl="node0" presStyleIdx="1" presStyleCnt="2"/>
      <dgm:spPr/>
    </dgm:pt>
    <dgm:pt modelId="{59727B80-8B8C-40BA-B697-43839821ADF5}" type="pres">
      <dgm:prSet presAssocID="{FD93C88C-5005-4D9C-B18C-59667888F45A}" presName="text" presStyleLbl="fgAcc0" presStyleIdx="1" presStyleCnt="2" custScaleY="136180" custLinFactNeighborX="598" custLinFactNeighborY="149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DE74FB-3E61-43D7-82FB-B944D9D1914E}" type="pres">
      <dgm:prSet presAssocID="{FD93C88C-5005-4D9C-B18C-59667888F45A}" presName="hierChild2" presStyleCnt="0"/>
      <dgm:spPr/>
    </dgm:pt>
  </dgm:ptLst>
  <dgm:cxnLst>
    <dgm:cxn modelId="{ED617EC8-125C-44EB-BED7-43F12DC8132F}" type="presOf" srcId="{FD93C88C-5005-4D9C-B18C-59667888F45A}" destId="{59727B80-8B8C-40BA-B697-43839821ADF5}" srcOrd="0" destOrd="0" presId="urn:microsoft.com/office/officeart/2005/8/layout/hierarchy1"/>
    <dgm:cxn modelId="{25DD99E0-07F0-439E-8BF7-51BF687D3E71}" type="presOf" srcId="{A9A4A09B-53BA-451B-8DC4-7B56B1543F96}" destId="{45CAC90C-44EF-499A-A0A9-4C3C219E521B}" srcOrd="0" destOrd="0" presId="urn:microsoft.com/office/officeart/2005/8/layout/hierarchy1"/>
    <dgm:cxn modelId="{23FB7041-9038-47A5-84F4-3140C8FE72F1}" srcId="{A9A4A09B-53BA-451B-8DC4-7B56B1543F96}" destId="{71980C22-2AC5-4948-83CF-B01F77D31795}" srcOrd="0" destOrd="0" parTransId="{BDB8B498-3DE9-4581-B0BF-299D460D37EB}" sibTransId="{3C2B5E27-033D-48F0-B2BA-1ED9ABB25BAD}"/>
    <dgm:cxn modelId="{52A82D8E-3575-4B3E-80CB-62C2877659F1}" type="presOf" srcId="{71980C22-2AC5-4948-83CF-B01F77D31795}" destId="{18DDBE80-2A23-4B36-AC3F-C87F9FFF4DB0}" srcOrd="0" destOrd="0" presId="urn:microsoft.com/office/officeart/2005/8/layout/hierarchy1"/>
    <dgm:cxn modelId="{024E6257-C4F3-4D83-9B14-1D28F7DEA1C3}" srcId="{A9A4A09B-53BA-451B-8DC4-7B56B1543F96}" destId="{FD93C88C-5005-4D9C-B18C-59667888F45A}" srcOrd="1" destOrd="0" parTransId="{60901FD4-980B-45AE-AEDC-8903C277C535}" sibTransId="{B5A0D254-C7A8-4028-A270-3A6E7CE9DEA9}"/>
    <dgm:cxn modelId="{AC3EEF3B-4EC8-4C87-9416-F992AC7B45CB}" type="presParOf" srcId="{45CAC90C-44EF-499A-A0A9-4C3C219E521B}" destId="{39B0C828-40C0-4000-9DB9-250A67D4100B}" srcOrd="0" destOrd="0" presId="urn:microsoft.com/office/officeart/2005/8/layout/hierarchy1"/>
    <dgm:cxn modelId="{91850765-308A-4639-9A8F-2A08EB9CCF4D}" type="presParOf" srcId="{39B0C828-40C0-4000-9DB9-250A67D4100B}" destId="{CC5A7F71-729A-4D28-9F0C-A373D18122F6}" srcOrd="0" destOrd="0" presId="urn:microsoft.com/office/officeart/2005/8/layout/hierarchy1"/>
    <dgm:cxn modelId="{169CBD47-C5A8-483A-A4A8-C1E28DBC6906}" type="presParOf" srcId="{CC5A7F71-729A-4D28-9F0C-A373D18122F6}" destId="{AF1EF9B9-C596-4D72-9DC5-A0B113DC4999}" srcOrd="0" destOrd="0" presId="urn:microsoft.com/office/officeart/2005/8/layout/hierarchy1"/>
    <dgm:cxn modelId="{6F5EE883-53E9-476F-8553-CCDD509CF4F6}" type="presParOf" srcId="{CC5A7F71-729A-4D28-9F0C-A373D18122F6}" destId="{18DDBE80-2A23-4B36-AC3F-C87F9FFF4DB0}" srcOrd="1" destOrd="0" presId="urn:microsoft.com/office/officeart/2005/8/layout/hierarchy1"/>
    <dgm:cxn modelId="{C9C05C9F-FC52-41BF-BD9A-C371F740299D}" type="presParOf" srcId="{39B0C828-40C0-4000-9DB9-250A67D4100B}" destId="{5DE70B0D-8708-4517-B2D8-A7926F47C2B8}" srcOrd="1" destOrd="0" presId="urn:microsoft.com/office/officeart/2005/8/layout/hierarchy1"/>
    <dgm:cxn modelId="{84361052-D056-41A4-A00F-785901A7315B}" type="presParOf" srcId="{45CAC90C-44EF-499A-A0A9-4C3C219E521B}" destId="{06860786-D670-447C-A436-8E3427E091E7}" srcOrd="1" destOrd="0" presId="urn:microsoft.com/office/officeart/2005/8/layout/hierarchy1"/>
    <dgm:cxn modelId="{1228E839-3EEB-4CD7-97D5-47C6A1D1F8D2}" type="presParOf" srcId="{06860786-D670-447C-A436-8E3427E091E7}" destId="{122DB859-EBCB-4FE9-8E07-690609F46F7E}" srcOrd="0" destOrd="0" presId="urn:microsoft.com/office/officeart/2005/8/layout/hierarchy1"/>
    <dgm:cxn modelId="{332B6FB5-A59E-41D2-BDF4-466E13B09845}" type="presParOf" srcId="{122DB859-EBCB-4FE9-8E07-690609F46F7E}" destId="{5CA009CB-A500-4B53-A64E-6A7A0C8DA49D}" srcOrd="0" destOrd="0" presId="urn:microsoft.com/office/officeart/2005/8/layout/hierarchy1"/>
    <dgm:cxn modelId="{F76BBFA5-4520-480B-A77F-53B271B94773}" type="presParOf" srcId="{122DB859-EBCB-4FE9-8E07-690609F46F7E}" destId="{59727B80-8B8C-40BA-B697-43839821ADF5}" srcOrd="1" destOrd="0" presId="urn:microsoft.com/office/officeart/2005/8/layout/hierarchy1"/>
    <dgm:cxn modelId="{23830F14-5B6E-4F51-A773-A14C76B369EC}" type="presParOf" srcId="{06860786-D670-447C-A436-8E3427E091E7}" destId="{CBDE74FB-3E61-43D7-82FB-B944D9D1914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EF9B9-C596-4D72-9DC5-A0B113DC4999}">
      <dsp:nvSpPr>
        <dsp:cNvPr id="0" name=""/>
        <dsp:cNvSpPr/>
      </dsp:nvSpPr>
      <dsp:spPr>
        <a:xfrm>
          <a:off x="32411" y="211524"/>
          <a:ext cx="3945440" cy="33421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DDBE80-2A23-4B36-AC3F-C87F9FFF4DB0}">
      <dsp:nvSpPr>
        <dsp:cNvPr id="0" name=""/>
        <dsp:cNvSpPr/>
      </dsp:nvSpPr>
      <dsp:spPr>
        <a:xfrm>
          <a:off x="431983" y="591118"/>
          <a:ext cx="3945440" cy="3342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Nội </a:t>
          </a:r>
          <a:r>
            <a: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dung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pt-BR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VB</a:t>
          </a:r>
          <a:r>
            <a:rPr lang="vi-VN" sz="2400" kern="12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vi-VN" sz="2400" kern="1200" dirty="0">
              <a:solidFill>
                <a:srgbClr val="FF0000"/>
              </a:solidFill>
              <a:latin typeface="+mj-lt"/>
            </a:rPr>
            <a:t>kể về một lần chứng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400" kern="1200" dirty="0" smtClean="0">
              <a:solidFill>
                <a:srgbClr val="FF0000"/>
              </a:solidFill>
              <a:latin typeface="+mj-lt"/>
            </a:rPr>
            <a:t> </a:t>
          </a:r>
          <a:r>
            <a:rPr lang="vi-VN" sz="2400" kern="1200" dirty="0" smtClean="0">
              <a:solidFill>
                <a:srgbClr val="FF0000"/>
              </a:solidFill>
              <a:latin typeface="+mj-lt"/>
            </a:rPr>
            <a:t>bầy </a:t>
          </a:r>
          <a:r>
            <a:rPr lang="vi-VN" sz="2400" kern="1200" dirty="0">
              <a:solidFill>
                <a:srgbClr val="FF0000"/>
              </a:solidFill>
              <a:latin typeface="+mj-lt"/>
            </a:rPr>
            <a:t>ong bỏ đi và qua đó thể hiện cảm xúc buồn thương da diết, lưu luyến của tác giả với chúng.</a:t>
          </a:r>
          <a:endParaRPr lang="en-US" sz="2400" kern="1200" dirty="0">
            <a:solidFill>
              <a:srgbClr val="FF0000"/>
            </a:solidFill>
            <a:latin typeface="+mj-lt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kern="1200" dirty="0">
              <a:solidFill>
                <a:srgbClr val="FF0000"/>
              </a:solidFill>
              <a:latin typeface="+mj-lt"/>
            </a:rPr>
            <a:t>- Những vật tưởng chừng như vô tri vô giác cùng đều mang tâm hồn và gắn bó với con người .</a:t>
          </a:r>
          <a:endParaRPr lang="en-US" sz="2400" kern="1200" dirty="0">
            <a:solidFill>
              <a:srgbClr val="FF0000"/>
            </a:solidFill>
            <a:latin typeface="+mj-lt"/>
            <a:cs typeface="Arial" panose="020B0604020202020204" pitchFamily="34" charset="0"/>
          </a:endParaRPr>
        </a:p>
      </dsp:txBody>
      <dsp:txXfrm>
        <a:off x="529872" y="689007"/>
        <a:ext cx="3749662" cy="3146384"/>
      </dsp:txXfrm>
    </dsp:sp>
    <dsp:sp modelId="{5CA009CB-A500-4B53-A64E-6A7A0C8DA49D}">
      <dsp:nvSpPr>
        <dsp:cNvPr id="0" name=""/>
        <dsp:cNvSpPr/>
      </dsp:nvSpPr>
      <dsp:spPr>
        <a:xfrm>
          <a:off x="4747049" y="541635"/>
          <a:ext cx="3596146" cy="31097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727B80-8B8C-40BA-B697-43839821ADF5}">
      <dsp:nvSpPr>
        <dsp:cNvPr id="0" name=""/>
        <dsp:cNvSpPr/>
      </dsp:nvSpPr>
      <dsp:spPr>
        <a:xfrm>
          <a:off x="5146621" y="921228"/>
          <a:ext cx="3596146" cy="31097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kumimoji="0" 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Nghệ </a:t>
          </a:r>
          <a:r>
            <a: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thuật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pt-BR" sz="2000" kern="1200" dirty="0" smtClean="0"/>
            <a:t>-  </a:t>
          </a:r>
          <a:r>
            <a:rPr lang="pt-BR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Quan sát tinh tế, lựa chọn chi tiết tiêu biểu, vốn  hiểu biết phong phú</a:t>
          </a:r>
          <a:r>
            <a:rPr lang="vi-VN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pt-BR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miêu tả tự nhiên, và hấp dẫn. 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Lời văn giàu hình ảnh.</a:t>
          </a:r>
          <a:endParaRPr lang="en-US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37702" y="1012309"/>
        <a:ext cx="3413984" cy="2927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261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8b385fd27f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8b385fd27f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415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961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548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49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8" name="Google Shape;4118;ga1242414e1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9" name="Google Shape;4119;ga1242414e1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1815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8" name="Google Shape;4118;ga1242414e1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9" name="Google Shape;4119;ga1242414e1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1292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8" name="Google Shape;4118;ga1242414e1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9" name="Google Shape;4119;ga1242414e1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3868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8" name="Google Shape;4118;ga1242414e1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9" name="Google Shape;4119;ga1242414e1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9902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"/>
          <p:cNvSpPr txBox="1">
            <a:spLocks noGrp="1"/>
          </p:cNvSpPr>
          <p:nvPr>
            <p:ph type="subTitle" idx="1"/>
          </p:nvPr>
        </p:nvSpPr>
        <p:spPr>
          <a:xfrm>
            <a:off x="1368152" y="1963725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6" name="Google Shape;256;p5"/>
          <p:cNvSpPr txBox="1">
            <a:spLocks noGrp="1"/>
          </p:cNvSpPr>
          <p:nvPr>
            <p:ph type="title" idx="2"/>
          </p:nvPr>
        </p:nvSpPr>
        <p:spPr>
          <a:xfrm>
            <a:off x="1368150" y="1602826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subTitle" idx="3"/>
          </p:nvPr>
        </p:nvSpPr>
        <p:spPr>
          <a:xfrm>
            <a:off x="1368152" y="3229600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title" idx="4"/>
          </p:nvPr>
        </p:nvSpPr>
        <p:spPr>
          <a:xfrm>
            <a:off x="1368150" y="2868701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9" name="Google Shape;259;p5"/>
          <p:cNvSpPr/>
          <p:nvPr/>
        </p:nvSpPr>
        <p:spPr>
          <a:xfrm>
            <a:off x="0" y="4022871"/>
            <a:ext cx="9143994" cy="1124472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5"/>
          <p:cNvSpPr/>
          <p:nvPr/>
        </p:nvSpPr>
        <p:spPr>
          <a:xfrm flipH="1">
            <a:off x="21" y="4354075"/>
            <a:ext cx="9143966" cy="789435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5"/>
          <p:cNvSpPr/>
          <p:nvPr/>
        </p:nvSpPr>
        <p:spPr>
          <a:xfrm>
            <a:off x="6872800" y="1441128"/>
            <a:ext cx="3167000" cy="4986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5"/>
          <p:cNvSpPr/>
          <p:nvPr/>
        </p:nvSpPr>
        <p:spPr>
          <a:xfrm>
            <a:off x="-1546891" y="750000"/>
            <a:ext cx="3499868" cy="585910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5"/>
          <p:cNvSpPr/>
          <p:nvPr/>
        </p:nvSpPr>
        <p:spPr>
          <a:xfrm>
            <a:off x="7961549" y="172950"/>
            <a:ext cx="1461968" cy="242908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14300" y="1275288"/>
            <a:ext cx="5915400" cy="19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23950" y="3332023"/>
            <a:ext cx="5096100" cy="4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927991" y="816641"/>
            <a:ext cx="161913" cy="145916"/>
            <a:chOff x="7737341" y="1046941"/>
            <a:chExt cx="161913" cy="145916"/>
          </a:xfrm>
        </p:grpSpPr>
        <p:sp>
          <p:nvSpPr>
            <p:cNvPr id="12" name="Google Shape;12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21236" y="680018"/>
            <a:ext cx="134340" cy="121912"/>
            <a:chOff x="737385" y="1492952"/>
            <a:chExt cx="161913" cy="146935"/>
          </a:xfrm>
        </p:grpSpPr>
        <p:sp>
          <p:nvSpPr>
            <p:cNvPr id="16" name="Google Shape;16;p2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-171525" y="4556624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4571525" y="-47200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>
            <a:off x="1416117" y="-251591"/>
            <a:ext cx="359392" cy="931707"/>
            <a:chOff x="1823086" y="-208516"/>
            <a:chExt cx="433159" cy="1122944"/>
          </a:xfrm>
        </p:grpSpPr>
        <p:sp>
          <p:nvSpPr>
            <p:cNvPr id="22" name="Google Shape;22;p2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-267638" y="216535"/>
            <a:ext cx="1166826" cy="746025"/>
            <a:chOff x="-206267" y="355694"/>
            <a:chExt cx="1406323" cy="899150"/>
          </a:xfrm>
        </p:grpSpPr>
        <p:sp>
          <p:nvSpPr>
            <p:cNvPr id="31" name="Google Shape;31;p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-139161" y="-170594"/>
            <a:ext cx="747610" cy="722927"/>
            <a:chOff x="-168381" y="-168706"/>
            <a:chExt cx="901061" cy="871312"/>
          </a:xfrm>
        </p:grpSpPr>
        <p:sp>
          <p:nvSpPr>
            <p:cNvPr id="40" name="Google Shape;40;p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53946" y="-280695"/>
            <a:ext cx="363800" cy="984632"/>
            <a:chOff x="904476" y="-243594"/>
            <a:chExt cx="438472" cy="1186732"/>
          </a:xfrm>
        </p:grpSpPr>
        <p:sp>
          <p:nvSpPr>
            <p:cNvPr id="60" name="Google Shape;60;p2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" name="Google Shape;87;p2"/>
          <p:cNvGrpSpPr/>
          <p:nvPr/>
        </p:nvGrpSpPr>
        <p:grpSpPr>
          <a:xfrm>
            <a:off x="1111408" y="-436182"/>
            <a:ext cx="548163" cy="942251"/>
            <a:chOff x="1455834" y="-430995"/>
            <a:chExt cx="660677" cy="1135653"/>
          </a:xfrm>
        </p:grpSpPr>
        <p:sp>
          <p:nvSpPr>
            <p:cNvPr id="88" name="Google Shape;88;p2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1477854" y="-461408"/>
            <a:ext cx="676573" cy="945704"/>
            <a:chOff x="1897495" y="-461400"/>
            <a:chExt cx="815443" cy="1139815"/>
          </a:xfrm>
        </p:grpSpPr>
        <p:sp>
          <p:nvSpPr>
            <p:cNvPr id="109" name="Google Shape;109;p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" name="Google Shape;131;p2"/>
          <p:cNvGrpSpPr/>
          <p:nvPr/>
        </p:nvGrpSpPr>
        <p:grpSpPr>
          <a:xfrm rot="10800000" flipH="1">
            <a:off x="439672" y="1377176"/>
            <a:ext cx="362172" cy="472552"/>
            <a:chOff x="1304140" y="978228"/>
            <a:chExt cx="436509" cy="569545"/>
          </a:xfrm>
        </p:grpSpPr>
        <p:sp>
          <p:nvSpPr>
            <p:cNvPr id="132" name="Google Shape;132;p2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4" name="Google Shape;154;p2"/>
          <p:cNvGrpSpPr/>
          <p:nvPr/>
        </p:nvGrpSpPr>
        <p:grpSpPr>
          <a:xfrm>
            <a:off x="8319280" y="3604392"/>
            <a:ext cx="1190020" cy="757074"/>
            <a:chOff x="7742212" y="3926048"/>
            <a:chExt cx="1414838" cy="900099"/>
          </a:xfrm>
        </p:grpSpPr>
        <p:sp>
          <p:nvSpPr>
            <p:cNvPr id="155" name="Google Shape;155;p2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3" name="Google Shape;163;p2"/>
          <p:cNvGrpSpPr/>
          <p:nvPr/>
        </p:nvGrpSpPr>
        <p:grpSpPr>
          <a:xfrm>
            <a:off x="8595113" y="3913437"/>
            <a:ext cx="1042259" cy="1047013"/>
            <a:chOff x="8276926" y="3750868"/>
            <a:chExt cx="1239162" cy="1244814"/>
          </a:xfrm>
        </p:grpSpPr>
        <p:sp>
          <p:nvSpPr>
            <p:cNvPr id="164" name="Google Shape;164;p2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1" name="Google Shape;191;p2"/>
          <p:cNvGrpSpPr/>
          <p:nvPr/>
        </p:nvGrpSpPr>
        <p:grpSpPr>
          <a:xfrm>
            <a:off x="8533748" y="4427406"/>
            <a:ext cx="368416" cy="997931"/>
            <a:chOff x="7607455" y="4238363"/>
            <a:chExt cx="438017" cy="1186459"/>
          </a:xfrm>
        </p:grpSpPr>
        <p:sp>
          <p:nvSpPr>
            <p:cNvPr id="192" name="Google Shape;192;p2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216;p2"/>
          <p:cNvGrpSpPr/>
          <p:nvPr/>
        </p:nvGrpSpPr>
        <p:grpSpPr>
          <a:xfrm rot="-5400000" flipH="1">
            <a:off x="7396851" y="4455227"/>
            <a:ext cx="364299" cy="944465"/>
            <a:chOff x="7916001" y="4222802"/>
            <a:chExt cx="364299" cy="944465"/>
          </a:xfrm>
        </p:grpSpPr>
        <p:sp>
          <p:nvSpPr>
            <p:cNvPr id="217" name="Google Shape;217;p2"/>
            <p:cNvSpPr/>
            <p:nvPr/>
          </p:nvSpPr>
          <p:spPr>
            <a:xfrm>
              <a:off x="7954650" y="4270825"/>
              <a:ext cx="325649" cy="896443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8159489" y="4463672"/>
              <a:ext cx="54905" cy="89148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8053845" y="4468005"/>
              <a:ext cx="86578" cy="4691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8092495" y="4353366"/>
              <a:ext cx="52133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010231" y="4260999"/>
              <a:ext cx="36914" cy="74130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7937845" y="4303554"/>
              <a:ext cx="68965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7916001" y="4222802"/>
              <a:ext cx="62237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p2"/>
          <p:cNvSpPr/>
          <p:nvPr/>
        </p:nvSpPr>
        <p:spPr>
          <a:xfrm>
            <a:off x="8040390" y="4399826"/>
            <a:ext cx="548040" cy="880090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2"/>
          <p:cNvSpPr/>
          <p:nvPr/>
        </p:nvSpPr>
        <p:spPr>
          <a:xfrm>
            <a:off x="8033285" y="4463142"/>
            <a:ext cx="486030" cy="891554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2"/>
          <p:cNvSpPr/>
          <p:nvPr/>
        </p:nvSpPr>
        <p:spPr>
          <a:xfrm>
            <a:off x="8361733" y="4537746"/>
            <a:ext cx="170031" cy="140575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2"/>
          <p:cNvSpPr/>
          <p:nvPr/>
        </p:nvSpPr>
        <p:spPr>
          <a:xfrm>
            <a:off x="8296729" y="4616986"/>
            <a:ext cx="236123" cy="182680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2"/>
          <p:cNvSpPr/>
          <p:nvPr/>
        </p:nvSpPr>
        <p:spPr>
          <a:xfrm>
            <a:off x="8214365" y="4704389"/>
            <a:ext cx="326204" cy="223500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2"/>
          <p:cNvSpPr/>
          <p:nvPr/>
        </p:nvSpPr>
        <p:spPr>
          <a:xfrm>
            <a:off x="8148302" y="4871637"/>
            <a:ext cx="376296" cy="209666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2"/>
          <p:cNvSpPr/>
          <p:nvPr/>
        </p:nvSpPr>
        <p:spPr>
          <a:xfrm>
            <a:off x="8131598" y="5055187"/>
            <a:ext cx="235216" cy="149420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2"/>
          <p:cNvSpPr/>
          <p:nvPr/>
        </p:nvSpPr>
        <p:spPr>
          <a:xfrm>
            <a:off x="8172339" y="478897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2"/>
          <p:cNvSpPr/>
          <p:nvPr/>
        </p:nvSpPr>
        <p:spPr>
          <a:xfrm>
            <a:off x="8142936" y="481668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2"/>
          <p:cNvSpPr/>
          <p:nvPr/>
        </p:nvSpPr>
        <p:spPr>
          <a:xfrm>
            <a:off x="8131170" y="476710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2"/>
          <p:cNvSpPr/>
          <p:nvPr/>
        </p:nvSpPr>
        <p:spPr>
          <a:xfrm>
            <a:off x="8452210" y="491502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2"/>
          <p:cNvSpPr/>
          <p:nvPr/>
        </p:nvSpPr>
        <p:spPr>
          <a:xfrm>
            <a:off x="8419430" y="4940245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237;p2"/>
          <p:cNvSpPr/>
          <p:nvPr/>
        </p:nvSpPr>
        <p:spPr>
          <a:xfrm>
            <a:off x="8326132" y="515624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2"/>
          <p:cNvSpPr/>
          <p:nvPr/>
        </p:nvSpPr>
        <p:spPr>
          <a:xfrm>
            <a:off x="8290833" y="5183986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" name="Google Shape;239;p2"/>
          <p:cNvSpPr/>
          <p:nvPr/>
        </p:nvSpPr>
        <p:spPr>
          <a:xfrm>
            <a:off x="8284962" y="4748633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" name="Google Shape;240;p2"/>
          <p:cNvSpPr/>
          <p:nvPr/>
        </p:nvSpPr>
        <p:spPr>
          <a:xfrm>
            <a:off x="8265638" y="4699023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" name="Google Shape;241;p2"/>
          <p:cNvSpPr/>
          <p:nvPr/>
        </p:nvSpPr>
        <p:spPr>
          <a:xfrm>
            <a:off x="8504314" y="466037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2"/>
          <p:cNvSpPr/>
          <p:nvPr/>
        </p:nvSpPr>
        <p:spPr>
          <a:xfrm>
            <a:off x="8463144" y="469063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2"/>
          <p:cNvSpPr/>
          <p:nvPr/>
        </p:nvSpPr>
        <p:spPr>
          <a:xfrm>
            <a:off x="8413560" y="4512450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244;p2"/>
          <p:cNvSpPr/>
          <p:nvPr/>
        </p:nvSpPr>
        <p:spPr>
          <a:xfrm>
            <a:off x="8441275" y="4468761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2"/>
          <p:cNvSpPr/>
          <p:nvPr/>
        </p:nvSpPr>
        <p:spPr>
          <a:xfrm>
            <a:off x="7531922" y="4421091"/>
            <a:ext cx="686121" cy="861015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2"/>
          <p:cNvSpPr/>
          <p:nvPr/>
        </p:nvSpPr>
        <p:spPr>
          <a:xfrm>
            <a:off x="7594759" y="4498038"/>
            <a:ext cx="483359" cy="881979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2"/>
          <p:cNvSpPr/>
          <p:nvPr/>
        </p:nvSpPr>
        <p:spPr>
          <a:xfrm>
            <a:off x="7896449" y="5115051"/>
            <a:ext cx="139769" cy="133369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"/>
          <p:cNvSpPr/>
          <p:nvPr/>
        </p:nvSpPr>
        <p:spPr>
          <a:xfrm>
            <a:off x="7788033" y="4912504"/>
            <a:ext cx="192734" cy="191827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2"/>
          <p:cNvSpPr/>
          <p:nvPr/>
        </p:nvSpPr>
        <p:spPr>
          <a:xfrm>
            <a:off x="7708164" y="4730139"/>
            <a:ext cx="216293" cy="274020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2"/>
          <p:cNvSpPr/>
          <p:nvPr/>
        </p:nvSpPr>
        <p:spPr>
          <a:xfrm>
            <a:off x="7722248" y="4724244"/>
            <a:ext cx="111422" cy="14453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2"/>
          <p:cNvSpPr/>
          <p:nvPr/>
        </p:nvSpPr>
        <p:spPr>
          <a:xfrm>
            <a:off x="7612673" y="4568762"/>
            <a:ext cx="142843" cy="171089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" name="Google Shape;252;p2"/>
          <p:cNvSpPr/>
          <p:nvPr/>
        </p:nvSpPr>
        <p:spPr>
          <a:xfrm>
            <a:off x="7590476" y="4515826"/>
            <a:ext cx="101998" cy="118528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253;p2"/>
          <p:cNvSpPr/>
          <p:nvPr/>
        </p:nvSpPr>
        <p:spPr>
          <a:xfrm>
            <a:off x="8034495" y="4736010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" name="Google Shape;254;p2"/>
          <p:cNvSpPr/>
          <p:nvPr/>
        </p:nvSpPr>
        <p:spPr>
          <a:xfrm>
            <a:off x="8005092" y="470071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" name="Google Shape;255;p2"/>
          <p:cNvSpPr/>
          <p:nvPr/>
        </p:nvSpPr>
        <p:spPr>
          <a:xfrm>
            <a:off x="7993325" y="4750296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256;p2"/>
          <p:cNvSpPr/>
          <p:nvPr/>
        </p:nvSpPr>
        <p:spPr>
          <a:xfrm>
            <a:off x="7594104" y="495873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"/>
          <p:cNvSpPr/>
          <p:nvPr/>
        </p:nvSpPr>
        <p:spPr>
          <a:xfrm>
            <a:off x="7602519" y="4911673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"/>
          <p:cNvSpPr/>
          <p:nvPr/>
        </p:nvSpPr>
        <p:spPr>
          <a:xfrm>
            <a:off x="7649584" y="4946972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2"/>
          <p:cNvSpPr/>
          <p:nvPr/>
        </p:nvSpPr>
        <p:spPr>
          <a:xfrm>
            <a:off x="7720182" y="447715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2"/>
          <p:cNvSpPr/>
          <p:nvPr/>
        </p:nvSpPr>
        <p:spPr>
          <a:xfrm>
            <a:off x="7688234" y="4462865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2"/>
          <p:cNvSpPr/>
          <p:nvPr/>
        </p:nvSpPr>
        <p:spPr>
          <a:xfrm>
            <a:off x="7564701" y="4641879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2"/>
          <p:cNvSpPr/>
          <p:nvPr/>
        </p:nvSpPr>
        <p:spPr>
          <a:xfrm>
            <a:off x="7564701" y="467130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2"/>
          <p:cNvSpPr/>
          <p:nvPr/>
        </p:nvSpPr>
        <p:spPr>
          <a:xfrm>
            <a:off x="8005092" y="5011674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2"/>
          <p:cNvSpPr/>
          <p:nvPr/>
        </p:nvSpPr>
        <p:spPr>
          <a:xfrm>
            <a:off x="7834468" y="5143623"/>
            <a:ext cx="28624" cy="22728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2"/>
          <p:cNvSpPr/>
          <p:nvPr/>
        </p:nvSpPr>
        <p:spPr>
          <a:xfrm>
            <a:off x="7737819" y="4885621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266;p2"/>
          <p:cNvSpPr/>
          <p:nvPr/>
        </p:nvSpPr>
        <p:spPr>
          <a:xfrm>
            <a:off x="7958027" y="4864608"/>
            <a:ext cx="28599" cy="22703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7" name="Google Shape;267;p2"/>
          <p:cNvGrpSpPr/>
          <p:nvPr/>
        </p:nvGrpSpPr>
        <p:grpSpPr>
          <a:xfrm>
            <a:off x="7221362" y="247799"/>
            <a:ext cx="436502" cy="569243"/>
            <a:chOff x="3289399" y="3455662"/>
            <a:chExt cx="436502" cy="569243"/>
          </a:xfrm>
        </p:grpSpPr>
        <p:sp>
          <p:nvSpPr>
            <p:cNvPr id="268" name="Google Shape;268;p2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2"/>
          <p:cNvGrpSpPr/>
          <p:nvPr/>
        </p:nvGrpSpPr>
        <p:grpSpPr>
          <a:xfrm>
            <a:off x="-181020" y="4253777"/>
            <a:ext cx="1117161" cy="1087511"/>
            <a:chOff x="-181020" y="4253777"/>
            <a:chExt cx="1117161" cy="1087511"/>
          </a:xfrm>
        </p:grpSpPr>
        <p:sp>
          <p:nvSpPr>
            <p:cNvPr id="291" name="Google Shape;291;p2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5" name="Google Shape;305;p2"/>
          <p:cNvGrpSpPr/>
          <p:nvPr/>
        </p:nvGrpSpPr>
        <p:grpSpPr>
          <a:xfrm>
            <a:off x="-207387" y="3879385"/>
            <a:ext cx="884073" cy="1185979"/>
            <a:chOff x="-168050" y="4195214"/>
            <a:chExt cx="719519" cy="965231"/>
          </a:xfrm>
        </p:grpSpPr>
        <p:sp>
          <p:nvSpPr>
            <p:cNvPr id="306" name="Google Shape;306;p2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3" name="Google Shape;353;p2"/>
          <p:cNvGrpSpPr/>
          <p:nvPr/>
        </p:nvGrpSpPr>
        <p:grpSpPr>
          <a:xfrm>
            <a:off x="7973149" y="-201092"/>
            <a:ext cx="1116750" cy="1145263"/>
            <a:chOff x="7973149" y="-201092"/>
            <a:chExt cx="1116750" cy="1145263"/>
          </a:xfrm>
        </p:grpSpPr>
        <p:sp>
          <p:nvSpPr>
            <p:cNvPr id="354" name="Google Shape;354;p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5" name="Google Shape;415;p2"/>
          <p:cNvGrpSpPr/>
          <p:nvPr/>
        </p:nvGrpSpPr>
        <p:grpSpPr>
          <a:xfrm rot="-5400000" flipH="1">
            <a:off x="5611844" y="-217762"/>
            <a:ext cx="1007000" cy="841746"/>
            <a:chOff x="3579657" y="4246288"/>
            <a:chExt cx="1007000" cy="841746"/>
          </a:xfrm>
        </p:grpSpPr>
        <p:sp>
          <p:nvSpPr>
            <p:cNvPr id="416" name="Google Shape;416;p2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7" name="Google Shape;447;p2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448" name="Google Shape;448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501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4926486" y="2565993"/>
            <a:ext cx="3013800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4677036" y="3350093"/>
            <a:ext cx="3512700" cy="5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5195586" y="1139607"/>
            <a:ext cx="2475600" cy="11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6529833" y="4777398"/>
            <a:ext cx="149592" cy="135726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5045130" y="4574461"/>
            <a:ext cx="4302661" cy="671891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0" name="Google Shape;460;p3"/>
          <p:cNvGrpSpPr/>
          <p:nvPr/>
        </p:nvGrpSpPr>
        <p:grpSpPr>
          <a:xfrm>
            <a:off x="136982" y="3909079"/>
            <a:ext cx="305120" cy="398169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7709956" y="4669021"/>
            <a:ext cx="312963" cy="847725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8150120" y="4315687"/>
            <a:ext cx="897486" cy="983034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7861294" y="-67332"/>
            <a:ext cx="344269" cy="448962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8702358" y="4163752"/>
            <a:ext cx="508380" cy="228117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8241496" y="67305"/>
            <a:ext cx="1125920" cy="841327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28467" y="4581438"/>
            <a:ext cx="780895" cy="760279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19406" y="4385961"/>
            <a:ext cx="617995" cy="829037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8267905" y="-201102"/>
            <a:ext cx="880781" cy="90326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8598076" y="819274"/>
            <a:ext cx="736229" cy="431627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7560641" y="73929"/>
            <a:ext cx="161913" cy="145916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735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469170" y="-164267"/>
            <a:ext cx="255434" cy="662200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02008" y="-176001"/>
            <a:ext cx="471978" cy="659725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939150" y="1142825"/>
            <a:ext cx="7455900" cy="36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2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468253" y="629728"/>
            <a:ext cx="123669" cy="11222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4939899" y="-4720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88" name="Google Shape;788;p4"/>
          <p:cNvGrpSpPr/>
          <p:nvPr/>
        </p:nvGrpSpPr>
        <p:grpSpPr>
          <a:xfrm>
            <a:off x="2" y="-201096"/>
            <a:ext cx="334905" cy="906426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8569241" y="4248248"/>
            <a:ext cx="380417" cy="103044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93561" y="4452607"/>
            <a:ext cx="671388" cy="735384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5949062" y="113836"/>
            <a:ext cx="395340" cy="515393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8027249" y="-284967"/>
            <a:ext cx="1116750" cy="1145263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218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5"/>
          <p:cNvSpPr/>
          <p:nvPr/>
        </p:nvSpPr>
        <p:spPr>
          <a:xfrm rot="10800000">
            <a:off x="5202466" y="-103820"/>
            <a:ext cx="4071624" cy="68255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3" name="Google Shape;983;p5"/>
          <p:cNvSpPr txBox="1">
            <a:spLocks noGrp="1"/>
          </p:cNvSpPr>
          <p:nvPr>
            <p:ph type="ctrTitle"/>
          </p:nvPr>
        </p:nvSpPr>
        <p:spPr>
          <a:xfrm>
            <a:off x="1596244" y="2795150"/>
            <a:ext cx="2818200" cy="39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4" name="Google Shape;984;p5"/>
          <p:cNvSpPr txBox="1">
            <a:spLocks noGrp="1"/>
          </p:cNvSpPr>
          <p:nvPr>
            <p:ph type="subTitle" idx="1"/>
          </p:nvPr>
        </p:nvSpPr>
        <p:spPr>
          <a:xfrm>
            <a:off x="1822594" y="3113825"/>
            <a:ext cx="23655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5" name="Google Shape;985;p5"/>
          <p:cNvSpPr txBox="1">
            <a:spLocks noGrp="1"/>
          </p:cNvSpPr>
          <p:nvPr>
            <p:ph type="ctrTitle" idx="2"/>
          </p:nvPr>
        </p:nvSpPr>
        <p:spPr>
          <a:xfrm>
            <a:off x="4729556" y="2795150"/>
            <a:ext cx="2818200" cy="39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6" name="Google Shape;986;p5"/>
          <p:cNvSpPr txBox="1">
            <a:spLocks noGrp="1"/>
          </p:cNvSpPr>
          <p:nvPr>
            <p:ph type="subTitle" idx="3"/>
          </p:nvPr>
        </p:nvSpPr>
        <p:spPr>
          <a:xfrm>
            <a:off x="4955906" y="3113825"/>
            <a:ext cx="23655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7" name="Google Shape;987;p5"/>
          <p:cNvSpPr txBox="1">
            <a:spLocks noGrp="1"/>
          </p:cNvSpPr>
          <p:nvPr>
            <p:ph type="title" idx="4"/>
          </p:nvPr>
        </p:nvSpPr>
        <p:spPr>
          <a:xfrm>
            <a:off x="927975" y="521625"/>
            <a:ext cx="55095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88" name="Google Shape;988;p5"/>
          <p:cNvGrpSpPr/>
          <p:nvPr/>
        </p:nvGrpSpPr>
        <p:grpSpPr>
          <a:xfrm rot="5400000">
            <a:off x="8671068" y="4133682"/>
            <a:ext cx="585438" cy="262694"/>
            <a:chOff x="8502760" y="3542528"/>
            <a:chExt cx="711519" cy="319269"/>
          </a:xfrm>
        </p:grpSpPr>
        <p:sp>
          <p:nvSpPr>
            <p:cNvPr id="989" name="Google Shape;989;p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8" name="Google Shape;998;p5"/>
          <p:cNvSpPr/>
          <p:nvPr/>
        </p:nvSpPr>
        <p:spPr>
          <a:xfrm>
            <a:off x="5641740" y="4752388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5"/>
          <p:cNvSpPr/>
          <p:nvPr/>
        </p:nvSpPr>
        <p:spPr>
          <a:xfrm rot="-5400000">
            <a:off x="-1146619" y="981999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00" name="Google Shape;1000;p5"/>
          <p:cNvGrpSpPr/>
          <p:nvPr/>
        </p:nvGrpSpPr>
        <p:grpSpPr>
          <a:xfrm rot="-8956076">
            <a:off x="-267247" y="144558"/>
            <a:ext cx="439072" cy="1138273"/>
            <a:chOff x="1823086" y="-208516"/>
            <a:chExt cx="433159" cy="1122944"/>
          </a:xfrm>
        </p:grpSpPr>
        <p:sp>
          <p:nvSpPr>
            <p:cNvPr id="1001" name="Google Shape;1001;p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09" name="Google Shape;1009;p5"/>
          <p:cNvGrpSpPr/>
          <p:nvPr/>
        </p:nvGrpSpPr>
        <p:grpSpPr>
          <a:xfrm rot="-8956076">
            <a:off x="-35410" y="287396"/>
            <a:ext cx="444458" cy="1202932"/>
            <a:chOff x="904476" y="-243594"/>
            <a:chExt cx="438472" cy="1186732"/>
          </a:xfrm>
        </p:grpSpPr>
        <p:sp>
          <p:nvSpPr>
            <p:cNvPr id="1010" name="Google Shape;1010;p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7" name="Google Shape;1037;p5"/>
          <p:cNvGrpSpPr/>
          <p:nvPr/>
        </p:nvGrpSpPr>
        <p:grpSpPr>
          <a:xfrm>
            <a:off x="8281479" y="4529220"/>
            <a:ext cx="876802" cy="561032"/>
            <a:chOff x="7750342" y="3926048"/>
            <a:chExt cx="1406709" cy="900099"/>
          </a:xfrm>
        </p:grpSpPr>
        <p:sp>
          <p:nvSpPr>
            <p:cNvPr id="1038" name="Google Shape;1038;p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6" name="Google Shape;1046;p5"/>
          <p:cNvGrpSpPr/>
          <p:nvPr/>
        </p:nvGrpSpPr>
        <p:grpSpPr>
          <a:xfrm>
            <a:off x="8662288" y="4231517"/>
            <a:ext cx="772370" cy="775893"/>
            <a:chOff x="8276926" y="3750868"/>
            <a:chExt cx="1239162" cy="1244814"/>
          </a:xfrm>
        </p:grpSpPr>
        <p:sp>
          <p:nvSpPr>
            <p:cNvPr id="1047" name="Google Shape;1047;p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4" name="Google Shape;1074;p5"/>
          <p:cNvGrpSpPr/>
          <p:nvPr/>
        </p:nvGrpSpPr>
        <p:grpSpPr>
          <a:xfrm>
            <a:off x="8616189" y="4684966"/>
            <a:ext cx="561571" cy="543421"/>
            <a:chOff x="8202967" y="4478366"/>
            <a:chExt cx="900965" cy="871845"/>
          </a:xfrm>
        </p:grpSpPr>
        <p:sp>
          <p:nvSpPr>
            <p:cNvPr id="1075" name="Google Shape;1075;p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4" name="Google Shape;1094;p5"/>
          <p:cNvGrpSpPr/>
          <p:nvPr/>
        </p:nvGrpSpPr>
        <p:grpSpPr>
          <a:xfrm rot="-5400000">
            <a:off x="8320410" y="4607546"/>
            <a:ext cx="273016" cy="739520"/>
            <a:chOff x="7607455" y="4238363"/>
            <a:chExt cx="438017" cy="1186459"/>
          </a:xfrm>
        </p:grpSpPr>
        <p:sp>
          <p:nvSpPr>
            <p:cNvPr id="1095" name="Google Shape;1095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19" name="Google Shape;1119;p5"/>
          <p:cNvGrpSpPr/>
          <p:nvPr/>
        </p:nvGrpSpPr>
        <p:grpSpPr>
          <a:xfrm>
            <a:off x="6440464" y="328755"/>
            <a:ext cx="908082" cy="545020"/>
            <a:chOff x="8365864" y="2993835"/>
            <a:chExt cx="933472" cy="547264"/>
          </a:xfrm>
        </p:grpSpPr>
        <p:sp>
          <p:nvSpPr>
            <p:cNvPr id="1120" name="Google Shape;1120;p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5"/>
          <p:cNvGrpSpPr/>
          <p:nvPr/>
        </p:nvGrpSpPr>
        <p:grpSpPr>
          <a:xfrm rot="-1533232">
            <a:off x="7387918" y="-187252"/>
            <a:ext cx="1147251" cy="849402"/>
            <a:chOff x="8118223" y="2202382"/>
            <a:chExt cx="1151949" cy="873156"/>
          </a:xfrm>
        </p:grpSpPr>
        <p:sp>
          <p:nvSpPr>
            <p:cNvPr id="1128" name="Google Shape;1128;p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48" name="Google Shape;1148;p5"/>
          <p:cNvGrpSpPr/>
          <p:nvPr/>
        </p:nvGrpSpPr>
        <p:grpSpPr>
          <a:xfrm>
            <a:off x="-212567" y="3972291"/>
            <a:ext cx="1146207" cy="1063803"/>
            <a:chOff x="-181020" y="4253777"/>
            <a:chExt cx="1117161" cy="1087511"/>
          </a:xfrm>
        </p:grpSpPr>
        <p:sp>
          <p:nvSpPr>
            <p:cNvPr id="1149" name="Google Shape;1149;p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63" name="Google Shape;1163;p5"/>
          <p:cNvGrpSpPr/>
          <p:nvPr/>
        </p:nvGrpSpPr>
        <p:grpSpPr>
          <a:xfrm>
            <a:off x="-199238" y="3699426"/>
            <a:ext cx="906954" cy="1160207"/>
            <a:chOff x="-168050" y="4195214"/>
            <a:chExt cx="719519" cy="965231"/>
          </a:xfrm>
        </p:grpSpPr>
        <p:sp>
          <p:nvSpPr>
            <p:cNvPr id="1164" name="Google Shape;1164;p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11" name="Google Shape;1211;p5"/>
          <p:cNvGrpSpPr/>
          <p:nvPr/>
        </p:nvGrpSpPr>
        <p:grpSpPr>
          <a:xfrm rot="5400000">
            <a:off x="8282441" y="44200"/>
            <a:ext cx="1112171" cy="1114112"/>
            <a:chOff x="7973149" y="-201092"/>
            <a:chExt cx="1116750" cy="1145263"/>
          </a:xfrm>
        </p:grpSpPr>
        <p:sp>
          <p:nvSpPr>
            <p:cNvPr id="1212" name="Google Shape;1212;p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3" name="Google Shape;1273;p5"/>
          <p:cNvGrpSpPr/>
          <p:nvPr/>
        </p:nvGrpSpPr>
        <p:grpSpPr>
          <a:xfrm rot="5400000">
            <a:off x="295700" y="4213030"/>
            <a:ext cx="428468" cy="1217307"/>
            <a:chOff x="7607455" y="4238363"/>
            <a:chExt cx="438017" cy="1186459"/>
          </a:xfrm>
        </p:grpSpPr>
        <p:sp>
          <p:nvSpPr>
            <p:cNvPr id="1274" name="Google Shape;1274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382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5254450" y="4574300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4909626" y="1715425"/>
            <a:ext cx="2808000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4733526" y="2260825"/>
            <a:ext cx="2984100" cy="12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02478" y="-89483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8020142" y="-169147"/>
            <a:ext cx="1074149" cy="686771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7912721" y="3872132"/>
            <a:ext cx="1289014" cy="1411882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02417" y="4635447"/>
            <a:ext cx="872891" cy="39171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39511" y="-76389"/>
            <a:ext cx="809979" cy="830659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322567" y="12630"/>
            <a:ext cx="117436" cy="105833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1842859" y="3507624"/>
            <a:ext cx="2027100" cy="4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171263" y="-169132"/>
            <a:ext cx="687043" cy="689217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614708" y="-195733"/>
            <a:ext cx="499188" cy="482707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1542043" y="-177619"/>
            <a:ext cx="397610" cy="555774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8606296" y="-67632"/>
            <a:ext cx="519193" cy="813144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8349457" y="883609"/>
            <a:ext cx="880479" cy="667378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8807180" y="847055"/>
            <a:ext cx="117436" cy="105833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881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888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3365498" y="1989337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424294" y="1567550"/>
            <a:ext cx="19980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414416" y="1953142"/>
            <a:ext cx="16620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651856" y="1989337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4155034" y="1567550"/>
            <a:ext cx="19854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4145160" y="1950863"/>
            <a:ext cx="16620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6880858" y="1567550"/>
            <a:ext cx="19728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6870980" y="1955452"/>
            <a:ext cx="16620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6079089" y="1989337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424294" y="2989064"/>
            <a:ext cx="19980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414416" y="3382945"/>
            <a:ext cx="16620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642539" y="3394425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4155034" y="2989064"/>
            <a:ext cx="19854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4145160" y="3380682"/>
            <a:ext cx="16620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3365485" y="3394425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6880858" y="2989064"/>
            <a:ext cx="19728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6870980" y="3385241"/>
            <a:ext cx="16620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6079114" y="3394425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951464" y="4975059"/>
            <a:ext cx="123168" cy="110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7468805" y="4918050"/>
            <a:ext cx="161913" cy="146905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5083100" y="4684525"/>
            <a:ext cx="4225580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0" name="Google Shape;3340;p13"/>
          <p:cNvSpPr/>
          <p:nvPr/>
        </p:nvSpPr>
        <p:spPr>
          <a:xfrm flipH="1">
            <a:off x="-349675" y="-31000"/>
            <a:ext cx="2533901" cy="39567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32564" y="-271791"/>
            <a:ext cx="433159" cy="1122944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24451" y="-105807"/>
            <a:ext cx="438472" cy="1186732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8087976" y="4410605"/>
            <a:ext cx="1157440" cy="740602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8351334" y="4458291"/>
            <a:ext cx="360400" cy="976219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8327439" y="4544135"/>
            <a:ext cx="933472" cy="547264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8459036" y="225599"/>
            <a:ext cx="875251" cy="663424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04830" y="4285622"/>
            <a:ext cx="849824" cy="827269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94952" y="4072954"/>
            <a:ext cx="672463" cy="902105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8267676" y="-256208"/>
            <a:ext cx="848507" cy="870171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264480" y="4495133"/>
            <a:ext cx="333199" cy="902539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8113766" y="93879"/>
            <a:ext cx="161913" cy="145916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83666" y="105929"/>
            <a:ext cx="161913" cy="145916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3287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3" name="Google Shape;6163;p22"/>
          <p:cNvSpPr/>
          <p:nvPr/>
        </p:nvSpPr>
        <p:spPr>
          <a:xfrm rot="5400000">
            <a:off x="-1265925" y="1609424"/>
            <a:ext cx="3000054" cy="468199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64" name="Google Shape;6164;p22"/>
          <p:cNvSpPr/>
          <p:nvPr/>
        </p:nvSpPr>
        <p:spPr>
          <a:xfrm>
            <a:off x="5828166" y="-32958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165" name="Google Shape;6165;p22"/>
          <p:cNvGrpSpPr/>
          <p:nvPr/>
        </p:nvGrpSpPr>
        <p:grpSpPr>
          <a:xfrm rot="-8282980">
            <a:off x="8484486" y="3972857"/>
            <a:ext cx="1039249" cy="790773"/>
            <a:chOff x="-206267" y="355694"/>
            <a:chExt cx="1406323" cy="899150"/>
          </a:xfrm>
        </p:grpSpPr>
        <p:sp>
          <p:nvSpPr>
            <p:cNvPr id="6166" name="Google Shape;6166;p2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7" name="Google Shape;6167;p2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8" name="Google Shape;6168;p2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9" name="Google Shape;6169;p2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0" name="Google Shape;6170;p2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1" name="Google Shape;6171;p2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2" name="Google Shape;6172;p2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3" name="Google Shape;6173;p2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74" name="Google Shape;6174;p22"/>
          <p:cNvGrpSpPr/>
          <p:nvPr/>
        </p:nvGrpSpPr>
        <p:grpSpPr>
          <a:xfrm rot="7845114">
            <a:off x="-74811" y="-242520"/>
            <a:ext cx="979622" cy="1072999"/>
            <a:chOff x="2318158" y="4088320"/>
            <a:chExt cx="1256104" cy="1375835"/>
          </a:xfrm>
        </p:grpSpPr>
        <p:sp>
          <p:nvSpPr>
            <p:cNvPr id="6175" name="Google Shape;6175;p22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6" name="Google Shape;6176;p22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7" name="Google Shape;6177;p22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8" name="Google Shape;6178;p22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9" name="Google Shape;6179;p22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0" name="Google Shape;6180;p22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1" name="Google Shape;6181;p22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2" name="Google Shape;6182;p22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3" name="Google Shape;6183;p22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4" name="Google Shape;6184;p22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5" name="Google Shape;6185;p22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6" name="Google Shape;6186;p22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7" name="Google Shape;6187;p22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8" name="Google Shape;6188;p22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9" name="Google Shape;6189;p22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0" name="Google Shape;6190;p22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1" name="Google Shape;6191;p22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2" name="Google Shape;6192;p22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3" name="Google Shape;6193;p22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4" name="Google Shape;6194;p22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5" name="Google Shape;6195;p22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6" name="Google Shape;6196;p22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7" name="Google Shape;6197;p22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8" name="Google Shape;6198;p22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1" name="Google Shape;6201;p22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2" name="Google Shape;6202;p22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5" name="Google Shape;6205;p22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6" name="Google Shape;6206;p22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7" name="Google Shape;6207;p22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8" name="Google Shape;6208;p22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9" name="Google Shape;6209;p22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0" name="Google Shape;6210;p22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1" name="Google Shape;6211;p22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2" name="Google Shape;6212;p22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3" name="Google Shape;6213;p22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4" name="Google Shape;6214;p22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5" name="Google Shape;6215;p22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6" name="Google Shape;6216;p22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7" name="Google Shape;6217;p22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8" name="Google Shape;6218;p22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9" name="Google Shape;6219;p22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0" name="Google Shape;6220;p22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1" name="Google Shape;6221;p22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2" name="Google Shape;6222;p22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3" name="Google Shape;6223;p22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4" name="Google Shape;6224;p22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25" name="Google Shape;6225;p22"/>
          <p:cNvGrpSpPr/>
          <p:nvPr/>
        </p:nvGrpSpPr>
        <p:grpSpPr>
          <a:xfrm>
            <a:off x="8388632" y="-184564"/>
            <a:ext cx="809979" cy="830659"/>
            <a:chOff x="7973149" y="-201092"/>
            <a:chExt cx="1116750" cy="1145263"/>
          </a:xfrm>
        </p:grpSpPr>
        <p:sp>
          <p:nvSpPr>
            <p:cNvPr id="6226" name="Google Shape;6226;p2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7" name="Google Shape;6227;p2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8" name="Google Shape;6228;p2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9" name="Google Shape;6229;p2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0" name="Google Shape;6230;p2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1" name="Google Shape;6231;p2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2" name="Google Shape;6232;p2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3" name="Google Shape;6233;p2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4" name="Google Shape;6234;p2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5" name="Google Shape;6235;p2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6" name="Google Shape;6236;p2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7" name="Google Shape;6237;p2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8" name="Google Shape;6238;p2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9" name="Google Shape;6239;p2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0" name="Google Shape;6240;p2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1" name="Google Shape;6241;p2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2" name="Google Shape;6242;p2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3" name="Google Shape;6243;p2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4" name="Google Shape;6244;p2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5" name="Google Shape;6245;p2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6" name="Google Shape;6246;p2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7" name="Google Shape;6247;p2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8" name="Google Shape;6248;p2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9" name="Google Shape;6249;p2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0" name="Google Shape;6250;p2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1" name="Google Shape;6251;p2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2" name="Google Shape;6252;p2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3" name="Google Shape;6253;p2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4" name="Google Shape;6254;p2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5" name="Google Shape;6255;p2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6" name="Google Shape;6256;p2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7" name="Google Shape;6257;p2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8" name="Google Shape;6258;p2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9" name="Google Shape;6259;p2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0" name="Google Shape;6260;p2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1" name="Google Shape;6261;p2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2" name="Google Shape;6262;p2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3" name="Google Shape;6263;p2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4" name="Google Shape;6264;p2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5" name="Google Shape;6265;p2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6" name="Google Shape;6266;p2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7" name="Google Shape;6267;p2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8" name="Google Shape;6268;p2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9" name="Google Shape;6269;p2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0" name="Google Shape;6270;p2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1" name="Google Shape;6271;p2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2" name="Google Shape;6272;p2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3" name="Google Shape;6273;p2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4" name="Google Shape;6274;p2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5" name="Google Shape;6275;p2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6" name="Google Shape;6276;p2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7" name="Google Shape;6277;p2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8" name="Google Shape;6278;p2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9" name="Google Shape;6279;p2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0" name="Google Shape;6280;p2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1" name="Google Shape;6281;p2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2" name="Google Shape;6282;p2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3" name="Google Shape;6283;p2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4" name="Google Shape;6284;p2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5" name="Google Shape;6285;p2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6" name="Google Shape;6286;p2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87" name="Google Shape;6287;p22"/>
          <p:cNvGrpSpPr/>
          <p:nvPr/>
        </p:nvGrpSpPr>
        <p:grpSpPr>
          <a:xfrm rot="-5400000">
            <a:off x="7563322" y="69155"/>
            <a:ext cx="117436" cy="105833"/>
            <a:chOff x="7737341" y="1046941"/>
            <a:chExt cx="161913" cy="145916"/>
          </a:xfrm>
        </p:grpSpPr>
        <p:sp>
          <p:nvSpPr>
            <p:cNvPr id="6288" name="Google Shape;6288;p2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9" name="Google Shape;6289;p2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0" name="Google Shape;6290;p2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91" name="Google Shape;6291;p22"/>
          <p:cNvGrpSpPr/>
          <p:nvPr/>
        </p:nvGrpSpPr>
        <p:grpSpPr>
          <a:xfrm flipH="1">
            <a:off x="8145018" y="-112607"/>
            <a:ext cx="687043" cy="689217"/>
            <a:chOff x="-566600" y="186057"/>
            <a:chExt cx="1240151" cy="1244074"/>
          </a:xfrm>
        </p:grpSpPr>
        <p:sp>
          <p:nvSpPr>
            <p:cNvPr id="6292" name="Google Shape;6292;p22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3" name="Google Shape;6293;p22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4" name="Google Shape;6294;p22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5" name="Google Shape;6295;p22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6" name="Google Shape;6296;p22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7" name="Google Shape;6297;p22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8" name="Google Shape;6298;p22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9" name="Google Shape;6299;p22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0" name="Google Shape;6300;p22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1" name="Google Shape;6301;p22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2" name="Google Shape;6302;p22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3" name="Google Shape;6303;p22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4" name="Google Shape;6304;p22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5" name="Google Shape;6305;p22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6" name="Google Shape;6306;p22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7" name="Google Shape;6307;p22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8" name="Google Shape;6308;p22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9" name="Google Shape;6309;p22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0" name="Google Shape;6310;p22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1" name="Google Shape;6311;p22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2" name="Google Shape;6312;p22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3" name="Google Shape;6313;p22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4" name="Google Shape;6314;p22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5" name="Google Shape;6315;p22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6" name="Google Shape;6316;p22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7" name="Google Shape;6317;p22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8" name="Google Shape;6318;p22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9" name="Google Shape;6319;p22"/>
          <p:cNvGrpSpPr/>
          <p:nvPr/>
        </p:nvGrpSpPr>
        <p:grpSpPr>
          <a:xfrm flipH="1">
            <a:off x="7889429" y="-139208"/>
            <a:ext cx="499188" cy="482707"/>
            <a:chOff x="-168381" y="-168706"/>
            <a:chExt cx="901061" cy="871312"/>
          </a:xfrm>
        </p:grpSpPr>
        <p:sp>
          <p:nvSpPr>
            <p:cNvPr id="6320" name="Google Shape;6320;p2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1" name="Google Shape;6321;p2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2" name="Google Shape;6322;p2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3" name="Google Shape;6323;p2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4" name="Google Shape;6324;p2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5" name="Google Shape;6325;p2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6" name="Google Shape;6326;p2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7" name="Google Shape;6327;p2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8" name="Google Shape;6328;p2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9" name="Google Shape;6329;p2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0" name="Google Shape;6330;p2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1" name="Google Shape;6331;p2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2" name="Google Shape;6332;p2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3" name="Google Shape;6333;p2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4" name="Google Shape;6334;p2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5" name="Google Shape;6335;p2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6" name="Google Shape;6336;p2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7" name="Google Shape;6337;p2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8" name="Google Shape;6338;p2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39" name="Google Shape;6339;p22"/>
          <p:cNvGrpSpPr/>
          <p:nvPr/>
        </p:nvGrpSpPr>
        <p:grpSpPr>
          <a:xfrm>
            <a:off x="7063672" y="-121094"/>
            <a:ext cx="397610" cy="555774"/>
            <a:chOff x="1897495" y="-461400"/>
            <a:chExt cx="815443" cy="1139815"/>
          </a:xfrm>
        </p:grpSpPr>
        <p:sp>
          <p:nvSpPr>
            <p:cNvPr id="6340" name="Google Shape;6340;p2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1" name="Google Shape;6341;p2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2" name="Google Shape;6342;p2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3" name="Google Shape;6343;p2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4" name="Google Shape;6344;p2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5" name="Google Shape;6345;p2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6" name="Google Shape;6346;p2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7" name="Google Shape;6347;p2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8" name="Google Shape;6348;p2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9" name="Google Shape;6349;p2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0" name="Google Shape;6350;p2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1" name="Google Shape;6351;p2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2" name="Google Shape;6352;p2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3" name="Google Shape;6353;p2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4" name="Google Shape;6354;p2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5" name="Google Shape;6355;p2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6" name="Google Shape;6356;p2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7" name="Google Shape;6357;p2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8" name="Google Shape;6358;p2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9" name="Google Shape;6359;p2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0" name="Google Shape;6360;p2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1" name="Google Shape;6361;p2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62" name="Google Shape;6362;p22"/>
          <p:cNvGrpSpPr/>
          <p:nvPr/>
        </p:nvGrpSpPr>
        <p:grpSpPr>
          <a:xfrm rot="10387032">
            <a:off x="8696939" y="4046788"/>
            <a:ext cx="519183" cy="813092"/>
            <a:chOff x="1897495" y="-461400"/>
            <a:chExt cx="815443" cy="1139815"/>
          </a:xfrm>
        </p:grpSpPr>
        <p:sp>
          <p:nvSpPr>
            <p:cNvPr id="6363" name="Google Shape;6363;p2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4" name="Google Shape;6364;p2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5" name="Google Shape;6365;p2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6" name="Google Shape;6366;p2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7" name="Google Shape;6367;p2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8" name="Google Shape;6368;p2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9" name="Google Shape;6369;p2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0" name="Google Shape;6370;p2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1" name="Google Shape;6371;p2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2" name="Google Shape;6372;p2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3" name="Google Shape;6373;p2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4" name="Google Shape;6374;p2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5" name="Google Shape;6375;p2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6" name="Google Shape;6376;p2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7" name="Google Shape;6377;p2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8" name="Google Shape;6378;p2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9" name="Google Shape;6379;p2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0" name="Google Shape;6380;p2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1" name="Google Shape;6381;p2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2" name="Google Shape;6382;p2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3" name="Google Shape;6383;p2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4" name="Google Shape;6384;p2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85" name="Google Shape;6385;p22"/>
          <p:cNvGrpSpPr/>
          <p:nvPr/>
        </p:nvGrpSpPr>
        <p:grpSpPr>
          <a:xfrm rot="-479532">
            <a:off x="-206148" y="4381560"/>
            <a:ext cx="880501" cy="667395"/>
            <a:chOff x="-320607" y="2105391"/>
            <a:chExt cx="1152762" cy="873760"/>
          </a:xfrm>
        </p:grpSpPr>
        <p:sp>
          <p:nvSpPr>
            <p:cNvPr id="6386" name="Google Shape;6386;p22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7" name="Google Shape;6387;p22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8" name="Google Shape;6388;p22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9" name="Google Shape;6389;p22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0" name="Google Shape;6390;p22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1" name="Google Shape;6391;p22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2" name="Google Shape;6392;p22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3" name="Google Shape;6393;p22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4" name="Google Shape;6394;p22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5" name="Google Shape;6395;p22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6" name="Google Shape;6396;p22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7" name="Google Shape;6397;p22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8" name="Google Shape;6398;p22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9" name="Google Shape;6399;p22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0" name="Google Shape;6400;p22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1" name="Google Shape;6401;p22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2" name="Google Shape;6402;p22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3" name="Google Shape;6403;p22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4" name="Google Shape;6404;p22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05" name="Google Shape;6405;p22"/>
          <p:cNvGrpSpPr/>
          <p:nvPr/>
        </p:nvGrpSpPr>
        <p:grpSpPr>
          <a:xfrm rot="5400000" flipH="1">
            <a:off x="8808755" y="903605"/>
            <a:ext cx="117436" cy="105833"/>
            <a:chOff x="7737341" y="1046941"/>
            <a:chExt cx="161913" cy="145916"/>
          </a:xfrm>
        </p:grpSpPr>
        <p:sp>
          <p:nvSpPr>
            <p:cNvPr id="6406" name="Google Shape;6406;p2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7" name="Google Shape;6407;p2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8" name="Google Shape;6408;p2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09" name="Google Shape;6409;p22"/>
          <p:cNvGrpSpPr/>
          <p:nvPr/>
        </p:nvGrpSpPr>
        <p:grpSpPr>
          <a:xfrm rot="1609643">
            <a:off x="8710447" y="4899899"/>
            <a:ext cx="757549" cy="271844"/>
            <a:chOff x="8502760" y="3542528"/>
            <a:chExt cx="711519" cy="319269"/>
          </a:xfrm>
        </p:grpSpPr>
        <p:sp>
          <p:nvSpPr>
            <p:cNvPr id="6410" name="Google Shape;6410;p22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1" name="Google Shape;6411;p22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2" name="Google Shape;6412;p22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3" name="Google Shape;6413;p22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4" name="Google Shape;6414;p22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5" name="Google Shape;6415;p22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6" name="Google Shape;6416;p22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7" name="Google Shape;6417;p22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8" name="Google Shape;6418;p22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19" name="Google Shape;6419;p22"/>
          <p:cNvSpPr txBox="1">
            <a:spLocks noGrp="1"/>
          </p:cNvSpPr>
          <p:nvPr>
            <p:ph type="subTitle" idx="1"/>
          </p:nvPr>
        </p:nvSpPr>
        <p:spPr>
          <a:xfrm>
            <a:off x="5030901" y="1686750"/>
            <a:ext cx="3121200" cy="28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420" name="Google Shape;6420;p22"/>
          <p:cNvGrpSpPr/>
          <p:nvPr/>
        </p:nvGrpSpPr>
        <p:grpSpPr>
          <a:xfrm rot="6386609">
            <a:off x="8109562" y="4330288"/>
            <a:ext cx="809938" cy="830618"/>
            <a:chOff x="7973149" y="-201092"/>
            <a:chExt cx="1116750" cy="1145263"/>
          </a:xfrm>
        </p:grpSpPr>
        <p:sp>
          <p:nvSpPr>
            <p:cNvPr id="6421" name="Google Shape;6421;p2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2" name="Google Shape;6422;p2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3" name="Google Shape;6423;p2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4" name="Google Shape;6424;p2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5" name="Google Shape;6425;p2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6" name="Google Shape;6426;p2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7" name="Google Shape;6427;p2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8" name="Google Shape;6428;p2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9" name="Google Shape;6429;p2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0" name="Google Shape;6430;p2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1" name="Google Shape;6431;p2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2" name="Google Shape;6432;p2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3" name="Google Shape;6433;p2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4" name="Google Shape;6434;p2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5" name="Google Shape;6435;p2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6" name="Google Shape;6436;p2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7" name="Google Shape;6437;p2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8" name="Google Shape;6438;p2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9" name="Google Shape;6439;p2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0" name="Google Shape;6440;p2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1" name="Google Shape;6441;p2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2" name="Google Shape;6442;p2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3" name="Google Shape;6443;p2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4" name="Google Shape;6444;p2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5" name="Google Shape;6445;p2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6" name="Google Shape;6446;p2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7" name="Google Shape;6447;p2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8" name="Google Shape;6448;p2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9" name="Google Shape;6449;p2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0" name="Google Shape;6450;p2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1" name="Google Shape;6451;p2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2" name="Google Shape;6452;p2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3" name="Google Shape;6453;p2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4" name="Google Shape;6454;p2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5" name="Google Shape;6455;p2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6" name="Google Shape;6456;p2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7" name="Google Shape;6457;p2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8" name="Google Shape;6458;p2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9" name="Google Shape;6459;p2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0" name="Google Shape;6460;p2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1" name="Google Shape;6461;p2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2" name="Google Shape;6462;p2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3" name="Google Shape;6463;p2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4" name="Google Shape;6464;p2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5" name="Google Shape;6465;p2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6" name="Google Shape;6466;p2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7" name="Google Shape;6467;p2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8" name="Google Shape;6468;p2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9" name="Google Shape;6469;p2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0" name="Google Shape;6470;p2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1" name="Google Shape;6471;p2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2" name="Google Shape;6472;p2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3" name="Google Shape;6473;p2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4" name="Google Shape;6474;p2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5" name="Google Shape;6475;p2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6" name="Google Shape;6476;p2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7" name="Google Shape;6477;p2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8" name="Google Shape;6478;p2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9" name="Google Shape;6479;p2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0" name="Google Shape;6480;p2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1" name="Google Shape;6481;p2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82" name="Google Shape;6482;p22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3453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465732"/>
      </p:ext>
    </p:extLst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548978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982668"/>
      </p:ext>
    </p:extLst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6"/>
          <p:cNvSpPr/>
          <p:nvPr/>
        </p:nvSpPr>
        <p:spPr>
          <a:xfrm>
            <a:off x="0" y="3404427"/>
            <a:ext cx="9143994" cy="1742909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"/>
          <p:cNvSpPr/>
          <p:nvPr/>
        </p:nvSpPr>
        <p:spPr>
          <a:xfrm>
            <a:off x="6130825" y="135028"/>
            <a:ext cx="3167000" cy="4986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6"/>
          <p:cNvSpPr/>
          <p:nvPr/>
        </p:nvSpPr>
        <p:spPr>
          <a:xfrm>
            <a:off x="-1328941" y="135025"/>
            <a:ext cx="3499868" cy="585910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6"/>
          <p:cNvSpPr/>
          <p:nvPr/>
        </p:nvSpPr>
        <p:spPr>
          <a:xfrm>
            <a:off x="8093136" y="1233275"/>
            <a:ext cx="1461968" cy="242908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"/>
          <p:cNvSpPr txBox="1">
            <a:spLocks noGrp="1"/>
          </p:cNvSpPr>
          <p:nvPr>
            <p:ph type="title"/>
          </p:nvPr>
        </p:nvSpPr>
        <p:spPr>
          <a:xfrm>
            <a:off x="713100" y="2875363"/>
            <a:ext cx="3848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48" name="Google Shape;348;p16"/>
          <p:cNvSpPr txBox="1">
            <a:spLocks noGrp="1"/>
          </p:cNvSpPr>
          <p:nvPr>
            <p:ph type="subTitle" idx="1"/>
          </p:nvPr>
        </p:nvSpPr>
        <p:spPr>
          <a:xfrm>
            <a:off x="713100" y="974125"/>
            <a:ext cx="5014200" cy="19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39"/>
          <p:cNvGrpSpPr/>
          <p:nvPr/>
        </p:nvGrpSpPr>
        <p:grpSpPr>
          <a:xfrm>
            <a:off x="3057" y="-25"/>
            <a:ext cx="9141347" cy="5143541"/>
            <a:chOff x="3057" y="-25"/>
            <a:chExt cx="9141347" cy="5143541"/>
          </a:xfrm>
        </p:grpSpPr>
        <p:sp>
          <p:nvSpPr>
            <p:cNvPr id="660" name="Google Shape;660;p39"/>
            <p:cNvSpPr/>
            <p:nvPr/>
          </p:nvSpPr>
          <p:spPr>
            <a:xfrm>
              <a:off x="3057" y="-25"/>
              <a:ext cx="9141312" cy="3590096"/>
            </a:xfrm>
            <a:custGeom>
              <a:avLst/>
              <a:gdLst/>
              <a:ahLst/>
              <a:cxnLst/>
              <a:rect l="l" t="t" r="r" b="b"/>
              <a:pathLst>
                <a:path w="55217" h="21486" extrusionOk="0">
                  <a:moveTo>
                    <a:pt x="0" y="0"/>
                  </a:moveTo>
                  <a:lnTo>
                    <a:pt x="0" y="21486"/>
                  </a:lnTo>
                  <a:lnTo>
                    <a:pt x="55216" y="21486"/>
                  </a:lnTo>
                  <a:lnTo>
                    <a:pt x="55216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3057" y="2113000"/>
              <a:ext cx="9141312" cy="624750"/>
            </a:xfrm>
            <a:custGeom>
              <a:avLst/>
              <a:gdLst/>
              <a:ahLst/>
              <a:cxnLst/>
              <a:rect l="l" t="t" r="r" b="b"/>
              <a:pathLst>
                <a:path w="55217" h="3739" extrusionOk="0">
                  <a:moveTo>
                    <a:pt x="8955" y="158"/>
                  </a:moveTo>
                  <a:lnTo>
                    <a:pt x="45130" y="657"/>
                  </a:lnTo>
                  <a:lnTo>
                    <a:pt x="45203" y="3623"/>
                  </a:lnTo>
                  <a:lnTo>
                    <a:pt x="9011" y="3623"/>
                  </a:lnTo>
                  <a:lnTo>
                    <a:pt x="8955" y="158"/>
                  </a:lnTo>
                  <a:close/>
                  <a:moveTo>
                    <a:pt x="0" y="1"/>
                  </a:moveTo>
                  <a:lnTo>
                    <a:pt x="0" y="24"/>
                  </a:lnTo>
                  <a:lnTo>
                    <a:pt x="8798" y="158"/>
                  </a:lnTo>
                  <a:lnTo>
                    <a:pt x="8974" y="3623"/>
                  </a:lnTo>
                  <a:lnTo>
                    <a:pt x="0" y="3623"/>
                  </a:lnTo>
                  <a:lnTo>
                    <a:pt x="0" y="3739"/>
                  </a:lnTo>
                  <a:lnTo>
                    <a:pt x="55216" y="3679"/>
                  </a:lnTo>
                  <a:lnTo>
                    <a:pt x="55216" y="3623"/>
                  </a:lnTo>
                  <a:lnTo>
                    <a:pt x="45264" y="3623"/>
                  </a:lnTo>
                  <a:lnTo>
                    <a:pt x="45300" y="657"/>
                  </a:lnTo>
                  <a:lnTo>
                    <a:pt x="55216" y="809"/>
                  </a:lnTo>
                  <a:lnTo>
                    <a:pt x="55216" y="7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3057" y="3200925"/>
              <a:ext cx="9141312" cy="102760"/>
            </a:xfrm>
            <a:custGeom>
              <a:avLst/>
              <a:gdLst/>
              <a:ahLst/>
              <a:cxnLst/>
              <a:rect l="l" t="t" r="r" b="b"/>
              <a:pathLst>
                <a:path w="55217" h="615" extrusionOk="0">
                  <a:moveTo>
                    <a:pt x="0" y="0"/>
                  </a:moveTo>
                  <a:lnTo>
                    <a:pt x="0" y="97"/>
                  </a:lnTo>
                  <a:lnTo>
                    <a:pt x="55216" y="615"/>
                  </a:lnTo>
                  <a:lnTo>
                    <a:pt x="55216" y="5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2817295" y="807523"/>
              <a:ext cx="26157" cy="472698"/>
            </a:xfrm>
            <a:custGeom>
              <a:avLst/>
              <a:gdLst/>
              <a:ahLst/>
              <a:cxnLst/>
              <a:rect l="l" t="t" r="r" b="b"/>
              <a:pathLst>
                <a:path w="158" h="2829" extrusionOk="0">
                  <a:moveTo>
                    <a:pt x="0" y="0"/>
                  </a:moveTo>
                  <a:lnTo>
                    <a:pt x="0" y="2828"/>
                  </a:lnTo>
                  <a:lnTo>
                    <a:pt x="98" y="282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3521889" y="2734576"/>
              <a:ext cx="38408" cy="501938"/>
            </a:xfrm>
            <a:custGeom>
              <a:avLst/>
              <a:gdLst/>
              <a:ahLst/>
              <a:cxnLst/>
              <a:rect l="l" t="t" r="r" b="b"/>
              <a:pathLst>
                <a:path w="232" h="3004" extrusionOk="0">
                  <a:moveTo>
                    <a:pt x="0" y="0"/>
                  </a:moveTo>
                  <a:lnTo>
                    <a:pt x="194" y="3004"/>
                  </a:lnTo>
                  <a:lnTo>
                    <a:pt x="231" y="300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6546379" y="2730733"/>
              <a:ext cx="35428" cy="537529"/>
            </a:xfrm>
            <a:custGeom>
              <a:avLst/>
              <a:gdLst/>
              <a:ahLst/>
              <a:cxnLst/>
              <a:rect l="l" t="t" r="r" b="b"/>
              <a:pathLst>
                <a:path w="214" h="3217" extrusionOk="0">
                  <a:moveTo>
                    <a:pt x="1" y="0"/>
                  </a:moveTo>
                  <a:lnTo>
                    <a:pt x="135" y="3216"/>
                  </a:lnTo>
                  <a:lnTo>
                    <a:pt x="213" y="3216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9122055" y="2727558"/>
              <a:ext cx="22350" cy="566936"/>
            </a:xfrm>
            <a:custGeom>
              <a:avLst/>
              <a:gdLst/>
              <a:ahLst/>
              <a:cxnLst/>
              <a:rect l="l" t="t" r="r" b="b"/>
              <a:pathLst>
                <a:path w="135" h="3393" extrusionOk="0">
                  <a:moveTo>
                    <a:pt x="0" y="1"/>
                  </a:moveTo>
                  <a:lnTo>
                    <a:pt x="37" y="3392"/>
                  </a:lnTo>
                  <a:lnTo>
                    <a:pt x="134" y="3392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3057" y="-25"/>
              <a:ext cx="9141312" cy="1772825"/>
            </a:xfrm>
            <a:custGeom>
              <a:avLst/>
              <a:gdLst/>
              <a:ahLst/>
              <a:cxnLst/>
              <a:rect l="l" t="t" r="r" b="b"/>
              <a:pathLst>
                <a:path w="55217" h="10610" extrusionOk="0">
                  <a:moveTo>
                    <a:pt x="47307" y="1995"/>
                  </a:moveTo>
                  <a:lnTo>
                    <a:pt x="47514" y="4736"/>
                  </a:lnTo>
                  <a:lnTo>
                    <a:pt x="27165" y="4736"/>
                  </a:lnTo>
                  <a:lnTo>
                    <a:pt x="27206" y="2177"/>
                  </a:lnTo>
                  <a:lnTo>
                    <a:pt x="27031" y="2177"/>
                  </a:lnTo>
                  <a:lnTo>
                    <a:pt x="27109" y="4736"/>
                  </a:lnTo>
                  <a:lnTo>
                    <a:pt x="6506" y="4736"/>
                  </a:lnTo>
                  <a:lnTo>
                    <a:pt x="6548" y="2348"/>
                  </a:lnTo>
                  <a:lnTo>
                    <a:pt x="47307" y="1995"/>
                  </a:lnTo>
                  <a:close/>
                  <a:moveTo>
                    <a:pt x="25663" y="7874"/>
                  </a:moveTo>
                  <a:lnTo>
                    <a:pt x="47033" y="8142"/>
                  </a:lnTo>
                  <a:lnTo>
                    <a:pt x="47111" y="10363"/>
                  </a:lnTo>
                  <a:lnTo>
                    <a:pt x="47111" y="10363"/>
                  </a:lnTo>
                  <a:lnTo>
                    <a:pt x="25705" y="10434"/>
                  </a:lnTo>
                  <a:lnTo>
                    <a:pt x="25663" y="7874"/>
                  </a:lnTo>
                  <a:close/>
                  <a:moveTo>
                    <a:pt x="13479" y="0"/>
                  </a:moveTo>
                  <a:lnTo>
                    <a:pt x="13497" y="2195"/>
                  </a:lnTo>
                  <a:lnTo>
                    <a:pt x="13576" y="2195"/>
                  </a:lnTo>
                  <a:lnTo>
                    <a:pt x="0" y="2292"/>
                  </a:lnTo>
                  <a:lnTo>
                    <a:pt x="0" y="2408"/>
                  </a:lnTo>
                  <a:lnTo>
                    <a:pt x="6354" y="2348"/>
                  </a:lnTo>
                  <a:lnTo>
                    <a:pt x="6414" y="4736"/>
                  </a:lnTo>
                  <a:lnTo>
                    <a:pt x="0" y="4736"/>
                  </a:lnTo>
                  <a:lnTo>
                    <a:pt x="0" y="4852"/>
                  </a:lnTo>
                  <a:lnTo>
                    <a:pt x="36771" y="4815"/>
                  </a:lnTo>
                  <a:lnTo>
                    <a:pt x="36771" y="4815"/>
                  </a:lnTo>
                  <a:lnTo>
                    <a:pt x="36849" y="7934"/>
                  </a:lnTo>
                  <a:lnTo>
                    <a:pt x="36849" y="7934"/>
                  </a:lnTo>
                  <a:lnTo>
                    <a:pt x="0" y="7430"/>
                  </a:lnTo>
                  <a:lnTo>
                    <a:pt x="0" y="7546"/>
                  </a:lnTo>
                  <a:lnTo>
                    <a:pt x="25566" y="7874"/>
                  </a:lnTo>
                  <a:lnTo>
                    <a:pt x="25492" y="7874"/>
                  </a:lnTo>
                  <a:lnTo>
                    <a:pt x="25608" y="10434"/>
                  </a:lnTo>
                  <a:lnTo>
                    <a:pt x="0" y="10512"/>
                  </a:lnTo>
                  <a:lnTo>
                    <a:pt x="0" y="10609"/>
                  </a:lnTo>
                  <a:lnTo>
                    <a:pt x="55216" y="10378"/>
                  </a:lnTo>
                  <a:lnTo>
                    <a:pt x="55216" y="10337"/>
                  </a:lnTo>
                  <a:lnTo>
                    <a:pt x="47149" y="10363"/>
                  </a:lnTo>
                  <a:lnTo>
                    <a:pt x="47149" y="10363"/>
                  </a:lnTo>
                  <a:lnTo>
                    <a:pt x="47149" y="8142"/>
                  </a:lnTo>
                  <a:lnTo>
                    <a:pt x="47149" y="8142"/>
                  </a:lnTo>
                  <a:lnTo>
                    <a:pt x="55216" y="8239"/>
                  </a:lnTo>
                  <a:lnTo>
                    <a:pt x="55216" y="8183"/>
                  </a:lnTo>
                  <a:lnTo>
                    <a:pt x="36946" y="7934"/>
                  </a:lnTo>
                  <a:lnTo>
                    <a:pt x="36983" y="4815"/>
                  </a:lnTo>
                  <a:lnTo>
                    <a:pt x="55216" y="4815"/>
                  </a:lnTo>
                  <a:lnTo>
                    <a:pt x="55216" y="4736"/>
                  </a:lnTo>
                  <a:lnTo>
                    <a:pt x="47574" y="4736"/>
                  </a:lnTo>
                  <a:lnTo>
                    <a:pt x="47514" y="1994"/>
                  </a:lnTo>
                  <a:lnTo>
                    <a:pt x="47514" y="1994"/>
                  </a:lnTo>
                  <a:lnTo>
                    <a:pt x="55216" y="1927"/>
                  </a:lnTo>
                  <a:lnTo>
                    <a:pt x="55216" y="1849"/>
                  </a:lnTo>
                  <a:lnTo>
                    <a:pt x="13594" y="2195"/>
                  </a:lnTo>
                  <a:lnTo>
                    <a:pt x="13594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6221398" y="-25"/>
              <a:ext cx="26157" cy="334347"/>
            </a:xfrm>
            <a:custGeom>
              <a:avLst/>
              <a:gdLst/>
              <a:ahLst/>
              <a:cxnLst/>
              <a:rect l="l" t="t" r="r" b="b"/>
              <a:pathLst>
                <a:path w="158" h="2001" extrusionOk="0">
                  <a:moveTo>
                    <a:pt x="0" y="0"/>
                  </a:moveTo>
                  <a:lnTo>
                    <a:pt x="60" y="2001"/>
                  </a:lnTo>
                  <a:lnTo>
                    <a:pt x="157" y="2001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4605765" y="1753254"/>
              <a:ext cx="35263" cy="421735"/>
            </a:xfrm>
            <a:custGeom>
              <a:avLst/>
              <a:gdLst/>
              <a:ahLst/>
              <a:cxnLst/>
              <a:rect l="l" t="t" r="r" b="b"/>
              <a:pathLst>
                <a:path w="213" h="2524" extrusionOk="0">
                  <a:moveTo>
                    <a:pt x="0" y="1"/>
                  </a:moveTo>
                  <a:lnTo>
                    <a:pt x="153" y="2523"/>
                  </a:lnTo>
                  <a:lnTo>
                    <a:pt x="213" y="252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3057" y="3490326"/>
              <a:ext cx="9141312" cy="99753"/>
            </a:xfrm>
            <a:custGeom>
              <a:avLst/>
              <a:gdLst/>
              <a:ahLst/>
              <a:cxnLst/>
              <a:rect l="l" t="t" r="r" b="b"/>
              <a:pathLst>
                <a:path w="55217" h="597" extrusionOk="0">
                  <a:moveTo>
                    <a:pt x="0" y="1"/>
                  </a:moveTo>
                  <a:lnTo>
                    <a:pt x="0" y="597"/>
                  </a:lnTo>
                  <a:lnTo>
                    <a:pt x="55216" y="597"/>
                  </a:lnTo>
                  <a:lnTo>
                    <a:pt x="55216" y="1"/>
                  </a:lnTo>
                  <a:close/>
                </a:path>
              </a:pathLst>
            </a:custGeom>
            <a:solidFill>
              <a:srgbClr val="FAF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3057" y="3589911"/>
              <a:ext cx="9141312" cy="1553603"/>
            </a:xfrm>
            <a:custGeom>
              <a:avLst/>
              <a:gdLst/>
              <a:ahLst/>
              <a:cxnLst/>
              <a:rect l="l" t="t" r="r" b="b"/>
              <a:pathLst>
                <a:path w="55217" h="9298" extrusionOk="0">
                  <a:moveTo>
                    <a:pt x="0" y="1"/>
                  </a:moveTo>
                  <a:lnTo>
                    <a:pt x="0" y="9298"/>
                  </a:lnTo>
                  <a:lnTo>
                    <a:pt x="55216" y="9298"/>
                  </a:lnTo>
                  <a:lnTo>
                    <a:pt x="552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1619352" y="4654611"/>
              <a:ext cx="1784822" cy="488905"/>
            </a:xfrm>
            <a:custGeom>
              <a:avLst/>
              <a:gdLst/>
              <a:ahLst/>
              <a:cxnLst/>
              <a:rect l="l" t="t" r="r" b="b"/>
              <a:pathLst>
                <a:path w="10781" h="2926" extrusionOk="0">
                  <a:moveTo>
                    <a:pt x="1387" y="1"/>
                  </a:moveTo>
                  <a:lnTo>
                    <a:pt x="1" y="2926"/>
                  </a:lnTo>
                  <a:lnTo>
                    <a:pt x="9819" y="2926"/>
                  </a:lnTo>
                  <a:lnTo>
                    <a:pt x="10780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7420003" y="3786075"/>
              <a:ext cx="1584337" cy="840129"/>
            </a:xfrm>
            <a:custGeom>
              <a:avLst/>
              <a:gdLst/>
              <a:ahLst/>
              <a:cxnLst/>
              <a:rect l="l" t="t" r="r" b="b"/>
              <a:pathLst>
                <a:path w="9570" h="5028" extrusionOk="0">
                  <a:moveTo>
                    <a:pt x="0" y="1"/>
                  </a:moveTo>
                  <a:lnTo>
                    <a:pt x="195" y="5028"/>
                  </a:lnTo>
                  <a:lnTo>
                    <a:pt x="9570" y="5028"/>
                  </a:lnTo>
                  <a:lnTo>
                    <a:pt x="8664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3073" y="3589911"/>
              <a:ext cx="9141312" cy="1553603"/>
            </a:xfrm>
            <a:custGeom>
              <a:avLst/>
              <a:gdLst/>
              <a:ahLst/>
              <a:cxnLst/>
              <a:rect l="l" t="t" r="r" b="b"/>
              <a:pathLst>
                <a:path w="55217" h="9298" extrusionOk="0">
                  <a:moveTo>
                    <a:pt x="0" y="1"/>
                  </a:moveTo>
                  <a:lnTo>
                    <a:pt x="0" y="1004"/>
                  </a:lnTo>
                  <a:lnTo>
                    <a:pt x="4427" y="1004"/>
                  </a:lnTo>
                  <a:lnTo>
                    <a:pt x="4834" y="366"/>
                  </a:lnTo>
                  <a:lnTo>
                    <a:pt x="5065" y="1"/>
                  </a:lnTo>
                  <a:close/>
                  <a:moveTo>
                    <a:pt x="5351" y="1"/>
                  </a:moveTo>
                  <a:lnTo>
                    <a:pt x="5120" y="366"/>
                  </a:lnTo>
                  <a:lnTo>
                    <a:pt x="4718" y="1004"/>
                  </a:lnTo>
                  <a:lnTo>
                    <a:pt x="13382" y="1004"/>
                  </a:lnTo>
                  <a:lnTo>
                    <a:pt x="13668" y="366"/>
                  </a:lnTo>
                  <a:lnTo>
                    <a:pt x="13844" y="1"/>
                  </a:lnTo>
                  <a:close/>
                  <a:moveTo>
                    <a:pt x="14130" y="1"/>
                  </a:moveTo>
                  <a:lnTo>
                    <a:pt x="13959" y="366"/>
                  </a:lnTo>
                  <a:lnTo>
                    <a:pt x="13668" y="1004"/>
                  </a:lnTo>
                  <a:lnTo>
                    <a:pt x="22313" y="1004"/>
                  </a:lnTo>
                  <a:lnTo>
                    <a:pt x="22526" y="366"/>
                  </a:lnTo>
                  <a:lnTo>
                    <a:pt x="22641" y="1"/>
                  </a:lnTo>
                  <a:close/>
                  <a:moveTo>
                    <a:pt x="22932" y="1"/>
                  </a:moveTo>
                  <a:lnTo>
                    <a:pt x="22817" y="366"/>
                  </a:lnTo>
                  <a:lnTo>
                    <a:pt x="22604" y="1004"/>
                  </a:lnTo>
                  <a:lnTo>
                    <a:pt x="31249" y="1004"/>
                  </a:lnTo>
                  <a:lnTo>
                    <a:pt x="31365" y="366"/>
                  </a:lnTo>
                  <a:lnTo>
                    <a:pt x="31439" y="1"/>
                  </a:lnTo>
                  <a:close/>
                  <a:moveTo>
                    <a:pt x="31711" y="1"/>
                  </a:moveTo>
                  <a:lnTo>
                    <a:pt x="31651" y="366"/>
                  </a:lnTo>
                  <a:lnTo>
                    <a:pt x="31536" y="1004"/>
                  </a:lnTo>
                  <a:lnTo>
                    <a:pt x="40181" y="1004"/>
                  </a:lnTo>
                  <a:lnTo>
                    <a:pt x="40199" y="366"/>
                  </a:lnTo>
                  <a:lnTo>
                    <a:pt x="40218" y="1"/>
                  </a:lnTo>
                  <a:close/>
                  <a:moveTo>
                    <a:pt x="40509" y="1"/>
                  </a:moveTo>
                  <a:lnTo>
                    <a:pt x="40490" y="366"/>
                  </a:lnTo>
                  <a:lnTo>
                    <a:pt x="40467" y="1004"/>
                  </a:lnTo>
                  <a:lnTo>
                    <a:pt x="49112" y="1004"/>
                  </a:lnTo>
                  <a:lnTo>
                    <a:pt x="49057" y="366"/>
                  </a:lnTo>
                  <a:lnTo>
                    <a:pt x="49015" y="1"/>
                  </a:lnTo>
                  <a:close/>
                  <a:moveTo>
                    <a:pt x="49288" y="1"/>
                  </a:moveTo>
                  <a:lnTo>
                    <a:pt x="49325" y="366"/>
                  </a:lnTo>
                  <a:lnTo>
                    <a:pt x="49404" y="1004"/>
                  </a:lnTo>
                  <a:lnTo>
                    <a:pt x="55216" y="1004"/>
                  </a:lnTo>
                  <a:lnTo>
                    <a:pt x="55216" y="1"/>
                  </a:lnTo>
                  <a:close/>
                  <a:moveTo>
                    <a:pt x="0" y="1175"/>
                  </a:moveTo>
                  <a:lnTo>
                    <a:pt x="0" y="6202"/>
                  </a:lnTo>
                  <a:lnTo>
                    <a:pt x="5910" y="6202"/>
                  </a:lnTo>
                  <a:lnTo>
                    <a:pt x="8664" y="1175"/>
                  </a:lnTo>
                  <a:close/>
                  <a:moveTo>
                    <a:pt x="8955" y="1175"/>
                  </a:moveTo>
                  <a:lnTo>
                    <a:pt x="6220" y="6202"/>
                  </a:lnTo>
                  <a:lnTo>
                    <a:pt x="15613" y="6202"/>
                  </a:lnTo>
                  <a:lnTo>
                    <a:pt x="17637" y="1175"/>
                  </a:lnTo>
                  <a:close/>
                  <a:moveTo>
                    <a:pt x="17924" y="1175"/>
                  </a:moveTo>
                  <a:lnTo>
                    <a:pt x="15923" y="6202"/>
                  </a:lnTo>
                  <a:lnTo>
                    <a:pt x="25298" y="6202"/>
                  </a:lnTo>
                  <a:lnTo>
                    <a:pt x="26587" y="1175"/>
                  </a:lnTo>
                  <a:close/>
                  <a:moveTo>
                    <a:pt x="26878" y="1175"/>
                  </a:moveTo>
                  <a:lnTo>
                    <a:pt x="25608" y="6202"/>
                  </a:lnTo>
                  <a:lnTo>
                    <a:pt x="34983" y="6202"/>
                  </a:lnTo>
                  <a:lnTo>
                    <a:pt x="35560" y="1175"/>
                  </a:lnTo>
                  <a:close/>
                  <a:moveTo>
                    <a:pt x="35847" y="1175"/>
                  </a:moveTo>
                  <a:lnTo>
                    <a:pt x="35292" y="6202"/>
                  </a:lnTo>
                  <a:lnTo>
                    <a:pt x="44686" y="6202"/>
                  </a:lnTo>
                  <a:lnTo>
                    <a:pt x="44510" y="1175"/>
                  </a:lnTo>
                  <a:close/>
                  <a:moveTo>
                    <a:pt x="53775" y="1175"/>
                  </a:moveTo>
                  <a:lnTo>
                    <a:pt x="54676" y="6202"/>
                  </a:lnTo>
                  <a:lnTo>
                    <a:pt x="55216" y="6202"/>
                  </a:lnTo>
                  <a:lnTo>
                    <a:pt x="55216" y="1175"/>
                  </a:lnTo>
                  <a:close/>
                  <a:moveTo>
                    <a:pt x="0" y="6373"/>
                  </a:moveTo>
                  <a:lnTo>
                    <a:pt x="0" y="8166"/>
                  </a:lnTo>
                  <a:lnTo>
                    <a:pt x="1119" y="6373"/>
                  </a:lnTo>
                  <a:close/>
                  <a:moveTo>
                    <a:pt x="1424" y="6373"/>
                  </a:moveTo>
                  <a:lnTo>
                    <a:pt x="0" y="8683"/>
                  </a:lnTo>
                  <a:lnTo>
                    <a:pt x="0" y="9298"/>
                  </a:lnTo>
                  <a:lnTo>
                    <a:pt x="9436" y="9298"/>
                  </a:lnTo>
                  <a:lnTo>
                    <a:pt x="10840" y="6373"/>
                  </a:lnTo>
                  <a:close/>
                  <a:moveTo>
                    <a:pt x="20853" y="6373"/>
                  </a:moveTo>
                  <a:lnTo>
                    <a:pt x="19906" y="9298"/>
                  </a:lnTo>
                  <a:lnTo>
                    <a:pt x="29725" y="9298"/>
                  </a:lnTo>
                  <a:lnTo>
                    <a:pt x="30265" y="6373"/>
                  </a:lnTo>
                  <a:close/>
                  <a:moveTo>
                    <a:pt x="30575" y="6373"/>
                  </a:moveTo>
                  <a:lnTo>
                    <a:pt x="30053" y="9298"/>
                  </a:lnTo>
                  <a:lnTo>
                    <a:pt x="39871" y="9298"/>
                  </a:lnTo>
                  <a:lnTo>
                    <a:pt x="39987" y="6373"/>
                  </a:lnTo>
                  <a:close/>
                  <a:moveTo>
                    <a:pt x="40296" y="6373"/>
                  </a:moveTo>
                  <a:lnTo>
                    <a:pt x="40199" y="9298"/>
                  </a:lnTo>
                  <a:lnTo>
                    <a:pt x="50018" y="9298"/>
                  </a:lnTo>
                  <a:lnTo>
                    <a:pt x="49690" y="6373"/>
                  </a:lnTo>
                  <a:close/>
                  <a:moveTo>
                    <a:pt x="50018" y="6373"/>
                  </a:moveTo>
                  <a:lnTo>
                    <a:pt x="50346" y="9298"/>
                  </a:lnTo>
                  <a:lnTo>
                    <a:pt x="55216" y="9298"/>
                  </a:lnTo>
                  <a:lnTo>
                    <a:pt x="55216" y="6373"/>
                  </a:lnTo>
                  <a:close/>
                </a:path>
              </a:pathLst>
            </a:custGeom>
            <a:solidFill>
              <a:srgbClr val="FFF76A">
                <a:alpha val="651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3057" y="3490326"/>
              <a:ext cx="9135187" cy="99753"/>
            </a:xfrm>
            <a:custGeom>
              <a:avLst/>
              <a:gdLst/>
              <a:ahLst/>
              <a:cxnLst/>
              <a:rect l="l" t="t" r="r" b="b"/>
              <a:pathLst>
                <a:path w="55180" h="597" extrusionOk="0">
                  <a:moveTo>
                    <a:pt x="0" y="1"/>
                  </a:moveTo>
                  <a:lnTo>
                    <a:pt x="0" y="597"/>
                  </a:lnTo>
                  <a:lnTo>
                    <a:pt x="55179" y="597"/>
                  </a:lnTo>
                  <a:lnTo>
                    <a:pt x="551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6" name="Google Shape;676;p39"/>
          <p:cNvGrpSpPr/>
          <p:nvPr/>
        </p:nvGrpSpPr>
        <p:grpSpPr>
          <a:xfrm flipH="1">
            <a:off x="479852" y="539989"/>
            <a:ext cx="2257649" cy="3898023"/>
            <a:chOff x="741245" y="4005303"/>
            <a:chExt cx="399598" cy="689952"/>
          </a:xfrm>
        </p:grpSpPr>
        <p:sp>
          <p:nvSpPr>
            <p:cNvPr id="677" name="Google Shape;677;p39"/>
            <p:cNvSpPr/>
            <p:nvPr/>
          </p:nvSpPr>
          <p:spPr>
            <a:xfrm>
              <a:off x="775846" y="4005303"/>
              <a:ext cx="364997" cy="689952"/>
            </a:xfrm>
            <a:custGeom>
              <a:avLst/>
              <a:gdLst/>
              <a:ahLst/>
              <a:cxnLst/>
              <a:rect l="l" t="t" r="r" b="b"/>
              <a:pathLst>
                <a:path w="13017" h="24606" extrusionOk="0">
                  <a:moveTo>
                    <a:pt x="8816" y="23644"/>
                  </a:moveTo>
                  <a:lnTo>
                    <a:pt x="9916" y="23663"/>
                  </a:lnTo>
                  <a:lnTo>
                    <a:pt x="7472" y="23663"/>
                  </a:lnTo>
                  <a:lnTo>
                    <a:pt x="8761" y="23644"/>
                  </a:lnTo>
                  <a:close/>
                  <a:moveTo>
                    <a:pt x="4815" y="1"/>
                  </a:moveTo>
                  <a:cubicBezTo>
                    <a:pt x="4797" y="1"/>
                    <a:pt x="4773" y="19"/>
                    <a:pt x="4773" y="43"/>
                  </a:cubicBezTo>
                  <a:lnTo>
                    <a:pt x="4773" y="79"/>
                  </a:lnTo>
                  <a:lnTo>
                    <a:pt x="4736" y="79"/>
                  </a:lnTo>
                  <a:cubicBezTo>
                    <a:pt x="4718" y="79"/>
                    <a:pt x="4681" y="116"/>
                    <a:pt x="4681" y="158"/>
                  </a:cubicBezTo>
                  <a:cubicBezTo>
                    <a:pt x="4658" y="213"/>
                    <a:pt x="4658" y="274"/>
                    <a:pt x="4639" y="329"/>
                  </a:cubicBezTo>
                  <a:lnTo>
                    <a:pt x="4602" y="329"/>
                  </a:lnTo>
                  <a:cubicBezTo>
                    <a:pt x="4584" y="366"/>
                    <a:pt x="4584" y="408"/>
                    <a:pt x="4565" y="444"/>
                  </a:cubicBezTo>
                  <a:lnTo>
                    <a:pt x="4565" y="505"/>
                  </a:lnTo>
                  <a:cubicBezTo>
                    <a:pt x="4565" y="523"/>
                    <a:pt x="4542" y="542"/>
                    <a:pt x="4542" y="560"/>
                  </a:cubicBezTo>
                  <a:lnTo>
                    <a:pt x="4256" y="560"/>
                  </a:lnTo>
                  <a:lnTo>
                    <a:pt x="2389" y="523"/>
                  </a:lnTo>
                  <a:lnTo>
                    <a:pt x="2255" y="523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97" y="4104"/>
                  </a:lnTo>
                  <a:lnTo>
                    <a:pt x="116" y="4603"/>
                  </a:lnTo>
                  <a:lnTo>
                    <a:pt x="153" y="6123"/>
                  </a:lnTo>
                  <a:lnTo>
                    <a:pt x="231" y="8762"/>
                  </a:lnTo>
                  <a:lnTo>
                    <a:pt x="231" y="9242"/>
                  </a:lnTo>
                  <a:lnTo>
                    <a:pt x="268" y="10360"/>
                  </a:lnTo>
                  <a:lnTo>
                    <a:pt x="347" y="13248"/>
                  </a:lnTo>
                  <a:lnTo>
                    <a:pt x="347" y="13364"/>
                  </a:lnTo>
                  <a:lnTo>
                    <a:pt x="384" y="14459"/>
                  </a:lnTo>
                  <a:lnTo>
                    <a:pt x="384" y="14482"/>
                  </a:lnTo>
                  <a:lnTo>
                    <a:pt x="481" y="17984"/>
                  </a:lnTo>
                  <a:lnTo>
                    <a:pt x="481" y="18908"/>
                  </a:lnTo>
                  <a:lnTo>
                    <a:pt x="499" y="18908"/>
                  </a:lnTo>
                  <a:lnTo>
                    <a:pt x="578" y="21681"/>
                  </a:lnTo>
                  <a:lnTo>
                    <a:pt x="578" y="21759"/>
                  </a:lnTo>
                  <a:lnTo>
                    <a:pt x="638" y="23644"/>
                  </a:lnTo>
                  <a:lnTo>
                    <a:pt x="754" y="23644"/>
                  </a:lnTo>
                  <a:lnTo>
                    <a:pt x="772" y="23912"/>
                  </a:lnTo>
                  <a:lnTo>
                    <a:pt x="11265" y="23912"/>
                  </a:lnTo>
                  <a:lnTo>
                    <a:pt x="11418" y="24605"/>
                  </a:lnTo>
                  <a:lnTo>
                    <a:pt x="11746" y="24605"/>
                  </a:lnTo>
                  <a:lnTo>
                    <a:pt x="11764" y="23912"/>
                  </a:lnTo>
                  <a:lnTo>
                    <a:pt x="12245" y="23912"/>
                  </a:lnTo>
                  <a:lnTo>
                    <a:pt x="12263" y="23663"/>
                  </a:lnTo>
                  <a:lnTo>
                    <a:pt x="12379" y="23663"/>
                  </a:lnTo>
                  <a:lnTo>
                    <a:pt x="12397" y="22817"/>
                  </a:lnTo>
                  <a:lnTo>
                    <a:pt x="12420" y="22124"/>
                  </a:lnTo>
                  <a:lnTo>
                    <a:pt x="12439" y="21833"/>
                  </a:lnTo>
                  <a:lnTo>
                    <a:pt x="12439" y="21718"/>
                  </a:lnTo>
                  <a:lnTo>
                    <a:pt x="12494" y="19370"/>
                  </a:lnTo>
                  <a:lnTo>
                    <a:pt x="12536" y="18040"/>
                  </a:lnTo>
                  <a:lnTo>
                    <a:pt x="12536" y="17716"/>
                  </a:lnTo>
                  <a:lnTo>
                    <a:pt x="12554" y="17619"/>
                  </a:lnTo>
                  <a:lnTo>
                    <a:pt x="12651" y="13613"/>
                  </a:lnTo>
                  <a:lnTo>
                    <a:pt x="12670" y="13613"/>
                  </a:lnTo>
                  <a:lnTo>
                    <a:pt x="12670" y="13345"/>
                  </a:lnTo>
                  <a:lnTo>
                    <a:pt x="12785" y="9205"/>
                  </a:lnTo>
                  <a:lnTo>
                    <a:pt x="12785" y="8914"/>
                  </a:lnTo>
                  <a:lnTo>
                    <a:pt x="12901" y="4548"/>
                  </a:lnTo>
                  <a:lnTo>
                    <a:pt x="12901" y="4335"/>
                  </a:lnTo>
                  <a:lnTo>
                    <a:pt x="13017" y="736"/>
                  </a:lnTo>
                  <a:lnTo>
                    <a:pt x="11127" y="694"/>
                  </a:lnTo>
                  <a:lnTo>
                    <a:pt x="10956" y="694"/>
                  </a:lnTo>
                  <a:lnTo>
                    <a:pt x="8932" y="657"/>
                  </a:lnTo>
                  <a:lnTo>
                    <a:pt x="8761" y="657"/>
                  </a:lnTo>
                  <a:lnTo>
                    <a:pt x="7892" y="639"/>
                  </a:lnTo>
                  <a:lnTo>
                    <a:pt x="7892" y="597"/>
                  </a:lnTo>
                  <a:lnTo>
                    <a:pt x="7892" y="560"/>
                  </a:lnTo>
                  <a:lnTo>
                    <a:pt x="7892" y="523"/>
                  </a:lnTo>
                  <a:cubicBezTo>
                    <a:pt x="7892" y="523"/>
                    <a:pt x="7892" y="505"/>
                    <a:pt x="7874" y="505"/>
                  </a:cubicBezTo>
                  <a:lnTo>
                    <a:pt x="7874" y="481"/>
                  </a:lnTo>
                  <a:lnTo>
                    <a:pt x="7874" y="463"/>
                  </a:lnTo>
                  <a:lnTo>
                    <a:pt x="7874" y="426"/>
                  </a:lnTo>
                  <a:cubicBezTo>
                    <a:pt x="7874" y="426"/>
                    <a:pt x="7874" y="408"/>
                    <a:pt x="7855" y="408"/>
                  </a:cubicBezTo>
                  <a:lnTo>
                    <a:pt x="7855" y="389"/>
                  </a:lnTo>
                  <a:lnTo>
                    <a:pt x="7855" y="347"/>
                  </a:lnTo>
                  <a:lnTo>
                    <a:pt x="7837" y="329"/>
                  </a:lnTo>
                  <a:lnTo>
                    <a:pt x="7800" y="329"/>
                  </a:lnTo>
                  <a:cubicBezTo>
                    <a:pt x="7777" y="274"/>
                    <a:pt x="7777" y="213"/>
                    <a:pt x="7758" y="158"/>
                  </a:cubicBezTo>
                  <a:cubicBezTo>
                    <a:pt x="7758" y="116"/>
                    <a:pt x="7740" y="79"/>
                    <a:pt x="7703" y="79"/>
                  </a:cubicBezTo>
                  <a:lnTo>
                    <a:pt x="7661" y="79"/>
                  </a:lnTo>
                  <a:lnTo>
                    <a:pt x="7661" y="43"/>
                  </a:lnTo>
                  <a:cubicBezTo>
                    <a:pt x="7661" y="19"/>
                    <a:pt x="7643" y="1"/>
                    <a:pt x="76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986903" y="4023725"/>
              <a:ext cx="61576" cy="645088"/>
            </a:xfrm>
            <a:custGeom>
              <a:avLst/>
              <a:gdLst/>
              <a:ahLst/>
              <a:cxnLst/>
              <a:rect l="l" t="t" r="r" b="b"/>
              <a:pathLst>
                <a:path w="2196" h="23006" extrusionOk="0">
                  <a:moveTo>
                    <a:pt x="0" y="0"/>
                  </a:moveTo>
                  <a:lnTo>
                    <a:pt x="0" y="22987"/>
                  </a:lnTo>
                  <a:lnTo>
                    <a:pt x="60" y="22987"/>
                  </a:lnTo>
                  <a:lnTo>
                    <a:pt x="1483" y="23006"/>
                  </a:lnTo>
                  <a:lnTo>
                    <a:pt x="2195" y="3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923813" y="4022014"/>
              <a:ext cx="63118" cy="646799"/>
            </a:xfrm>
            <a:custGeom>
              <a:avLst/>
              <a:gdLst/>
              <a:ahLst/>
              <a:cxnLst/>
              <a:rect l="l" t="t" r="r" b="b"/>
              <a:pathLst>
                <a:path w="2251" h="23067" extrusionOk="0">
                  <a:moveTo>
                    <a:pt x="0" y="1"/>
                  </a:moveTo>
                  <a:lnTo>
                    <a:pt x="0" y="23067"/>
                  </a:lnTo>
                  <a:lnTo>
                    <a:pt x="153" y="23067"/>
                  </a:lnTo>
                  <a:lnTo>
                    <a:pt x="2250" y="23048"/>
                  </a:lnTo>
                  <a:lnTo>
                    <a:pt x="2250" y="61"/>
                  </a:lnTo>
                  <a:lnTo>
                    <a:pt x="171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852031" y="4021005"/>
              <a:ext cx="71810" cy="647808"/>
            </a:xfrm>
            <a:custGeom>
              <a:avLst/>
              <a:gdLst/>
              <a:ahLst/>
              <a:cxnLst/>
              <a:rect l="l" t="t" r="r" b="b"/>
              <a:pathLst>
                <a:path w="2561" h="23103" extrusionOk="0">
                  <a:moveTo>
                    <a:pt x="324" y="0"/>
                  </a:moveTo>
                  <a:lnTo>
                    <a:pt x="0" y="23084"/>
                  </a:lnTo>
                  <a:lnTo>
                    <a:pt x="2560" y="23103"/>
                  </a:lnTo>
                  <a:lnTo>
                    <a:pt x="2560" y="37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741245" y="4018790"/>
              <a:ext cx="64800" cy="649519"/>
            </a:xfrm>
            <a:custGeom>
              <a:avLst/>
              <a:gdLst/>
              <a:ahLst/>
              <a:cxnLst/>
              <a:rect l="l" t="t" r="r" b="b"/>
              <a:pathLst>
                <a:path w="2311" h="23164" extrusionOk="0">
                  <a:moveTo>
                    <a:pt x="1" y="0"/>
                  </a:moveTo>
                  <a:lnTo>
                    <a:pt x="638" y="23163"/>
                  </a:lnTo>
                  <a:lnTo>
                    <a:pt x="2311" y="23163"/>
                  </a:lnTo>
                  <a:lnTo>
                    <a:pt x="225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804475" y="4019968"/>
              <a:ext cx="56641" cy="648341"/>
            </a:xfrm>
            <a:custGeom>
              <a:avLst/>
              <a:gdLst/>
              <a:ahLst/>
              <a:cxnLst/>
              <a:rect l="l" t="t" r="r" b="b"/>
              <a:pathLst>
                <a:path w="2020" h="23122" extrusionOk="0">
                  <a:moveTo>
                    <a:pt x="1" y="0"/>
                  </a:moveTo>
                  <a:lnTo>
                    <a:pt x="56" y="23121"/>
                  </a:lnTo>
                  <a:lnTo>
                    <a:pt x="1696" y="23121"/>
                  </a:lnTo>
                  <a:lnTo>
                    <a:pt x="2020" y="37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1028487" y="4024762"/>
              <a:ext cx="77755" cy="644051"/>
            </a:xfrm>
            <a:custGeom>
              <a:avLst/>
              <a:gdLst/>
              <a:ahLst/>
              <a:cxnLst/>
              <a:rect l="l" t="t" r="r" b="b"/>
              <a:pathLst>
                <a:path w="2773" h="22969" extrusionOk="0">
                  <a:moveTo>
                    <a:pt x="712" y="0"/>
                  </a:moveTo>
                  <a:lnTo>
                    <a:pt x="0" y="22969"/>
                  </a:lnTo>
                  <a:lnTo>
                    <a:pt x="2140" y="22969"/>
                  </a:lnTo>
                  <a:lnTo>
                    <a:pt x="2773" y="42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762892" y="4668280"/>
              <a:ext cx="322376" cy="7543"/>
            </a:xfrm>
            <a:custGeom>
              <a:avLst/>
              <a:gdLst/>
              <a:ahLst/>
              <a:cxnLst/>
              <a:rect l="l" t="t" r="r" b="b"/>
              <a:pathLst>
                <a:path w="11497" h="269" extrusionOk="0">
                  <a:moveTo>
                    <a:pt x="0" y="0"/>
                  </a:moveTo>
                  <a:lnTo>
                    <a:pt x="0" y="268"/>
                  </a:lnTo>
                  <a:lnTo>
                    <a:pt x="11473" y="268"/>
                  </a:lnTo>
                  <a:lnTo>
                    <a:pt x="11496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776884" y="4675795"/>
              <a:ext cx="14132" cy="19460"/>
            </a:xfrm>
            <a:custGeom>
              <a:avLst/>
              <a:gdLst/>
              <a:ahLst/>
              <a:cxnLst/>
              <a:rect l="l" t="t" r="r" b="b"/>
              <a:pathLst>
                <a:path w="504" h="694" extrusionOk="0">
                  <a:moveTo>
                    <a:pt x="0" y="0"/>
                  </a:moveTo>
                  <a:lnTo>
                    <a:pt x="0" y="693"/>
                  </a:lnTo>
                  <a:lnTo>
                    <a:pt x="347" y="693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1057115" y="4675795"/>
              <a:ext cx="14020" cy="19460"/>
            </a:xfrm>
            <a:custGeom>
              <a:avLst/>
              <a:gdLst/>
              <a:ahLst/>
              <a:cxnLst/>
              <a:rect l="l" t="t" r="r" b="b"/>
              <a:pathLst>
                <a:path w="500" h="694" extrusionOk="0">
                  <a:moveTo>
                    <a:pt x="1" y="0"/>
                  </a:moveTo>
                  <a:lnTo>
                    <a:pt x="153" y="693"/>
                  </a:lnTo>
                  <a:lnTo>
                    <a:pt x="481" y="693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744497" y="4134371"/>
              <a:ext cx="358519" cy="54033"/>
            </a:xfrm>
            <a:custGeom>
              <a:avLst/>
              <a:gdLst/>
              <a:ahLst/>
              <a:cxnLst/>
              <a:rect l="l" t="t" r="r" b="b"/>
              <a:pathLst>
                <a:path w="12786" h="1927" extrusionOk="0">
                  <a:moveTo>
                    <a:pt x="0" y="0"/>
                  </a:moveTo>
                  <a:lnTo>
                    <a:pt x="42" y="1562"/>
                  </a:lnTo>
                  <a:lnTo>
                    <a:pt x="12748" y="1927"/>
                  </a:lnTo>
                  <a:lnTo>
                    <a:pt x="12785" y="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747722" y="4264448"/>
              <a:ext cx="351537" cy="43294"/>
            </a:xfrm>
            <a:custGeom>
              <a:avLst/>
              <a:gdLst/>
              <a:ahLst/>
              <a:cxnLst/>
              <a:rect l="l" t="t" r="r" b="b"/>
              <a:pathLst>
                <a:path w="12537" h="1544" extrusionOk="0">
                  <a:moveTo>
                    <a:pt x="1" y="0"/>
                  </a:moveTo>
                  <a:lnTo>
                    <a:pt x="42" y="1118"/>
                  </a:lnTo>
                  <a:lnTo>
                    <a:pt x="12499" y="1543"/>
                  </a:lnTo>
                  <a:lnTo>
                    <a:pt x="12536" y="1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751620" y="4389198"/>
              <a:ext cx="344387" cy="34489"/>
            </a:xfrm>
            <a:custGeom>
              <a:avLst/>
              <a:gdLst/>
              <a:ahLst/>
              <a:cxnLst/>
              <a:rect l="l" t="t" r="r" b="b"/>
              <a:pathLst>
                <a:path w="12282" h="1230" extrusionOk="0">
                  <a:moveTo>
                    <a:pt x="0" y="1"/>
                  </a:moveTo>
                  <a:lnTo>
                    <a:pt x="19" y="791"/>
                  </a:lnTo>
                  <a:lnTo>
                    <a:pt x="12263" y="1230"/>
                  </a:lnTo>
                  <a:lnTo>
                    <a:pt x="12282" y="11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754844" y="4509574"/>
              <a:ext cx="337938" cy="41079"/>
            </a:xfrm>
            <a:custGeom>
              <a:avLst/>
              <a:gdLst/>
              <a:ahLst/>
              <a:cxnLst/>
              <a:rect l="l" t="t" r="r" b="b"/>
              <a:pathLst>
                <a:path w="12052" h="1465" extrusionOk="0">
                  <a:moveTo>
                    <a:pt x="1" y="0"/>
                  </a:moveTo>
                  <a:lnTo>
                    <a:pt x="1" y="924"/>
                  </a:lnTo>
                  <a:lnTo>
                    <a:pt x="12014" y="1465"/>
                  </a:lnTo>
                  <a:lnTo>
                    <a:pt x="12051" y="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758097" y="4625127"/>
              <a:ext cx="331433" cy="20497"/>
            </a:xfrm>
            <a:custGeom>
              <a:avLst/>
              <a:gdLst/>
              <a:ahLst/>
              <a:cxnLst/>
              <a:rect l="l" t="t" r="r" b="b"/>
              <a:pathLst>
                <a:path w="11820" h="731" extrusionOk="0">
                  <a:moveTo>
                    <a:pt x="0" y="1"/>
                  </a:moveTo>
                  <a:lnTo>
                    <a:pt x="0" y="440"/>
                  </a:lnTo>
                  <a:lnTo>
                    <a:pt x="11801" y="731"/>
                  </a:lnTo>
                  <a:lnTo>
                    <a:pt x="11820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852031" y="4021005"/>
              <a:ext cx="76605" cy="647808"/>
            </a:xfrm>
            <a:custGeom>
              <a:avLst/>
              <a:gdLst/>
              <a:ahLst/>
              <a:cxnLst/>
              <a:rect l="l" t="t" r="r" b="b"/>
              <a:pathLst>
                <a:path w="2732" h="23103" extrusionOk="0">
                  <a:moveTo>
                    <a:pt x="324" y="0"/>
                  </a:moveTo>
                  <a:lnTo>
                    <a:pt x="93" y="15807"/>
                  </a:lnTo>
                  <a:lnTo>
                    <a:pt x="93" y="15923"/>
                  </a:lnTo>
                  <a:lnTo>
                    <a:pt x="0" y="23084"/>
                  </a:lnTo>
                  <a:lnTo>
                    <a:pt x="134" y="23084"/>
                  </a:lnTo>
                  <a:lnTo>
                    <a:pt x="231" y="15959"/>
                  </a:lnTo>
                  <a:lnTo>
                    <a:pt x="2560" y="16075"/>
                  </a:lnTo>
                  <a:lnTo>
                    <a:pt x="2560" y="23103"/>
                  </a:lnTo>
                  <a:lnTo>
                    <a:pt x="2657" y="23103"/>
                  </a:lnTo>
                  <a:lnTo>
                    <a:pt x="2676" y="16075"/>
                  </a:lnTo>
                  <a:lnTo>
                    <a:pt x="2676" y="15959"/>
                  </a:lnTo>
                  <a:lnTo>
                    <a:pt x="2731" y="60"/>
                  </a:lnTo>
                  <a:lnTo>
                    <a:pt x="2560" y="37"/>
                  </a:lnTo>
                  <a:lnTo>
                    <a:pt x="2560" y="15941"/>
                  </a:lnTo>
                  <a:lnTo>
                    <a:pt x="250" y="15825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746180" y="4019968"/>
              <a:ext cx="62081" cy="648341"/>
            </a:xfrm>
            <a:custGeom>
              <a:avLst/>
              <a:gdLst/>
              <a:ahLst/>
              <a:cxnLst/>
              <a:rect l="l" t="t" r="r" b="b"/>
              <a:pathLst>
                <a:path w="2214" h="23122" extrusionOk="0">
                  <a:moveTo>
                    <a:pt x="2080" y="0"/>
                  </a:moveTo>
                  <a:lnTo>
                    <a:pt x="2098" y="6681"/>
                  </a:lnTo>
                  <a:lnTo>
                    <a:pt x="0" y="6681"/>
                  </a:lnTo>
                  <a:lnTo>
                    <a:pt x="19" y="6889"/>
                  </a:lnTo>
                  <a:lnTo>
                    <a:pt x="2098" y="6815"/>
                  </a:lnTo>
                  <a:lnTo>
                    <a:pt x="2135" y="23121"/>
                  </a:lnTo>
                  <a:lnTo>
                    <a:pt x="2158" y="23121"/>
                  </a:lnTo>
                  <a:lnTo>
                    <a:pt x="2214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986903" y="4023725"/>
              <a:ext cx="66483" cy="645088"/>
            </a:xfrm>
            <a:custGeom>
              <a:avLst/>
              <a:gdLst/>
              <a:ahLst/>
              <a:cxnLst/>
              <a:rect l="l" t="t" r="r" b="b"/>
              <a:pathLst>
                <a:path w="2371" h="23006" extrusionOk="0">
                  <a:moveTo>
                    <a:pt x="134" y="6700"/>
                  </a:moveTo>
                  <a:lnTo>
                    <a:pt x="1983" y="6834"/>
                  </a:lnTo>
                  <a:lnTo>
                    <a:pt x="1599" y="19388"/>
                  </a:lnTo>
                  <a:lnTo>
                    <a:pt x="97" y="19328"/>
                  </a:lnTo>
                  <a:lnTo>
                    <a:pt x="134" y="6700"/>
                  </a:lnTo>
                  <a:close/>
                  <a:moveTo>
                    <a:pt x="0" y="0"/>
                  </a:moveTo>
                  <a:lnTo>
                    <a:pt x="0" y="22987"/>
                  </a:lnTo>
                  <a:lnTo>
                    <a:pt x="79" y="22987"/>
                  </a:lnTo>
                  <a:lnTo>
                    <a:pt x="97" y="19443"/>
                  </a:lnTo>
                  <a:lnTo>
                    <a:pt x="1599" y="19559"/>
                  </a:lnTo>
                  <a:lnTo>
                    <a:pt x="1483" y="23006"/>
                  </a:lnTo>
                  <a:lnTo>
                    <a:pt x="1562" y="23006"/>
                  </a:lnTo>
                  <a:lnTo>
                    <a:pt x="2371" y="37"/>
                  </a:lnTo>
                  <a:lnTo>
                    <a:pt x="2195" y="37"/>
                  </a:lnTo>
                  <a:lnTo>
                    <a:pt x="2006" y="6584"/>
                  </a:lnTo>
                  <a:lnTo>
                    <a:pt x="134" y="654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743965" y="4120351"/>
              <a:ext cx="359557" cy="19488"/>
            </a:xfrm>
            <a:custGeom>
              <a:avLst/>
              <a:gdLst/>
              <a:ahLst/>
              <a:cxnLst/>
              <a:rect l="l" t="t" r="r" b="b"/>
              <a:pathLst>
                <a:path w="12823" h="695" extrusionOk="0">
                  <a:moveTo>
                    <a:pt x="1" y="1"/>
                  </a:moveTo>
                  <a:lnTo>
                    <a:pt x="19" y="500"/>
                  </a:lnTo>
                  <a:lnTo>
                    <a:pt x="12804" y="694"/>
                  </a:lnTo>
                  <a:lnTo>
                    <a:pt x="1282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747722" y="4250961"/>
              <a:ext cx="352042" cy="17918"/>
            </a:xfrm>
            <a:custGeom>
              <a:avLst/>
              <a:gdLst/>
              <a:ahLst/>
              <a:cxnLst/>
              <a:rect l="l" t="t" r="r" b="b"/>
              <a:pathLst>
                <a:path w="12555" h="639" extrusionOk="0">
                  <a:moveTo>
                    <a:pt x="1" y="1"/>
                  </a:moveTo>
                  <a:lnTo>
                    <a:pt x="1" y="481"/>
                  </a:lnTo>
                  <a:lnTo>
                    <a:pt x="12536" y="638"/>
                  </a:lnTo>
                  <a:lnTo>
                    <a:pt x="12555" y="1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750975" y="4376777"/>
              <a:ext cx="345565" cy="15702"/>
            </a:xfrm>
            <a:custGeom>
              <a:avLst/>
              <a:gdLst/>
              <a:ahLst/>
              <a:cxnLst/>
              <a:rect l="l" t="t" r="r" b="b"/>
              <a:pathLst>
                <a:path w="12324" h="560" extrusionOk="0">
                  <a:moveTo>
                    <a:pt x="0" y="0"/>
                  </a:moveTo>
                  <a:lnTo>
                    <a:pt x="23" y="444"/>
                  </a:lnTo>
                  <a:lnTo>
                    <a:pt x="12305" y="559"/>
                  </a:lnTo>
                  <a:lnTo>
                    <a:pt x="12323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754199" y="4497124"/>
              <a:ext cx="339088" cy="14020"/>
            </a:xfrm>
            <a:custGeom>
              <a:avLst/>
              <a:gdLst/>
              <a:ahLst/>
              <a:cxnLst/>
              <a:rect l="l" t="t" r="r" b="b"/>
              <a:pathLst>
                <a:path w="12093" h="500" extrusionOk="0">
                  <a:moveTo>
                    <a:pt x="1" y="1"/>
                  </a:moveTo>
                  <a:lnTo>
                    <a:pt x="24" y="444"/>
                  </a:lnTo>
                  <a:lnTo>
                    <a:pt x="12074" y="500"/>
                  </a:lnTo>
                  <a:lnTo>
                    <a:pt x="12093" y="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743965" y="4120351"/>
              <a:ext cx="359557" cy="12478"/>
            </a:xfrm>
            <a:custGeom>
              <a:avLst/>
              <a:gdLst/>
              <a:ahLst/>
              <a:cxnLst/>
              <a:rect l="l" t="t" r="r" b="b"/>
              <a:pathLst>
                <a:path w="12823" h="445" extrusionOk="0">
                  <a:moveTo>
                    <a:pt x="1" y="1"/>
                  </a:moveTo>
                  <a:lnTo>
                    <a:pt x="1" y="56"/>
                  </a:lnTo>
                  <a:lnTo>
                    <a:pt x="12804" y="445"/>
                  </a:lnTo>
                  <a:lnTo>
                    <a:pt x="1282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747722" y="4250961"/>
              <a:ext cx="352042" cy="12478"/>
            </a:xfrm>
            <a:custGeom>
              <a:avLst/>
              <a:gdLst/>
              <a:ahLst/>
              <a:cxnLst/>
              <a:rect l="l" t="t" r="r" b="b"/>
              <a:pathLst>
                <a:path w="12555" h="445" extrusionOk="0">
                  <a:moveTo>
                    <a:pt x="1" y="1"/>
                  </a:moveTo>
                  <a:lnTo>
                    <a:pt x="1" y="79"/>
                  </a:lnTo>
                  <a:lnTo>
                    <a:pt x="12555" y="444"/>
                  </a:lnTo>
                  <a:lnTo>
                    <a:pt x="12555" y="1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750975" y="4376777"/>
              <a:ext cx="345565" cy="10263"/>
            </a:xfrm>
            <a:custGeom>
              <a:avLst/>
              <a:gdLst/>
              <a:ahLst/>
              <a:cxnLst/>
              <a:rect l="l" t="t" r="r" b="b"/>
              <a:pathLst>
                <a:path w="12324" h="366" extrusionOk="0">
                  <a:moveTo>
                    <a:pt x="0" y="0"/>
                  </a:moveTo>
                  <a:lnTo>
                    <a:pt x="0" y="116"/>
                  </a:lnTo>
                  <a:lnTo>
                    <a:pt x="12323" y="365"/>
                  </a:lnTo>
                  <a:lnTo>
                    <a:pt x="12323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754199" y="4497124"/>
              <a:ext cx="339088" cy="5468"/>
            </a:xfrm>
            <a:custGeom>
              <a:avLst/>
              <a:gdLst/>
              <a:ahLst/>
              <a:cxnLst/>
              <a:rect l="l" t="t" r="r" b="b"/>
              <a:pathLst>
                <a:path w="12093" h="195" extrusionOk="0">
                  <a:moveTo>
                    <a:pt x="1" y="1"/>
                  </a:moveTo>
                  <a:lnTo>
                    <a:pt x="24" y="195"/>
                  </a:lnTo>
                  <a:lnTo>
                    <a:pt x="12093" y="176"/>
                  </a:lnTo>
                  <a:lnTo>
                    <a:pt x="12093" y="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757452" y="4613210"/>
              <a:ext cx="332610" cy="12478"/>
            </a:xfrm>
            <a:custGeom>
              <a:avLst/>
              <a:gdLst/>
              <a:ahLst/>
              <a:cxnLst/>
              <a:rect l="l" t="t" r="r" b="b"/>
              <a:pathLst>
                <a:path w="11862" h="445" extrusionOk="0">
                  <a:moveTo>
                    <a:pt x="0" y="1"/>
                  </a:moveTo>
                  <a:lnTo>
                    <a:pt x="23" y="426"/>
                  </a:lnTo>
                  <a:lnTo>
                    <a:pt x="11843" y="444"/>
                  </a:lnTo>
                  <a:lnTo>
                    <a:pt x="11861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757452" y="4613210"/>
              <a:ext cx="332610" cy="4318"/>
            </a:xfrm>
            <a:custGeom>
              <a:avLst/>
              <a:gdLst/>
              <a:ahLst/>
              <a:cxnLst/>
              <a:rect l="l" t="t" r="r" b="b"/>
              <a:pathLst>
                <a:path w="11862" h="154" extrusionOk="0">
                  <a:moveTo>
                    <a:pt x="0" y="1"/>
                  </a:moveTo>
                  <a:lnTo>
                    <a:pt x="0" y="79"/>
                  </a:lnTo>
                  <a:lnTo>
                    <a:pt x="11861" y="153"/>
                  </a:lnTo>
                  <a:lnTo>
                    <a:pt x="11861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769874" y="4409163"/>
              <a:ext cx="76745" cy="88522"/>
            </a:xfrm>
            <a:custGeom>
              <a:avLst/>
              <a:gdLst/>
              <a:ahLst/>
              <a:cxnLst/>
              <a:rect l="l" t="t" r="r" b="b"/>
              <a:pathLst>
                <a:path w="2737" h="3157" extrusionOk="0">
                  <a:moveTo>
                    <a:pt x="135" y="0"/>
                  </a:moveTo>
                  <a:cubicBezTo>
                    <a:pt x="135" y="0"/>
                    <a:pt x="1" y="310"/>
                    <a:pt x="1" y="499"/>
                  </a:cubicBezTo>
                  <a:lnTo>
                    <a:pt x="1" y="2944"/>
                  </a:lnTo>
                  <a:cubicBezTo>
                    <a:pt x="1" y="3082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36" y="3082"/>
                    <a:pt x="2736" y="2944"/>
                  </a:cubicBezTo>
                  <a:lnTo>
                    <a:pt x="2736" y="499"/>
                  </a:lnTo>
                  <a:cubicBezTo>
                    <a:pt x="2736" y="402"/>
                    <a:pt x="2699" y="250"/>
                    <a:pt x="2676" y="153"/>
                  </a:cubicBezTo>
                  <a:cubicBezTo>
                    <a:pt x="2639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772594" y="441188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0"/>
                  </a:moveTo>
                  <a:cubicBezTo>
                    <a:pt x="61" y="97"/>
                    <a:pt x="1" y="287"/>
                    <a:pt x="1" y="402"/>
                  </a:cubicBezTo>
                  <a:lnTo>
                    <a:pt x="1" y="2847"/>
                  </a:lnTo>
                  <a:cubicBezTo>
                    <a:pt x="1" y="2907"/>
                    <a:pt x="19" y="2944"/>
                    <a:pt x="38" y="2962"/>
                  </a:cubicBezTo>
                  <a:lnTo>
                    <a:pt x="2505" y="2962"/>
                  </a:lnTo>
                  <a:cubicBezTo>
                    <a:pt x="2524" y="2944"/>
                    <a:pt x="2561" y="2907"/>
                    <a:pt x="2561" y="2847"/>
                  </a:cubicBezTo>
                  <a:lnTo>
                    <a:pt x="2561" y="402"/>
                  </a:lnTo>
                  <a:cubicBezTo>
                    <a:pt x="2561" y="287"/>
                    <a:pt x="2487" y="97"/>
                    <a:pt x="246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771051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56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16" y="268"/>
                  </a:lnTo>
                  <a:cubicBezTo>
                    <a:pt x="2634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775313" y="4439867"/>
              <a:ext cx="43182" cy="29162"/>
            </a:xfrm>
            <a:custGeom>
              <a:avLst/>
              <a:gdLst/>
              <a:ahLst/>
              <a:cxnLst/>
              <a:rect l="l" t="t" r="r" b="b"/>
              <a:pathLst>
                <a:path w="1540" h="1040" extrusionOk="0">
                  <a:moveTo>
                    <a:pt x="1406" y="0"/>
                  </a:moveTo>
                  <a:lnTo>
                    <a:pt x="1" y="231"/>
                  </a:lnTo>
                  <a:lnTo>
                    <a:pt x="135" y="1040"/>
                  </a:lnTo>
                  <a:lnTo>
                    <a:pt x="1540" y="832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771051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56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8" y="26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771051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500" y="0"/>
                  </a:moveTo>
                  <a:lnTo>
                    <a:pt x="2172" y="171"/>
                  </a:lnTo>
                  <a:cubicBezTo>
                    <a:pt x="2172" y="171"/>
                    <a:pt x="287" y="208"/>
                    <a:pt x="0" y="208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16" y="268"/>
                  </a:lnTo>
                  <a:cubicBezTo>
                    <a:pt x="2634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807728" y="4401648"/>
              <a:ext cx="11300" cy="7543"/>
            </a:xfrm>
            <a:custGeom>
              <a:avLst/>
              <a:gdLst/>
              <a:ahLst/>
              <a:cxnLst/>
              <a:rect l="l" t="t" r="r" b="b"/>
              <a:pathLst>
                <a:path w="403" h="269" extrusionOk="0">
                  <a:moveTo>
                    <a:pt x="97" y="0"/>
                  </a:moveTo>
                  <a:lnTo>
                    <a:pt x="0" y="268"/>
                  </a:lnTo>
                  <a:lnTo>
                    <a:pt x="310" y="268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888174" y="4409163"/>
              <a:ext cx="76605" cy="88522"/>
            </a:xfrm>
            <a:custGeom>
              <a:avLst/>
              <a:gdLst/>
              <a:ahLst/>
              <a:cxnLst/>
              <a:rect l="l" t="t" r="r" b="b"/>
              <a:pathLst>
                <a:path w="2732" h="3157" extrusionOk="0">
                  <a:moveTo>
                    <a:pt x="116" y="0"/>
                  </a:moveTo>
                  <a:cubicBezTo>
                    <a:pt x="116" y="0"/>
                    <a:pt x="0" y="310"/>
                    <a:pt x="0" y="499"/>
                  </a:cubicBezTo>
                  <a:lnTo>
                    <a:pt x="0" y="2944"/>
                  </a:lnTo>
                  <a:cubicBezTo>
                    <a:pt x="0" y="3082"/>
                    <a:pt x="97" y="3156"/>
                    <a:pt x="97" y="3156"/>
                  </a:cubicBezTo>
                  <a:lnTo>
                    <a:pt x="2616" y="3156"/>
                  </a:lnTo>
                  <a:cubicBezTo>
                    <a:pt x="2616" y="3156"/>
                    <a:pt x="2731" y="3082"/>
                    <a:pt x="2731" y="2944"/>
                  </a:cubicBezTo>
                  <a:lnTo>
                    <a:pt x="2731" y="499"/>
                  </a:lnTo>
                  <a:cubicBezTo>
                    <a:pt x="2731" y="402"/>
                    <a:pt x="2694" y="250"/>
                    <a:pt x="2657" y="153"/>
                  </a:cubicBezTo>
                  <a:cubicBezTo>
                    <a:pt x="2639" y="56"/>
                    <a:pt x="2597" y="0"/>
                    <a:pt x="2597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890894" y="4411883"/>
              <a:ext cx="71278" cy="83083"/>
            </a:xfrm>
            <a:custGeom>
              <a:avLst/>
              <a:gdLst/>
              <a:ahLst/>
              <a:cxnLst/>
              <a:rect l="l" t="t" r="r" b="b"/>
              <a:pathLst>
                <a:path w="2542" h="2963" extrusionOk="0">
                  <a:moveTo>
                    <a:pt x="93" y="0"/>
                  </a:moveTo>
                  <a:cubicBezTo>
                    <a:pt x="56" y="97"/>
                    <a:pt x="0" y="287"/>
                    <a:pt x="0" y="402"/>
                  </a:cubicBezTo>
                  <a:lnTo>
                    <a:pt x="0" y="2847"/>
                  </a:lnTo>
                  <a:cubicBezTo>
                    <a:pt x="0" y="2907"/>
                    <a:pt x="19" y="2944"/>
                    <a:pt x="37" y="2962"/>
                  </a:cubicBezTo>
                  <a:lnTo>
                    <a:pt x="2500" y="2962"/>
                  </a:lnTo>
                  <a:cubicBezTo>
                    <a:pt x="2519" y="2944"/>
                    <a:pt x="2542" y="2907"/>
                    <a:pt x="2542" y="2847"/>
                  </a:cubicBezTo>
                  <a:lnTo>
                    <a:pt x="2542" y="402"/>
                  </a:lnTo>
                  <a:cubicBezTo>
                    <a:pt x="2542" y="287"/>
                    <a:pt x="2482" y="97"/>
                    <a:pt x="244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889212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602" y="268"/>
                  </a:lnTo>
                  <a:cubicBezTo>
                    <a:pt x="2639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9" y="0"/>
                    <a:pt x="2602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908644" y="4436614"/>
              <a:ext cx="45369" cy="35667"/>
            </a:xfrm>
            <a:custGeom>
              <a:avLst/>
              <a:gdLst/>
              <a:ahLst/>
              <a:cxnLst/>
              <a:rect l="l" t="t" r="r" b="b"/>
              <a:pathLst>
                <a:path w="1618" h="1272" extrusionOk="0">
                  <a:moveTo>
                    <a:pt x="292" y="1"/>
                  </a:moveTo>
                  <a:lnTo>
                    <a:pt x="0" y="772"/>
                  </a:lnTo>
                  <a:lnTo>
                    <a:pt x="1331" y="1271"/>
                  </a:lnTo>
                  <a:lnTo>
                    <a:pt x="1618" y="504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889212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50" y="268"/>
                  </a:lnTo>
                  <a:cubicBezTo>
                    <a:pt x="268" y="190"/>
                    <a:pt x="268" y="74"/>
                    <a:pt x="26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889212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486" y="0"/>
                  </a:moveTo>
                  <a:lnTo>
                    <a:pt x="2177" y="171"/>
                  </a:lnTo>
                  <a:cubicBezTo>
                    <a:pt x="2177" y="171"/>
                    <a:pt x="291" y="208"/>
                    <a:pt x="0" y="208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602" y="268"/>
                  </a:lnTo>
                  <a:cubicBezTo>
                    <a:pt x="2639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9" y="0"/>
                    <a:pt x="2602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925860" y="4401648"/>
              <a:ext cx="10936" cy="7543"/>
            </a:xfrm>
            <a:custGeom>
              <a:avLst/>
              <a:gdLst/>
              <a:ahLst/>
              <a:cxnLst/>
              <a:rect l="l" t="t" r="r" b="b"/>
              <a:pathLst>
                <a:path w="390" h="269" extrusionOk="0">
                  <a:moveTo>
                    <a:pt x="98" y="0"/>
                  </a:moveTo>
                  <a:lnTo>
                    <a:pt x="1" y="268"/>
                  </a:lnTo>
                  <a:lnTo>
                    <a:pt x="292" y="268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1012279" y="4409163"/>
              <a:ext cx="77250" cy="88522"/>
            </a:xfrm>
            <a:custGeom>
              <a:avLst/>
              <a:gdLst/>
              <a:ahLst/>
              <a:cxnLst/>
              <a:rect l="l" t="t" r="r" b="b"/>
              <a:pathLst>
                <a:path w="2755" h="3157" extrusionOk="0">
                  <a:moveTo>
                    <a:pt x="135" y="0"/>
                  </a:moveTo>
                  <a:cubicBezTo>
                    <a:pt x="135" y="0"/>
                    <a:pt x="1" y="310"/>
                    <a:pt x="1" y="499"/>
                  </a:cubicBezTo>
                  <a:lnTo>
                    <a:pt x="1" y="2944"/>
                  </a:lnTo>
                  <a:cubicBezTo>
                    <a:pt x="1" y="3082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55" y="3082"/>
                    <a:pt x="2755" y="2944"/>
                  </a:cubicBezTo>
                  <a:lnTo>
                    <a:pt x="2755" y="499"/>
                  </a:lnTo>
                  <a:cubicBezTo>
                    <a:pt x="2755" y="402"/>
                    <a:pt x="2718" y="250"/>
                    <a:pt x="2676" y="153"/>
                  </a:cubicBezTo>
                  <a:cubicBezTo>
                    <a:pt x="2658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1014999" y="441188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0"/>
                  </a:moveTo>
                  <a:cubicBezTo>
                    <a:pt x="79" y="97"/>
                    <a:pt x="1" y="287"/>
                    <a:pt x="1" y="402"/>
                  </a:cubicBezTo>
                  <a:lnTo>
                    <a:pt x="1" y="2847"/>
                  </a:lnTo>
                  <a:cubicBezTo>
                    <a:pt x="1" y="2907"/>
                    <a:pt x="38" y="2944"/>
                    <a:pt x="56" y="2962"/>
                  </a:cubicBezTo>
                  <a:lnTo>
                    <a:pt x="2505" y="2962"/>
                  </a:lnTo>
                  <a:cubicBezTo>
                    <a:pt x="2524" y="2944"/>
                    <a:pt x="2561" y="2907"/>
                    <a:pt x="2561" y="2847"/>
                  </a:cubicBezTo>
                  <a:lnTo>
                    <a:pt x="2561" y="402"/>
                  </a:lnTo>
                  <a:cubicBezTo>
                    <a:pt x="2561" y="287"/>
                    <a:pt x="2505" y="97"/>
                    <a:pt x="246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1013962" y="4401648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1012279" y="4439867"/>
              <a:ext cx="30227" cy="31881"/>
            </a:xfrm>
            <a:custGeom>
              <a:avLst/>
              <a:gdLst/>
              <a:ahLst/>
              <a:cxnLst/>
              <a:rect l="l" t="t" r="r" b="b"/>
              <a:pathLst>
                <a:path w="1078" h="1137" extrusionOk="0">
                  <a:moveTo>
                    <a:pt x="1" y="0"/>
                  </a:moveTo>
                  <a:lnTo>
                    <a:pt x="1" y="869"/>
                  </a:lnTo>
                  <a:lnTo>
                    <a:pt x="828" y="1137"/>
                  </a:lnTo>
                  <a:lnTo>
                    <a:pt x="1078" y="3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1013962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0" y="268"/>
                  </a:lnTo>
                  <a:cubicBezTo>
                    <a:pt x="250" y="190"/>
                    <a:pt x="269" y="74"/>
                    <a:pt x="26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1013962" y="4401648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2482" y="0"/>
                  </a:moveTo>
                  <a:lnTo>
                    <a:pt x="2154" y="171"/>
                  </a:lnTo>
                  <a:cubicBezTo>
                    <a:pt x="2154" y="171"/>
                    <a:pt x="287" y="208"/>
                    <a:pt x="1" y="208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1050638" y="4401648"/>
              <a:ext cx="10795" cy="7543"/>
            </a:xfrm>
            <a:custGeom>
              <a:avLst/>
              <a:gdLst/>
              <a:ahLst/>
              <a:cxnLst/>
              <a:rect l="l" t="t" r="r" b="b"/>
              <a:pathLst>
                <a:path w="385" h="269" extrusionOk="0">
                  <a:moveTo>
                    <a:pt x="98" y="0"/>
                  </a:moveTo>
                  <a:lnTo>
                    <a:pt x="1" y="268"/>
                  </a:lnTo>
                  <a:lnTo>
                    <a:pt x="287" y="26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769874" y="4525248"/>
              <a:ext cx="76745" cy="87990"/>
            </a:xfrm>
            <a:custGeom>
              <a:avLst/>
              <a:gdLst/>
              <a:ahLst/>
              <a:cxnLst/>
              <a:rect l="l" t="t" r="r" b="b"/>
              <a:pathLst>
                <a:path w="2737" h="3138" extrusionOk="0">
                  <a:moveTo>
                    <a:pt x="135" y="0"/>
                  </a:moveTo>
                  <a:cubicBezTo>
                    <a:pt x="135" y="0"/>
                    <a:pt x="1" y="287"/>
                    <a:pt x="1" y="499"/>
                  </a:cubicBezTo>
                  <a:lnTo>
                    <a:pt x="1" y="2944"/>
                  </a:lnTo>
                  <a:cubicBezTo>
                    <a:pt x="1" y="3078"/>
                    <a:pt x="116" y="3138"/>
                    <a:pt x="116" y="3138"/>
                  </a:cubicBezTo>
                  <a:lnTo>
                    <a:pt x="2639" y="3138"/>
                  </a:lnTo>
                  <a:cubicBezTo>
                    <a:pt x="2639" y="3138"/>
                    <a:pt x="2736" y="3059"/>
                    <a:pt x="2736" y="2944"/>
                  </a:cubicBezTo>
                  <a:lnTo>
                    <a:pt x="2736" y="499"/>
                  </a:lnTo>
                  <a:cubicBezTo>
                    <a:pt x="2736" y="384"/>
                    <a:pt x="2699" y="231"/>
                    <a:pt x="2676" y="134"/>
                  </a:cubicBezTo>
                  <a:cubicBezTo>
                    <a:pt x="2639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772594" y="452847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1"/>
                  </a:moveTo>
                  <a:cubicBezTo>
                    <a:pt x="61" y="98"/>
                    <a:pt x="1" y="269"/>
                    <a:pt x="1" y="403"/>
                  </a:cubicBezTo>
                  <a:lnTo>
                    <a:pt x="1" y="2847"/>
                  </a:lnTo>
                  <a:cubicBezTo>
                    <a:pt x="1" y="2907"/>
                    <a:pt x="19" y="2944"/>
                    <a:pt x="38" y="2963"/>
                  </a:cubicBezTo>
                  <a:lnTo>
                    <a:pt x="2505" y="2963"/>
                  </a:lnTo>
                  <a:cubicBezTo>
                    <a:pt x="2524" y="2926"/>
                    <a:pt x="2561" y="2889"/>
                    <a:pt x="2561" y="2847"/>
                  </a:cubicBezTo>
                  <a:lnTo>
                    <a:pt x="2561" y="403"/>
                  </a:lnTo>
                  <a:cubicBezTo>
                    <a:pt x="2561" y="269"/>
                    <a:pt x="2487" y="98"/>
                    <a:pt x="246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771051" y="4517089"/>
              <a:ext cx="74530" cy="8188"/>
            </a:xfrm>
            <a:custGeom>
              <a:avLst/>
              <a:gdLst/>
              <a:ahLst/>
              <a:cxnLst/>
              <a:rect l="l" t="t" r="r" b="b"/>
              <a:pathLst>
                <a:path w="2658" h="292" extrusionOk="0">
                  <a:moveTo>
                    <a:pt x="56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16" y="291"/>
                  </a:lnTo>
                  <a:cubicBezTo>
                    <a:pt x="2634" y="291"/>
                    <a:pt x="2657" y="273"/>
                    <a:pt x="2657" y="231"/>
                  </a:cubicBezTo>
                  <a:lnTo>
                    <a:pt x="2657" y="60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785043" y="4568374"/>
              <a:ext cx="41611" cy="26470"/>
            </a:xfrm>
            <a:custGeom>
              <a:avLst/>
              <a:gdLst/>
              <a:ahLst/>
              <a:cxnLst/>
              <a:rect l="l" t="t" r="r" b="b"/>
              <a:pathLst>
                <a:path w="1484" h="944" extrusionOk="0">
                  <a:moveTo>
                    <a:pt x="79" y="1"/>
                  </a:moveTo>
                  <a:lnTo>
                    <a:pt x="0" y="828"/>
                  </a:lnTo>
                  <a:lnTo>
                    <a:pt x="1424" y="944"/>
                  </a:lnTo>
                  <a:lnTo>
                    <a:pt x="1484" y="116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771051" y="4517089"/>
              <a:ext cx="7543" cy="8188"/>
            </a:xfrm>
            <a:custGeom>
              <a:avLst/>
              <a:gdLst/>
              <a:ahLst/>
              <a:cxnLst/>
              <a:rect l="l" t="t" r="r" b="b"/>
              <a:pathLst>
                <a:path w="269" h="292" extrusionOk="0">
                  <a:moveTo>
                    <a:pt x="56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8" y="291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771051" y="4517089"/>
              <a:ext cx="74530" cy="8188"/>
            </a:xfrm>
            <a:custGeom>
              <a:avLst/>
              <a:gdLst/>
              <a:ahLst/>
              <a:cxnLst/>
              <a:rect l="l" t="t" r="r" b="b"/>
              <a:pathLst>
                <a:path w="2658" h="292" extrusionOk="0">
                  <a:moveTo>
                    <a:pt x="2500" y="0"/>
                  </a:moveTo>
                  <a:lnTo>
                    <a:pt x="2172" y="176"/>
                  </a:lnTo>
                  <a:cubicBezTo>
                    <a:pt x="2172" y="176"/>
                    <a:pt x="287" y="213"/>
                    <a:pt x="0" y="213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16" y="291"/>
                  </a:lnTo>
                  <a:cubicBezTo>
                    <a:pt x="2634" y="291"/>
                    <a:pt x="2657" y="273"/>
                    <a:pt x="2657" y="231"/>
                  </a:cubicBezTo>
                  <a:lnTo>
                    <a:pt x="2657" y="60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9"/>
            <p:cNvSpPr/>
            <p:nvPr/>
          </p:nvSpPr>
          <p:spPr>
            <a:xfrm>
              <a:off x="807728" y="4517089"/>
              <a:ext cx="11300" cy="8188"/>
            </a:xfrm>
            <a:custGeom>
              <a:avLst/>
              <a:gdLst/>
              <a:ahLst/>
              <a:cxnLst/>
              <a:rect l="l" t="t" r="r" b="b"/>
              <a:pathLst>
                <a:path w="403" h="292" extrusionOk="0">
                  <a:moveTo>
                    <a:pt x="97" y="0"/>
                  </a:moveTo>
                  <a:lnTo>
                    <a:pt x="0" y="291"/>
                  </a:lnTo>
                  <a:lnTo>
                    <a:pt x="310" y="291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9"/>
            <p:cNvSpPr/>
            <p:nvPr/>
          </p:nvSpPr>
          <p:spPr>
            <a:xfrm>
              <a:off x="888174" y="4525753"/>
              <a:ext cx="76605" cy="88522"/>
            </a:xfrm>
            <a:custGeom>
              <a:avLst/>
              <a:gdLst/>
              <a:ahLst/>
              <a:cxnLst/>
              <a:rect l="l" t="t" r="r" b="b"/>
              <a:pathLst>
                <a:path w="2732" h="3157" extrusionOk="0">
                  <a:moveTo>
                    <a:pt x="116" y="1"/>
                  </a:moveTo>
                  <a:cubicBezTo>
                    <a:pt x="116" y="1"/>
                    <a:pt x="0" y="287"/>
                    <a:pt x="0" y="500"/>
                  </a:cubicBezTo>
                  <a:lnTo>
                    <a:pt x="0" y="2944"/>
                  </a:lnTo>
                  <a:cubicBezTo>
                    <a:pt x="0" y="3083"/>
                    <a:pt x="97" y="3157"/>
                    <a:pt x="97" y="3157"/>
                  </a:cubicBezTo>
                  <a:lnTo>
                    <a:pt x="2616" y="3157"/>
                  </a:lnTo>
                  <a:cubicBezTo>
                    <a:pt x="2616" y="3157"/>
                    <a:pt x="2731" y="3060"/>
                    <a:pt x="2731" y="2944"/>
                  </a:cubicBezTo>
                  <a:lnTo>
                    <a:pt x="2731" y="500"/>
                  </a:lnTo>
                  <a:cubicBezTo>
                    <a:pt x="2731" y="384"/>
                    <a:pt x="2694" y="250"/>
                    <a:pt x="2657" y="135"/>
                  </a:cubicBezTo>
                  <a:cubicBezTo>
                    <a:pt x="2639" y="56"/>
                    <a:pt x="2597" y="1"/>
                    <a:pt x="2597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9"/>
            <p:cNvSpPr/>
            <p:nvPr/>
          </p:nvSpPr>
          <p:spPr>
            <a:xfrm>
              <a:off x="890894" y="4528473"/>
              <a:ext cx="71278" cy="83083"/>
            </a:xfrm>
            <a:custGeom>
              <a:avLst/>
              <a:gdLst/>
              <a:ahLst/>
              <a:cxnLst/>
              <a:rect l="l" t="t" r="r" b="b"/>
              <a:pathLst>
                <a:path w="2542" h="2963" extrusionOk="0">
                  <a:moveTo>
                    <a:pt x="93" y="1"/>
                  </a:moveTo>
                  <a:cubicBezTo>
                    <a:pt x="56" y="98"/>
                    <a:pt x="0" y="269"/>
                    <a:pt x="0" y="403"/>
                  </a:cubicBezTo>
                  <a:lnTo>
                    <a:pt x="0" y="2847"/>
                  </a:lnTo>
                  <a:cubicBezTo>
                    <a:pt x="0" y="2907"/>
                    <a:pt x="19" y="2944"/>
                    <a:pt x="37" y="2963"/>
                  </a:cubicBezTo>
                  <a:lnTo>
                    <a:pt x="2500" y="2963"/>
                  </a:lnTo>
                  <a:cubicBezTo>
                    <a:pt x="2519" y="2926"/>
                    <a:pt x="2542" y="2889"/>
                    <a:pt x="2542" y="2847"/>
                  </a:cubicBezTo>
                  <a:lnTo>
                    <a:pt x="2542" y="403"/>
                  </a:lnTo>
                  <a:cubicBezTo>
                    <a:pt x="2542" y="269"/>
                    <a:pt x="2482" y="98"/>
                    <a:pt x="244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9"/>
            <p:cNvSpPr/>
            <p:nvPr/>
          </p:nvSpPr>
          <p:spPr>
            <a:xfrm>
              <a:off x="889212" y="451823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602" y="269"/>
                  </a:lnTo>
                  <a:cubicBezTo>
                    <a:pt x="2639" y="269"/>
                    <a:pt x="2657" y="250"/>
                    <a:pt x="2657" y="232"/>
                  </a:cubicBezTo>
                  <a:lnTo>
                    <a:pt x="2657" y="38"/>
                  </a:lnTo>
                  <a:cubicBezTo>
                    <a:pt x="2657" y="19"/>
                    <a:pt x="2639" y="1"/>
                    <a:pt x="260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9"/>
            <p:cNvSpPr/>
            <p:nvPr/>
          </p:nvSpPr>
          <p:spPr>
            <a:xfrm>
              <a:off x="902671" y="4545185"/>
              <a:ext cx="45397" cy="35162"/>
            </a:xfrm>
            <a:custGeom>
              <a:avLst/>
              <a:gdLst/>
              <a:ahLst/>
              <a:cxnLst/>
              <a:rect l="l" t="t" r="r" b="b"/>
              <a:pathLst>
                <a:path w="1619" h="1254" extrusionOk="0">
                  <a:moveTo>
                    <a:pt x="1350" y="1"/>
                  </a:moveTo>
                  <a:lnTo>
                    <a:pt x="1" y="463"/>
                  </a:lnTo>
                  <a:lnTo>
                    <a:pt x="274" y="1253"/>
                  </a:lnTo>
                  <a:lnTo>
                    <a:pt x="1618" y="791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9"/>
            <p:cNvSpPr/>
            <p:nvPr/>
          </p:nvSpPr>
          <p:spPr>
            <a:xfrm>
              <a:off x="889212" y="451823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50" y="269"/>
                  </a:lnTo>
                  <a:cubicBezTo>
                    <a:pt x="268" y="172"/>
                    <a:pt x="268" y="75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9"/>
            <p:cNvSpPr/>
            <p:nvPr/>
          </p:nvSpPr>
          <p:spPr>
            <a:xfrm>
              <a:off x="889212" y="451823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486" y="1"/>
                  </a:moveTo>
                  <a:lnTo>
                    <a:pt x="2177" y="172"/>
                  </a:lnTo>
                  <a:cubicBezTo>
                    <a:pt x="2177" y="172"/>
                    <a:pt x="291" y="190"/>
                    <a:pt x="0" y="209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602" y="269"/>
                  </a:lnTo>
                  <a:cubicBezTo>
                    <a:pt x="2639" y="269"/>
                    <a:pt x="2657" y="250"/>
                    <a:pt x="2657" y="232"/>
                  </a:cubicBezTo>
                  <a:lnTo>
                    <a:pt x="2657" y="38"/>
                  </a:lnTo>
                  <a:cubicBezTo>
                    <a:pt x="2657" y="19"/>
                    <a:pt x="2639" y="1"/>
                    <a:pt x="260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9"/>
            <p:cNvSpPr/>
            <p:nvPr/>
          </p:nvSpPr>
          <p:spPr>
            <a:xfrm>
              <a:off x="925860" y="4518238"/>
              <a:ext cx="10936" cy="7543"/>
            </a:xfrm>
            <a:custGeom>
              <a:avLst/>
              <a:gdLst/>
              <a:ahLst/>
              <a:cxnLst/>
              <a:rect l="l" t="t" r="r" b="b"/>
              <a:pathLst>
                <a:path w="390" h="269" extrusionOk="0">
                  <a:moveTo>
                    <a:pt x="98" y="1"/>
                  </a:moveTo>
                  <a:lnTo>
                    <a:pt x="1" y="269"/>
                  </a:lnTo>
                  <a:lnTo>
                    <a:pt x="292" y="269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9"/>
            <p:cNvSpPr/>
            <p:nvPr/>
          </p:nvSpPr>
          <p:spPr>
            <a:xfrm>
              <a:off x="1012279" y="4526286"/>
              <a:ext cx="77250" cy="88522"/>
            </a:xfrm>
            <a:custGeom>
              <a:avLst/>
              <a:gdLst/>
              <a:ahLst/>
              <a:cxnLst/>
              <a:rect l="l" t="t" r="r" b="b"/>
              <a:pathLst>
                <a:path w="2755" h="3157" extrusionOk="0">
                  <a:moveTo>
                    <a:pt x="135" y="0"/>
                  </a:moveTo>
                  <a:cubicBezTo>
                    <a:pt x="135" y="0"/>
                    <a:pt x="116" y="60"/>
                    <a:pt x="79" y="153"/>
                  </a:cubicBezTo>
                  <a:cubicBezTo>
                    <a:pt x="38" y="250"/>
                    <a:pt x="1" y="384"/>
                    <a:pt x="1" y="499"/>
                  </a:cubicBezTo>
                  <a:lnTo>
                    <a:pt x="1" y="2948"/>
                  </a:lnTo>
                  <a:cubicBezTo>
                    <a:pt x="1" y="3064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55" y="3082"/>
                    <a:pt x="2755" y="2948"/>
                  </a:cubicBezTo>
                  <a:lnTo>
                    <a:pt x="2755" y="499"/>
                  </a:lnTo>
                  <a:cubicBezTo>
                    <a:pt x="2755" y="291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9"/>
            <p:cNvSpPr/>
            <p:nvPr/>
          </p:nvSpPr>
          <p:spPr>
            <a:xfrm>
              <a:off x="1014999" y="4529006"/>
              <a:ext cx="71810" cy="83195"/>
            </a:xfrm>
            <a:custGeom>
              <a:avLst/>
              <a:gdLst/>
              <a:ahLst/>
              <a:cxnLst/>
              <a:rect l="l" t="t" r="r" b="b"/>
              <a:pathLst>
                <a:path w="2561" h="2967" extrusionOk="0">
                  <a:moveTo>
                    <a:pt x="98" y="0"/>
                  </a:moveTo>
                  <a:cubicBezTo>
                    <a:pt x="79" y="97"/>
                    <a:pt x="1" y="268"/>
                    <a:pt x="1" y="402"/>
                  </a:cubicBezTo>
                  <a:lnTo>
                    <a:pt x="1" y="2851"/>
                  </a:lnTo>
                  <a:cubicBezTo>
                    <a:pt x="1" y="2907"/>
                    <a:pt x="38" y="2944"/>
                    <a:pt x="56" y="2967"/>
                  </a:cubicBezTo>
                  <a:lnTo>
                    <a:pt x="2524" y="2967"/>
                  </a:lnTo>
                  <a:cubicBezTo>
                    <a:pt x="2542" y="2944"/>
                    <a:pt x="2561" y="2907"/>
                    <a:pt x="2561" y="2851"/>
                  </a:cubicBezTo>
                  <a:lnTo>
                    <a:pt x="2561" y="402"/>
                  </a:lnTo>
                  <a:cubicBezTo>
                    <a:pt x="2561" y="268"/>
                    <a:pt x="2505" y="97"/>
                    <a:pt x="246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9"/>
            <p:cNvSpPr/>
            <p:nvPr/>
          </p:nvSpPr>
          <p:spPr>
            <a:xfrm>
              <a:off x="1013962" y="4518771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9"/>
            <p:cNvSpPr/>
            <p:nvPr/>
          </p:nvSpPr>
          <p:spPr>
            <a:xfrm>
              <a:off x="1059331" y="4557102"/>
              <a:ext cx="30199" cy="31265"/>
            </a:xfrm>
            <a:custGeom>
              <a:avLst/>
              <a:gdLst/>
              <a:ahLst/>
              <a:cxnLst/>
              <a:rect l="l" t="t" r="r" b="b"/>
              <a:pathLst>
                <a:path w="1077" h="1115" extrusionOk="0">
                  <a:moveTo>
                    <a:pt x="1077" y="1"/>
                  </a:moveTo>
                  <a:lnTo>
                    <a:pt x="0" y="324"/>
                  </a:lnTo>
                  <a:lnTo>
                    <a:pt x="250" y="1114"/>
                  </a:lnTo>
                  <a:lnTo>
                    <a:pt x="1077" y="865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9"/>
            <p:cNvSpPr/>
            <p:nvPr/>
          </p:nvSpPr>
          <p:spPr>
            <a:xfrm>
              <a:off x="1080837" y="4518771"/>
              <a:ext cx="7010" cy="7543"/>
            </a:xfrm>
            <a:custGeom>
              <a:avLst/>
              <a:gdLst/>
              <a:ahLst/>
              <a:cxnLst/>
              <a:rect l="l" t="t" r="r" b="b"/>
              <a:pathLst>
                <a:path w="250" h="269" extrusionOk="0">
                  <a:moveTo>
                    <a:pt x="0" y="0"/>
                  </a:moveTo>
                  <a:lnTo>
                    <a:pt x="0" y="268"/>
                  </a:lnTo>
                  <a:lnTo>
                    <a:pt x="213" y="268"/>
                  </a:lnTo>
                  <a:cubicBezTo>
                    <a:pt x="231" y="268"/>
                    <a:pt x="250" y="250"/>
                    <a:pt x="250" y="231"/>
                  </a:cubicBezTo>
                  <a:lnTo>
                    <a:pt x="250" y="37"/>
                  </a:lnTo>
                  <a:cubicBezTo>
                    <a:pt x="250" y="19"/>
                    <a:pt x="231" y="0"/>
                    <a:pt x="21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9"/>
            <p:cNvSpPr/>
            <p:nvPr/>
          </p:nvSpPr>
          <p:spPr>
            <a:xfrm>
              <a:off x="1013962" y="4518771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213"/>
                  </a:lnTo>
                  <a:cubicBezTo>
                    <a:pt x="2367" y="190"/>
                    <a:pt x="482" y="171"/>
                    <a:pt x="482" y="171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9"/>
            <p:cNvSpPr/>
            <p:nvPr/>
          </p:nvSpPr>
          <p:spPr>
            <a:xfrm>
              <a:off x="1040404" y="4518771"/>
              <a:ext cx="11300" cy="7543"/>
            </a:xfrm>
            <a:custGeom>
              <a:avLst/>
              <a:gdLst/>
              <a:ahLst/>
              <a:cxnLst/>
              <a:rect l="l" t="t" r="r" b="b"/>
              <a:pathLst>
                <a:path w="403" h="269" extrusionOk="0">
                  <a:moveTo>
                    <a:pt x="1" y="0"/>
                  </a:moveTo>
                  <a:lnTo>
                    <a:pt x="98" y="268"/>
                  </a:lnTo>
                  <a:lnTo>
                    <a:pt x="403" y="268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9"/>
            <p:cNvSpPr/>
            <p:nvPr/>
          </p:nvSpPr>
          <p:spPr>
            <a:xfrm>
              <a:off x="762892" y="4189413"/>
              <a:ext cx="41107" cy="62613"/>
            </a:xfrm>
            <a:custGeom>
              <a:avLst/>
              <a:gdLst/>
              <a:ahLst/>
              <a:cxnLst/>
              <a:rect l="l" t="t" r="r" b="b"/>
              <a:pathLst>
                <a:path w="1466" h="2233" extrusionOk="0">
                  <a:moveTo>
                    <a:pt x="79" y="1"/>
                  </a:moveTo>
                  <a:cubicBezTo>
                    <a:pt x="79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60" y="2232"/>
                    <a:pt x="60" y="2232"/>
                  </a:cubicBezTo>
                  <a:lnTo>
                    <a:pt x="1405" y="2232"/>
                  </a:lnTo>
                  <a:cubicBezTo>
                    <a:pt x="1405" y="2232"/>
                    <a:pt x="1465" y="2177"/>
                    <a:pt x="1465" y="2098"/>
                  </a:cubicBezTo>
                  <a:lnTo>
                    <a:pt x="1465" y="347"/>
                  </a:lnTo>
                  <a:cubicBezTo>
                    <a:pt x="1465" y="269"/>
                    <a:pt x="1447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9"/>
            <p:cNvSpPr/>
            <p:nvPr/>
          </p:nvSpPr>
          <p:spPr>
            <a:xfrm>
              <a:off x="764574" y="4191096"/>
              <a:ext cx="37714" cy="59389"/>
            </a:xfrm>
            <a:custGeom>
              <a:avLst/>
              <a:gdLst/>
              <a:ahLst/>
              <a:cxnLst/>
              <a:rect l="l" t="t" r="r" b="b"/>
              <a:pathLst>
                <a:path w="1345" h="2118" extrusionOk="0">
                  <a:moveTo>
                    <a:pt x="74" y="1"/>
                  </a:moveTo>
                  <a:cubicBezTo>
                    <a:pt x="37" y="56"/>
                    <a:pt x="0" y="190"/>
                    <a:pt x="0" y="287"/>
                  </a:cubicBezTo>
                  <a:lnTo>
                    <a:pt x="0" y="2038"/>
                  </a:lnTo>
                  <a:cubicBezTo>
                    <a:pt x="0" y="2080"/>
                    <a:pt x="19" y="2099"/>
                    <a:pt x="37" y="2117"/>
                  </a:cubicBezTo>
                  <a:lnTo>
                    <a:pt x="1308" y="2117"/>
                  </a:lnTo>
                  <a:cubicBezTo>
                    <a:pt x="1326" y="2099"/>
                    <a:pt x="1345" y="2080"/>
                    <a:pt x="1345" y="2038"/>
                  </a:cubicBezTo>
                  <a:lnTo>
                    <a:pt x="1345" y="287"/>
                  </a:lnTo>
                  <a:cubicBezTo>
                    <a:pt x="1345" y="190"/>
                    <a:pt x="1308" y="56"/>
                    <a:pt x="127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9"/>
            <p:cNvSpPr/>
            <p:nvPr/>
          </p:nvSpPr>
          <p:spPr>
            <a:xfrm>
              <a:off x="763396" y="4183469"/>
              <a:ext cx="40069" cy="5973"/>
            </a:xfrm>
            <a:custGeom>
              <a:avLst/>
              <a:gdLst/>
              <a:ahLst/>
              <a:cxnLst/>
              <a:rect l="l" t="t" r="r" b="b"/>
              <a:pathLst>
                <a:path w="1429" h="213" extrusionOk="0">
                  <a:moveTo>
                    <a:pt x="42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42" y="213"/>
                  </a:cubicBezTo>
                  <a:lnTo>
                    <a:pt x="1387" y="213"/>
                  </a:lnTo>
                  <a:cubicBezTo>
                    <a:pt x="1405" y="213"/>
                    <a:pt x="1429" y="194"/>
                    <a:pt x="1429" y="176"/>
                  </a:cubicBezTo>
                  <a:lnTo>
                    <a:pt x="1429" y="42"/>
                  </a:lnTo>
                  <a:cubicBezTo>
                    <a:pt x="1429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9"/>
            <p:cNvSpPr/>
            <p:nvPr/>
          </p:nvSpPr>
          <p:spPr>
            <a:xfrm>
              <a:off x="766649" y="4211060"/>
              <a:ext cx="30872" cy="21002"/>
            </a:xfrm>
            <a:custGeom>
              <a:avLst/>
              <a:gdLst/>
              <a:ahLst/>
              <a:cxnLst/>
              <a:rect l="l" t="t" r="r" b="b"/>
              <a:pathLst>
                <a:path w="1101" h="749" extrusionOk="0">
                  <a:moveTo>
                    <a:pt x="1003" y="0"/>
                  </a:moveTo>
                  <a:lnTo>
                    <a:pt x="0" y="153"/>
                  </a:lnTo>
                  <a:lnTo>
                    <a:pt x="97" y="749"/>
                  </a:lnTo>
                  <a:lnTo>
                    <a:pt x="1100" y="578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9"/>
            <p:cNvSpPr/>
            <p:nvPr/>
          </p:nvSpPr>
          <p:spPr>
            <a:xfrm>
              <a:off x="782323" y="4183469"/>
              <a:ext cx="9225" cy="5973"/>
            </a:xfrm>
            <a:custGeom>
              <a:avLst/>
              <a:gdLst/>
              <a:ahLst/>
              <a:cxnLst/>
              <a:rect l="l" t="t" r="r" b="b"/>
              <a:pathLst>
                <a:path w="329" h="213" extrusionOk="0">
                  <a:moveTo>
                    <a:pt x="60" y="0"/>
                  </a:moveTo>
                  <a:lnTo>
                    <a:pt x="0" y="213"/>
                  </a:lnTo>
                  <a:lnTo>
                    <a:pt x="310" y="213"/>
                  </a:lnTo>
                  <a:cubicBezTo>
                    <a:pt x="310" y="134"/>
                    <a:pt x="310" y="60"/>
                    <a:pt x="32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9"/>
            <p:cNvSpPr/>
            <p:nvPr/>
          </p:nvSpPr>
          <p:spPr>
            <a:xfrm>
              <a:off x="763396" y="4183469"/>
              <a:ext cx="40069" cy="5973"/>
            </a:xfrm>
            <a:custGeom>
              <a:avLst/>
              <a:gdLst/>
              <a:ahLst/>
              <a:cxnLst/>
              <a:rect l="l" t="t" r="r" b="b"/>
              <a:pathLst>
                <a:path w="1429" h="213" extrusionOk="0">
                  <a:moveTo>
                    <a:pt x="1313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42" y="213"/>
                  </a:cubicBezTo>
                  <a:lnTo>
                    <a:pt x="1387" y="213"/>
                  </a:lnTo>
                  <a:cubicBezTo>
                    <a:pt x="1405" y="213"/>
                    <a:pt x="1429" y="194"/>
                    <a:pt x="1429" y="176"/>
                  </a:cubicBezTo>
                  <a:lnTo>
                    <a:pt x="1429" y="42"/>
                  </a:lnTo>
                  <a:cubicBezTo>
                    <a:pt x="1429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9"/>
            <p:cNvSpPr/>
            <p:nvPr/>
          </p:nvSpPr>
          <p:spPr>
            <a:xfrm>
              <a:off x="846591" y="4189413"/>
              <a:ext cx="41611" cy="62613"/>
            </a:xfrm>
            <a:custGeom>
              <a:avLst/>
              <a:gdLst/>
              <a:ahLst/>
              <a:cxnLst/>
              <a:rect l="l" t="t" r="r" b="b"/>
              <a:pathLst>
                <a:path w="1484" h="2233" extrusionOk="0">
                  <a:moveTo>
                    <a:pt x="79" y="1"/>
                  </a:moveTo>
                  <a:cubicBezTo>
                    <a:pt x="79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79" y="2232"/>
                    <a:pt x="79" y="2232"/>
                  </a:cubicBezTo>
                  <a:lnTo>
                    <a:pt x="1405" y="2232"/>
                  </a:lnTo>
                  <a:cubicBezTo>
                    <a:pt x="1405" y="2232"/>
                    <a:pt x="1483" y="2177"/>
                    <a:pt x="1483" y="2098"/>
                  </a:cubicBezTo>
                  <a:lnTo>
                    <a:pt x="1483" y="347"/>
                  </a:lnTo>
                  <a:cubicBezTo>
                    <a:pt x="1483" y="269"/>
                    <a:pt x="1442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9"/>
            <p:cNvSpPr/>
            <p:nvPr/>
          </p:nvSpPr>
          <p:spPr>
            <a:xfrm>
              <a:off x="848133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42" y="56"/>
                    <a:pt x="1" y="190"/>
                    <a:pt x="1" y="287"/>
                  </a:cubicBezTo>
                  <a:lnTo>
                    <a:pt x="1" y="2038"/>
                  </a:lnTo>
                  <a:cubicBezTo>
                    <a:pt x="1" y="2080"/>
                    <a:pt x="24" y="2099"/>
                    <a:pt x="42" y="2117"/>
                  </a:cubicBezTo>
                  <a:lnTo>
                    <a:pt x="1313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13" y="56"/>
                    <a:pt x="127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9"/>
            <p:cNvSpPr/>
            <p:nvPr/>
          </p:nvSpPr>
          <p:spPr>
            <a:xfrm>
              <a:off x="847096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38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9"/>
            <p:cNvSpPr/>
            <p:nvPr/>
          </p:nvSpPr>
          <p:spPr>
            <a:xfrm>
              <a:off x="852536" y="4207807"/>
              <a:ext cx="32947" cy="26974"/>
            </a:xfrm>
            <a:custGeom>
              <a:avLst/>
              <a:gdLst/>
              <a:ahLst/>
              <a:cxnLst/>
              <a:rect l="l" t="t" r="r" b="b"/>
              <a:pathLst>
                <a:path w="1175" h="962" extrusionOk="0">
                  <a:moveTo>
                    <a:pt x="250" y="1"/>
                  </a:moveTo>
                  <a:lnTo>
                    <a:pt x="1" y="560"/>
                  </a:lnTo>
                  <a:lnTo>
                    <a:pt x="943" y="962"/>
                  </a:lnTo>
                  <a:lnTo>
                    <a:pt x="1174" y="421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9"/>
            <p:cNvSpPr/>
            <p:nvPr/>
          </p:nvSpPr>
          <p:spPr>
            <a:xfrm>
              <a:off x="866023" y="4183469"/>
              <a:ext cx="9225" cy="5973"/>
            </a:xfrm>
            <a:custGeom>
              <a:avLst/>
              <a:gdLst/>
              <a:ahLst/>
              <a:cxnLst/>
              <a:rect l="l" t="t" r="r" b="b"/>
              <a:pathLst>
                <a:path w="329" h="213" extrusionOk="0">
                  <a:moveTo>
                    <a:pt x="56" y="0"/>
                  </a:moveTo>
                  <a:lnTo>
                    <a:pt x="0" y="213"/>
                  </a:lnTo>
                  <a:lnTo>
                    <a:pt x="310" y="213"/>
                  </a:lnTo>
                  <a:cubicBezTo>
                    <a:pt x="310" y="134"/>
                    <a:pt x="328" y="60"/>
                    <a:pt x="32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9"/>
            <p:cNvSpPr/>
            <p:nvPr/>
          </p:nvSpPr>
          <p:spPr>
            <a:xfrm>
              <a:off x="847096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1308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9"/>
            <p:cNvSpPr/>
            <p:nvPr/>
          </p:nvSpPr>
          <p:spPr>
            <a:xfrm>
              <a:off x="930291" y="4189413"/>
              <a:ext cx="41611" cy="62613"/>
            </a:xfrm>
            <a:custGeom>
              <a:avLst/>
              <a:gdLst/>
              <a:ahLst/>
              <a:cxnLst/>
              <a:rect l="l" t="t" r="r" b="b"/>
              <a:pathLst>
                <a:path w="1484" h="2233" extrusionOk="0">
                  <a:moveTo>
                    <a:pt x="74" y="1"/>
                  </a:moveTo>
                  <a:cubicBezTo>
                    <a:pt x="74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74" y="2232"/>
                    <a:pt x="74" y="2232"/>
                  </a:cubicBezTo>
                  <a:lnTo>
                    <a:pt x="1405" y="2232"/>
                  </a:lnTo>
                  <a:cubicBezTo>
                    <a:pt x="1405" y="2232"/>
                    <a:pt x="1483" y="2177"/>
                    <a:pt x="1483" y="2098"/>
                  </a:cubicBezTo>
                  <a:lnTo>
                    <a:pt x="1483" y="347"/>
                  </a:lnTo>
                  <a:cubicBezTo>
                    <a:pt x="1483" y="269"/>
                    <a:pt x="1442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9"/>
            <p:cNvSpPr/>
            <p:nvPr/>
          </p:nvSpPr>
          <p:spPr>
            <a:xfrm>
              <a:off x="931833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61" y="56"/>
                    <a:pt x="1" y="190"/>
                    <a:pt x="1" y="287"/>
                  </a:cubicBezTo>
                  <a:lnTo>
                    <a:pt x="1" y="2038"/>
                  </a:lnTo>
                  <a:cubicBezTo>
                    <a:pt x="1" y="2080"/>
                    <a:pt x="19" y="2099"/>
                    <a:pt x="42" y="2117"/>
                  </a:cubicBezTo>
                  <a:lnTo>
                    <a:pt x="1313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13" y="56"/>
                    <a:pt x="1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9"/>
            <p:cNvSpPr/>
            <p:nvPr/>
          </p:nvSpPr>
          <p:spPr>
            <a:xfrm>
              <a:off x="930795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38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9"/>
            <p:cNvSpPr/>
            <p:nvPr/>
          </p:nvSpPr>
          <p:spPr>
            <a:xfrm>
              <a:off x="935085" y="4205620"/>
              <a:ext cx="32919" cy="26974"/>
            </a:xfrm>
            <a:custGeom>
              <a:avLst/>
              <a:gdLst/>
              <a:ahLst/>
              <a:cxnLst/>
              <a:rect l="l" t="t" r="r" b="b"/>
              <a:pathLst>
                <a:path w="1174" h="962" extrusionOk="0">
                  <a:moveTo>
                    <a:pt x="250" y="0"/>
                  </a:moveTo>
                  <a:lnTo>
                    <a:pt x="0" y="559"/>
                  </a:lnTo>
                  <a:lnTo>
                    <a:pt x="943" y="961"/>
                  </a:lnTo>
                  <a:lnTo>
                    <a:pt x="1174" y="425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9"/>
            <p:cNvSpPr/>
            <p:nvPr/>
          </p:nvSpPr>
          <p:spPr>
            <a:xfrm>
              <a:off x="950227" y="4183469"/>
              <a:ext cx="8720" cy="5973"/>
            </a:xfrm>
            <a:custGeom>
              <a:avLst/>
              <a:gdLst/>
              <a:ahLst/>
              <a:cxnLst/>
              <a:rect l="l" t="t" r="r" b="b"/>
              <a:pathLst>
                <a:path w="311" h="213" extrusionOk="0">
                  <a:moveTo>
                    <a:pt x="38" y="0"/>
                  </a:moveTo>
                  <a:lnTo>
                    <a:pt x="1" y="213"/>
                  </a:lnTo>
                  <a:lnTo>
                    <a:pt x="287" y="213"/>
                  </a:lnTo>
                  <a:cubicBezTo>
                    <a:pt x="310" y="134"/>
                    <a:pt x="310" y="60"/>
                    <a:pt x="31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9"/>
            <p:cNvSpPr/>
            <p:nvPr/>
          </p:nvSpPr>
          <p:spPr>
            <a:xfrm>
              <a:off x="930795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1308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9"/>
            <p:cNvSpPr/>
            <p:nvPr/>
          </p:nvSpPr>
          <p:spPr>
            <a:xfrm>
              <a:off x="1013962" y="4189413"/>
              <a:ext cx="41499" cy="62613"/>
            </a:xfrm>
            <a:custGeom>
              <a:avLst/>
              <a:gdLst/>
              <a:ahLst/>
              <a:cxnLst/>
              <a:rect l="l" t="t" r="r" b="b"/>
              <a:pathLst>
                <a:path w="1480" h="2233" extrusionOk="0">
                  <a:moveTo>
                    <a:pt x="75" y="1"/>
                  </a:moveTo>
                  <a:cubicBezTo>
                    <a:pt x="75" y="1"/>
                    <a:pt x="1" y="213"/>
                    <a:pt x="1" y="347"/>
                  </a:cubicBezTo>
                  <a:lnTo>
                    <a:pt x="1" y="2098"/>
                  </a:lnTo>
                  <a:cubicBezTo>
                    <a:pt x="1" y="2196"/>
                    <a:pt x="75" y="2232"/>
                    <a:pt x="75" y="2232"/>
                  </a:cubicBezTo>
                  <a:lnTo>
                    <a:pt x="1406" y="2232"/>
                  </a:lnTo>
                  <a:cubicBezTo>
                    <a:pt x="1406" y="2232"/>
                    <a:pt x="1480" y="2177"/>
                    <a:pt x="1480" y="2098"/>
                  </a:cubicBezTo>
                  <a:lnTo>
                    <a:pt x="1480" y="347"/>
                  </a:lnTo>
                  <a:cubicBezTo>
                    <a:pt x="1480" y="269"/>
                    <a:pt x="1443" y="176"/>
                    <a:pt x="1424" y="98"/>
                  </a:cubicBezTo>
                  <a:cubicBezTo>
                    <a:pt x="1406" y="38"/>
                    <a:pt x="1387" y="1"/>
                    <a:pt x="1387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9"/>
            <p:cNvSpPr/>
            <p:nvPr/>
          </p:nvSpPr>
          <p:spPr>
            <a:xfrm>
              <a:off x="1015532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60" y="56"/>
                    <a:pt x="0" y="190"/>
                    <a:pt x="0" y="287"/>
                  </a:cubicBezTo>
                  <a:lnTo>
                    <a:pt x="0" y="2038"/>
                  </a:lnTo>
                  <a:cubicBezTo>
                    <a:pt x="0" y="2080"/>
                    <a:pt x="19" y="2099"/>
                    <a:pt x="37" y="2117"/>
                  </a:cubicBezTo>
                  <a:lnTo>
                    <a:pt x="1308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08" y="56"/>
                    <a:pt x="1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1014999" y="4183469"/>
              <a:ext cx="39424" cy="5973"/>
            </a:xfrm>
            <a:custGeom>
              <a:avLst/>
              <a:gdLst/>
              <a:ahLst/>
              <a:cxnLst/>
              <a:rect l="l" t="t" r="r" b="b"/>
              <a:pathLst>
                <a:path w="1406" h="213" extrusionOk="0">
                  <a:moveTo>
                    <a:pt x="19" y="0"/>
                  </a:moveTo>
                  <a:cubicBezTo>
                    <a:pt x="1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" y="213"/>
                    <a:pt x="19" y="213"/>
                  </a:cubicBezTo>
                  <a:lnTo>
                    <a:pt x="1369" y="213"/>
                  </a:lnTo>
                  <a:cubicBezTo>
                    <a:pt x="1387" y="213"/>
                    <a:pt x="1406" y="194"/>
                    <a:pt x="1406" y="176"/>
                  </a:cubicBezTo>
                  <a:lnTo>
                    <a:pt x="1406" y="42"/>
                  </a:lnTo>
                  <a:cubicBezTo>
                    <a:pt x="1406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1018252" y="4209882"/>
              <a:ext cx="33452" cy="28657"/>
            </a:xfrm>
            <a:custGeom>
              <a:avLst/>
              <a:gdLst/>
              <a:ahLst/>
              <a:cxnLst/>
              <a:rect l="l" t="t" r="r" b="b"/>
              <a:pathLst>
                <a:path w="1193" h="1022" extrusionOk="0">
                  <a:moveTo>
                    <a:pt x="310" y="1"/>
                  </a:moveTo>
                  <a:lnTo>
                    <a:pt x="0" y="523"/>
                  </a:lnTo>
                  <a:lnTo>
                    <a:pt x="888" y="1022"/>
                  </a:lnTo>
                  <a:lnTo>
                    <a:pt x="1193" y="523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9"/>
            <p:cNvSpPr/>
            <p:nvPr/>
          </p:nvSpPr>
          <p:spPr>
            <a:xfrm>
              <a:off x="1033926" y="4183469"/>
              <a:ext cx="8580" cy="5973"/>
            </a:xfrm>
            <a:custGeom>
              <a:avLst/>
              <a:gdLst/>
              <a:ahLst/>
              <a:cxnLst/>
              <a:rect l="l" t="t" r="r" b="b"/>
              <a:pathLst>
                <a:path w="306" h="213" extrusionOk="0">
                  <a:moveTo>
                    <a:pt x="38" y="0"/>
                  </a:moveTo>
                  <a:lnTo>
                    <a:pt x="1" y="213"/>
                  </a:lnTo>
                  <a:lnTo>
                    <a:pt x="287" y="213"/>
                  </a:lnTo>
                  <a:cubicBezTo>
                    <a:pt x="306" y="134"/>
                    <a:pt x="306" y="60"/>
                    <a:pt x="30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9"/>
            <p:cNvSpPr/>
            <p:nvPr/>
          </p:nvSpPr>
          <p:spPr>
            <a:xfrm>
              <a:off x="1014999" y="4183469"/>
              <a:ext cx="39424" cy="5973"/>
            </a:xfrm>
            <a:custGeom>
              <a:avLst/>
              <a:gdLst/>
              <a:ahLst/>
              <a:cxnLst/>
              <a:rect l="l" t="t" r="r" b="b"/>
              <a:pathLst>
                <a:path w="1406" h="213" extrusionOk="0">
                  <a:moveTo>
                    <a:pt x="1290" y="0"/>
                  </a:moveTo>
                  <a:lnTo>
                    <a:pt x="1235" y="134"/>
                  </a:lnTo>
                  <a:cubicBezTo>
                    <a:pt x="1235" y="134"/>
                    <a:pt x="195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" y="213"/>
                    <a:pt x="19" y="213"/>
                  </a:cubicBezTo>
                  <a:lnTo>
                    <a:pt x="1369" y="213"/>
                  </a:lnTo>
                  <a:cubicBezTo>
                    <a:pt x="1387" y="213"/>
                    <a:pt x="1406" y="194"/>
                    <a:pt x="1406" y="176"/>
                  </a:cubicBezTo>
                  <a:lnTo>
                    <a:pt x="1406" y="42"/>
                  </a:lnTo>
                  <a:cubicBezTo>
                    <a:pt x="1406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762359" y="4293582"/>
              <a:ext cx="57818" cy="83223"/>
            </a:xfrm>
            <a:custGeom>
              <a:avLst/>
              <a:gdLst/>
              <a:ahLst/>
              <a:cxnLst/>
              <a:rect l="l" t="t" r="r" b="b"/>
              <a:pathLst>
                <a:path w="2062" h="2968" extrusionOk="0">
                  <a:moveTo>
                    <a:pt x="384" y="1"/>
                  </a:moveTo>
                  <a:lnTo>
                    <a:pt x="38" y="620"/>
                  </a:lnTo>
                  <a:cubicBezTo>
                    <a:pt x="19" y="657"/>
                    <a:pt x="1" y="712"/>
                    <a:pt x="19" y="754"/>
                  </a:cubicBezTo>
                  <a:lnTo>
                    <a:pt x="135" y="2852"/>
                  </a:lnTo>
                  <a:lnTo>
                    <a:pt x="135" y="2967"/>
                  </a:lnTo>
                  <a:lnTo>
                    <a:pt x="1928" y="2967"/>
                  </a:lnTo>
                  <a:lnTo>
                    <a:pt x="1965" y="2353"/>
                  </a:lnTo>
                  <a:lnTo>
                    <a:pt x="2062" y="754"/>
                  </a:lnTo>
                  <a:cubicBezTo>
                    <a:pt x="2062" y="712"/>
                    <a:pt x="2043" y="657"/>
                    <a:pt x="2020" y="620"/>
                  </a:cubicBezTo>
                  <a:lnTo>
                    <a:pt x="169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9"/>
            <p:cNvSpPr/>
            <p:nvPr/>
          </p:nvSpPr>
          <p:spPr>
            <a:xfrm>
              <a:off x="765079" y="4295797"/>
              <a:ext cx="52379" cy="78288"/>
            </a:xfrm>
            <a:custGeom>
              <a:avLst/>
              <a:gdLst/>
              <a:ahLst/>
              <a:cxnLst/>
              <a:rect l="l" t="t" r="r" b="b"/>
              <a:pathLst>
                <a:path w="1868" h="2792" extrusionOk="0">
                  <a:moveTo>
                    <a:pt x="347" y="0"/>
                  </a:moveTo>
                  <a:lnTo>
                    <a:pt x="19" y="578"/>
                  </a:lnTo>
                  <a:cubicBezTo>
                    <a:pt x="1" y="596"/>
                    <a:pt x="1" y="633"/>
                    <a:pt x="1" y="675"/>
                  </a:cubicBezTo>
                  <a:lnTo>
                    <a:pt x="135" y="2791"/>
                  </a:lnTo>
                  <a:lnTo>
                    <a:pt x="1752" y="2791"/>
                  </a:lnTo>
                  <a:lnTo>
                    <a:pt x="1868" y="675"/>
                  </a:lnTo>
                  <a:cubicBezTo>
                    <a:pt x="1868" y="633"/>
                    <a:pt x="1868" y="596"/>
                    <a:pt x="1849" y="578"/>
                  </a:cubicBezTo>
                  <a:lnTo>
                    <a:pt x="154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771556" y="4289320"/>
              <a:ext cx="39957" cy="4290"/>
            </a:xfrm>
            <a:custGeom>
              <a:avLst/>
              <a:gdLst/>
              <a:ahLst/>
              <a:cxnLst/>
              <a:rect l="l" t="t" r="r" b="b"/>
              <a:pathLst>
                <a:path w="1425" h="153" extrusionOk="0">
                  <a:moveTo>
                    <a:pt x="19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" y="37"/>
                  </a:lnTo>
                  <a:lnTo>
                    <a:pt x="1" y="116"/>
                  </a:lnTo>
                  <a:cubicBezTo>
                    <a:pt x="1" y="134"/>
                    <a:pt x="1" y="134"/>
                    <a:pt x="19" y="153"/>
                  </a:cubicBezTo>
                  <a:lnTo>
                    <a:pt x="1387" y="153"/>
                  </a:lnTo>
                  <a:cubicBezTo>
                    <a:pt x="1406" y="153"/>
                    <a:pt x="1424" y="134"/>
                    <a:pt x="1424" y="116"/>
                  </a:cubicBezTo>
                  <a:lnTo>
                    <a:pt x="1424" y="37"/>
                  </a:lnTo>
                  <a:cubicBezTo>
                    <a:pt x="1424" y="19"/>
                    <a:pt x="1406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772089" y="4289320"/>
              <a:ext cx="39424" cy="4290"/>
            </a:xfrm>
            <a:custGeom>
              <a:avLst/>
              <a:gdLst/>
              <a:ahLst/>
              <a:cxnLst/>
              <a:rect l="l" t="t" r="r" b="b"/>
              <a:pathLst>
                <a:path w="1406" h="153" extrusionOk="0">
                  <a:moveTo>
                    <a:pt x="1211" y="0"/>
                  </a:moveTo>
                  <a:lnTo>
                    <a:pt x="1211" y="97"/>
                  </a:lnTo>
                  <a:cubicBezTo>
                    <a:pt x="1211" y="97"/>
                    <a:pt x="213" y="134"/>
                    <a:pt x="0" y="153"/>
                  </a:cubicBezTo>
                  <a:lnTo>
                    <a:pt x="1368" y="153"/>
                  </a:lnTo>
                  <a:cubicBezTo>
                    <a:pt x="1387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7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771556" y="4289320"/>
              <a:ext cx="39957" cy="1570"/>
            </a:xfrm>
            <a:custGeom>
              <a:avLst/>
              <a:gdLst/>
              <a:ahLst/>
              <a:cxnLst/>
              <a:rect l="l" t="t" r="r" b="b"/>
              <a:pathLst>
                <a:path w="1425" h="56" extrusionOk="0">
                  <a:moveTo>
                    <a:pt x="19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424" y="56"/>
                  </a:lnTo>
                  <a:lnTo>
                    <a:pt x="1424" y="37"/>
                  </a:lnTo>
                  <a:cubicBezTo>
                    <a:pt x="1424" y="19"/>
                    <a:pt x="1406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9"/>
            <p:cNvSpPr/>
            <p:nvPr/>
          </p:nvSpPr>
          <p:spPr>
            <a:xfrm>
              <a:off x="771051" y="4331941"/>
              <a:ext cx="37209" cy="28657"/>
            </a:xfrm>
            <a:custGeom>
              <a:avLst/>
              <a:gdLst/>
              <a:ahLst/>
              <a:cxnLst/>
              <a:rect l="l" t="t" r="r" b="b"/>
              <a:pathLst>
                <a:path w="1327" h="1022" extrusionOk="0">
                  <a:moveTo>
                    <a:pt x="134" y="0"/>
                  </a:moveTo>
                  <a:lnTo>
                    <a:pt x="0" y="596"/>
                  </a:lnTo>
                  <a:lnTo>
                    <a:pt x="1017" y="1022"/>
                  </a:lnTo>
                  <a:lnTo>
                    <a:pt x="1327" y="44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9"/>
            <p:cNvSpPr/>
            <p:nvPr/>
          </p:nvSpPr>
          <p:spPr>
            <a:xfrm>
              <a:off x="829879" y="4293582"/>
              <a:ext cx="57790" cy="83223"/>
            </a:xfrm>
            <a:custGeom>
              <a:avLst/>
              <a:gdLst/>
              <a:ahLst/>
              <a:cxnLst/>
              <a:rect l="l" t="t" r="r" b="b"/>
              <a:pathLst>
                <a:path w="2061" h="2968" extrusionOk="0">
                  <a:moveTo>
                    <a:pt x="365" y="1"/>
                  </a:moveTo>
                  <a:lnTo>
                    <a:pt x="37" y="620"/>
                  </a:lnTo>
                  <a:cubicBezTo>
                    <a:pt x="19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34" y="2967"/>
                  </a:lnTo>
                  <a:lnTo>
                    <a:pt x="1922" y="2967"/>
                  </a:lnTo>
                  <a:lnTo>
                    <a:pt x="1964" y="2353"/>
                  </a:lnTo>
                  <a:lnTo>
                    <a:pt x="2061" y="754"/>
                  </a:lnTo>
                  <a:cubicBezTo>
                    <a:pt x="2061" y="712"/>
                    <a:pt x="2038" y="657"/>
                    <a:pt x="2019" y="620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9"/>
            <p:cNvSpPr/>
            <p:nvPr/>
          </p:nvSpPr>
          <p:spPr>
            <a:xfrm>
              <a:off x="832599" y="4295797"/>
              <a:ext cx="52351" cy="78288"/>
            </a:xfrm>
            <a:custGeom>
              <a:avLst/>
              <a:gdLst/>
              <a:ahLst/>
              <a:cxnLst/>
              <a:rect l="l" t="t" r="r" b="b"/>
              <a:pathLst>
                <a:path w="1867" h="2792" extrusionOk="0">
                  <a:moveTo>
                    <a:pt x="324" y="0"/>
                  </a:moveTo>
                  <a:lnTo>
                    <a:pt x="19" y="578"/>
                  </a:lnTo>
                  <a:cubicBezTo>
                    <a:pt x="0" y="596"/>
                    <a:pt x="0" y="633"/>
                    <a:pt x="0" y="675"/>
                  </a:cubicBezTo>
                  <a:lnTo>
                    <a:pt x="116" y="2791"/>
                  </a:lnTo>
                  <a:lnTo>
                    <a:pt x="1751" y="2791"/>
                  </a:lnTo>
                  <a:lnTo>
                    <a:pt x="1867" y="675"/>
                  </a:lnTo>
                  <a:cubicBezTo>
                    <a:pt x="1867" y="633"/>
                    <a:pt x="1867" y="596"/>
                    <a:pt x="1848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9"/>
            <p:cNvSpPr/>
            <p:nvPr/>
          </p:nvSpPr>
          <p:spPr>
            <a:xfrm>
              <a:off x="838431" y="4289320"/>
              <a:ext cx="40041" cy="4290"/>
            </a:xfrm>
            <a:custGeom>
              <a:avLst/>
              <a:gdLst/>
              <a:ahLst/>
              <a:cxnLst/>
              <a:rect l="l" t="t" r="r" b="b"/>
              <a:pathLst>
                <a:path w="1428" h="153" extrusionOk="0">
                  <a:moveTo>
                    <a:pt x="42" y="0"/>
                  </a:moveTo>
                  <a:cubicBezTo>
                    <a:pt x="23" y="0"/>
                    <a:pt x="23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23" y="134"/>
                    <a:pt x="23" y="153"/>
                  </a:cubicBezTo>
                  <a:lnTo>
                    <a:pt x="1409" y="153"/>
                  </a:lnTo>
                  <a:cubicBezTo>
                    <a:pt x="1428" y="153"/>
                    <a:pt x="1428" y="134"/>
                    <a:pt x="1428" y="116"/>
                  </a:cubicBezTo>
                  <a:lnTo>
                    <a:pt x="1428" y="37"/>
                  </a:lnTo>
                  <a:cubicBezTo>
                    <a:pt x="1428" y="19"/>
                    <a:pt x="1428" y="0"/>
                    <a:pt x="140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9"/>
            <p:cNvSpPr/>
            <p:nvPr/>
          </p:nvSpPr>
          <p:spPr>
            <a:xfrm>
              <a:off x="839076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211" y="0"/>
                  </a:moveTo>
                  <a:cubicBezTo>
                    <a:pt x="1211" y="56"/>
                    <a:pt x="1229" y="97"/>
                    <a:pt x="1211" y="97"/>
                  </a:cubicBezTo>
                  <a:cubicBezTo>
                    <a:pt x="1211" y="97"/>
                    <a:pt x="208" y="134"/>
                    <a:pt x="0" y="153"/>
                  </a:cubicBezTo>
                  <a:lnTo>
                    <a:pt x="1386" y="153"/>
                  </a:lnTo>
                  <a:cubicBezTo>
                    <a:pt x="1405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405" y="0"/>
                    <a:pt x="138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838431" y="4289320"/>
              <a:ext cx="40041" cy="1570"/>
            </a:xfrm>
            <a:custGeom>
              <a:avLst/>
              <a:gdLst/>
              <a:ahLst/>
              <a:cxnLst/>
              <a:rect l="l" t="t" r="r" b="b"/>
              <a:pathLst>
                <a:path w="1428" h="56" extrusionOk="0">
                  <a:moveTo>
                    <a:pt x="42" y="0"/>
                  </a:moveTo>
                  <a:cubicBezTo>
                    <a:pt x="23" y="0"/>
                    <a:pt x="23" y="0"/>
                    <a:pt x="0" y="19"/>
                  </a:cubicBezTo>
                  <a:lnTo>
                    <a:pt x="1428" y="56"/>
                  </a:lnTo>
                  <a:lnTo>
                    <a:pt x="1428" y="37"/>
                  </a:lnTo>
                  <a:cubicBezTo>
                    <a:pt x="1428" y="19"/>
                    <a:pt x="1428" y="0"/>
                    <a:pt x="140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838431" y="4328688"/>
              <a:ext cx="35639" cy="22180"/>
            </a:xfrm>
            <a:custGeom>
              <a:avLst/>
              <a:gdLst/>
              <a:ahLst/>
              <a:cxnLst/>
              <a:rect l="l" t="t" r="r" b="b"/>
              <a:pathLst>
                <a:path w="1271" h="791" extrusionOk="0">
                  <a:moveTo>
                    <a:pt x="1271" y="1"/>
                  </a:moveTo>
                  <a:lnTo>
                    <a:pt x="0" y="195"/>
                  </a:lnTo>
                  <a:lnTo>
                    <a:pt x="176" y="791"/>
                  </a:lnTo>
                  <a:lnTo>
                    <a:pt x="1271" y="675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897372" y="4293582"/>
              <a:ext cx="57174" cy="83223"/>
            </a:xfrm>
            <a:custGeom>
              <a:avLst/>
              <a:gdLst/>
              <a:ahLst/>
              <a:cxnLst/>
              <a:rect l="l" t="t" r="r" b="b"/>
              <a:pathLst>
                <a:path w="2039" h="2968" extrusionOk="0">
                  <a:moveTo>
                    <a:pt x="365" y="1"/>
                  </a:moveTo>
                  <a:lnTo>
                    <a:pt x="19" y="620"/>
                  </a:lnTo>
                  <a:cubicBezTo>
                    <a:pt x="0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16" y="2967"/>
                  </a:lnTo>
                  <a:lnTo>
                    <a:pt x="1904" y="2967"/>
                  </a:lnTo>
                  <a:lnTo>
                    <a:pt x="1941" y="2353"/>
                  </a:lnTo>
                  <a:lnTo>
                    <a:pt x="2038" y="754"/>
                  </a:lnTo>
                  <a:cubicBezTo>
                    <a:pt x="2038" y="712"/>
                    <a:pt x="2038" y="657"/>
                    <a:pt x="2001" y="620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899447" y="4295797"/>
              <a:ext cx="53024" cy="78288"/>
            </a:xfrm>
            <a:custGeom>
              <a:avLst/>
              <a:gdLst/>
              <a:ahLst/>
              <a:cxnLst/>
              <a:rect l="l" t="t" r="r" b="b"/>
              <a:pathLst>
                <a:path w="1891" h="2792" extrusionOk="0">
                  <a:moveTo>
                    <a:pt x="347" y="0"/>
                  </a:moveTo>
                  <a:lnTo>
                    <a:pt x="19" y="578"/>
                  </a:lnTo>
                  <a:cubicBezTo>
                    <a:pt x="19" y="596"/>
                    <a:pt x="0" y="633"/>
                    <a:pt x="0" y="675"/>
                  </a:cubicBezTo>
                  <a:lnTo>
                    <a:pt x="134" y="2791"/>
                  </a:lnTo>
                  <a:lnTo>
                    <a:pt x="1752" y="2791"/>
                  </a:lnTo>
                  <a:lnTo>
                    <a:pt x="1867" y="675"/>
                  </a:lnTo>
                  <a:cubicBezTo>
                    <a:pt x="1890" y="633"/>
                    <a:pt x="1867" y="596"/>
                    <a:pt x="1849" y="578"/>
                  </a:cubicBezTo>
                  <a:lnTo>
                    <a:pt x="154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905924" y="4289320"/>
              <a:ext cx="40069" cy="4290"/>
            </a:xfrm>
            <a:custGeom>
              <a:avLst/>
              <a:gdLst/>
              <a:ahLst/>
              <a:cxnLst/>
              <a:rect l="l" t="t" r="r" b="b"/>
              <a:pathLst>
                <a:path w="1429" h="153" extrusionOk="0">
                  <a:moveTo>
                    <a:pt x="19" y="0"/>
                  </a:moveTo>
                  <a:cubicBezTo>
                    <a:pt x="19" y="0"/>
                    <a:pt x="0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0" y="134"/>
                    <a:pt x="19" y="153"/>
                  </a:cubicBezTo>
                  <a:lnTo>
                    <a:pt x="1387" y="153"/>
                  </a:lnTo>
                  <a:cubicBezTo>
                    <a:pt x="1405" y="153"/>
                    <a:pt x="1428" y="134"/>
                    <a:pt x="1428" y="116"/>
                  </a:cubicBezTo>
                  <a:lnTo>
                    <a:pt x="1428" y="37"/>
                  </a:lnTo>
                  <a:cubicBezTo>
                    <a:pt x="1428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9"/>
            <p:cNvSpPr/>
            <p:nvPr/>
          </p:nvSpPr>
          <p:spPr>
            <a:xfrm>
              <a:off x="906428" y="4289320"/>
              <a:ext cx="39564" cy="4290"/>
            </a:xfrm>
            <a:custGeom>
              <a:avLst/>
              <a:gdLst/>
              <a:ahLst/>
              <a:cxnLst/>
              <a:rect l="l" t="t" r="r" b="b"/>
              <a:pathLst>
                <a:path w="1411" h="153" extrusionOk="0">
                  <a:moveTo>
                    <a:pt x="1216" y="0"/>
                  </a:moveTo>
                  <a:lnTo>
                    <a:pt x="1216" y="97"/>
                  </a:lnTo>
                  <a:cubicBezTo>
                    <a:pt x="1216" y="97"/>
                    <a:pt x="213" y="134"/>
                    <a:pt x="1" y="153"/>
                  </a:cubicBezTo>
                  <a:lnTo>
                    <a:pt x="1369" y="153"/>
                  </a:lnTo>
                  <a:cubicBezTo>
                    <a:pt x="1387" y="153"/>
                    <a:pt x="1410" y="134"/>
                    <a:pt x="1410" y="116"/>
                  </a:cubicBezTo>
                  <a:lnTo>
                    <a:pt x="1410" y="37"/>
                  </a:lnTo>
                  <a:cubicBezTo>
                    <a:pt x="1410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9"/>
            <p:cNvSpPr/>
            <p:nvPr/>
          </p:nvSpPr>
          <p:spPr>
            <a:xfrm>
              <a:off x="905924" y="4289320"/>
              <a:ext cx="40069" cy="1570"/>
            </a:xfrm>
            <a:custGeom>
              <a:avLst/>
              <a:gdLst/>
              <a:ahLst/>
              <a:cxnLst/>
              <a:rect l="l" t="t" r="r" b="b"/>
              <a:pathLst>
                <a:path w="1429" h="56" extrusionOk="0">
                  <a:moveTo>
                    <a:pt x="19" y="0"/>
                  </a:moveTo>
                  <a:cubicBezTo>
                    <a:pt x="19" y="0"/>
                    <a:pt x="0" y="0"/>
                    <a:pt x="0" y="19"/>
                  </a:cubicBezTo>
                  <a:lnTo>
                    <a:pt x="1428" y="56"/>
                  </a:lnTo>
                  <a:lnTo>
                    <a:pt x="1428" y="37"/>
                  </a:lnTo>
                  <a:cubicBezTo>
                    <a:pt x="1428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9"/>
            <p:cNvSpPr/>
            <p:nvPr/>
          </p:nvSpPr>
          <p:spPr>
            <a:xfrm>
              <a:off x="906428" y="4327650"/>
              <a:ext cx="36845" cy="25965"/>
            </a:xfrm>
            <a:custGeom>
              <a:avLst/>
              <a:gdLst/>
              <a:ahLst/>
              <a:cxnLst/>
              <a:rect l="l" t="t" r="r" b="b"/>
              <a:pathLst>
                <a:path w="1314" h="926" extrusionOk="0">
                  <a:moveTo>
                    <a:pt x="79" y="1"/>
                  </a:moveTo>
                  <a:lnTo>
                    <a:pt x="1" y="615"/>
                  </a:lnTo>
                  <a:lnTo>
                    <a:pt x="1064" y="925"/>
                  </a:lnTo>
                  <a:lnTo>
                    <a:pt x="1313" y="306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9"/>
            <p:cNvSpPr/>
            <p:nvPr/>
          </p:nvSpPr>
          <p:spPr>
            <a:xfrm>
              <a:off x="964219" y="4293582"/>
              <a:ext cx="57818" cy="83223"/>
            </a:xfrm>
            <a:custGeom>
              <a:avLst/>
              <a:gdLst/>
              <a:ahLst/>
              <a:cxnLst/>
              <a:rect l="l" t="t" r="r" b="b"/>
              <a:pathLst>
                <a:path w="2062" h="2968" extrusionOk="0">
                  <a:moveTo>
                    <a:pt x="366" y="1"/>
                  </a:moveTo>
                  <a:lnTo>
                    <a:pt x="42" y="620"/>
                  </a:lnTo>
                  <a:cubicBezTo>
                    <a:pt x="19" y="657"/>
                    <a:pt x="1" y="712"/>
                    <a:pt x="1" y="754"/>
                  </a:cubicBezTo>
                  <a:lnTo>
                    <a:pt x="135" y="2852"/>
                  </a:lnTo>
                  <a:lnTo>
                    <a:pt x="135" y="2967"/>
                  </a:lnTo>
                  <a:lnTo>
                    <a:pt x="1927" y="2967"/>
                  </a:lnTo>
                  <a:lnTo>
                    <a:pt x="1964" y="2353"/>
                  </a:lnTo>
                  <a:lnTo>
                    <a:pt x="2061" y="754"/>
                  </a:lnTo>
                  <a:cubicBezTo>
                    <a:pt x="2061" y="712"/>
                    <a:pt x="2043" y="657"/>
                    <a:pt x="2024" y="620"/>
                  </a:cubicBezTo>
                  <a:lnTo>
                    <a:pt x="1678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9"/>
            <p:cNvSpPr/>
            <p:nvPr/>
          </p:nvSpPr>
          <p:spPr>
            <a:xfrm>
              <a:off x="966939" y="4295797"/>
              <a:ext cx="52379" cy="78288"/>
            </a:xfrm>
            <a:custGeom>
              <a:avLst/>
              <a:gdLst/>
              <a:ahLst/>
              <a:cxnLst/>
              <a:rect l="l" t="t" r="r" b="b"/>
              <a:pathLst>
                <a:path w="1868" h="2792" extrusionOk="0">
                  <a:moveTo>
                    <a:pt x="329" y="0"/>
                  </a:moveTo>
                  <a:lnTo>
                    <a:pt x="19" y="578"/>
                  </a:lnTo>
                  <a:cubicBezTo>
                    <a:pt x="1" y="596"/>
                    <a:pt x="1" y="633"/>
                    <a:pt x="1" y="675"/>
                  </a:cubicBezTo>
                  <a:lnTo>
                    <a:pt x="116" y="2791"/>
                  </a:lnTo>
                  <a:lnTo>
                    <a:pt x="1752" y="2791"/>
                  </a:lnTo>
                  <a:lnTo>
                    <a:pt x="1867" y="675"/>
                  </a:lnTo>
                  <a:cubicBezTo>
                    <a:pt x="1867" y="633"/>
                    <a:pt x="1867" y="596"/>
                    <a:pt x="1849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972911" y="4289320"/>
              <a:ext cx="40434" cy="4290"/>
            </a:xfrm>
            <a:custGeom>
              <a:avLst/>
              <a:gdLst/>
              <a:ahLst/>
              <a:cxnLst/>
              <a:rect l="l" t="t" r="r" b="b"/>
              <a:pathLst>
                <a:path w="1442" h="153" extrusionOk="0">
                  <a:moveTo>
                    <a:pt x="37" y="0"/>
                  </a:moveTo>
                  <a:cubicBezTo>
                    <a:pt x="19" y="0"/>
                    <a:pt x="19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19" y="134"/>
                    <a:pt x="37" y="153"/>
                  </a:cubicBezTo>
                  <a:lnTo>
                    <a:pt x="1405" y="153"/>
                  </a:lnTo>
                  <a:cubicBezTo>
                    <a:pt x="1423" y="153"/>
                    <a:pt x="1442" y="134"/>
                    <a:pt x="1442" y="116"/>
                  </a:cubicBezTo>
                  <a:lnTo>
                    <a:pt x="1442" y="37"/>
                  </a:lnTo>
                  <a:cubicBezTo>
                    <a:pt x="1442" y="19"/>
                    <a:pt x="1423" y="0"/>
                    <a:pt x="1405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973949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197" y="0"/>
                  </a:moveTo>
                  <a:cubicBezTo>
                    <a:pt x="1197" y="56"/>
                    <a:pt x="1215" y="97"/>
                    <a:pt x="1215" y="97"/>
                  </a:cubicBezTo>
                  <a:cubicBezTo>
                    <a:pt x="1197" y="97"/>
                    <a:pt x="194" y="134"/>
                    <a:pt x="0" y="153"/>
                  </a:cubicBezTo>
                  <a:lnTo>
                    <a:pt x="1368" y="153"/>
                  </a:lnTo>
                  <a:cubicBezTo>
                    <a:pt x="1386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6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972911" y="4289320"/>
              <a:ext cx="40434" cy="1570"/>
            </a:xfrm>
            <a:custGeom>
              <a:avLst/>
              <a:gdLst/>
              <a:ahLst/>
              <a:cxnLst/>
              <a:rect l="l" t="t" r="r" b="b"/>
              <a:pathLst>
                <a:path w="1442" h="56" extrusionOk="0">
                  <a:moveTo>
                    <a:pt x="37" y="0"/>
                  </a:moveTo>
                  <a:cubicBezTo>
                    <a:pt x="19" y="0"/>
                    <a:pt x="19" y="0"/>
                    <a:pt x="0" y="19"/>
                  </a:cubicBezTo>
                  <a:lnTo>
                    <a:pt x="1442" y="56"/>
                  </a:lnTo>
                  <a:lnTo>
                    <a:pt x="1442" y="37"/>
                  </a:lnTo>
                  <a:cubicBezTo>
                    <a:pt x="1442" y="19"/>
                    <a:pt x="1423" y="0"/>
                    <a:pt x="1405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975631" y="4323893"/>
              <a:ext cx="35639" cy="18815"/>
            </a:xfrm>
            <a:custGeom>
              <a:avLst/>
              <a:gdLst/>
              <a:ahLst/>
              <a:cxnLst/>
              <a:rect l="l" t="t" r="r" b="b"/>
              <a:pathLst>
                <a:path w="1271" h="671" extrusionOk="0">
                  <a:moveTo>
                    <a:pt x="0" y="1"/>
                  </a:moveTo>
                  <a:lnTo>
                    <a:pt x="74" y="615"/>
                  </a:lnTo>
                  <a:lnTo>
                    <a:pt x="1174" y="671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031739" y="4293582"/>
              <a:ext cx="57286" cy="83223"/>
            </a:xfrm>
            <a:custGeom>
              <a:avLst/>
              <a:gdLst/>
              <a:ahLst/>
              <a:cxnLst/>
              <a:rect l="l" t="t" r="r" b="b"/>
              <a:pathLst>
                <a:path w="2043" h="2968" extrusionOk="0">
                  <a:moveTo>
                    <a:pt x="365" y="1"/>
                  </a:moveTo>
                  <a:lnTo>
                    <a:pt x="37" y="620"/>
                  </a:lnTo>
                  <a:cubicBezTo>
                    <a:pt x="0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16" y="2967"/>
                  </a:lnTo>
                  <a:lnTo>
                    <a:pt x="1927" y="2967"/>
                  </a:lnTo>
                  <a:lnTo>
                    <a:pt x="1945" y="2353"/>
                  </a:lnTo>
                  <a:lnTo>
                    <a:pt x="2042" y="754"/>
                  </a:lnTo>
                  <a:cubicBezTo>
                    <a:pt x="2042" y="712"/>
                    <a:pt x="2042" y="657"/>
                    <a:pt x="2001" y="620"/>
                  </a:cubicBezTo>
                  <a:lnTo>
                    <a:pt x="167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033926" y="4295797"/>
              <a:ext cx="52883" cy="78288"/>
            </a:xfrm>
            <a:custGeom>
              <a:avLst/>
              <a:gdLst/>
              <a:ahLst/>
              <a:cxnLst/>
              <a:rect l="l" t="t" r="r" b="b"/>
              <a:pathLst>
                <a:path w="1886" h="2792" extrusionOk="0">
                  <a:moveTo>
                    <a:pt x="347" y="0"/>
                  </a:moveTo>
                  <a:lnTo>
                    <a:pt x="38" y="578"/>
                  </a:lnTo>
                  <a:cubicBezTo>
                    <a:pt x="19" y="596"/>
                    <a:pt x="1" y="633"/>
                    <a:pt x="1" y="675"/>
                  </a:cubicBezTo>
                  <a:lnTo>
                    <a:pt x="135" y="2791"/>
                  </a:lnTo>
                  <a:lnTo>
                    <a:pt x="1752" y="2791"/>
                  </a:lnTo>
                  <a:lnTo>
                    <a:pt x="1886" y="675"/>
                  </a:lnTo>
                  <a:cubicBezTo>
                    <a:pt x="1886" y="633"/>
                    <a:pt x="1867" y="596"/>
                    <a:pt x="1849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9"/>
            <p:cNvSpPr/>
            <p:nvPr/>
          </p:nvSpPr>
          <p:spPr>
            <a:xfrm>
              <a:off x="1040404" y="4289320"/>
              <a:ext cx="39929" cy="4290"/>
            </a:xfrm>
            <a:custGeom>
              <a:avLst/>
              <a:gdLst/>
              <a:ahLst/>
              <a:cxnLst/>
              <a:rect l="l" t="t" r="r" b="b"/>
              <a:pathLst>
                <a:path w="1424" h="153" extrusionOk="0">
                  <a:moveTo>
                    <a:pt x="38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" y="37"/>
                  </a:lnTo>
                  <a:lnTo>
                    <a:pt x="1" y="116"/>
                  </a:lnTo>
                  <a:cubicBezTo>
                    <a:pt x="1" y="134"/>
                    <a:pt x="1" y="134"/>
                    <a:pt x="19" y="153"/>
                  </a:cubicBezTo>
                  <a:lnTo>
                    <a:pt x="1387" y="153"/>
                  </a:lnTo>
                  <a:cubicBezTo>
                    <a:pt x="1405" y="153"/>
                    <a:pt x="1424" y="134"/>
                    <a:pt x="1424" y="116"/>
                  </a:cubicBezTo>
                  <a:lnTo>
                    <a:pt x="1424" y="37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9"/>
            <p:cNvSpPr/>
            <p:nvPr/>
          </p:nvSpPr>
          <p:spPr>
            <a:xfrm>
              <a:off x="1040936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211" y="0"/>
                  </a:moveTo>
                  <a:lnTo>
                    <a:pt x="1211" y="97"/>
                  </a:lnTo>
                  <a:cubicBezTo>
                    <a:pt x="1211" y="97"/>
                    <a:pt x="213" y="134"/>
                    <a:pt x="0" y="153"/>
                  </a:cubicBezTo>
                  <a:lnTo>
                    <a:pt x="1368" y="153"/>
                  </a:lnTo>
                  <a:cubicBezTo>
                    <a:pt x="1386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6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040404" y="4289320"/>
              <a:ext cx="39929" cy="1570"/>
            </a:xfrm>
            <a:custGeom>
              <a:avLst/>
              <a:gdLst/>
              <a:ahLst/>
              <a:cxnLst/>
              <a:rect l="l" t="t" r="r" b="b"/>
              <a:pathLst>
                <a:path w="1424" h="56" extrusionOk="0">
                  <a:moveTo>
                    <a:pt x="38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424" y="56"/>
                  </a:lnTo>
                  <a:lnTo>
                    <a:pt x="1424" y="37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9"/>
            <p:cNvSpPr/>
            <p:nvPr/>
          </p:nvSpPr>
          <p:spPr>
            <a:xfrm>
              <a:off x="1038721" y="4333623"/>
              <a:ext cx="36817" cy="25937"/>
            </a:xfrm>
            <a:custGeom>
              <a:avLst/>
              <a:gdLst/>
              <a:ahLst/>
              <a:cxnLst/>
              <a:rect l="l" t="t" r="r" b="b"/>
              <a:pathLst>
                <a:path w="1313" h="925" extrusionOk="0">
                  <a:moveTo>
                    <a:pt x="79" y="0"/>
                  </a:moveTo>
                  <a:lnTo>
                    <a:pt x="1" y="615"/>
                  </a:lnTo>
                  <a:lnTo>
                    <a:pt x="1059" y="925"/>
                  </a:lnTo>
                  <a:lnTo>
                    <a:pt x="1313" y="287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" name="Google Shape;801;p39"/>
          <p:cNvGrpSpPr/>
          <p:nvPr/>
        </p:nvGrpSpPr>
        <p:grpSpPr>
          <a:xfrm flipH="1">
            <a:off x="803329" y="472039"/>
            <a:ext cx="1765754" cy="680245"/>
            <a:chOff x="237646" y="4005303"/>
            <a:chExt cx="312534" cy="120404"/>
          </a:xfrm>
        </p:grpSpPr>
        <p:sp>
          <p:nvSpPr>
            <p:cNvPr id="802" name="Google Shape;802;p39"/>
            <p:cNvSpPr/>
            <p:nvPr/>
          </p:nvSpPr>
          <p:spPr>
            <a:xfrm>
              <a:off x="272753" y="4047951"/>
              <a:ext cx="12983" cy="73465"/>
            </a:xfrm>
            <a:custGeom>
              <a:avLst/>
              <a:gdLst/>
              <a:ahLst/>
              <a:cxnLst/>
              <a:rect l="l" t="t" r="r" b="b"/>
              <a:pathLst>
                <a:path w="463" h="2620" extrusionOk="0">
                  <a:moveTo>
                    <a:pt x="19" y="0"/>
                  </a:moveTo>
                  <a:cubicBezTo>
                    <a:pt x="38" y="60"/>
                    <a:pt x="38" y="97"/>
                    <a:pt x="38" y="157"/>
                  </a:cubicBezTo>
                  <a:lnTo>
                    <a:pt x="38" y="291"/>
                  </a:lnTo>
                  <a:lnTo>
                    <a:pt x="38" y="370"/>
                  </a:lnTo>
                  <a:lnTo>
                    <a:pt x="38" y="541"/>
                  </a:lnTo>
                  <a:lnTo>
                    <a:pt x="38" y="966"/>
                  </a:lnTo>
                  <a:lnTo>
                    <a:pt x="38" y="1562"/>
                  </a:lnTo>
                  <a:cubicBezTo>
                    <a:pt x="38" y="1830"/>
                    <a:pt x="38" y="2079"/>
                    <a:pt x="19" y="2333"/>
                  </a:cubicBezTo>
                  <a:lnTo>
                    <a:pt x="19" y="2504"/>
                  </a:lnTo>
                  <a:cubicBezTo>
                    <a:pt x="19" y="2523"/>
                    <a:pt x="19" y="2523"/>
                    <a:pt x="1" y="2541"/>
                  </a:cubicBezTo>
                  <a:lnTo>
                    <a:pt x="1" y="2620"/>
                  </a:lnTo>
                  <a:lnTo>
                    <a:pt x="347" y="2620"/>
                  </a:lnTo>
                  <a:lnTo>
                    <a:pt x="347" y="2541"/>
                  </a:lnTo>
                  <a:lnTo>
                    <a:pt x="366" y="2523"/>
                  </a:lnTo>
                  <a:lnTo>
                    <a:pt x="366" y="2504"/>
                  </a:lnTo>
                  <a:lnTo>
                    <a:pt x="366" y="2449"/>
                  </a:lnTo>
                  <a:cubicBezTo>
                    <a:pt x="366" y="2407"/>
                    <a:pt x="384" y="2389"/>
                    <a:pt x="384" y="2352"/>
                  </a:cubicBezTo>
                  <a:lnTo>
                    <a:pt x="384" y="2333"/>
                  </a:lnTo>
                  <a:lnTo>
                    <a:pt x="384" y="2310"/>
                  </a:lnTo>
                  <a:cubicBezTo>
                    <a:pt x="403" y="2255"/>
                    <a:pt x="403" y="2176"/>
                    <a:pt x="403" y="2102"/>
                  </a:cubicBezTo>
                  <a:cubicBezTo>
                    <a:pt x="421" y="2079"/>
                    <a:pt x="421" y="2061"/>
                    <a:pt x="421" y="2042"/>
                  </a:cubicBezTo>
                  <a:lnTo>
                    <a:pt x="421" y="2005"/>
                  </a:lnTo>
                  <a:lnTo>
                    <a:pt x="421" y="1964"/>
                  </a:lnTo>
                  <a:lnTo>
                    <a:pt x="421" y="1927"/>
                  </a:lnTo>
                  <a:cubicBezTo>
                    <a:pt x="421" y="1908"/>
                    <a:pt x="421" y="1890"/>
                    <a:pt x="444" y="1871"/>
                  </a:cubicBezTo>
                  <a:lnTo>
                    <a:pt x="444" y="1793"/>
                  </a:lnTo>
                  <a:lnTo>
                    <a:pt x="444" y="1733"/>
                  </a:lnTo>
                  <a:lnTo>
                    <a:pt x="444" y="1714"/>
                  </a:lnTo>
                  <a:lnTo>
                    <a:pt x="444" y="1659"/>
                  </a:lnTo>
                  <a:lnTo>
                    <a:pt x="444" y="1617"/>
                  </a:lnTo>
                  <a:cubicBezTo>
                    <a:pt x="444" y="1599"/>
                    <a:pt x="444" y="1599"/>
                    <a:pt x="463" y="1580"/>
                  </a:cubicBezTo>
                  <a:lnTo>
                    <a:pt x="463" y="1562"/>
                  </a:lnTo>
                  <a:lnTo>
                    <a:pt x="463" y="1428"/>
                  </a:lnTo>
                  <a:lnTo>
                    <a:pt x="463" y="1409"/>
                  </a:lnTo>
                  <a:lnTo>
                    <a:pt x="463" y="1349"/>
                  </a:lnTo>
                  <a:lnTo>
                    <a:pt x="463" y="1331"/>
                  </a:lnTo>
                  <a:lnTo>
                    <a:pt x="463" y="1252"/>
                  </a:lnTo>
                  <a:lnTo>
                    <a:pt x="463" y="1178"/>
                  </a:lnTo>
                  <a:lnTo>
                    <a:pt x="463" y="1155"/>
                  </a:lnTo>
                  <a:cubicBezTo>
                    <a:pt x="463" y="966"/>
                    <a:pt x="463" y="753"/>
                    <a:pt x="444" y="559"/>
                  </a:cubicBezTo>
                  <a:lnTo>
                    <a:pt x="444" y="504"/>
                  </a:lnTo>
                  <a:lnTo>
                    <a:pt x="444" y="462"/>
                  </a:lnTo>
                  <a:lnTo>
                    <a:pt x="444" y="425"/>
                  </a:lnTo>
                  <a:lnTo>
                    <a:pt x="444" y="370"/>
                  </a:lnTo>
                  <a:lnTo>
                    <a:pt x="444" y="347"/>
                  </a:lnTo>
                  <a:lnTo>
                    <a:pt x="444" y="310"/>
                  </a:lnTo>
                  <a:cubicBezTo>
                    <a:pt x="421" y="273"/>
                    <a:pt x="421" y="231"/>
                    <a:pt x="421" y="194"/>
                  </a:cubicBezTo>
                  <a:lnTo>
                    <a:pt x="421" y="157"/>
                  </a:lnTo>
                  <a:lnTo>
                    <a:pt x="421" y="139"/>
                  </a:lnTo>
                  <a:lnTo>
                    <a:pt x="421" y="97"/>
                  </a:lnTo>
                  <a:cubicBezTo>
                    <a:pt x="421" y="60"/>
                    <a:pt x="403" y="42"/>
                    <a:pt x="403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9"/>
            <p:cNvSpPr/>
            <p:nvPr/>
          </p:nvSpPr>
          <p:spPr>
            <a:xfrm>
              <a:off x="237646" y="4047951"/>
              <a:ext cx="16235" cy="73465"/>
            </a:xfrm>
            <a:custGeom>
              <a:avLst/>
              <a:gdLst/>
              <a:ahLst/>
              <a:cxnLst/>
              <a:rect l="l" t="t" r="r" b="b"/>
              <a:pathLst>
                <a:path w="579" h="2620" extrusionOk="0">
                  <a:moveTo>
                    <a:pt x="171" y="0"/>
                  </a:moveTo>
                  <a:cubicBezTo>
                    <a:pt x="153" y="0"/>
                    <a:pt x="135" y="23"/>
                    <a:pt x="135" y="42"/>
                  </a:cubicBezTo>
                  <a:cubicBezTo>
                    <a:pt x="116" y="157"/>
                    <a:pt x="98" y="273"/>
                    <a:pt x="79" y="370"/>
                  </a:cubicBezTo>
                  <a:lnTo>
                    <a:pt x="79" y="462"/>
                  </a:lnTo>
                  <a:cubicBezTo>
                    <a:pt x="1" y="1118"/>
                    <a:pt x="37" y="1733"/>
                    <a:pt x="171" y="2310"/>
                  </a:cubicBezTo>
                  <a:cubicBezTo>
                    <a:pt x="195" y="2389"/>
                    <a:pt x="195" y="2449"/>
                    <a:pt x="213" y="2504"/>
                  </a:cubicBezTo>
                  <a:cubicBezTo>
                    <a:pt x="213" y="2523"/>
                    <a:pt x="213" y="2523"/>
                    <a:pt x="232" y="2523"/>
                  </a:cubicBezTo>
                  <a:lnTo>
                    <a:pt x="232" y="2583"/>
                  </a:lnTo>
                  <a:cubicBezTo>
                    <a:pt x="250" y="2601"/>
                    <a:pt x="269" y="2620"/>
                    <a:pt x="287" y="2620"/>
                  </a:cubicBezTo>
                  <a:lnTo>
                    <a:pt x="578" y="2620"/>
                  </a:lnTo>
                  <a:lnTo>
                    <a:pt x="578" y="2541"/>
                  </a:lnTo>
                  <a:cubicBezTo>
                    <a:pt x="560" y="2523"/>
                    <a:pt x="560" y="2523"/>
                    <a:pt x="560" y="2504"/>
                  </a:cubicBezTo>
                  <a:cubicBezTo>
                    <a:pt x="560" y="2449"/>
                    <a:pt x="541" y="2389"/>
                    <a:pt x="541" y="2310"/>
                  </a:cubicBezTo>
                  <a:cubicBezTo>
                    <a:pt x="463" y="1756"/>
                    <a:pt x="444" y="1137"/>
                    <a:pt x="481" y="485"/>
                  </a:cubicBezTo>
                  <a:lnTo>
                    <a:pt x="481" y="370"/>
                  </a:lnTo>
                  <a:cubicBezTo>
                    <a:pt x="500" y="254"/>
                    <a:pt x="500" y="139"/>
                    <a:pt x="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249563" y="4047951"/>
              <a:ext cx="14020" cy="73465"/>
            </a:xfrm>
            <a:custGeom>
              <a:avLst/>
              <a:gdLst/>
              <a:ahLst/>
              <a:cxnLst/>
              <a:rect l="l" t="t" r="r" b="b"/>
              <a:pathLst>
                <a:path w="500" h="2620" extrusionOk="0">
                  <a:moveTo>
                    <a:pt x="93" y="0"/>
                  </a:moveTo>
                  <a:cubicBezTo>
                    <a:pt x="1" y="947"/>
                    <a:pt x="19" y="1830"/>
                    <a:pt x="153" y="2620"/>
                  </a:cubicBezTo>
                  <a:lnTo>
                    <a:pt x="500" y="2620"/>
                  </a:lnTo>
                  <a:cubicBezTo>
                    <a:pt x="440" y="1830"/>
                    <a:pt x="440" y="947"/>
                    <a:pt x="481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262518" y="4047951"/>
              <a:ext cx="11300" cy="73465"/>
            </a:xfrm>
            <a:custGeom>
              <a:avLst/>
              <a:gdLst/>
              <a:ahLst/>
              <a:cxnLst/>
              <a:rect l="l" t="t" r="r" b="b"/>
              <a:pathLst>
                <a:path w="403" h="2620" extrusionOk="0">
                  <a:moveTo>
                    <a:pt x="19" y="0"/>
                  </a:moveTo>
                  <a:cubicBezTo>
                    <a:pt x="19" y="60"/>
                    <a:pt x="1" y="97"/>
                    <a:pt x="1" y="157"/>
                  </a:cubicBezTo>
                  <a:lnTo>
                    <a:pt x="1" y="291"/>
                  </a:lnTo>
                  <a:lnTo>
                    <a:pt x="1" y="370"/>
                  </a:lnTo>
                  <a:lnTo>
                    <a:pt x="1" y="504"/>
                  </a:lnTo>
                  <a:lnTo>
                    <a:pt x="1" y="1021"/>
                  </a:lnTo>
                  <a:lnTo>
                    <a:pt x="1" y="1617"/>
                  </a:lnTo>
                  <a:cubicBezTo>
                    <a:pt x="1" y="1871"/>
                    <a:pt x="1" y="2102"/>
                    <a:pt x="19" y="2333"/>
                  </a:cubicBezTo>
                  <a:lnTo>
                    <a:pt x="19" y="2504"/>
                  </a:lnTo>
                  <a:cubicBezTo>
                    <a:pt x="38" y="2541"/>
                    <a:pt x="38" y="2583"/>
                    <a:pt x="38" y="2620"/>
                  </a:cubicBezTo>
                  <a:lnTo>
                    <a:pt x="366" y="2620"/>
                  </a:lnTo>
                  <a:lnTo>
                    <a:pt x="366" y="2541"/>
                  </a:lnTo>
                  <a:cubicBezTo>
                    <a:pt x="384" y="2523"/>
                    <a:pt x="384" y="2523"/>
                    <a:pt x="384" y="2504"/>
                  </a:cubicBezTo>
                  <a:lnTo>
                    <a:pt x="384" y="2333"/>
                  </a:lnTo>
                  <a:cubicBezTo>
                    <a:pt x="403" y="2079"/>
                    <a:pt x="403" y="1830"/>
                    <a:pt x="403" y="1562"/>
                  </a:cubicBezTo>
                  <a:lnTo>
                    <a:pt x="403" y="966"/>
                  </a:lnTo>
                  <a:lnTo>
                    <a:pt x="403" y="541"/>
                  </a:lnTo>
                  <a:lnTo>
                    <a:pt x="403" y="370"/>
                  </a:lnTo>
                  <a:lnTo>
                    <a:pt x="403" y="291"/>
                  </a:lnTo>
                  <a:lnTo>
                    <a:pt x="403" y="157"/>
                  </a:lnTo>
                  <a:cubicBezTo>
                    <a:pt x="403" y="97"/>
                    <a:pt x="403" y="60"/>
                    <a:pt x="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272753" y="4047951"/>
              <a:ext cx="2103" cy="73465"/>
            </a:xfrm>
            <a:custGeom>
              <a:avLst/>
              <a:gdLst/>
              <a:ahLst/>
              <a:cxnLst/>
              <a:rect l="l" t="t" r="r" b="b"/>
              <a:pathLst>
                <a:path w="75" h="2620" extrusionOk="0">
                  <a:moveTo>
                    <a:pt x="19" y="0"/>
                  </a:moveTo>
                  <a:cubicBezTo>
                    <a:pt x="38" y="60"/>
                    <a:pt x="38" y="97"/>
                    <a:pt x="38" y="157"/>
                  </a:cubicBezTo>
                  <a:lnTo>
                    <a:pt x="38" y="291"/>
                  </a:lnTo>
                  <a:lnTo>
                    <a:pt x="38" y="370"/>
                  </a:lnTo>
                  <a:lnTo>
                    <a:pt x="38" y="541"/>
                  </a:lnTo>
                  <a:lnTo>
                    <a:pt x="38" y="966"/>
                  </a:lnTo>
                  <a:lnTo>
                    <a:pt x="38" y="1562"/>
                  </a:lnTo>
                  <a:cubicBezTo>
                    <a:pt x="38" y="1830"/>
                    <a:pt x="38" y="2079"/>
                    <a:pt x="19" y="2333"/>
                  </a:cubicBezTo>
                  <a:lnTo>
                    <a:pt x="19" y="2504"/>
                  </a:lnTo>
                  <a:cubicBezTo>
                    <a:pt x="19" y="2523"/>
                    <a:pt x="19" y="2523"/>
                    <a:pt x="1" y="2541"/>
                  </a:cubicBezTo>
                  <a:lnTo>
                    <a:pt x="1" y="2620"/>
                  </a:lnTo>
                  <a:lnTo>
                    <a:pt x="38" y="2620"/>
                  </a:lnTo>
                  <a:lnTo>
                    <a:pt x="38" y="2504"/>
                  </a:lnTo>
                  <a:cubicBezTo>
                    <a:pt x="38" y="2449"/>
                    <a:pt x="38" y="2389"/>
                    <a:pt x="56" y="2333"/>
                  </a:cubicBezTo>
                  <a:lnTo>
                    <a:pt x="56" y="2158"/>
                  </a:lnTo>
                  <a:cubicBezTo>
                    <a:pt x="56" y="1964"/>
                    <a:pt x="75" y="1774"/>
                    <a:pt x="75" y="1562"/>
                  </a:cubicBezTo>
                  <a:lnTo>
                    <a:pt x="75" y="966"/>
                  </a:lnTo>
                  <a:lnTo>
                    <a:pt x="75" y="541"/>
                  </a:lnTo>
                  <a:cubicBezTo>
                    <a:pt x="75" y="485"/>
                    <a:pt x="75" y="425"/>
                    <a:pt x="56" y="370"/>
                  </a:cubicBezTo>
                  <a:lnTo>
                    <a:pt x="56" y="291"/>
                  </a:lnTo>
                  <a:lnTo>
                    <a:pt x="56" y="157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282482" y="4047951"/>
              <a:ext cx="15702" cy="73465"/>
            </a:xfrm>
            <a:custGeom>
              <a:avLst/>
              <a:gdLst/>
              <a:ahLst/>
              <a:cxnLst/>
              <a:rect l="l" t="t" r="r" b="b"/>
              <a:pathLst>
                <a:path w="560" h="2620" extrusionOk="0">
                  <a:moveTo>
                    <a:pt x="56" y="0"/>
                  </a:moveTo>
                  <a:cubicBezTo>
                    <a:pt x="56" y="42"/>
                    <a:pt x="74" y="60"/>
                    <a:pt x="74" y="97"/>
                  </a:cubicBezTo>
                  <a:lnTo>
                    <a:pt x="74" y="157"/>
                  </a:lnTo>
                  <a:lnTo>
                    <a:pt x="74" y="194"/>
                  </a:lnTo>
                  <a:lnTo>
                    <a:pt x="74" y="254"/>
                  </a:lnTo>
                  <a:cubicBezTo>
                    <a:pt x="74" y="273"/>
                    <a:pt x="97" y="291"/>
                    <a:pt x="97" y="310"/>
                  </a:cubicBezTo>
                  <a:lnTo>
                    <a:pt x="97" y="370"/>
                  </a:lnTo>
                  <a:lnTo>
                    <a:pt x="97" y="425"/>
                  </a:lnTo>
                  <a:lnTo>
                    <a:pt x="97" y="462"/>
                  </a:lnTo>
                  <a:lnTo>
                    <a:pt x="97" y="485"/>
                  </a:lnTo>
                  <a:lnTo>
                    <a:pt x="97" y="504"/>
                  </a:lnTo>
                  <a:lnTo>
                    <a:pt x="97" y="559"/>
                  </a:lnTo>
                  <a:cubicBezTo>
                    <a:pt x="116" y="753"/>
                    <a:pt x="116" y="966"/>
                    <a:pt x="116" y="1155"/>
                  </a:cubicBezTo>
                  <a:lnTo>
                    <a:pt x="116" y="1178"/>
                  </a:lnTo>
                  <a:lnTo>
                    <a:pt x="116" y="1252"/>
                  </a:lnTo>
                  <a:lnTo>
                    <a:pt x="116" y="1331"/>
                  </a:lnTo>
                  <a:lnTo>
                    <a:pt x="116" y="1349"/>
                  </a:lnTo>
                  <a:lnTo>
                    <a:pt x="116" y="1409"/>
                  </a:lnTo>
                  <a:lnTo>
                    <a:pt x="116" y="1428"/>
                  </a:lnTo>
                  <a:lnTo>
                    <a:pt x="116" y="1562"/>
                  </a:lnTo>
                  <a:lnTo>
                    <a:pt x="116" y="1580"/>
                  </a:lnTo>
                  <a:cubicBezTo>
                    <a:pt x="97" y="1599"/>
                    <a:pt x="97" y="1617"/>
                    <a:pt x="97" y="1617"/>
                  </a:cubicBezTo>
                  <a:lnTo>
                    <a:pt x="97" y="1659"/>
                  </a:lnTo>
                  <a:lnTo>
                    <a:pt x="97" y="1714"/>
                  </a:lnTo>
                  <a:lnTo>
                    <a:pt x="97" y="1733"/>
                  </a:lnTo>
                  <a:lnTo>
                    <a:pt x="97" y="1793"/>
                  </a:lnTo>
                  <a:lnTo>
                    <a:pt x="97" y="1811"/>
                  </a:lnTo>
                  <a:cubicBezTo>
                    <a:pt x="97" y="1848"/>
                    <a:pt x="74" y="1890"/>
                    <a:pt x="74" y="1927"/>
                  </a:cubicBezTo>
                  <a:lnTo>
                    <a:pt x="74" y="1964"/>
                  </a:lnTo>
                  <a:lnTo>
                    <a:pt x="74" y="2005"/>
                  </a:lnTo>
                  <a:lnTo>
                    <a:pt x="74" y="2042"/>
                  </a:lnTo>
                  <a:cubicBezTo>
                    <a:pt x="74" y="2061"/>
                    <a:pt x="74" y="2079"/>
                    <a:pt x="56" y="2102"/>
                  </a:cubicBezTo>
                  <a:cubicBezTo>
                    <a:pt x="56" y="2176"/>
                    <a:pt x="56" y="2255"/>
                    <a:pt x="37" y="2310"/>
                  </a:cubicBezTo>
                  <a:lnTo>
                    <a:pt x="37" y="2333"/>
                  </a:lnTo>
                  <a:lnTo>
                    <a:pt x="37" y="2352"/>
                  </a:lnTo>
                  <a:cubicBezTo>
                    <a:pt x="37" y="2389"/>
                    <a:pt x="19" y="2407"/>
                    <a:pt x="19" y="2449"/>
                  </a:cubicBezTo>
                  <a:lnTo>
                    <a:pt x="19" y="2504"/>
                  </a:lnTo>
                  <a:lnTo>
                    <a:pt x="19" y="2523"/>
                  </a:lnTo>
                  <a:lnTo>
                    <a:pt x="0" y="2541"/>
                  </a:lnTo>
                  <a:lnTo>
                    <a:pt x="0" y="2620"/>
                  </a:lnTo>
                  <a:lnTo>
                    <a:pt x="287" y="2620"/>
                  </a:lnTo>
                  <a:cubicBezTo>
                    <a:pt x="305" y="2620"/>
                    <a:pt x="328" y="2601"/>
                    <a:pt x="347" y="2583"/>
                  </a:cubicBezTo>
                  <a:cubicBezTo>
                    <a:pt x="347" y="2541"/>
                    <a:pt x="365" y="2523"/>
                    <a:pt x="365" y="2504"/>
                  </a:cubicBezTo>
                  <a:cubicBezTo>
                    <a:pt x="384" y="2449"/>
                    <a:pt x="384" y="2389"/>
                    <a:pt x="402" y="2333"/>
                  </a:cubicBezTo>
                  <a:lnTo>
                    <a:pt x="402" y="2310"/>
                  </a:lnTo>
                  <a:cubicBezTo>
                    <a:pt x="518" y="1774"/>
                    <a:pt x="559" y="1197"/>
                    <a:pt x="518" y="578"/>
                  </a:cubicBezTo>
                  <a:cubicBezTo>
                    <a:pt x="499" y="504"/>
                    <a:pt x="499" y="444"/>
                    <a:pt x="499" y="370"/>
                  </a:cubicBezTo>
                  <a:cubicBezTo>
                    <a:pt x="481" y="291"/>
                    <a:pt x="481" y="231"/>
                    <a:pt x="462" y="157"/>
                  </a:cubicBezTo>
                  <a:cubicBezTo>
                    <a:pt x="462" y="116"/>
                    <a:pt x="462" y="79"/>
                    <a:pt x="444" y="42"/>
                  </a:cubicBezTo>
                  <a:cubicBezTo>
                    <a:pt x="444" y="23"/>
                    <a:pt x="421" y="0"/>
                    <a:pt x="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9"/>
            <p:cNvSpPr/>
            <p:nvPr/>
          </p:nvSpPr>
          <p:spPr>
            <a:xfrm>
              <a:off x="249563" y="4047951"/>
              <a:ext cx="5356" cy="73465"/>
            </a:xfrm>
            <a:custGeom>
              <a:avLst/>
              <a:gdLst/>
              <a:ahLst/>
              <a:cxnLst/>
              <a:rect l="l" t="t" r="r" b="b"/>
              <a:pathLst>
                <a:path w="191" h="2620" extrusionOk="0">
                  <a:moveTo>
                    <a:pt x="93" y="0"/>
                  </a:moveTo>
                  <a:cubicBezTo>
                    <a:pt x="1" y="947"/>
                    <a:pt x="19" y="1830"/>
                    <a:pt x="153" y="2620"/>
                  </a:cubicBezTo>
                  <a:lnTo>
                    <a:pt x="190" y="2620"/>
                  </a:lnTo>
                  <a:cubicBezTo>
                    <a:pt x="172" y="2583"/>
                    <a:pt x="172" y="2541"/>
                    <a:pt x="172" y="2504"/>
                  </a:cubicBezTo>
                  <a:cubicBezTo>
                    <a:pt x="153" y="2449"/>
                    <a:pt x="153" y="2389"/>
                    <a:pt x="135" y="2310"/>
                  </a:cubicBezTo>
                  <a:cubicBezTo>
                    <a:pt x="56" y="1617"/>
                    <a:pt x="38" y="832"/>
                    <a:pt x="11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9"/>
            <p:cNvSpPr/>
            <p:nvPr/>
          </p:nvSpPr>
          <p:spPr>
            <a:xfrm>
              <a:off x="261873" y="4047951"/>
              <a:ext cx="2243" cy="73465"/>
            </a:xfrm>
            <a:custGeom>
              <a:avLst/>
              <a:gdLst/>
              <a:ahLst/>
              <a:cxnLst/>
              <a:rect l="l" t="t" r="r" b="b"/>
              <a:pathLst>
                <a:path w="80" h="2620" extrusionOk="0">
                  <a:moveTo>
                    <a:pt x="42" y="0"/>
                  </a:moveTo>
                  <a:cubicBezTo>
                    <a:pt x="1" y="947"/>
                    <a:pt x="1" y="1830"/>
                    <a:pt x="61" y="2620"/>
                  </a:cubicBezTo>
                  <a:lnTo>
                    <a:pt x="79" y="2620"/>
                  </a:lnTo>
                  <a:cubicBezTo>
                    <a:pt x="24" y="1830"/>
                    <a:pt x="24" y="947"/>
                    <a:pt x="4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9"/>
            <p:cNvSpPr/>
            <p:nvPr/>
          </p:nvSpPr>
          <p:spPr>
            <a:xfrm>
              <a:off x="243086" y="4046914"/>
              <a:ext cx="50164" cy="1066"/>
            </a:xfrm>
            <a:custGeom>
              <a:avLst/>
              <a:gdLst/>
              <a:ahLst/>
              <a:cxnLst/>
              <a:rect l="l" t="t" r="r" b="b"/>
              <a:pathLst>
                <a:path w="1789" h="38" extrusionOk="0">
                  <a:moveTo>
                    <a:pt x="19" y="0"/>
                  </a:moveTo>
                  <a:cubicBezTo>
                    <a:pt x="1" y="0"/>
                    <a:pt x="1" y="0"/>
                    <a:pt x="1" y="19"/>
                  </a:cubicBezTo>
                  <a:lnTo>
                    <a:pt x="1" y="37"/>
                  </a:lnTo>
                  <a:lnTo>
                    <a:pt x="1789" y="37"/>
                  </a:lnTo>
                  <a:lnTo>
                    <a:pt x="1789" y="19"/>
                  </a:lnTo>
                  <a:cubicBezTo>
                    <a:pt x="1789" y="0"/>
                    <a:pt x="1789" y="0"/>
                    <a:pt x="177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9"/>
            <p:cNvSpPr/>
            <p:nvPr/>
          </p:nvSpPr>
          <p:spPr>
            <a:xfrm>
              <a:off x="252171" y="4076048"/>
              <a:ext cx="30844" cy="18422"/>
            </a:xfrm>
            <a:custGeom>
              <a:avLst/>
              <a:gdLst/>
              <a:ahLst/>
              <a:cxnLst/>
              <a:rect l="l" t="t" r="r" b="b"/>
              <a:pathLst>
                <a:path w="1100" h="657" extrusionOk="0">
                  <a:moveTo>
                    <a:pt x="984" y="1"/>
                  </a:moveTo>
                  <a:lnTo>
                    <a:pt x="0" y="98"/>
                  </a:lnTo>
                  <a:lnTo>
                    <a:pt x="79" y="657"/>
                  </a:lnTo>
                  <a:lnTo>
                    <a:pt x="1100" y="523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9"/>
            <p:cNvSpPr/>
            <p:nvPr/>
          </p:nvSpPr>
          <p:spPr>
            <a:xfrm>
              <a:off x="282482" y="4047951"/>
              <a:ext cx="4823" cy="73465"/>
            </a:xfrm>
            <a:custGeom>
              <a:avLst/>
              <a:gdLst/>
              <a:ahLst/>
              <a:cxnLst/>
              <a:rect l="l" t="t" r="r" b="b"/>
              <a:pathLst>
                <a:path w="172" h="2620" extrusionOk="0">
                  <a:moveTo>
                    <a:pt x="56" y="0"/>
                  </a:moveTo>
                  <a:cubicBezTo>
                    <a:pt x="56" y="42"/>
                    <a:pt x="74" y="60"/>
                    <a:pt x="74" y="97"/>
                  </a:cubicBezTo>
                  <a:lnTo>
                    <a:pt x="74" y="139"/>
                  </a:lnTo>
                  <a:lnTo>
                    <a:pt x="74" y="157"/>
                  </a:lnTo>
                  <a:lnTo>
                    <a:pt x="74" y="194"/>
                  </a:lnTo>
                  <a:lnTo>
                    <a:pt x="74" y="254"/>
                  </a:lnTo>
                  <a:cubicBezTo>
                    <a:pt x="74" y="273"/>
                    <a:pt x="97" y="291"/>
                    <a:pt x="97" y="310"/>
                  </a:cubicBezTo>
                  <a:lnTo>
                    <a:pt x="97" y="347"/>
                  </a:lnTo>
                  <a:lnTo>
                    <a:pt x="97" y="370"/>
                  </a:lnTo>
                  <a:lnTo>
                    <a:pt x="97" y="425"/>
                  </a:lnTo>
                  <a:lnTo>
                    <a:pt x="97" y="485"/>
                  </a:lnTo>
                  <a:lnTo>
                    <a:pt x="97" y="559"/>
                  </a:lnTo>
                  <a:cubicBezTo>
                    <a:pt x="116" y="753"/>
                    <a:pt x="116" y="966"/>
                    <a:pt x="116" y="1155"/>
                  </a:cubicBezTo>
                  <a:lnTo>
                    <a:pt x="116" y="1178"/>
                  </a:lnTo>
                  <a:lnTo>
                    <a:pt x="116" y="1252"/>
                  </a:lnTo>
                  <a:lnTo>
                    <a:pt x="116" y="1331"/>
                  </a:lnTo>
                  <a:lnTo>
                    <a:pt x="116" y="1349"/>
                  </a:lnTo>
                  <a:lnTo>
                    <a:pt x="116" y="1409"/>
                  </a:lnTo>
                  <a:lnTo>
                    <a:pt x="116" y="1428"/>
                  </a:lnTo>
                  <a:lnTo>
                    <a:pt x="116" y="1562"/>
                  </a:lnTo>
                  <a:lnTo>
                    <a:pt x="116" y="1580"/>
                  </a:lnTo>
                  <a:cubicBezTo>
                    <a:pt x="97" y="1599"/>
                    <a:pt x="97" y="1599"/>
                    <a:pt x="97" y="1617"/>
                  </a:cubicBezTo>
                  <a:lnTo>
                    <a:pt x="97" y="1659"/>
                  </a:lnTo>
                  <a:lnTo>
                    <a:pt x="97" y="1714"/>
                  </a:lnTo>
                  <a:lnTo>
                    <a:pt x="97" y="1733"/>
                  </a:lnTo>
                  <a:lnTo>
                    <a:pt x="97" y="1793"/>
                  </a:lnTo>
                  <a:lnTo>
                    <a:pt x="97" y="1811"/>
                  </a:lnTo>
                  <a:lnTo>
                    <a:pt x="97" y="1871"/>
                  </a:lnTo>
                  <a:cubicBezTo>
                    <a:pt x="74" y="1890"/>
                    <a:pt x="74" y="1908"/>
                    <a:pt x="74" y="1927"/>
                  </a:cubicBezTo>
                  <a:lnTo>
                    <a:pt x="74" y="1964"/>
                  </a:lnTo>
                  <a:lnTo>
                    <a:pt x="74" y="2005"/>
                  </a:lnTo>
                  <a:lnTo>
                    <a:pt x="74" y="2042"/>
                  </a:lnTo>
                  <a:cubicBezTo>
                    <a:pt x="74" y="2061"/>
                    <a:pt x="74" y="2079"/>
                    <a:pt x="56" y="2102"/>
                  </a:cubicBezTo>
                  <a:cubicBezTo>
                    <a:pt x="56" y="2176"/>
                    <a:pt x="56" y="2255"/>
                    <a:pt x="37" y="2310"/>
                  </a:cubicBezTo>
                  <a:lnTo>
                    <a:pt x="37" y="2333"/>
                  </a:lnTo>
                  <a:lnTo>
                    <a:pt x="37" y="2352"/>
                  </a:lnTo>
                  <a:cubicBezTo>
                    <a:pt x="37" y="2389"/>
                    <a:pt x="19" y="2407"/>
                    <a:pt x="19" y="2449"/>
                  </a:cubicBezTo>
                  <a:lnTo>
                    <a:pt x="19" y="2504"/>
                  </a:lnTo>
                  <a:lnTo>
                    <a:pt x="19" y="2523"/>
                  </a:lnTo>
                  <a:lnTo>
                    <a:pt x="0" y="2541"/>
                  </a:lnTo>
                  <a:lnTo>
                    <a:pt x="0" y="2620"/>
                  </a:lnTo>
                  <a:lnTo>
                    <a:pt x="37" y="2620"/>
                  </a:lnTo>
                  <a:cubicBezTo>
                    <a:pt x="37" y="2583"/>
                    <a:pt x="37" y="2541"/>
                    <a:pt x="56" y="2504"/>
                  </a:cubicBezTo>
                  <a:cubicBezTo>
                    <a:pt x="56" y="2449"/>
                    <a:pt x="56" y="2389"/>
                    <a:pt x="74" y="2333"/>
                  </a:cubicBezTo>
                  <a:cubicBezTo>
                    <a:pt x="153" y="1774"/>
                    <a:pt x="171" y="1178"/>
                    <a:pt x="134" y="559"/>
                  </a:cubicBezTo>
                  <a:lnTo>
                    <a:pt x="134" y="370"/>
                  </a:lnTo>
                  <a:cubicBezTo>
                    <a:pt x="134" y="347"/>
                    <a:pt x="116" y="328"/>
                    <a:pt x="116" y="310"/>
                  </a:cubicBezTo>
                  <a:lnTo>
                    <a:pt x="116" y="157"/>
                  </a:lnTo>
                  <a:cubicBezTo>
                    <a:pt x="116" y="97"/>
                    <a:pt x="97" y="60"/>
                    <a:pt x="97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9"/>
            <p:cNvSpPr/>
            <p:nvPr/>
          </p:nvSpPr>
          <p:spPr>
            <a:xfrm>
              <a:off x="239189" y="4052354"/>
              <a:ext cx="57818" cy="5973"/>
            </a:xfrm>
            <a:custGeom>
              <a:avLst/>
              <a:gdLst/>
              <a:ahLst/>
              <a:cxnLst/>
              <a:rect l="l" t="t" r="r" b="b"/>
              <a:pathLst>
                <a:path w="2062" h="213" extrusionOk="0">
                  <a:moveTo>
                    <a:pt x="24" y="0"/>
                  </a:moveTo>
                  <a:cubicBezTo>
                    <a:pt x="24" y="19"/>
                    <a:pt x="1" y="56"/>
                    <a:pt x="1" y="74"/>
                  </a:cubicBezTo>
                  <a:lnTo>
                    <a:pt x="1" y="116"/>
                  </a:lnTo>
                  <a:lnTo>
                    <a:pt x="1" y="213"/>
                  </a:lnTo>
                  <a:lnTo>
                    <a:pt x="2062" y="213"/>
                  </a:lnTo>
                  <a:lnTo>
                    <a:pt x="2062" y="171"/>
                  </a:lnTo>
                  <a:lnTo>
                    <a:pt x="2062" y="153"/>
                  </a:lnTo>
                  <a:lnTo>
                    <a:pt x="2062" y="134"/>
                  </a:lnTo>
                  <a:lnTo>
                    <a:pt x="2062" y="116"/>
                  </a:lnTo>
                  <a:lnTo>
                    <a:pt x="2062" y="97"/>
                  </a:lnTo>
                  <a:lnTo>
                    <a:pt x="2062" y="74"/>
                  </a:lnTo>
                  <a:lnTo>
                    <a:pt x="2062" y="56"/>
                  </a:lnTo>
                  <a:lnTo>
                    <a:pt x="2062" y="37"/>
                  </a:lnTo>
                  <a:lnTo>
                    <a:pt x="2043" y="19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9"/>
            <p:cNvSpPr/>
            <p:nvPr/>
          </p:nvSpPr>
          <p:spPr>
            <a:xfrm>
              <a:off x="241909" y="4113369"/>
              <a:ext cx="52379" cy="4823"/>
            </a:xfrm>
            <a:custGeom>
              <a:avLst/>
              <a:gdLst/>
              <a:ahLst/>
              <a:cxnLst/>
              <a:rect l="l" t="t" r="r" b="b"/>
              <a:pathLst>
                <a:path w="1868" h="172" extrusionOk="0">
                  <a:moveTo>
                    <a:pt x="1" y="0"/>
                  </a:moveTo>
                  <a:lnTo>
                    <a:pt x="1" y="37"/>
                  </a:lnTo>
                  <a:lnTo>
                    <a:pt x="1" y="93"/>
                  </a:lnTo>
                  <a:cubicBezTo>
                    <a:pt x="19" y="116"/>
                    <a:pt x="19" y="153"/>
                    <a:pt x="43" y="171"/>
                  </a:cubicBezTo>
                  <a:lnTo>
                    <a:pt x="1831" y="171"/>
                  </a:lnTo>
                  <a:cubicBezTo>
                    <a:pt x="1849" y="134"/>
                    <a:pt x="1868" y="74"/>
                    <a:pt x="1868" y="19"/>
                  </a:cubicBezTo>
                  <a:lnTo>
                    <a:pt x="1868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9"/>
            <p:cNvSpPr/>
            <p:nvPr/>
          </p:nvSpPr>
          <p:spPr>
            <a:xfrm>
              <a:off x="239189" y="4052354"/>
              <a:ext cx="57818" cy="5973"/>
            </a:xfrm>
            <a:custGeom>
              <a:avLst/>
              <a:gdLst/>
              <a:ahLst/>
              <a:cxnLst/>
              <a:rect l="l" t="t" r="r" b="b"/>
              <a:pathLst>
                <a:path w="2062" h="213" extrusionOk="0">
                  <a:moveTo>
                    <a:pt x="1946" y="0"/>
                  </a:moveTo>
                  <a:lnTo>
                    <a:pt x="1965" y="153"/>
                  </a:lnTo>
                  <a:lnTo>
                    <a:pt x="1641" y="153"/>
                  </a:lnTo>
                  <a:lnTo>
                    <a:pt x="1484" y="134"/>
                  </a:lnTo>
                  <a:lnTo>
                    <a:pt x="833" y="134"/>
                  </a:lnTo>
                  <a:lnTo>
                    <a:pt x="1" y="116"/>
                  </a:lnTo>
                  <a:lnTo>
                    <a:pt x="1" y="213"/>
                  </a:lnTo>
                  <a:lnTo>
                    <a:pt x="2062" y="213"/>
                  </a:lnTo>
                  <a:lnTo>
                    <a:pt x="2062" y="171"/>
                  </a:lnTo>
                  <a:lnTo>
                    <a:pt x="2062" y="153"/>
                  </a:lnTo>
                  <a:lnTo>
                    <a:pt x="2062" y="134"/>
                  </a:lnTo>
                  <a:lnTo>
                    <a:pt x="2062" y="116"/>
                  </a:lnTo>
                  <a:lnTo>
                    <a:pt x="2062" y="97"/>
                  </a:lnTo>
                  <a:lnTo>
                    <a:pt x="2062" y="74"/>
                  </a:lnTo>
                  <a:lnTo>
                    <a:pt x="2062" y="56"/>
                  </a:lnTo>
                  <a:lnTo>
                    <a:pt x="2062" y="37"/>
                  </a:lnTo>
                  <a:lnTo>
                    <a:pt x="2043" y="19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9"/>
            <p:cNvSpPr/>
            <p:nvPr/>
          </p:nvSpPr>
          <p:spPr>
            <a:xfrm>
              <a:off x="241909" y="4113369"/>
              <a:ext cx="52379" cy="4823"/>
            </a:xfrm>
            <a:custGeom>
              <a:avLst/>
              <a:gdLst/>
              <a:ahLst/>
              <a:cxnLst/>
              <a:rect l="l" t="t" r="r" b="b"/>
              <a:pathLst>
                <a:path w="1868" h="172" extrusionOk="0">
                  <a:moveTo>
                    <a:pt x="1775" y="0"/>
                  </a:moveTo>
                  <a:lnTo>
                    <a:pt x="1734" y="116"/>
                  </a:lnTo>
                  <a:lnTo>
                    <a:pt x="1" y="93"/>
                  </a:lnTo>
                  <a:lnTo>
                    <a:pt x="1" y="93"/>
                  </a:lnTo>
                  <a:cubicBezTo>
                    <a:pt x="19" y="116"/>
                    <a:pt x="19" y="153"/>
                    <a:pt x="43" y="171"/>
                  </a:cubicBezTo>
                  <a:lnTo>
                    <a:pt x="1831" y="171"/>
                  </a:lnTo>
                  <a:cubicBezTo>
                    <a:pt x="1868" y="116"/>
                    <a:pt x="1868" y="56"/>
                    <a:pt x="186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9"/>
            <p:cNvSpPr/>
            <p:nvPr/>
          </p:nvSpPr>
          <p:spPr>
            <a:xfrm>
              <a:off x="239862" y="4058298"/>
              <a:ext cx="57146" cy="5860"/>
            </a:xfrm>
            <a:custGeom>
              <a:avLst/>
              <a:gdLst/>
              <a:ahLst/>
              <a:cxnLst/>
              <a:rect l="l" t="t" r="r" b="b"/>
              <a:pathLst>
                <a:path w="2038" h="209" extrusionOk="0">
                  <a:moveTo>
                    <a:pt x="0" y="1"/>
                  </a:moveTo>
                  <a:lnTo>
                    <a:pt x="0" y="93"/>
                  </a:lnTo>
                  <a:lnTo>
                    <a:pt x="402" y="116"/>
                  </a:lnTo>
                  <a:lnTo>
                    <a:pt x="809" y="135"/>
                  </a:lnTo>
                  <a:lnTo>
                    <a:pt x="1211" y="172"/>
                  </a:lnTo>
                  <a:lnTo>
                    <a:pt x="1423" y="172"/>
                  </a:lnTo>
                  <a:lnTo>
                    <a:pt x="1617" y="190"/>
                  </a:lnTo>
                  <a:lnTo>
                    <a:pt x="1654" y="190"/>
                  </a:lnTo>
                  <a:lnTo>
                    <a:pt x="2038" y="209"/>
                  </a:lnTo>
                  <a:cubicBezTo>
                    <a:pt x="2019" y="135"/>
                    <a:pt x="2019" y="75"/>
                    <a:pt x="201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9"/>
            <p:cNvSpPr/>
            <p:nvPr/>
          </p:nvSpPr>
          <p:spPr>
            <a:xfrm>
              <a:off x="243619" y="4118164"/>
              <a:ext cx="49126" cy="2215"/>
            </a:xfrm>
            <a:custGeom>
              <a:avLst/>
              <a:gdLst/>
              <a:ahLst/>
              <a:cxnLst/>
              <a:rect l="l" t="t" r="r" b="b"/>
              <a:pathLst>
                <a:path w="1752" h="79" extrusionOk="0">
                  <a:moveTo>
                    <a:pt x="0" y="0"/>
                  </a:moveTo>
                  <a:cubicBezTo>
                    <a:pt x="0" y="19"/>
                    <a:pt x="0" y="19"/>
                    <a:pt x="19" y="19"/>
                  </a:cubicBezTo>
                  <a:lnTo>
                    <a:pt x="365" y="37"/>
                  </a:lnTo>
                  <a:lnTo>
                    <a:pt x="1386" y="61"/>
                  </a:lnTo>
                  <a:lnTo>
                    <a:pt x="1733" y="79"/>
                  </a:lnTo>
                  <a:cubicBezTo>
                    <a:pt x="1733" y="37"/>
                    <a:pt x="1751" y="19"/>
                    <a:pt x="1751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518916" y="4035642"/>
              <a:ext cx="16235" cy="90064"/>
            </a:xfrm>
            <a:custGeom>
              <a:avLst/>
              <a:gdLst/>
              <a:ahLst/>
              <a:cxnLst/>
              <a:rect l="l" t="t" r="r" b="b"/>
              <a:pathLst>
                <a:path w="579" h="3212" extrusionOk="0">
                  <a:moveTo>
                    <a:pt x="38" y="0"/>
                  </a:moveTo>
                  <a:lnTo>
                    <a:pt x="38" y="171"/>
                  </a:lnTo>
                  <a:lnTo>
                    <a:pt x="38" y="347"/>
                  </a:lnTo>
                  <a:cubicBezTo>
                    <a:pt x="56" y="365"/>
                    <a:pt x="56" y="402"/>
                    <a:pt x="56" y="439"/>
                  </a:cubicBezTo>
                  <a:lnTo>
                    <a:pt x="56" y="633"/>
                  </a:lnTo>
                  <a:lnTo>
                    <a:pt x="56" y="1174"/>
                  </a:lnTo>
                  <a:lnTo>
                    <a:pt x="56" y="1904"/>
                  </a:lnTo>
                  <a:cubicBezTo>
                    <a:pt x="56" y="2232"/>
                    <a:pt x="38" y="2541"/>
                    <a:pt x="19" y="2846"/>
                  </a:cubicBezTo>
                  <a:lnTo>
                    <a:pt x="19" y="3059"/>
                  </a:lnTo>
                  <a:lnTo>
                    <a:pt x="19" y="3119"/>
                  </a:lnTo>
                  <a:cubicBezTo>
                    <a:pt x="19" y="3138"/>
                    <a:pt x="19" y="3174"/>
                    <a:pt x="1" y="3211"/>
                  </a:cubicBezTo>
                  <a:lnTo>
                    <a:pt x="421" y="3211"/>
                  </a:lnTo>
                  <a:cubicBezTo>
                    <a:pt x="421" y="3174"/>
                    <a:pt x="444" y="3156"/>
                    <a:pt x="444" y="3119"/>
                  </a:cubicBezTo>
                  <a:lnTo>
                    <a:pt x="444" y="3096"/>
                  </a:lnTo>
                  <a:lnTo>
                    <a:pt x="444" y="3077"/>
                  </a:lnTo>
                  <a:lnTo>
                    <a:pt x="444" y="3059"/>
                  </a:lnTo>
                  <a:cubicBezTo>
                    <a:pt x="444" y="3040"/>
                    <a:pt x="463" y="3022"/>
                    <a:pt x="463" y="3004"/>
                  </a:cubicBezTo>
                  <a:lnTo>
                    <a:pt x="463" y="2980"/>
                  </a:lnTo>
                  <a:cubicBezTo>
                    <a:pt x="463" y="2943"/>
                    <a:pt x="463" y="2925"/>
                    <a:pt x="481" y="2888"/>
                  </a:cubicBezTo>
                  <a:lnTo>
                    <a:pt x="481" y="2846"/>
                  </a:lnTo>
                  <a:cubicBezTo>
                    <a:pt x="500" y="2749"/>
                    <a:pt x="500" y="2675"/>
                    <a:pt x="518" y="2578"/>
                  </a:cubicBezTo>
                  <a:lnTo>
                    <a:pt x="518" y="2560"/>
                  </a:lnTo>
                  <a:lnTo>
                    <a:pt x="518" y="2481"/>
                  </a:lnTo>
                  <a:lnTo>
                    <a:pt x="518" y="2463"/>
                  </a:lnTo>
                  <a:lnTo>
                    <a:pt x="518" y="2384"/>
                  </a:lnTo>
                  <a:cubicBezTo>
                    <a:pt x="537" y="2384"/>
                    <a:pt x="537" y="2366"/>
                    <a:pt x="537" y="2366"/>
                  </a:cubicBezTo>
                  <a:lnTo>
                    <a:pt x="537" y="2287"/>
                  </a:lnTo>
                  <a:lnTo>
                    <a:pt x="537" y="2195"/>
                  </a:lnTo>
                  <a:cubicBezTo>
                    <a:pt x="537" y="2172"/>
                    <a:pt x="537" y="2135"/>
                    <a:pt x="560" y="2116"/>
                  </a:cubicBezTo>
                  <a:lnTo>
                    <a:pt x="560" y="2098"/>
                  </a:lnTo>
                  <a:lnTo>
                    <a:pt x="560" y="2019"/>
                  </a:lnTo>
                  <a:lnTo>
                    <a:pt x="560" y="1982"/>
                  </a:lnTo>
                  <a:lnTo>
                    <a:pt x="560" y="1922"/>
                  </a:lnTo>
                  <a:lnTo>
                    <a:pt x="560" y="1904"/>
                  </a:lnTo>
                  <a:cubicBezTo>
                    <a:pt x="560" y="1848"/>
                    <a:pt x="560" y="1788"/>
                    <a:pt x="578" y="1733"/>
                  </a:cubicBezTo>
                  <a:lnTo>
                    <a:pt x="578" y="1710"/>
                  </a:lnTo>
                  <a:lnTo>
                    <a:pt x="578" y="1636"/>
                  </a:lnTo>
                  <a:lnTo>
                    <a:pt x="578" y="1617"/>
                  </a:lnTo>
                  <a:lnTo>
                    <a:pt x="578" y="1520"/>
                  </a:lnTo>
                  <a:lnTo>
                    <a:pt x="578" y="1423"/>
                  </a:lnTo>
                  <a:lnTo>
                    <a:pt x="578" y="1405"/>
                  </a:lnTo>
                  <a:cubicBezTo>
                    <a:pt x="578" y="1174"/>
                    <a:pt x="578" y="924"/>
                    <a:pt x="560" y="670"/>
                  </a:cubicBezTo>
                  <a:lnTo>
                    <a:pt x="560" y="615"/>
                  </a:lnTo>
                  <a:lnTo>
                    <a:pt x="560" y="555"/>
                  </a:lnTo>
                  <a:lnTo>
                    <a:pt x="560" y="518"/>
                  </a:lnTo>
                  <a:cubicBezTo>
                    <a:pt x="537" y="481"/>
                    <a:pt x="537" y="462"/>
                    <a:pt x="537" y="439"/>
                  </a:cubicBezTo>
                  <a:lnTo>
                    <a:pt x="537" y="421"/>
                  </a:lnTo>
                  <a:lnTo>
                    <a:pt x="537" y="347"/>
                  </a:lnTo>
                  <a:cubicBezTo>
                    <a:pt x="537" y="305"/>
                    <a:pt x="537" y="268"/>
                    <a:pt x="518" y="208"/>
                  </a:cubicBezTo>
                  <a:lnTo>
                    <a:pt x="518" y="171"/>
                  </a:lnTo>
                  <a:lnTo>
                    <a:pt x="518" y="153"/>
                  </a:lnTo>
                  <a:lnTo>
                    <a:pt x="518" y="116"/>
                  </a:lnTo>
                  <a:lnTo>
                    <a:pt x="518" y="93"/>
                  </a:lnTo>
                  <a:cubicBezTo>
                    <a:pt x="518" y="56"/>
                    <a:pt x="518" y="19"/>
                    <a:pt x="50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9"/>
            <p:cNvSpPr/>
            <p:nvPr/>
          </p:nvSpPr>
          <p:spPr>
            <a:xfrm>
              <a:off x="476295" y="4035642"/>
              <a:ext cx="19460" cy="90064"/>
            </a:xfrm>
            <a:custGeom>
              <a:avLst/>
              <a:gdLst/>
              <a:ahLst/>
              <a:cxnLst/>
              <a:rect l="l" t="t" r="r" b="b"/>
              <a:pathLst>
                <a:path w="694" h="3212" extrusionOk="0">
                  <a:moveTo>
                    <a:pt x="190" y="0"/>
                  </a:moveTo>
                  <a:cubicBezTo>
                    <a:pt x="172" y="0"/>
                    <a:pt x="135" y="19"/>
                    <a:pt x="135" y="37"/>
                  </a:cubicBezTo>
                  <a:cubicBezTo>
                    <a:pt x="116" y="171"/>
                    <a:pt x="93" y="305"/>
                    <a:pt x="75" y="439"/>
                  </a:cubicBezTo>
                  <a:lnTo>
                    <a:pt x="75" y="536"/>
                  </a:lnTo>
                  <a:cubicBezTo>
                    <a:pt x="1" y="1345"/>
                    <a:pt x="38" y="2116"/>
                    <a:pt x="190" y="2846"/>
                  </a:cubicBezTo>
                  <a:cubicBezTo>
                    <a:pt x="209" y="2906"/>
                    <a:pt x="232" y="2980"/>
                    <a:pt x="250" y="3059"/>
                  </a:cubicBezTo>
                  <a:lnTo>
                    <a:pt x="250" y="3096"/>
                  </a:lnTo>
                  <a:cubicBezTo>
                    <a:pt x="269" y="3119"/>
                    <a:pt x="269" y="3138"/>
                    <a:pt x="269" y="3174"/>
                  </a:cubicBezTo>
                  <a:cubicBezTo>
                    <a:pt x="287" y="3193"/>
                    <a:pt x="306" y="3211"/>
                    <a:pt x="324" y="3211"/>
                  </a:cubicBezTo>
                  <a:lnTo>
                    <a:pt x="694" y="3211"/>
                  </a:lnTo>
                  <a:lnTo>
                    <a:pt x="694" y="3119"/>
                  </a:lnTo>
                  <a:cubicBezTo>
                    <a:pt x="671" y="3096"/>
                    <a:pt x="671" y="3077"/>
                    <a:pt x="671" y="3059"/>
                  </a:cubicBezTo>
                  <a:cubicBezTo>
                    <a:pt x="671" y="2980"/>
                    <a:pt x="652" y="2906"/>
                    <a:pt x="652" y="2846"/>
                  </a:cubicBezTo>
                  <a:cubicBezTo>
                    <a:pt x="555" y="2135"/>
                    <a:pt x="518" y="1363"/>
                    <a:pt x="578" y="578"/>
                  </a:cubicBezTo>
                  <a:lnTo>
                    <a:pt x="578" y="439"/>
                  </a:lnTo>
                  <a:cubicBezTo>
                    <a:pt x="597" y="287"/>
                    <a:pt x="597" y="134"/>
                    <a:pt x="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9"/>
            <p:cNvSpPr/>
            <p:nvPr/>
          </p:nvSpPr>
          <p:spPr>
            <a:xfrm>
              <a:off x="490287" y="4035642"/>
              <a:ext cx="17273" cy="90064"/>
            </a:xfrm>
            <a:custGeom>
              <a:avLst/>
              <a:gdLst/>
              <a:ahLst/>
              <a:cxnLst/>
              <a:rect l="l" t="t" r="r" b="b"/>
              <a:pathLst>
                <a:path w="616" h="3212" extrusionOk="0">
                  <a:moveTo>
                    <a:pt x="116" y="0"/>
                  </a:moveTo>
                  <a:cubicBezTo>
                    <a:pt x="1" y="1132"/>
                    <a:pt x="38" y="2232"/>
                    <a:pt x="195" y="3211"/>
                  </a:cubicBezTo>
                  <a:lnTo>
                    <a:pt x="615" y="3211"/>
                  </a:lnTo>
                  <a:cubicBezTo>
                    <a:pt x="560" y="2232"/>
                    <a:pt x="560" y="1132"/>
                    <a:pt x="597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9"/>
            <p:cNvSpPr/>
            <p:nvPr/>
          </p:nvSpPr>
          <p:spPr>
            <a:xfrm>
              <a:off x="505961" y="4035642"/>
              <a:ext cx="14553" cy="90064"/>
            </a:xfrm>
            <a:custGeom>
              <a:avLst/>
              <a:gdLst/>
              <a:ahLst/>
              <a:cxnLst/>
              <a:rect l="l" t="t" r="r" b="b"/>
              <a:pathLst>
                <a:path w="519" h="3212" extrusionOk="0">
                  <a:moveTo>
                    <a:pt x="38" y="0"/>
                  </a:moveTo>
                  <a:cubicBezTo>
                    <a:pt x="19" y="56"/>
                    <a:pt x="19" y="116"/>
                    <a:pt x="19" y="171"/>
                  </a:cubicBezTo>
                  <a:lnTo>
                    <a:pt x="19" y="324"/>
                  </a:lnTo>
                  <a:lnTo>
                    <a:pt x="19" y="439"/>
                  </a:lnTo>
                  <a:lnTo>
                    <a:pt x="19" y="596"/>
                  </a:lnTo>
                  <a:cubicBezTo>
                    <a:pt x="1" y="827"/>
                    <a:pt x="1" y="1040"/>
                    <a:pt x="1" y="1248"/>
                  </a:cubicBezTo>
                  <a:cubicBezTo>
                    <a:pt x="1" y="1502"/>
                    <a:pt x="1" y="1733"/>
                    <a:pt x="19" y="1982"/>
                  </a:cubicBezTo>
                  <a:cubicBezTo>
                    <a:pt x="19" y="2269"/>
                    <a:pt x="19" y="2578"/>
                    <a:pt x="38" y="2846"/>
                  </a:cubicBezTo>
                  <a:cubicBezTo>
                    <a:pt x="38" y="2925"/>
                    <a:pt x="38" y="3004"/>
                    <a:pt x="56" y="3059"/>
                  </a:cubicBezTo>
                  <a:lnTo>
                    <a:pt x="56" y="3211"/>
                  </a:lnTo>
                  <a:lnTo>
                    <a:pt x="463" y="3211"/>
                  </a:lnTo>
                  <a:cubicBezTo>
                    <a:pt x="481" y="3174"/>
                    <a:pt x="481" y="3138"/>
                    <a:pt x="481" y="3119"/>
                  </a:cubicBezTo>
                  <a:lnTo>
                    <a:pt x="481" y="3059"/>
                  </a:lnTo>
                  <a:lnTo>
                    <a:pt x="481" y="2846"/>
                  </a:lnTo>
                  <a:cubicBezTo>
                    <a:pt x="500" y="2541"/>
                    <a:pt x="518" y="2232"/>
                    <a:pt x="518" y="1904"/>
                  </a:cubicBezTo>
                  <a:lnTo>
                    <a:pt x="518" y="1174"/>
                  </a:lnTo>
                  <a:lnTo>
                    <a:pt x="518" y="633"/>
                  </a:lnTo>
                  <a:lnTo>
                    <a:pt x="518" y="439"/>
                  </a:lnTo>
                  <a:cubicBezTo>
                    <a:pt x="518" y="402"/>
                    <a:pt x="518" y="365"/>
                    <a:pt x="500" y="347"/>
                  </a:cubicBezTo>
                  <a:lnTo>
                    <a:pt x="500" y="171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518916" y="4035642"/>
              <a:ext cx="2748" cy="90064"/>
            </a:xfrm>
            <a:custGeom>
              <a:avLst/>
              <a:gdLst/>
              <a:ahLst/>
              <a:cxnLst/>
              <a:rect l="l" t="t" r="r" b="b"/>
              <a:pathLst>
                <a:path w="98" h="3212" extrusionOk="0">
                  <a:moveTo>
                    <a:pt x="38" y="0"/>
                  </a:moveTo>
                  <a:lnTo>
                    <a:pt x="38" y="171"/>
                  </a:lnTo>
                  <a:lnTo>
                    <a:pt x="38" y="347"/>
                  </a:lnTo>
                  <a:cubicBezTo>
                    <a:pt x="56" y="365"/>
                    <a:pt x="56" y="402"/>
                    <a:pt x="56" y="439"/>
                  </a:cubicBezTo>
                  <a:lnTo>
                    <a:pt x="56" y="633"/>
                  </a:lnTo>
                  <a:lnTo>
                    <a:pt x="56" y="1174"/>
                  </a:lnTo>
                  <a:lnTo>
                    <a:pt x="56" y="1904"/>
                  </a:lnTo>
                  <a:cubicBezTo>
                    <a:pt x="56" y="2232"/>
                    <a:pt x="38" y="2541"/>
                    <a:pt x="19" y="2846"/>
                  </a:cubicBezTo>
                  <a:lnTo>
                    <a:pt x="19" y="3059"/>
                  </a:lnTo>
                  <a:lnTo>
                    <a:pt x="19" y="3119"/>
                  </a:lnTo>
                  <a:cubicBezTo>
                    <a:pt x="19" y="3138"/>
                    <a:pt x="19" y="3174"/>
                    <a:pt x="1" y="3211"/>
                  </a:cubicBezTo>
                  <a:lnTo>
                    <a:pt x="38" y="3211"/>
                  </a:lnTo>
                  <a:cubicBezTo>
                    <a:pt x="38" y="3156"/>
                    <a:pt x="56" y="3119"/>
                    <a:pt x="56" y="3059"/>
                  </a:cubicBezTo>
                  <a:lnTo>
                    <a:pt x="56" y="2846"/>
                  </a:lnTo>
                  <a:cubicBezTo>
                    <a:pt x="56" y="2791"/>
                    <a:pt x="75" y="2712"/>
                    <a:pt x="75" y="2657"/>
                  </a:cubicBezTo>
                  <a:cubicBezTo>
                    <a:pt x="75" y="2403"/>
                    <a:pt x="98" y="2153"/>
                    <a:pt x="98" y="1904"/>
                  </a:cubicBezTo>
                  <a:lnTo>
                    <a:pt x="98" y="1174"/>
                  </a:lnTo>
                  <a:lnTo>
                    <a:pt x="98" y="633"/>
                  </a:lnTo>
                  <a:cubicBezTo>
                    <a:pt x="98" y="578"/>
                    <a:pt x="98" y="499"/>
                    <a:pt x="75" y="439"/>
                  </a:cubicBezTo>
                  <a:lnTo>
                    <a:pt x="75" y="347"/>
                  </a:lnTo>
                  <a:lnTo>
                    <a:pt x="75" y="17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530721" y="4035642"/>
              <a:ext cx="19460" cy="90064"/>
            </a:xfrm>
            <a:custGeom>
              <a:avLst/>
              <a:gdLst/>
              <a:ahLst/>
              <a:cxnLst/>
              <a:rect l="l" t="t" r="r" b="b"/>
              <a:pathLst>
                <a:path w="694" h="3212" extrusionOk="0">
                  <a:moveTo>
                    <a:pt x="79" y="0"/>
                  </a:moveTo>
                  <a:cubicBezTo>
                    <a:pt x="97" y="19"/>
                    <a:pt x="97" y="56"/>
                    <a:pt x="97" y="93"/>
                  </a:cubicBezTo>
                  <a:lnTo>
                    <a:pt x="97" y="116"/>
                  </a:lnTo>
                  <a:lnTo>
                    <a:pt x="97" y="171"/>
                  </a:lnTo>
                  <a:lnTo>
                    <a:pt x="97" y="208"/>
                  </a:lnTo>
                  <a:cubicBezTo>
                    <a:pt x="116" y="250"/>
                    <a:pt x="116" y="268"/>
                    <a:pt x="116" y="287"/>
                  </a:cubicBezTo>
                  <a:lnTo>
                    <a:pt x="116" y="347"/>
                  </a:lnTo>
                  <a:lnTo>
                    <a:pt x="116" y="439"/>
                  </a:lnTo>
                  <a:cubicBezTo>
                    <a:pt x="116" y="462"/>
                    <a:pt x="116" y="481"/>
                    <a:pt x="139" y="518"/>
                  </a:cubicBezTo>
                  <a:lnTo>
                    <a:pt x="139" y="555"/>
                  </a:lnTo>
                  <a:lnTo>
                    <a:pt x="139" y="578"/>
                  </a:lnTo>
                  <a:lnTo>
                    <a:pt x="139" y="615"/>
                  </a:lnTo>
                  <a:lnTo>
                    <a:pt x="139" y="652"/>
                  </a:lnTo>
                  <a:lnTo>
                    <a:pt x="139" y="670"/>
                  </a:lnTo>
                  <a:cubicBezTo>
                    <a:pt x="157" y="924"/>
                    <a:pt x="157" y="1174"/>
                    <a:pt x="157" y="1405"/>
                  </a:cubicBezTo>
                  <a:lnTo>
                    <a:pt x="157" y="1423"/>
                  </a:lnTo>
                  <a:lnTo>
                    <a:pt x="157" y="1520"/>
                  </a:lnTo>
                  <a:lnTo>
                    <a:pt x="157" y="1617"/>
                  </a:lnTo>
                  <a:lnTo>
                    <a:pt x="157" y="1636"/>
                  </a:lnTo>
                  <a:lnTo>
                    <a:pt x="157" y="1710"/>
                  </a:lnTo>
                  <a:lnTo>
                    <a:pt x="157" y="1733"/>
                  </a:lnTo>
                  <a:cubicBezTo>
                    <a:pt x="139" y="1788"/>
                    <a:pt x="139" y="1848"/>
                    <a:pt x="139" y="1904"/>
                  </a:cubicBezTo>
                  <a:lnTo>
                    <a:pt x="139" y="1922"/>
                  </a:lnTo>
                  <a:lnTo>
                    <a:pt x="139" y="1982"/>
                  </a:lnTo>
                  <a:lnTo>
                    <a:pt x="139" y="2019"/>
                  </a:lnTo>
                  <a:lnTo>
                    <a:pt x="139" y="2098"/>
                  </a:lnTo>
                  <a:lnTo>
                    <a:pt x="139" y="2116"/>
                  </a:lnTo>
                  <a:cubicBezTo>
                    <a:pt x="116" y="2135"/>
                    <a:pt x="116" y="2172"/>
                    <a:pt x="116" y="2195"/>
                  </a:cubicBezTo>
                  <a:lnTo>
                    <a:pt x="116" y="2366"/>
                  </a:lnTo>
                  <a:cubicBezTo>
                    <a:pt x="116" y="2366"/>
                    <a:pt x="116" y="2384"/>
                    <a:pt x="97" y="2384"/>
                  </a:cubicBezTo>
                  <a:lnTo>
                    <a:pt x="97" y="2463"/>
                  </a:lnTo>
                  <a:lnTo>
                    <a:pt x="97" y="2481"/>
                  </a:lnTo>
                  <a:lnTo>
                    <a:pt x="97" y="2560"/>
                  </a:lnTo>
                  <a:lnTo>
                    <a:pt x="97" y="2578"/>
                  </a:lnTo>
                  <a:cubicBezTo>
                    <a:pt x="79" y="2675"/>
                    <a:pt x="60" y="2749"/>
                    <a:pt x="60" y="2846"/>
                  </a:cubicBezTo>
                  <a:lnTo>
                    <a:pt x="60" y="2888"/>
                  </a:lnTo>
                  <a:cubicBezTo>
                    <a:pt x="42" y="2925"/>
                    <a:pt x="42" y="2943"/>
                    <a:pt x="42" y="2980"/>
                  </a:cubicBezTo>
                  <a:lnTo>
                    <a:pt x="42" y="3004"/>
                  </a:lnTo>
                  <a:cubicBezTo>
                    <a:pt x="42" y="3022"/>
                    <a:pt x="23" y="3040"/>
                    <a:pt x="23" y="3059"/>
                  </a:cubicBezTo>
                  <a:lnTo>
                    <a:pt x="23" y="3077"/>
                  </a:lnTo>
                  <a:lnTo>
                    <a:pt x="23" y="3096"/>
                  </a:lnTo>
                  <a:lnTo>
                    <a:pt x="23" y="3119"/>
                  </a:lnTo>
                  <a:cubicBezTo>
                    <a:pt x="23" y="3156"/>
                    <a:pt x="0" y="3174"/>
                    <a:pt x="0" y="3211"/>
                  </a:cubicBezTo>
                  <a:lnTo>
                    <a:pt x="370" y="3211"/>
                  </a:lnTo>
                  <a:cubicBezTo>
                    <a:pt x="407" y="3211"/>
                    <a:pt x="425" y="3193"/>
                    <a:pt x="425" y="3174"/>
                  </a:cubicBezTo>
                  <a:lnTo>
                    <a:pt x="425" y="3156"/>
                  </a:lnTo>
                  <a:cubicBezTo>
                    <a:pt x="444" y="3119"/>
                    <a:pt x="444" y="3096"/>
                    <a:pt x="462" y="3059"/>
                  </a:cubicBezTo>
                  <a:cubicBezTo>
                    <a:pt x="485" y="2980"/>
                    <a:pt x="485" y="2925"/>
                    <a:pt x="504" y="2846"/>
                  </a:cubicBezTo>
                  <a:cubicBezTo>
                    <a:pt x="656" y="2172"/>
                    <a:pt x="693" y="1442"/>
                    <a:pt x="638" y="693"/>
                  </a:cubicBezTo>
                  <a:cubicBezTo>
                    <a:pt x="638" y="615"/>
                    <a:pt x="638" y="518"/>
                    <a:pt x="619" y="439"/>
                  </a:cubicBezTo>
                  <a:cubicBezTo>
                    <a:pt x="619" y="347"/>
                    <a:pt x="601" y="268"/>
                    <a:pt x="578" y="171"/>
                  </a:cubicBezTo>
                  <a:cubicBezTo>
                    <a:pt x="578" y="134"/>
                    <a:pt x="578" y="74"/>
                    <a:pt x="559" y="37"/>
                  </a:cubicBezTo>
                  <a:cubicBezTo>
                    <a:pt x="559" y="19"/>
                    <a:pt x="541" y="0"/>
                    <a:pt x="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9"/>
            <p:cNvSpPr/>
            <p:nvPr/>
          </p:nvSpPr>
          <p:spPr>
            <a:xfrm>
              <a:off x="490287" y="4035642"/>
              <a:ext cx="6505" cy="90064"/>
            </a:xfrm>
            <a:custGeom>
              <a:avLst/>
              <a:gdLst/>
              <a:ahLst/>
              <a:cxnLst/>
              <a:rect l="l" t="t" r="r" b="b"/>
              <a:pathLst>
                <a:path w="232" h="3212" extrusionOk="0">
                  <a:moveTo>
                    <a:pt x="116" y="0"/>
                  </a:moveTo>
                  <a:cubicBezTo>
                    <a:pt x="1" y="1132"/>
                    <a:pt x="38" y="2232"/>
                    <a:pt x="195" y="3211"/>
                  </a:cubicBezTo>
                  <a:lnTo>
                    <a:pt x="232" y="3211"/>
                  </a:lnTo>
                  <a:cubicBezTo>
                    <a:pt x="232" y="3156"/>
                    <a:pt x="213" y="3096"/>
                    <a:pt x="213" y="3059"/>
                  </a:cubicBezTo>
                  <a:cubicBezTo>
                    <a:pt x="195" y="2980"/>
                    <a:pt x="195" y="2906"/>
                    <a:pt x="172" y="2846"/>
                  </a:cubicBezTo>
                  <a:cubicBezTo>
                    <a:pt x="56" y="1964"/>
                    <a:pt x="56" y="998"/>
                    <a:pt x="153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9"/>
            <p:cNvSpPr/>
            <p:nvPr/>
          </p:nvSpPr>
          <p:spPr>
            <a:xfrm>
              <a:off x="505961" y="4035642"/>
              <a:ext cx="2103" cy="90064"/>
            </a:xfrm>
            <a:custGeom>
              <a:avLst/>
              <a:gdLst/>
              <a:ahLst/>
              <a:cxnLst/>
              <a:rect l="l" t="t" r="r" b="b"/>
              <a:pathLst>
                <a:path w="75" h="3212" extrusionOk="0">
                  <a:moveTo>
                    <a:pt x="38" y="0"/>
                  </a:moveTo>
                  <a:cubicBezTo>
                    <a:pt x="1" y="1132"/>
                    <a:pt x="1" y="2232"/>
                    <a:pt x="56" y="3211"/>
                  </a:cubicBezTo>
                  <a:lnTo>
                    <a:pt x="75" y="3211"/>
                  </a:lnTo>
                  <a:cubicBezTo>
                    <a:pt x="19" y="2232"/>
                    <a:pt x="19" y="1132"/>
                    <a:pt x="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482127" y="4033427"/>
              <a:ext cx="62221" cy="2243"/>
            </a:xfrm>
            <a:custGeom>
              <a:avLst/>
              <a:gdLst/>
              <a:ahLst/>
              <a:cxnLst/>
              <a:rect l="l" t="t" r="r" b="b"/>
              <a:pathLst>
                <a:path w="2219" h="80" extrusionOk="0">
                  <a:moveTo>
                    <a:pt x="42" y="1"/>
                  </a:moveTo>
                  <a:cubicBezTo>
                    <a:pt x="24" y="1"/>
                    <a:pt x="1" y="19"/>
                    <a:pt x="1" y="38"/>
                  </a:cubicBezTo>
                  <a:lnTo>
                    <a:pt x="1" y="79"/>
                  </a:lnTo>
                  <a:lnTo>
                    <a:pt x="2218" y="79"/>
                  </a:lnTo>
                  <a:lnTo>
                    <a:pt x="2218" y="38"/>
                  </a:lnTo>
                  <a:cubicBezTo>
                    <a:pt x="2218" y="19"/>
                    <a:pt x="2218" y="1"/>
                    <a:pt x="219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494044" y="4070608"/>
              <a:ext cx="41107" cy="30872"/>
            </a:xfrm>
            <a:custGeom>
              <a:avLst/>
              <a:gdLst/>
              <a:ahLst/>
              <a:cxnLst/>
              <a:rect l="l" t="t" r="r" b="b"/>
              <a:pathLst>
                <a:path w="1466" h="1101" extrusionOk="0">
                  <a:moveTo>
                    <a:pt x="1137" y="1"/>
                  </a:moveTo>
                  <a:lnTo>
                    <a:pt x="1" y="486"/>
                  </a:lnTo>
                  <a:lnTo>
                    <a:pt x="310" y="1100"/>
                  </a:lnTo>
                  <a:lnTo>
                    <a:pt x="1465" y="560"/>
                  </a:lnTo>
                  <a:lnTo>
                    <a:pt x="1137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9"/>
            <p:cNvSpPr/>
            <p:nvPr/>
          </p:nvSpPr>
          <p:spPr>
            <a:xfrm>
              <a:off x="530721" y="4035642"/>
              <a:ext cx="5973" cy="90064"/>
            </a:xfrm>
            <a:custGeom>
              <a:avLst/>
              <a:gdLst/>
              <a:ahLst/>
              <a:cxnLst/>
              <a:rect l="l" t="t" r="r" b="b"/>
              <a:pathLst>
                <a:path w="213" h="3212" extrusionOk="0">
                  <a:moveTo>
                    <a:pt x="79" y="0"/>
                  </a:moveTo>
                  <a:cubicBezTo>
                    <a:pt x="97" y="19"/>
                    <a:pt x="97" y="56"/>
                    <a:pt x="97" y="93"/>
                  </a:cubicBezTo>
                  <a:lnTo>
                    <a:pt x="97" y="116"/>
                  </a:lnTo>
                  <a:lnTo>
                    <a:pt x="97" y="153"/>
                  </a:lnTo>
                  <a:lnTo>
                    <a:pt x="97" y="171"/>
                  </a:lnTo>
                  <a:lnTo>
                    <a:pt x="97" y="208"/>
                  </a:lnTo>
                  <a:cubicBezTo>
                    <a:pt x="116" y="250"/>
                    <a:pt x="116" y="268"/>
                    <a:pt x="116" y="287"/>
                  </a:cubicBezTo>
                  <a:lnTo>
                    <a:pt x="116" y="347"/>
                  </a:lnTo>
                  <a:lnTo>
                    <a:pt x="116" y="421"/>
                  </a:lnTo>
                  <a:lnTo>
                    <a:pt x="116" y="439"/>
                  </a:lnTo>
                  <a:cubicBezTo>
                    <a:pt x="116" y="462"/>
                    <a:pt x="116" y="481"/>
                    <a:pt x="139" y="518"/>
                  </a:cubicBezTo>
                  <a:lnTo>
                    <a:pt x="139" y="578"/>
                  </a:lnTo>
                  <a:lnTo>
                    <a:pt x="139" y="652"/>
                  </a:lnTo>
                  <a:lnTo>
                    <a:pt x="139" y="670"/>
                  </a:lnTo>
                  <a:cubicBezTo>
                    <a:pt x="157" y="924"/>
                    <a:pt x="157" y="1174"/>
                    <a:pt x="157" y="1405"/>
                  </a:cubicBezTo>
                  <a:lnTo>
                    <a:pt x="157" y="1423"/>
                  </a:lnTo>
                  <a:lnTo>
                    <a:pt x="157" y="1520"/>
                  </a:lnTo>
                  <a:lnTo>
                    <a:pt x="157" y="1617"/>
                  </a:lnTo>
                  <a:lnTo>
                    <a:pt x="157" y="1636"/>
                  </a:lnTo>
                  <a:lnTo>
                    <a:pt x="157" y="1710"/>
                  </a:lnTo>
                  <a:lnTo>
                    <a:pt x="157" y="1733"/>
                  </a:lnTo>
                  <a:cubicBezTo>
                    <a:pt x="139" y="1788"/>
                    <a:pt x="139" y="1848"/>
                    <a:pt x="139" y="1904"/>
                  </a:cubicBezTo>
                  <a:lnTo>
                    <a:pt x="139" y="1922"/>
                  </a:lnTo>
                  <a:lnTo>
                    <a:pt x="139" y="1982"/>
                  </a:lnTo>
                  <a:lnTo>
                    <a:pt x="139" y="2019"/>
                  </a:lnTo>
                  <a:lnTo>
                    <a:pt x="139" y="2098"/>
                  </a:lnTo>
                  <a:lnTo>
                    <a:pt x="139" y="2116"/>
                  </a:lnTo>
                  <a:cubicBezTo>
                    <a:pt x="116" y="2135"/>
                    <a:pt x="116" y="2172"/>
                    <a:pt x="116" y="2195"/>
                  </a:cubicBezTo>
                  <a:lnTo>
                    <a:pt x="116" y="2287"/>
                  </a:lnTo>
                  <a:lnTo>
                    <a:pt x="116" y="2366"/>
                  </a:lnTo>
                  <a:cubicBezTo>
                    <a:pt x="116" y="2366"/>
                    <a:pt x="116" y="2384"/>
                    <a:pt x="97" y="2384"/>
                  </a:cubicBezTo>
                  <a:lnTo>
                    <a:pt x="97" y="2463"/>
                  </a:lnTo>
                  <a:lnTo>
                    <a:pt x="97" y="2481"/>
                  </a:lnTo>
                  <a:lnTo>
                    <a:pt x="97" y="2560"/>
                  </a:lnTo>
                  <a:lnTo>
                    <a:pt x="97" y="2578"/>
                  </a:lnTo>
                  <a:cubicBezTo>
                    <a:pt x="79" y="2675"/>
                    <a:pt x="60" y="2749"/>
                    <a:pt x="60" y="2846"/>
                  </a:cubicBezTo>
                  <a:lnTo>
                    <a:pt x="60" y="2888"/>
                  </a:lnTo>
                  <a:cubicBezTo>
                    <a:pt x="42" y="2925"/>
                    <a:pt x="42" y="2943"/>
                    <a:pt x="42" y="2980"/>
                  </a:cubicBezTo>
                  <a:lnTo>
                    <a:pt x="42" y="3004"/>
                  </a:lnTo>
                  <a:cubicBezTo>
                    <a:pt x="42" y="3022"/>
                    <a:pt x="23" y="3040"/>
                    <a:pt x="23" y="3059"/>
                  </a:cubicBezTo>
                  <a:lnTo>
                    <a:pt x="23" y="3077"/>
                  </a:lnTo>
                  <a:lnTo>
                    <a:pt x="23" y="3096"/>
                  </a:lnTo>
                  <a:lnTo>
                    <a:pt x="23" y="3119"/>
                  </a:lnTo>
                  <a:cubicBezTo>
                    <a:pt x="23" y="3156"/>
                    <a:pt x="0" y="3174"/>
                    <a:pt x="0" y="3211"/>
                  </a:cubicBezTo>
                  <a:lnTo>
                    <a:pt x="42" y="3211"/>
                  </a:lnTo>
                  <a:cubicBezTo>
                    <a:pt x="60" y="3156"/>
                    <a:pt x="60" y="3119"/>
                    <a:pt x="60" y="3059"/>
                  </a:cubicBezTo>
                  <a:cubicBezTo>
                    <a:pt x="79" y="3004"/>
                    <a:pt x="97" y="2925"/>
                    <a:pt x="97" y="2846"/>
                  </a:cubicBezTo>
                  <a:cubicBezTo>
                    <a:pt x="194" y="2172"/>
                    <a:pt x="213" y="1442"/>
                    <a:pt x="176" y="670"/>
                  </a:cubicBezTo>
                  <a:lnTo>
                    <a:pt x="176" y="439"/>
                  </a:lnTo>
                  <a:cubicBezTo>
                    <a:pt x="157" y="402"/>
                    <a:pt x="157" y="384"/>
                    <a:pt x="157" y="365"/>
                  </a:cubicBezTo>
                  <a:cubicBezTo>
                    <a:pt x="157" y="287"/>
                    <a:pt x="157" y="231"/>
                    <a:pt x="139" y="171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9"/>
            <p:cNvSpPr/>
            <p:nvPr/>
          </p:nvSpPr>
          <p:spPr>
            <a:xfrm>
              <a:off x="477332" y="4040437"/>
              <a:ext cx="71810" cy="7543"/>
            </a:xfrm>
            <a:custGeom>
              <a:avLst/>
              <a:gdLst/>
              <a:ahLst/>
              <a:cxnLst/>
              <a:rect l="l" t="t" r="r" b="b"/>
              <a:pathLst>
                <a:path w="2561" h="269" extrusionOk="0">
                  <a:moveTo>
                    <a:pt x="38" y="0"/>
                  </a:moveTo>
                  <a:cubicBezTo>
                    <a:pt x="38" y="37"/>
                    <a:pt x="19" y="60"/>
                    <a:pt x="19" y="97"/>
                  </a:cubicBezTo>
                  <a:lnTo>
                    <a:pt x="19" y="134"/>
                  </a:lnTo>
                  <a:cubicBezTo>
                    <a:pt x="1" y="176"/>
                    <a:pt x="1" y="213"/>
                    <a:pt x="1" y="268"/>
                  </a:cubicBezTo>
                  <a:lnTo>
                    <a:pt x="2560" y="268"/>
                  </a:lnTo>
                  <a:lnTo>
                    <a:pt x="2560" y="213"/>
                  </a:lnTo>
                  <a:lnTo>
                    <a:pt x="2560" y="194"/>
                  </a:lnTo>
                  <a:lnTo>
                    <a:pt x="2560" y="176"/>
                  </a:lnTo>
                  <a:lnTo>
                    <a:pt x="2560" y="153"/>
                  </a:lnTo>
                  <a:lnTo>
                    <a:pt x="2560" y="134"/>
                  </a:lnTo>
                  <a:lnTo>
                    <a:pt x="2560" y="97"/>
                  </a:lnTo>
                  <a:cubicBezTo>
                    <a:pt x="2560" y="97"/>
                    <a:pt x="2542" y="97"/>
                    <a:pt x="2542" y="79"/>
                  </a:cubicBezTo>
                  <a:lnTo>
                    <a:pt x="2542" y="60"/>
                  </a:lnTo>
                  <a:lnTo>
                    <a:pt x="2542" y="19"/>
                  </a:lnTo>
                  <a:cubicBezTo>
                    <a:pt x="2523" y="19"/>
                    <a:pt x="2523" y="0"/>
                    <a:pt x="2523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480585" y="4115444"/>
              <a:ext cx="65305" cy="5973"/>
            </a:xfrm>
            <a:custGeom>
              <a:avLst/>
              <a:gdLst/>
              <a:ahLst/>
              <a:cxnLst/>
              <a:rect l="l" t="t" r="r" b="b"/>
              <a:pathLst>
                <a:path w="2329" h="213" extrusionOk="0">
                  <a:moveTo>
                    <a:pt x="0" y="0"/>
                  </a:moveTo>
                  <a:cubicBezTo>
                    <a:pt x="0" y="19"/>
                    <a:pt x="19" y="42"/>
                    <a:pt x="19" y="60"/>
                  </a:cubicBezTo>
                  <a:lnTo>
                    <a:pt x="19" y="116"/>
                  </a:lnTo>
                  <a:cubicBezTo>
                    <a:pt x="37" y="158"/>
                    <a:pt x="37" y="194"/>
                    <a:pt x="56" y="213"/>
                  </a:cubicBezTo>
                  <a:lnTo>
                    <a:pt x="2273" y="213"/>
                  </a:lnTo>
                  <a:cubicBezTo>
                    <a:pt x="2310" y="158"/>
                    <a:pt x="2329" y="97"/>
                    <a:pt x="2329" y="42"/>
                  </a:cubicBezTo>
                  <a:lnTo>
                    <a:pt x="2329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9"/>
            <p:cNvSpPr/>
            <p:nvPr/>
          </p:nvSpPr>
          <p:spPr>
            <a:xfrm>
              <a:off x="477332" y="4040437"/>
              <a:ext cx="71810" cy="7543"/>
            </a:xfrm>
            <a:custGeom>
              <a:avLst/>
              <a:gdLst/>
              <a:ahLst/>
              <a:cxnLst/>
              <a:rect l="l" t="t" r="r" b="b"/>
              <a:pathLst>
                <a:path w="2561" h="269" extrusionOk="0">
                  <a:moveTo>
                    <a:pt x="2408" y="0"/>
                  </a:moveTo>
                  <a:lnTo>
                    <a:pt x="2445" y="194"/>
                  </a:lnTo>
                  <a:lnTo>
                    <a:pt x="2061" y="194"/>
                  </a:lnTo>
                  <a:lnTo>
                    <a:pt x="2020" y="176"/>
                  </a:lnTo>
                  <a:lnTo>
                    <a:pt x="1521" y="176"/>
                  </a:lnTo>
                  <a:lnTo>
                    <a:pt x="1040" y="153"/>
                  </a:lnTo>
                  <a:lnTo>
                    <a:pt x="19" y="134"/>
                  </a:lnTo>
                  <a:cubicBezTo>
                    <a:pt x="1" y="176"/>
                    <a:pt x="1" y="213"/>
                    <a:pt x="1" y="268"/>
                  </a:cubicBezTo>
                  <a:lnTo>
                    <a:pt x="2560" y="268"/>
                  </a:lnTo>
                  <a:lnTo>
                    <a:pt x="2560" y="213"/>
                  </a:lnTo>
                  <a:lnTo>
                    <a:pt x="2560" y="194"/>
                  </a:lnTo>
                  <a:lnTo>
                    <a:pt x="2560" y="176"/>
                  </a:lnTo>
                  <a:lnTo>
                    <a:pt x="2560" y="153"/>
                  </a:lnTo>
                  <a:lnTo>
                    <a:pt x="2560" y="134"/>
                  </a:lnTo>
                  <a:lnTo>
                    <a:pt x="2560" y="97"/>
                  </a:lnTo>
                  <a:cubicBezTo>
                    <a:pt x="2560" y="97"/>
                    <a:pt x="2542" y="97"/>
                    <a:pt x="2542" y="79"/>
                  </a:cubicBezTo>
                  <a:lnTo>
                    <a:pt x="2542" y="60"/>
                  </a:lnTo>
                  <a:lnTo>
                    <a:pt x="2542" y="19"/>
                  </a:lnTo>
                  <a:cubicBezTo>
                    <a:pt x="2523" y="19"/>
                    <a:pt x="2523" y="0"/>
                    <a:pt x="252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9"/>
            <p:cNvSpPr/>
            <p:nvPr/>
          </p:nvSpPr>
          <p:spPr>
            <a:xfrm>
              <a:off x="481090" y="4115444"/>
              <a:ext cx="64800" cy="5973"/>
            </a:xfrm>
            <a:custGeom>
              <a:avLst/>
              <a:gdLst/>
              <a:ahLst/>
              <a:cxnLst/>
              <a:rect l="l" t="t" r="r" b="b"/>
              <a:pathLst>
                <a:path w="2311" h="213" extrusionOk="0">
                  <a:moveTo>
                    <a:pt x="2177" y="0"/>
                  </a:moveTo>
                  <a:lnTo>
                    <a:pt x="2140" y="158"/>
                  </a:lnTo>
                  <a:lnTo>
                    <a:pt x="1" y="116"/>
                  </a:lnTo>
                  <a:lnTo>
                    <a:pt x="1" y="116"/>
                  </a:lnTo>
                  <a:cubicBezTo>
                    <a:pt x="19" y="158"/>
                    <a:pt x="19" y="194"/>
                    <a:pt x="38" y="213"/>
                  </a:cubicBezTo>
                  <a:lnTo>
                    <a:pt x="2255" y="213"/>
                  </a:lnTo>
                  <a:cubicBezTo>
                    <a:pt x="2292" y="158"/>
                    <a:pt x="2311" y="79"/>
                    <a:pt x="231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9"/>
            <p:cNvSpPr/>
            <p:nvPr/>
          </p:nvSpPr>
          <p:spPr>
            <a:xfrm>
              <a:off x="478370" y="4047951"/>
              <a:ext cx="70240" cy="7150"/>
            </a:xfrm>
            <a:custGeom>
              <a:avLst/>
              <a:gdLst/>
              <a:ahLst/>
              <a:cxnLst/>
              <a:rect l="l" t="t" r="r" b="b"/>
              <a:pathLst>
                <a:path w="2505" h="255" extrusionOk="0">
                  <a:moveTo>
                    <a:pt x="1" y="0"/>
                  </a:moveTo>
                  <a:lnTo>
                    <a:pt x="1" y="97"/>
                  </a:lnTo>
                  <a:lnTo>
                    <a:pt x="504" y="139"/>
                  </a:lnTo>
                  <a:lnTo>
                    <a:pt x="1003" y="157"/>
                  </a:lnTo>
                  <a:lnTo>
                    <a:pt x="1502" y="194"/>
                  </a:lnTo>
                  <a:lnTo>
                    <a:pt x="1544" y="194"/>
                  </a:lnTo>
                  <a:lnTo>
                    <a:pt x="1752" y="213"/>
                  </a:lnTo>
                  <a:lnTo>
                    <a:pt x="2006" y="231"/>
                  </a:lnTo>
                  <a:lnTo>
                    <a:pt x="2043" y="231"/>
                  </a:lnTo>
                  <a:lnTo>
                    <a:pt x="2505" y="254"/>
                  </a:lnTo>
                  <a:cubicBezTo>
                    <a:pt x="2505" y="176"/>
                    <a:pt x="2505" y="79"/>
                    <a:pt x="248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9"/>
            <p:cNvSpPr/>
            <p:nvPr/>
          </p:nvSpPr>
          <p:spPr>
            <a:xfrm>
              <a:off x="398568" y="4007518"/>
              <a:ext cx="21002" cy="118189"/>
            </a:xfrm>
            <a:custGeom>
              <a:avLst/>
              <a:gdLst/>
              <a:ahLst/>
              <a:cxnLst/>
              <a:rect l="l" t="t" r="r" b="b"/>
              <a:pathLst>
                <a:path w="749" h="4215" extrusionOk="0">
                  <a:moveTo>
                    <a:pt x="37" y="0"/>
                  </a:moveTo>
                  <a:cubicBezTo>
                    <a:pt x="37" y="79"/>
                    <a:pt x="37" y="171"/>
                    <a:pt x="56" y="250"/>
                  </a:cubicBezTo>
                  <a:lnTo>
                    <a:pt x="56" y="463"/>
                  </a:lnTo>
                  <a:lnTo>
                    <a:pt x="56" y="597"/>
                  </a:lnTo>
                  <a:lnTo>
                    <a:pt x="56" y="846"/>
                  </a:lnTo>
                  <a:cubicBezTo>
                    <a:pt x="74" y="1077"/>
                    <a:pt x="74" y="1327"/>
                    <a:pt x="74" y="1558"/>
                  </a:cubicBezTo>
                  <a:cubicBezTo>
                    <a:pt x="74" y="1886"/>
                    <a:pt x="74" y="2195"/>
                    <a:pt x="56" y="2523"/>
                  </a:cubicBezTo>
                  <a:cubicBezTo>
                    <a:pt x="56" y="2944"/>
                    <a:pt x="37" y="3350"/>
                    <a:pt x="37" y="3752"/>
                  </a:cubicBezTo>
                  <a:cubicBezTo>
                    <a:pt x="19" y="3831"/>
                    <a:pt x="19" y="3928"/>
                    <a:pt x="19" y="4025"/>
                  </a:cubicBezTo>
                  <a:lnTo>
                    <a:pt x="19" y="4080"/>
                  </a:lnTo>
                  <a:cubicBezTo>
                    <a:pt x="19" y="4122"/>
                    <a:pt x="0" y="4177"/>
                    <a:pt x="0" y="4214"/>
                  </a:cubicBezTo>
                  <a:lnTo>
                    <a:pt x="536" y="4214"/>
                  </a:lnTo>
                  <a:cubicBezTo>
                    <a:pt x="555" y="4177"/>
                    <a:pt x="555" y="4141"/>
                    <a:pt x="555" y="4099"/>
                  </a:cubicBezTo>
                  <a:lnTo>
                    <a:pt x="578" y="4080"/>
                  </a:lnTo>
                  <a:lnTo>
                    <a:pt x="578" y="4062"/>
                  </a:lnTo>
                  <a:lnTo>
                    <a:pt x="578" y="4043"/>
                  </a:lnTo>
                  <a:lnTo>
                    <a:pt x="578" y="4025"/>
                  </a:lnTo>
                  <a:cubicBezTo>
                    <a:pt x="578" y="4007"/>
                    <a:pt x="578" y="3965"/>
                    <a:pt x="596" y="3946"/>
                  </a:cubicBezTo>
                  <a:lnTo>
                    <a:pt x="596" y="3928"/>
                  </a:lnTo>
                  <a:cubicBezTo>
                    <a:pt x="596" y="3868"/>
                    <a:pt x="615" y="3831"/>
                    <a:pt x="615" y="3794"/>
                  </a:cubicBezTo>
                  <a:lnTo>
                    <a:pt x="615" y="3752"/>
                  </a:lnTo>
                  <a:lnTo>
                    <a:pt x="615" y="3734"/>
                  </a:lnTo>
                  <a:cubicBezTo>
                    <a:pt x="633" y="3618"/>
                    <a:pt x="652" y="3503"/>
                    <a:pt x="652" y="3387"/>
                  </a:cubicBezTo>
                  <a:lnTo>
                    <a:pt x="652" y="3369"/>
                  </a:lnTo>
                  <a:cubicBezTo>
                    <a:pt x="670" y="3332"/>
                    <a:pt x="670" y="3290"/>
                    <a:pt x="670" y="3272"/>
                  </a:cubicBezTo>
                  <a:lnTo>
                    <a:pt x="670" y="3235"/>
                  </a:lnTo>
                  <a:cubicBezTo>
                    <a:pt x="670" y="3198"/>
                    <a:pt x="670" y="3175"/>
                    <a:pt x="693" y="3138"/>
                  </a:cubicBezTo>
                  <a:lnTo>
                    <a:pt x="693" y="3101"/>
                  </a:lnTo>
                  <a:lnTo>
                    <a:pt x="693" y="3004"/>
                  </a:lnTo>
                  <a:cubicBezTo>
                    <a:pt x="693" y="2967"/>
                    <a:pt x="693" y="2925"/>
                    <a:pt x="712" y="2888"/>
                  </a:cubicBezTo>
                  <a:lnTo>
                    <a:pt x="712" y="2773"/>
                  </a:lnTo>
                  <a:lnTo>
                    <a:pt x="712" y="2754"/>
                  </a:lnTo>
                  <a:lnTo>
                    <a:pt x="712" y="2657"/>
                  </a:lnTo>
                  <a:cubicBezTo>
                    <a:pt x="712" y="2639"/>
                    <a:pt x="712" y="2620"/>
                    <a:pt x="730" y="2620"/>
                  </a:cubicBezTo>
                  <a:lnTo>
                    <a:pt x="730" y="2597"/>
                  </a:lnTo>
                  <a:lnTo>
                    <a:pt x="730" y="2523"/>
                  </a:lnTo>
                  <a:lnTo>
                    <a:pt x="730" y="2274"/>
                  </a:lnTo>
                  <a:lnTo>
                    <a:pt x="730" y="2251"/>
                  </a:lnTo>
                  <a:lnTo>
                    <a:pt x="730" y="2158"/>
                  </a:lnTo>
                  <a:lnTo>
                    <a:pt x="730" y="2117"/>
                  </a:lnTo>
                  <a:cubicBezTo>
                    <a:pt x="749" y="2080"/>
                    <a:pt x="749" y="2043"/>
                    <a:pt x="749" y="2020"/>
                  </a:cubicBezTo>
                  <a:lnTo>
                    <a:pt x="749" y="2001"/>
                  </a:lnTo>
                  <a:lnTo>
                    <a:pt x="749" y="1886"/>
                  </a:lnTo>
                  <a:lnTo>
                    <a:pt x="749" y="1867"/>
                  </a:lnTo>
                  <a:cubicBezTo>
                    <a:pt x="749" y="1539"/>
                    <a:pt x="730" y="1211"/>
                    <a:pt x="730" y="888"/>
                  </a:cubicBezTo>
                  <a:cubicBezTo>
                    <a:pt x="730" y="865"/>
                    <a:pt x="712" y="846"/>
                    <a:pt x="712" y="809"/>
                  </a:cubicBezTo>
                  <a:lnTo>
                    <a:pt x="712" y="749"/>
                  </a:lnTo>
                  <a:lnTo>
                    <a:pt x="712" y="694"/>
                  </a:lnTo>
                  <a:lnTo>
                    <a:pt x="712" y="597"/>
                  </a:lnTo>
                  <a:lnTo>
                    <a:pt x="712" y="560"/>
                  </a:lnTo>
                  <a:cubicBezTo>
                    <a:pt x="693" y="541"/>
                    <a:pt x="693" y="499"/>
                    <a:pt x="693" y="481"/>
                  </a:cubicBezTo>
                  <a:lnTo>
                    <a:pt x="693" y="310"/>
                  </a:lnTo>
                  <a:cubicBezTo>
                    <a:pt x="670" y="287"/>
                    <a:pt x="670" y="268"/>
                    <a:pt x="670" y="250"/>
                  </a:cubicBezTo>
                  <a:lnTo>
                    <a:pt x="670" y="231"/>
                  </a:lnTo>
                  <a:lnTo>
                    <a:pt x="670" y="171"/>
                  </a:lnTo>
                  <a:lnTo>
                    <a:pt x="670" y="134"/>
                  </a:lnTo>
                  <a:cubicBezTo>
                    <a:pt x="670" y="98"/>
                    <a:pt x="652" y="56"/>
                    <a:pt x="652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342320" y="4007518"/>
              <a:ext cx="25965" cy="118189"/>
            </a:xfrm>
            <a:custGeom>
              <a:avLst/>
              <a:gdLst/>
              <a:ahLst/>
              <a:cxnLst/>
              <a:rect l="l" t="t" r="r" b="b"/>
              <a:pathLst>
                <a:path w="926" h="4215" extrusionOk="0">
                  <a:moveTo>
                    <a:pt x="274" y="0"/>
                  </a:moveTo>
                  <a:cubicBezTo>
                    <a:pt x="232" y="0"/>
                    <a:pt x="195" y="37"/>
                    <a:pt x="195" y="79"/>
                  </a:cubicBezTo>
                  <a:cubicBezTo>
                    <a:pt x="158" y="250"/>
                    <a:pt x="135" y="426"/>
                    <a:pt x="116" y="597"/>
                  </a:cubicBezTo>
                  <a:lnTo>
                    <a:pt x="116" y="731"/>
                  </a:lnTo>
                  <a:cubicBezTo>
                    <a:pt x="1" y="1789"/>
                    <a:pt x="61" y="2791"/>
                    <a:pt x="274" y="3734"/>
                  </a:cubicBezTo>
                  <a:cubicBezTo>
                    <a:pt x="292" y="3812"/>
                    <a:pt x="311" y="3909"/>
                    <a:pt x="329" y="4007"/>
                  </a:cubicBezTo>
                  <a:lnTo>
                    <a:pt x="329" y="4025"/>
                  </a:lnTo>
                  <a:cubicBezTo>
                    <a:pt x="347" y="4043"/>
                    <a:pt x="347" y="4062"/>
                    <a:pt x="347" y="4062"/>
                  </a:cubicBezTo>
                  <a:cubicBezTo>
                    <a:pt x="347" y="4099"/>
                    <a:pt x="366" y="4122"/>
                    <a:pt x="366" y="4159"/>
                  </a:cubicBezTo>
                  <a:cubicBezTo>
                    <a:pt x="389" y="4196"/>
                    <a:pt x="408" y="4214"/>
                    <a:pt x="445" y="4214"/>
                  </a:cubicBezTo>
                  <a:lnTo>
                    <a:pt x="925" y="4214"/>
                  </a:lnTo>
                  <a:cubicBezTo>
                    <a:pt x="925" y="4177"/>
                    <a:pt x="907" y="4122"/>
                    <a:pt x="907" y="4080"/>
                  </a:cubicBezTo>
                  <a:cubicBezTo>
                    <a:pt x="907" y="4062"/>
                    <a:pt x="907" y="4043"/>
                    <a:pt x="888" y="4025"/>
                  </a:cubicBezTo>
                  <a:lnTo>
                    <a:pt x="888" y="4007"/>
                  </a:lnTo>
                  <a:cubicBezTo>
                    <a:pt x="888" y="3909"/>
                    <a:pt x="870" y="3812"/>
                    <a:pt x="851" y="3734"/>
                  </a:cubicBezTo>
                  <a:cubicBezTo>
                    <a:pt x="736" y="2810"/>
                    <a:pt x="694" y="1812"/>
                    <a:pt x="754" y="772"/>
                  </a:cubicBezTo>
                  <a:cubicBezTo>
                    <a:pt x="754" y="712"/>
                    <a:pt x="773" y="657"/>
                    <a:pt x="773" y="597"/>
                  </a:cubicBezTo>
                  <a:cubicBezTo>
                    <a:pt x="791" y="402"/>
                    <a:pt x="791" y="195"/>
                    <a:pt x="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9"/>
            <p:cNvSpPr/>
            <p:nvPr/>
          </p:nvSpPr>
          <p:spPr>
            <a:xfrm>
              <a:off x="361247" y="4007518"/>
              <a:ext cx="22180" cy="118189"/>
            </a:xfrm>
            <a:custGeom>
              <a:avLst/>
              <a:gdLst/>
              <a:ahLst/>
              <a:cxnLst/>
              <a:rect l="l" t="t" r="r" b="b"/>
              <a:pathLst>
                <a:path w="791" h="4215" extrusionOk="0">
                  <a:moveTo>
                    <a:pt x="135" y="0"/>
                  </a:moveTo>
                  <a:cubicBezTo>
                    <a:pt x="1" y="1502"/>
                    <a:pt x="38" y="2944"/>
                    <a:pt x="250" y="4214"/>
                  </a:cubicBezTo>
                  <a:lnTo>
                    <a:pt x="791" y="4214"/>
                  </a:lnTo>
                  <a:cubicBezTo>
                    <a:pt x="712" y="2944"/>
                    <a:pt x="712" y="1502"/>
                    <a:pt x="754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9"/>
            <p:cNvSpPr/>
            <p:nvPr/>
          </p:nvSpPr>
          <p:spPr>
            <a:xfrm>
              <a:off x="381716" y="4007518"/>
              <a:ext cx="18955" cy="118189"/>
            </a:xfrm>
            <a:custGeom>
              <a:avLst/>
              <a:gdLst/>
              <a:ahLst/>
              <a:cxnLst/>
              <a:rect l="l" t="t" r="r" b="b"/>
              <a:pathLst>
                <a:path w="676" h="4215" extrusionOk="0">
                  <a:moveTo>
                    <a:pt x="24" y="0"/>
                  </a:moveTo>
                  <a:lnTo>
                    <a:pt x="24" y="250"/>
                  </a:lnTo>
                  <a:lnTo>
                    <a:pt x="24" y="444"/>
                  </a:lnTo>
                  <a:cubicBezTo>
                    <a:pt x="24" y="499"/>
                    <a:pt x="24" y="541"/>
                    <a:pt x="1" y="597"/>
                  </a:cubicBezTo>
                  <a:lnTo>
                    <a:pt x="1" y="809"/>
                  </a:lnTo>
                  <a:lnTo>
                    <a:pt x="1" y="1636"/>
                  </a:lnTo>
                  <a:lnTo>
                    <a:pt x="1" y="2597"/>
                  </a:lnTo>
                  <a:cubicBezTo>
                    <a:pt x="24" y="3004"/>
                    <a:pt x="24" y="3369"/>
                    <a:pt x="42" y="3752"/>
                  </a:cubicBezTo>
                  <a:cubicBezTo>
                    <a:pt x="42" y="3831"/>
                    <a:pt x="42" y="3928"/>
                    <a:pt x="61" y="4025"/>
                  </a:cubicBezTo>
                  <a:lnTo>
                    <a:pt x="61" y="4214"/>
                  </a:lnTo>
                  <a:lnTo>
                    <a:pt x="601" y="4214"/>
                  </a:lnTo>
                  <a:cubicBezTo>
                    <a:pt x="601" y="4177"/>
                    <a:pt x="620" y="4122"/>
                    <a:pt x="620" y="4080"/>
                  </a:cubicBezTo>
                  <a:lnTo>
                    <a:pt x="620" y="4025"/>
                  </a:lnTo>
                  <a:cubicBezTo>
                    <a:pt x="620" y="3928"/>
                    <a:pt x="620" y="3831"/>
                    <a:pt x="638" y="3752"/>
                  </a:cubicBezTo>
                  <a:cubicBezTo>
                    <a:pt x="638" y="3350"/>
                    <a:pt x="657" y="2944"/>
                    <a:pt x="657" y="2523"/>
                  </a:cubicBezTo>
                  <a:cubicBezTo>
                    <a:pt x="675" y="2195"/>
                    <a:pt x="675" y="1886"/>
                    <a:pt x="675" y="1558"/>
                  </a:cubicBezTo>
                  <a:cubicBezTo>
                    <a:pt x="675" y="1327"/>
                    <a:pt x="675" y="1077"/>
                    <a:pt x="657" y="846"/>
                  </a:cubicBezTo>
                  <a:lnTo>
                    <a:pt x="657" y="597"/>
                  </a:lnTo>
                  <a:lnTo>
                    <a:pt x="657" y="463"/>
                  </a:lnTo>
                  <a:lnTo>
                    <a:pt x="657" y="250"/>
                  </a:lnTo>
                  <a:cubicBezTo>
                    <a:pt x="638" y="171"/>
                    <a:pt x="638" y="79"/>
                    <a:pt x="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398568" y="4007518"/>
              <a:ext cx="3253" cy="118189"/>
            </a:xfrm>
            <a:custGeom>
              <a:avLst/>
              <a:gdLst/>
              <a:ahLst/>
              <a:cxnLst/>
              <a:rect l="l" t="t" r="r" b="b"/>
              <a:pathLst>
                <a:path w="116" h="4215" extrusionOk="0">
                  <a:moveTo>
                    <a:pt x="37" y="0"/>
                  </a:moveTo>
                  <a:cubicBezTo>
                    <a:pt x="37" y="79"/>
                    <a:pt x="37" y="171"/>
                    <a:pt x="56" y="250"/>
                  </a:cubicBezTo>
                  <a:lnTo>
                    <a:pt x="56" y="463"/>
                  </a:lnTo>
                  <a:lnTo>
                    <a:pt x="56" y="597"/>
                  </a:lnTo>
                  <a:lnTo>
                    <a:pt x="56" y="846"/>
                  </a:lnTo>
                  <a:cubicBezTo>
                    <a:pt x="74" y="1077"/>
                    <a:pt x="74" y="1327"/>
                    <a:pt x="74" y="1558"/>
                  </a:cubicBezTo>
                  <a:cubicBezTo>
                    <a:pt x="74" y="1886"/>
                    <a:pt x="74" y="2195"/>
                    <a:pt x="56" y="2523"/>
                  </a:cubicBezTo>
                  <a:cubicBezTo>
                    <a:pt x="56" y="2944"/>
                    <a:pt x="37" y="3350"/>
                    <a:pt x="37" y="3752"/>
                  </a:cubicBezTo>
                  <a:cubicBezTo>
                    <a:pt x="19" y="3831"/>
                    <a:pt x="19" y="3928"/>
                    <a:pt x="19" y="4025"/>
                  </a:cubicBezTo>
                  <a:lnTo>
                    <a:pt x="19" y="4080"/>
                  </a:lnTo>
                  <a:cubicBezTo>
                    <a:pt x="19" y="4122"/>
                    <a:pt x="0" y="4177"/>
                    <a:pt x="0" y="4214"/>
                  </a:cubicBezTo>
                  <a:lnTo>
                    <a:pt x="56" y="4214"/>
                  </a:lnTo>
                  <a:lnTo>
                    <a:pt x="56" y="4025"/>
                  </a:lnTo>
                  <a:cubicBezTo>
                    <a:pt x="74" y="3928"/>
                    <a:pt x="74" y="3831"/>
                    <a:pt x="74" y="3752"/>
                  </a:cubicBezTo>
                  <a:cubicBezTo>
                    <a:pt x="74" y="3660"/>
                    <a:pt x="74" y="3563"/>
                    <a:pt x="93" y="3484"/>
                  </a:cubicBezTo>
                  <a:cubicBezTo>
                    <a:pt x="93" y="3156"/>
                    <a:pt x="116" y="2828"/>
                    <a:pt x="116" y="2505"/>
                  </a:cubicBezTo>
                  <a:lnTo>
                    <a:pt x="116" y="1539"/>
                  </a:lnTo>
                  <a:lnTo>
                    <a:pt x="116" y="846"/>
                  </a:lnTo>
                  <a:cubicBezTo>
                    <a:pt x="116" y="772"/>
                    <a:pt x="116" y="675"/>
                    <a:pt x="93" y="597"/>
                  </a:cubicBezTo>
                  <a:lnTo>
                    <a:pt x="93" y="463"/>
                  </a:lnTo>
                  <a:lnTo>
                    <a:pt x="93" y="25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9"/>
            <p:cNvSpPr/>
            <p:nvPr/>
          </p:nvSpPr>
          <p:spPr>
            <a:xfrm>
              <a:off x="413597" y="4007518"/>
              <a:ext cx="25937" cy="118189"/>
            </a:xfrm>
            <a:custGeom>
              <a:avLst/>
              <a:gdLst/>
              <a:ahLst/>
              <a:cxnLst/>
              <a:rect l="l" t="t" r="r" b="b"/>
              <a:pathLst>
                <a:path w="925" h="4215" extrusionOk="0">
                  <a:moveTo>
                    <a:pt x="116" y="0"/>
                  </a:moveTo>
                  <a:cubicBezTo>
                    <a:pt x="116" y="56"/>
                    <a:pt x="134" y="98"/>
                    <a:pt x="134" y="134"/>
                  </a:cubicBezTo>
                  <a:lnTo>
                    <a:pt x="134" y="171"/>
                  </a:lnTo>
                  <a:lnTo>
                    <a:pt x="134" y="250"/>
                  </a:lnTo>
                  <a:lnTo>
                    <a:pt x="134" y="287"/>
                  </a:lnTo>
                  <a:lnTo>
                    <a:pt x="157" y="310"/>
                  </a:lnTo>
                  <a:lnTo>
                    <a:pt x="157" y="402"/>
                  </a:lnTo>
                  <a:lnTo>
                    <a:pt x="157" y="481"/>
                  </a:lnTo>
                  <a:cubicBezTo>
                    <a:pt x="157" y="518"/>
                    <a:pt x="176" y="560"/>
                    <a:pt x="176" y="597"/>
                  </a:cubicBezTo>
                  <a:lnTo>
                    <a:pt x="176" y="694"/>
                  </a:lnTo>
                  <a:lnTo>
                    <a:pt x="176" y="749"/>
                  </a:lnTo>
                  <a:lnTo>
                    <a:pt x="176" y="772"/>
                  </a:lnTo>
                  <a:lnTo>
                    <a:pt x="176" y="809"/>
                  </a:lnTo>
                  <a:cubicBezTo>
                    <a:pt x="176" y="828"/>
                    <a:pt x="176" y="865"/>
                    <a:pt x="194" y="888"/>
                  </a:cubicBezTo>
                  <a:cubicBezTo>
                    <a:pt x="194" y="1211"/>
                    <a:pt x="213" y="1539"/>
                    <a:pt x="213" y="1867"/>
                  </a:cubicBezTo>
                  <a:lnTo>
                    <a:pt x="213" y="1886"/>
                  </a:lnTo>
                  <a:lnTo>
                    <a:pt x="213" y="2001"/>
                  </a:lnTo>
                  <a:lnTo>
                    <a:pt x="213" y="2020"/>
                  </a:lnTo>
                  <a:cubicBezTo>
                    <a:pt x="213" y="2043"/>
                    <a:pt x="213" y="2080"/>
                    <a:pt x="194" y="2117"/>
                  </a:cubicBezTo>
                  <a:lnTo>
                    <a:pt x="194" y="2158"/>
                  </a:lnTo>
                  <a:lnTo>
                    <a:pt x="194" y="2251"/>
                  </a:lnTo>
                  <a:lnTo>
                    <a:pt x="194" y="2274"/>
                  </a:lnTo>
                  <a:lnTo>
                    <a:pt x="194" y="2523"/>
                  </a:lnTo>
                  <a:lnTo>
                    <a:pt x="194" y="2620"/>
                  </a:lnTo>
                  <a:cubicBezTo>
                    <a:pt x="176" y="2620"/>
                    <a:pt x="176" y="2639"/>
                    <a:pt x="176" y="2657"/>
                  </a:cubicBezTo>
                  <a:lnTo>
                    <a:pt x="176" y="2754"/>
                  </a:lnTo>
                  <a:lnTo>
                    <a:pt x="176" y="2773"/>
                  </a:lnTo>
                  <a:lnTo>
                    <a:pt x="176" y="2888"/>
                  </a:lnTo>
                  <a:cubicBezTo>
                    <a:pt x="157" y="2967"/>
                    <a:pt x="157" y="3022"/>
                    <a:pt x="157" y="3101"/>
                  </a:cubicBezTo>
                  <a:lnTo>
                    <a:pt x="157" y="3138"/>
                  </a:lnTo>
                  <a:cubicBezTo>
                    <a:pt x="134" y="3175"/>
                    <a:pt x="134" y="3198"/>
                    <a:pt x="134" y="3235"/>
                  </a:cubicBezTo>
                  <a:lnTo>
                    <a:pt x="134" y="3272"/>
                  </a:lnTo>
                  <a:cubicBezTo>
                    <a:pt x="134" y="3290"/>
                    <a:pt x="134" y="3332"/>
                    <a:pt x="116" y="3369"/>
                  </a:cubicBezTo>
                  <a:lnTo>
                    <a:pt x="116" y="3387"/>
                  </a:lnTo>
                  <a:cubicBezTo>
                    <a:pt x="116" y="3503"/>
                    <a:pt x="97" y="3618"/>
                    <a:pt x="79" y="3734"/>
                  </a:cubicBezTo>
                  <a:lnTo>
                    <a:pt x="79" y="3752"/>
                  </a:lnTo>
                  <a:lnTo>
                    <a:pt x="79" y="3794"/>
                  </a:lnTo>
                  <a:cubicBezTo>
                    <a:pt x="79" y="3831"/>
                    <a:pt x="60" y="3868"/>
                    <a:pt x="60" y="3928"/>
                  </a:cubicBezTo>
                  <a:lnTo>
                    <a:pt x="60" y="3946"/>
                  </a:lnTo>
                  <a:cubicBezTo>
                    <a:pt x="60" y="3965"/>
                    <a:pt x="42" y="3983"/>
                    <a:pt x="42" y="4007"/>
                  </a:cubicBezTo>
                  <a:lnTo>
                    <a:pt x="42" y="4025"/>
                  </a:lnTo>
                  <a:lnTo>
                    <a:pt x="42" y="4043"/>
                  </a:lnTo>
                  <a:lnTo>
                    <a:pt x="42" y="4062"/>
                  </a:lnTo>
                  <a:lnTo>
                    <a:pt x="42" y="4080"/>
                  </a:lnTo>
                  <a:lnTo>
                    <a:pt x="19" y="4099"/>
                  </a:lnTo>
                  <a:cubicBezTo>
                    <a:pt x="19" y="4141"/>
                    <a:pt x="19" y="4177"/>
                    <a:pt x="0" y="4214"/>
                  </a:cubicBezTo>
                  <a:lnTo>
                    <a:pt x="481" y="4214"/>
                  </a:lnTo>
                  <a:cubicBezTo>
                    <a:pt x="522" y="4214"/>
                    <a:pt x="559" y="4196"/>
                    <a:pt x="559" y="4159"/>
                  </a:cubicBezTo>
                  <a:lnTo>
                    <a:pt x="578" y="4141"/>
                  </a:lnTo>
                  <a:cubicBezTo>
                    <a:pt x="578" y="4099"/>
                    <a:pt x="596" y="4062"/>
                    <a:pt x="596" y="4025"/>
                  </a:cubicBezTo>
                  <a:lnTo>
                    <a:pt x="596" y="4007"/>
                  </a:lnTo>
                  <a:cubicBezTo>
                    <a:pt x="638" y="3928"/>
                    <a:pt x="656" y="3831"/>
                    <a:pt x="675" y="3752"/>
                  </a:cubicBezTo>
                  <a:lnTo>
                    <a:pt x="675" y="3734"/>
                  </a:lnTo>
                  <a:cubicBezTo>
                    <a:pt x="869" y="2851"/>
                    <a:pt x="924" y="1904"/>
                    <a:pt x="850" y="925"/>
                  </a:cubicBezTo>
                  <a:cubicBezTo>
                    <a:pt x="827" y="809"/>
                    <a:pt x="827" y="694"/>
                    <a:pt x="809" y="597"/>
                  </a:cubicBezTo>
                  <a:cubicBezTo>
                    <a:pt x="809" y="481"/>
                    <a:pt x="790" y="365"/>
                    <a:pt x="772" y="250"/>
                  </a:cubicBezTo>
                  <a:cubicBezTo>
                    <a:pt x="772" y="195"/>
                    <a:pt x="753" y="134"/>
                    <a:pt x="753" y="79"/>
                  </a:cubicBezTo>
                  <a:cubicBezTo>
                    <a:pt x="735" y="37"/>
                    <a:pt x="712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9"/>
            <p:cNvSpPr/>
            <p:nvPr/>
          </p:nvSpPr>
          <p:spPr>
            <a:xfrm>
              <a:off x="361247" y="4007518"/>
              <a:ext cx="8188" cy="118189"/>
            </a:xfrm>
            <a:custGeom>
              <a:avLst/>
              <a:gdLst/>
              <a:ahLst/>
              <a:cxnLst/>
              <a:rect l="l" t="t" r="r" b="b"/>
              <a:pathLst>
                <a:path w="292" h="4215" extrusionOk="0">
                  <a:moveTo>
                    <a:pt x="135" y="0"/>
                  </a:moveTo>
                  <a:cubicBezTo>
                    <a:pt x="1" y="1502"/>
                    <a:pt x="38" y="2944"/>
                    <a:pt x="250" y="4214"/>
                  </a:cubicBezTo>
                  <a:lnTo>
                    <a:pt x="292" y="4214"/>
                  </a:lnTo>
                  <a:cubicBezTo>
                    <a:pt x="292" y="4141"/>
                    <a:pt x="269" y="4080"/>
                    <a:pt x="269" y="4007"/>
                  </a:cubicBezTo>
                  <a:cubicBezTo>
                    <a:pt x="250" y="3909"/>
                    <a:pt x="232" y="3812"/>
                    <a:pt x="232" y="3734"/>
                  </a:cubicBezTo>
                  <a:cubicBezTo>
                    <a:pt x="79" y="2579"/>
                    <a:pt x="61" y="1327"/>
                    <a:pt x="19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9"/>
            <p:cNvSpPr/>
            <p:nvPr/>
          </p:nvSpPr>
          <p:spPr>
            <a:xfrm>
              <a:off x="381211" y="4007518"/>
              <a:ext cx="3253" cy="118189"/>
            </a:xfrm>
            <a:custGeom>
              <a:avLst/>
              <a:gdLst/>
              <a:ahLst/>
              <a:cxnLst/>
              <a:rect l="l" t="t" r="r" b="b"/>
              <a:pathLst>
                <a:path w="116" h="4215" extrusionOk="0">
                  <a:moveTo>
                    <a:pt x="42" y="0"/>
                  </a:moveTo>
                  <a:cubicBezTo>
                    <a:pt x="0" y="1502"/>
                    <a:pt x="0" y="2944"/>
                    <a:pt x="79" y="4214"/>
                  </a:cubicBezTo>
                  <a:lnTo>
                    <a:pt x="116" y="4214"/>
                  </a:lnTo>
                  <a:cubicBezTo>
                    <a:pt x="42" y="2944"/>
                    <a:pt x="19" y="1502"/>
                    <a:pt x="7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350507" y="4005303"/>
              <a:ext cx="80980" cy="2243"/>
            </a:xfrm>
            <a:custGeom>
              <a:avLst/>
              <a:gdLst/>
              <a:ahLst/>
              <a:cxnLst/>
              <a:rect l="l" t="t" r="r" b="b"/>
              <a:pathLst>
                <a:path w="2888" h="80" extrusionOk="0">
                  <a:moveTo>
                    <a:pt x="37" y="1"/>
                  </a:moveTo>
                  <a:cubicBezTo>
                    <a:pt x="19" y="1"/>
                    <a:pt x="0" y="19"/>
                    <a:pt x="0" y="43"/>
                  </a:cubicBezTo>
                  <a:lnTo>
                    <a:pt x="0" y="79"/>
                  </a:lnTo>
                  <a:lnTo>
                    <a:pt x="2888" y="79"/>
                  </a:lnTo>
                  <a:lnTo>
                    <a:pt x="2888" y="43"/>
                  </a:lnTo>
                  <a:cubicBezTo>
                    <a:pt x="2888" y="19"/>
                    <a:pt x="2888" y="1"/>
                    <a:pt x="2846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366182" y="4038866"/>
              <a:ext cx="50164" cy="42144"/>
            </a:xfrm>
            <a:custGeom>
              <a:avLst/>
              <a:gdLst/>
              <a:ahLst/>
              <a:cxnLst/>
              <a:rect l="l" t="t" r="r" b="b"/>
              <a:pathLst>
                <a:path w="1789" h="1503" extrusionOk="0">
                  <a:moveTo>
                    <a:pt x="365" y="1"/>
                  </a:moveTo>
                  <a:lnTo>
                    <a:pt x="0" y="828"/>
                  </a:lnTo>
                  <a:lnTo>
                    <a:pt x="1502" y="1502"/>
                  </a:lnTo>
                  <a:lnTo>
                    <a:pt x="1788" y="712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9"/>
            <p:cNvSpPr/>
            <p:nvPr/>
          </p:nvSpPr>
          <p:spPr>
            <a:xfrm>
              <a:off x="413597" y="4007518"/>
              <a:ext cx="8188" cy="118189"/>
            </a:xfrm>
            <a:custGeom>
              <a:avLst/>
              <a:gdLst/>
              <a:ahLst/>
              <a:cxnLst/>
              <a:rect l="l" t="t" r="r" b="b"/>
              <a:pathLst>
                <a:path w="292" h="4215" extrusionOk="0">
                  <a:moveTo>
                    <a:pt x="116" y="0"/>
                  </a:moveTo>
                  <a:cubicBezTo>
                    <a:pt x="116" y="56"/>
                    <a:pt x="134" y="98"/>
                    <a:pt x="134" y="134"/>
                  </a:cubicBezTo>
                  <a:lnTo>
                    <a:pt x="134" y="171"/>
                  </a:lnTo>
                  <a:lnTo>
                    <a:pt x="134" y="231"/>
                  </a:lnTo>
                  <a:lnTo>
                    <a:pt x="134" y="250"/>
                  </a:lnTo>
                  <a:lnTo>
                    <a:pt x="134" y="287"/>
                  </a:lnTo>
                  <a:lnTo>
                    <a:pt x="157" y="310"/>
                  </a:lnTo>
                  <a:lnTo>
                    <a:pt x="157" y="402"/>
                  </a:lnTo>
                  <a:lnTo>
                    <a:pt x="157" y="481"/>
                  </a:lnTo>
                  <a:cubicBezTo>
                    <a:pt x="157" y="499"/>
                    <a:pt x="157" y="541"/>
                    <a:pt x="176" y="560"/>
                  </a:cubicBezTo>
                  <a:lnTo>
                    <a:pt x="176" y="597"/>
                  </a:lnTo>
                  <a:lnTo>
                    <a:pt x="176" y="694"/>
                  </a:lnTo>
                  <a:lnTo>
                    <a:pt x="176" y="772"/>
                  </a:lnTo>
                  <a:cubicBezTo>
                    <a:pt x="176" y="809"/>
                    <a:pt x="176" y="846"/>
                    <a:pt x="194" y="888"/>
                  </a:cubicBezTo>
                  <a:cubicBezTo>
                    <a:pt x="194" y="1211"/>
                    <a:pt x="213" y="1539"/>
                    <a:pt x="213" y="1867"/>
                  </a:cubicBezTo>
                  <a:lnTo>
                    <a:pt x="213" y="1886"/>
                  </a:lnTo>
                  <a:lnTo>
                    <a:pt x="213" y="2001"/>
                  </a:lnTo>
                  <a:lnTo>
                    <a:pt x="213" y="2020"/>
                  </a:lnTo>
                  <a:cubicBezTo>
                    <a:pt x="213" y="2043"/>
                    <a:pt x="213" y="2080"/>
                    <a:pt x="194" y="2117"/>
                  </a:cubicBezTo>
                  <a:lnTo>
                    <a:pt x="194" y="2158"/>
                  </a:lnTo>
                  <a:lnTo>
                    <a:pt x="194" y="2251"/>
                  </a:lnTo>
                  <a:lnTo>
                    <a:pt x="194" y="2274"/>
                  </a:lnTo>
                  <a:lnTo>
                    <a:pt x="194" y="2523"/>
                  </a:lnTo>
                  <a:lnTo>
                    <a:pt x="194" y="2597"/>
                  </a:lnTo>
                  <a:lnTo>
                    <a:pt x="194" y="2620"/>
                  </a:lnTo>
                  <a:cubicBezTo>
                    <a:pt x="176" y="2620"/>
                    <a:pt x="176" y="2639"/>
                    <a:pt x="176" y="2657"/>
                  </a:cubicBezTo>
                  <a:lnTo>
                    <a:pt x="176" y="2754"/>
                  </a:lnTo>
                  <a:lnTo>
                    <a:pt x="176" y="2773"/>
                  </a:lnTo>
                  <a:lnTo>
                    <a:pt x="176" y="2888"/>
                  </a:lnTo>
                  <a:cubicBezTo>
                    <a:pt x="157" y="2925"/>
                    <a:pt x="157" y="2967"/>
                    <a:pt x="157" y="3004"/>
                  </a:cubicBezTo>
                  <a:lnTo>
                    <a:pt x="157" y="3101"/>
                  </a:lnTo>
                  <a:lnTo>
                    <a:pt x="157" y="3138"/>
                  </a:lnTo>
                  <a:cubicBezTo>
                    <a:pt x="134" y="3175"/>
                    <a:pt x="134" y="3198"/>
                    <a:pt x="134" y="3235"/>
                  </a:cubicBezTo>
                  <a:lnTo>
                    <a:pt x="134" y="3272"/>
                  </a:lnTo>
                  <a:cubicBezTo>
                    <a:pt x="134" y="3290"/>
                    <a:pt x="134" y="3332"/>
                    <a:pt x="116" y="3369"/>
                  </a:cubicBezTo>
                  <a:lnTo>
                    <a:pt x="116" y="3387"/>
                  </a:lnTo>
                  <a:cubicBezTo>
                    <a:pt x="116" y="3503"/>
                    <a:pt x="97" y="3618"/>
                    <a:pt x="79" y="3734"/>
                  </a:cubicBezTo>
                  <a:lnTo>
                    <a:pt x="79" y="3752"/>
                  </a:lnTo>
                  <a:lnTo>
                    <a:pt x="79" y="3794"/>
                  </a:lnTo>
                  <a:cubicBezTo>
                    <a:pt x="79" y="3831"/>
                    <a:pt x="60" y="3868"/>
                    <a:pt x="60" y="3928"/>
                  </a:cubicBezTo>
                  <a:lnTo>
                    <a:pt x="60" y="3946"/>
                  </a:lnTo>
                  <a:cubicBezTo>
                    <a:pt x="60" y="3965"/>
                    <a:pt x="42" y="3983"/>
                    <a:pt x="42" y="4007"/>
                  </a:cubicBezTo>
                  <a:lnTo>
                    <a:pt x="42" y="4025"/>
                  </a:lnTo>
                  <a:lnTo>
                    <a:pt x="42" y="4043"/>
                  </a:lnTo>
                  <a:lnTo>
                    <a:pt x="42" y="4062"/>
                  </a:lnTo>
                  <a:lnTo>
                    <a:pt x="42" y="4080"/>
                  </a:lnTo>
                  <a:lnTo>
                    <a:pt x="19" y="4099"/>
                  </a:lnTo>
                  <a:cubicBezTo>
                    <a:pt x="19" y="4141"/>
                    <a:pt x="19" y="4177"/>
                    <a:pt x="0" y="4214"/>
                  </a:cubicBezTo>
                  <a:lnTo>
                    <a:pt x="60" y="4214"/>
                  </a:lnTo>
                  <a:cubicBezTo>
                    <a:pt x="79" y="4159"/>
                    <a:pt x="79" y="4080"/>
                    <a:pt x="97" y="4025"/>
                  </a:cubicBezTo>
                  <a:cubicBezTo>
                    <a:pt x="116" y="3928"/>
                    <a:pt x="116" y="3831"/>
                    <a:pt x="134" y="3752"/>
                  </a:cubicBezTo>
                  <a:cubicBezTo>
                    <a:pt x="250" y="2851"/>
                    <a:pt x="291" y="1886"/>
                    <a:pt x="231" y="888"/>
                  </a:cubicBezTo>
                  <a:lnTo>
                    <a:pt x="231" y="597"/>
                  </a:lnTo>
                  <a:cubicBezTo>
                    <a:pt x="213" y="560"/>
                    <a:pt x="213" y="518"/>
                    <a:pt x="213" y="481"/>
                  </a:cubicBezTo>
                  <a:cubicBezTo>
                    <a:pt x="213" y="402"/>
                    <a:pt x="213" y="329"/>
                    <a:pt x="194" y="250"/>
                  </a:cubicBezTo>
                  <a:cubicBezTo>
                    <a:pt x="194" y="171"/>
                    <a:pt x="176" y="79"/>
                    <a:pt x="17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344030" y="4014500"/>
              <a:ext cx="93934" cy="9758"/>
            </a:xfrm>
            <a:custGeom>
              <a:avLst/>
              <a:gdLst/>
              <a:ahLst/>
              <a:cxnLst/>
              <a:rect l="l" t="t" r="r" b="b"/>
              <a:pathLst>
                <a:path w="3350" h="348" extrusionOk="0">
                  <a:moveTo>
                    <a:pt x="55" y="1"/>
                  </a:moveTo>
                  <a:cubicBezTo>
                    <a:pt x="37" y="38"/>
                    <a:pt x="37" y="80"/>
                    <a:pt x="18" y="116"/>
                  </a:cubicBezTo>
                  <a:lnTo>
                    <a:pt x="18" y="177"/>
                  </a:lnTo>
                  <a:cubicBezTo>
                    <a:pt x="18" y="232"/>
                    <a:pt x="0" y="292"/>
                    <a:pt x="18" y="348"/>
                  </a:cubicBezTo>
                  <a:lnTo>
                    <a:pt x="3350" y="348"/>
                  </a:lnTo>
                  <a:lnTo>
                    <a:pt x="3350" y="269"/>
                  </a:lnTo>
                  <a:lnTo>
                    <a:pt x="3350" y="232"/>
                  </a:lnTo>
                  <a:lnTo>
                    <a:pt x="3350" y="195"/>
                  </a:lnTo>
                  <a:lnTo>
                    <a:pt x="3350" y="177"/>
                  </a:lnTo>
                  <a:lnTo>
                    <a:pt x="3350" y="153"/>
                  </a:lnTo>
                  <a:lnTo>
                    <a:pt x="3331" y="135"/>
                  </a:lnTo>
                  <a:lnTo>
                    <a:pt x="3331" y="98"/>
                  </a:lnTo>
                  <a:lnTo>
                    <a:pt x="3331" y="80"/>
                  </a:lnTo>
                  <a:lnTo>
                    <a:pt x="3331" y="61"/>
                  </a:lnTo>
                  <a:cubicBezTo>
                    <a:pt x="3308" y="61"/>
                    <a:pt x="3308" y="38"/>
                    <a:pt x="3308" y="19"/>
                  </a:cubicBezTo>
                  <a:cubicBezTo>
                    <a:pt x="3308" y="19"/>
                    <a:pt x="3308" y="1"/>
                    <a:pt x="329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9"/>
            <p:cNvSpPr/>
            <p:nvPr/>
          </p:nvSpPr>
          <p:spPr>
            <a:xfrm>
              <a:off x="348797" y="4112724"/>
              <a:ext cx="84765" cy="7655"/>
            </a:xfrm>
            <a:custGeom>
              <a:avLst/>
              <a:gdLst/>
              <a:ahLst/>
              <a:cxnLst/>
              <a:rect l="l" t="t" r="r" b="b"/>
              <a:pathLst>
                <a:path w="3023" h="273" extrusionOk="0">
                  <a:moveTo>
                    <a:pt x="1" y="0"/>
                  </a:moveTo>
                  <a:lnTo>
                    <a:pt x="1" y="60"/>
                  </a:lnTo>
                  <a:lnTo>
                    <a:pt x="1" y="139"/>
                  </a:lnTo>
                  <a:cubicBezTo>
                    <a:pt x="19" y="176"/>
                    <a:pt x="43" y="231"/>
                    <a:pt x="61" y="273"/>
                  </a:cubicBezTo>
                  <a:lnTo>
                    <a:pt x="2949" y="273"/>
                  </a:lnTo>
                  <a:cubicBezTo>
                    <a:pt x="2986" y="194"/>
                    <a:pt x="3023" y="116"/>
                    <a:pt x="3023" y="42"/>
                  </a:cubicBezTo>
                  <a:lnTo>
                    <a:pt x="302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9"/>
            <p:cNvSpPr/>
            <p:nvPr/>
          </p:nvSpPr>
          <p:spPr>
            <a:xfrm>
              <a:off x="344030" y="4014500"/>
              <a:ext cx="93934" cy="9758"/>
            </a:xfrm>
            <a:custGeom>
              <a:avLst/>
              <a:gdLst/>
              <a:ahLst/>
              <a:cxnLst/>
              <a:rect l="l" t="t" r="r" b="b"/>
              <a:pathLst>
                <a:path w="3350" h="348" extrusionOk="0">
                  <a:moveTo>
                    <a:pt x="3137" y="1"/>
                  </a:moveTo>
                  <a:lnTo>
                    <a:pt x="3193" y="250"/>
                  </a:lnTo>
                  <a:lnTo>
                    <a:pt x="2694" y="232"/>
                  </a:lnTo>
                  <a:lnTo>
                    <a:pt x="2407" y="232"/>
                  </a:lnTo>
                  <a:lnTo>
                    <a:pt x="2038" y="214"/>
                  </a:lnTo>
                  <a:lnTo>
                    <a:pt x="2001" y="214"/>
                  </a:lnTo>
                  <a:lnTo>
                    <a:pt x="1368" y="195"/>
                  </a:lnTo>
                  <a:lnTo>
                    <a:pt x="18" y="177"/>
                  </a:lnTo>
                  <a:cubicBezTo>
                    <a:pt x="18" y="232"/>
                    <a:pt x="0" y="292"/>
                    <a:pt x="18" y="348"/>
                  </a:cubicBezTo>
                  <a:lnTo>
                    <a:pt x="3350" y="348"/>
                  </a:lnTo>
                  <a:lnTo>
                    <a:pt x="3350" y="269"/>
                  </a:lnTo>
                  <a:lnTo>
                    <a:pt x="3350" y="232"/>
                  </a:lnTo>
                  <a:lnTo>
                    <a:pt x="3350" y="195"/>
                  </a:lnTo>
                  <a:lnTo>
                    <a:pt x="3350" y="177"/>
                  </a:lnTo>
                  <a:lnTo>
                    <a:pt x="3350" y="153"/>
                  </a:lnTo>
                  <a:lnTo>
                    <a:pt x="3331" y="135"/>
                  </a:lnTo>
                  <a:lnTo>
                    <a:pt x="3331" y="98"/>
                  </a:lnTo>
                  <a:lnTo>
                    <a:pt x="3331" y="61"/>
                  </a:lnTo>
                  <a:cubicBezTo>
                    <a:pt x="3308" y="61"/>
                    <a:pt x="3308" y="38"/>
                    <a:pt x="3308" y="19"/>
                  </a:cubicBezTo>
                  <a:cubicBezTo>
                    <a:pt x="3308" y="19"/>
                    <a:pt x="3308" y="1"/>
                    <a:pt x="3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348797" y="4112724"/>
              <a:ext cx="84765" cy="7655"/>
            </a:xfrm>
            <a:custGeom>
              <a:avLst/>
              <a:gdLst/>
              <a:ahLst/>
              <a:cxnLst/>
              <a:rect l="l" t="t" r="r" b="b"/>
              <a:pathLst>
                <a:path w="3023" h="273" extrusionOk="0">
                  <a:moveTo>
                    <a:pt x="2852" y="0"/>
                  </a:moveTo>
                  <a:lnTo>
                    <a:pt x="2792" y="176"/>
                  </a:lnTo>
                  <a:lnTo>
                    <a:pt x="1" y="139"/>
                  </a:lnTo>
                  <a:lnTo>
                    <a:pt x="1" y="139"/>
                  </a:lnTo>
                  <a:cubicBezTo>
                    <a:pt x="19" y="176"/>
                    <a:pt x="43" y="231"/>
                    <a:pt x="61" y="273"/>
                  </a:cubicBezTo>
                  <a:lnTo>
                    <a:pt x="2949" y="273"/>
                  </a:lnTo>
                  <a:cubicBezTo>
                    <a:pt x="3004" y="176"/>
                    <a:pt x="3023" y="79"/>
                    <a:pt x="302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9"/>
            <p:cNvSpPr/>
            <p:nvPr/>
          </p:nvSpPr>
          <p:spPr>
            <a:xfrm>
              <a:off x="345572" y="4024230"/>
              <a:ext cx="91887" cy="9225"/>
            </a:xfrm>
            <a:custGeom>
              <a:avLst/>
              <a:gdLst/>
              <a:ahLst/>
              <a:cxnLst/>
              <a:rect l="l" t="t" r="r" b="b"/>
              <a:pathLst>
                <a:path w="3277" h="329" extrusionOk="0">
                  <a:moveTo>
                    <a:pt x="0" y="1"/>
                  </a:moveTo>
                  <a:lnTo>
                    <a:pt x="0" y="135"/>
                  </a:lnTo>
                  <a:lnTo>
                    <a:pt x="638" y="176"/>
                  </a:lnTo>
                  <a:lnTo>
                    <a:pt x="1290" y="213"/>
                  </a:lnTo>
                  <a:lnTo>
                    <a:pt x="1946" y="250"/>
                  </a:lnTo>
                  <a:lnTo>
                    <a:pt x="2006" y="250"/>
                  </a:lnTo>
                  <a:lnTo>
                    <a:pt x="2292" y="269"/>
                  </a:lnTo>
                  <a:lnTo>
                    <a:pt x="2620" y="292"/>
                  </a:lnTo>
                  <a:lnTo>
                    <a:pt x="2657" y="292"/>
                  </a:lnTo>
                  <a:lnTo>
                    <a:pt x="3276" y="329"/>
                  </a:lnTo>
                  <a:cubicBezTo>
                    <a:pt x="3253" y="213"/>
                    <a:pt x="3253" y="98"/>
                    <a:pt x="323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39"/>
          <p:cNvGrpSpPr/>
          <p:nvPr/>
        </p:nvGrpSpPr>
        <p:grpSpPr>
          <a:xfrm>
            <a:off x="3407081" y="1359771"/>
            <a:ext cx="1408846" cy="3056847"/>
            <a:chOff x="6718924" y="3669636"/>
            <a:chExt cx="317974" cy="689924"/>
          </a:xfrm>
        </p:grpSpPr>
        <p:sp>
          <p:nvSpPr>
            <p:cNvPr id="852" name="Google Shape;852;p39"/>
            <p:cNvSpPr/>
            <p:nvPr/>
          </p:nvSpPr>
          <p:spPr>
            <a:xfrm>
              <a:off x="6986734" y="4330903"/>
              <a:ext cx="50164" cy="28657"/>
            </a:xfrm>
            <a:custGeom>
              <a:avLst/>
              <a:gdLst/>
              <a:ahLst/>
              <a:cxnLst/>
              <a:rect l="l" t="t" r="r" b="b"/>
              <a:pathLst>
                <a:path w="1789" h="1022" extrusionOk="0">
                  <a:moveTo>
                    <a:pt x="134" y="0"/>
                  </a:moveTo>
                  <a:cubicBezTo>
                    <a:pt x="134" y="0"/>
                    <a:pt x="0" y="384"/>
                    <a:pt x="0" y="596"/>
                  </a:cubicBezTo>
                  <a:cubicBezTo>
                    <a:pt x="0" y="809"/>
                    <a:pt x="190" y="1022"/>
                    <a:pt x="190" y="1022"/>
                  </a:cubicBezTo>
                  <a:lnTo>
                    <a:pt x="1618" y="1022"/>
                  </a:lnTo>
                  <a:cubicBezTo>
                    <a:pt x="1618" y="1022"/>
                    <a:pt x="1788" y="883"/>
                    <a:pt x="1710" y="615"/>
                  </a:cubicBezTo>
                  <a:cubicBezTo>
                    <a:pt x="1636" y="347"/>
                    <a:pt x="1058" y="0"/>
                    <a:pt x="105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6804699" y="4330903"/>
              <a:ext cx="47051" cy="28657"/>
            </a:xfrm>
            <a:custGeom>
              <a:avLst/>
              <a:gdLst/>
              <a:ahLst/>
              <a:cxnLst/>
              <a:rect l="l" t="t" r="r" b="b"/>
              <a:pathLst>
                <a:path w="1678" h="1022" extrusionOk="0">
                  <a:moveTo>
                    <a:pt x="486" y="0"/>
                  </a:moveTo>
                  <a:cubicBezTo>
                    <a:pt x="213" y="347"/>
                    <a:pt x="0" y="578"/>
                    <a:pt x="24" y="791"/>
                  </a:cubicBezTo>
                  <a:cubicBezTo>
                    <a:pt x="42" y="943"/>
                    <a:pt x="255" y="1022"/>
                    <a:pt x="255" y="1022"/>
                  </a:cubicBezTo>
                  <a:lnTo>
                    <a:pt x="1544" y="1022"/>
                  </a:lnTo>
                  <a:cubicBezTo>
                    <a:pt x="1544" y="1022"/>
                    <a:pt x="1678" y="906"/>
                    <a:pt x="1678" y="767"/>
                  </a:cubicBezTo>
                  <a:cubicBezTo>
                    <a:pt x="1678" y="462"/>
                    <a:pt x="1368" y="0"/>
                    <a:pt x="136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6819335" y="3771589"/>
              <a:ext cx="48621" cy="13487"/>
            </a:xfrm>
            <a:custGeom>
              <a:avLst/>
              <a:gdLst/>
              <a:ahLst/>
              <a:cxnLst/>
              <a:rect l="l" t="t" r="r" b="b"/>
              <a:pathLst>
                <a:path w="1734" h="481" extrusionOk="0">
                  <a:moveTo>
                    <a:pt x="791" y="1"/>
                  </a:moveTo>
                  <a:cubicBezTo>
                    <a:pt x="362" y="1"/>
                    <a:pt x="19" y="79"/>
                    <a:pt x="19" y="79"/>
                  </a:cubicBezTo>
                  <a:cubicBezTo>
                    <a:pt x="19" y="79"/>
                    <a:pt x="1" y="292"/>
                    <a:pt x="19" y="328"/>
                  </a:cubicBezTo>
                  <a:cubicBezTo>
                    <a:pt x="19" y="365"/>
                    <a:pt x="135" y="407"/>
                    <a:pt x="153" y="426"/>
                  </a:cubicBezTo>
                  <a:cubicBezTo>
                    <a:pt x="172" y="444"/>
                    <a:pt x="597" y="481"/>
                    <a:pt x="634" y="481"/>
                  </a:cubicBezTo>
                  <a:cubicBezTo>
                    <a:pt x="675" y="481"/>
                    <a:pt x="1387" y="462"/>
                    <a:pt x="1387" y="462"/>
                  </a:cubicBezTo>
                  <a:cubicBezTo>
                    <a:pt x="1387" y="462"/>
                    <a:pt x="1733" y="310"/>
                    <a:pt x="1465" y="79"/>
                  </a:cubicBezTo>
                  <a:cubicBezTo>
                    <a:pt x="1240" y="20"/>
                    <a:pt x="1005" y="1"/>
                    <a:pt x="791" y="1"/>
                  </a:cubicBezTo>
                  <a:close/>
                </a:path>
              </a:pathLst>
            </a:custGeom>
            <a:solidFill>
              <a:srgbClr val="898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6793426" y="4168439"/>
              <a:ext cx="58856" cy="164791"/>
            </a:xfrm>
            <a:custGeom>
              <a:avLst/>
              <a:gdLst/>
              <a:ahLst/>
              <a:cxnLst/>
              <a:rect l="l" t="t" r="r" b="b"/>
              <a:pathLst>
                <a:path w="2099" h="5877" extrusionOk="0">
                  <a:moveTo>
                    <a:pt x="0" y="0"/>
                  </a:moveTo>
                  <a:lnTo>
                    <a:pt x="0" y="712"/>
                  </a:lnTo>
                  <a:lnTo>
                    <a:pt x="0" y="1114"/>
                  </a:lnTo>
                  <a:cubicBezTo>
                    <a:pt x="0" y="1691"/>
                    <a:pt x="633" y="5522"/>
                    <a:pt x="888" y="5794"/>
                  </a:cubicBezTo>
                  <a:cubicBezTo>
                    <a:pt x="1013" y="5853"/>
                    <a:pt x="1156" y="5876"/>
                    <a:pt x="1287" y="5876"/>
                  </a:cubicBezTo>
                  <a:cubicBezTo>
                    <a:pt x="1372" y="5876"/>
                    <a:pt x="1453" y="5866"/>
                    <a:pt x="1521" y="5850"/>
                  </a:cubicBezTo>
                  <a:cubicBezTo>
                    <a:pt x="1673" y="5831"/>
                    <a:pt x="1770" y="5794"/>
                    <a:pt x="1770" y="5794"/>
                  </a:cubicBezTo>
                  <a:cubicBezTo>
                    <a:pt x="1770" y="4561"/>
                    <a:pt x="2098" y="3193"/>
                    <a:pt x="2098" y="2269"/>
                  </a:cubicBezTo>
                  <a:cubicBezTo>
                    <a:pt x="2098" y="1345"/>
                    <a:pt x="2043" y="0"/>
                    <a:pt x="204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6892155" y="3783506"/>
              <a:ext cx="68053" cy="103159"/>
            </a:xfrm>
            <a:custGeom>
              <a:avLst/>
              <a:gdLst/>
              <a:ahLst/>
              <a:cxnLst/>
              <a:rect l="l" t="t" r="r" b="b"/>
              <a:pathLst>
                <a:path w="2427" h="3679" extrusionOk="0">
                  <a:moveTo>
                    <a:pt x="157" y="1"/>
                  </a:moveTo>
                  <a:lnTo>
                    <a:pt x="0" y="1964"/>
                  </a:lnTo>
                  <a:cubicBezTo>
                    <a:pt x="273" y="2463"/>
                    <a:pt x="809" y="3041"/>
                    <a:pt x="1137" y="3387"/>
                  </a:cubicBezTo>
                  <a:cubicBezTo>
                    <a:pt x="1155" y="3406"/>
                    <a:pt x="1155" y="3406"/>
                    <a:pt x="1179" y="3424"/>
                  </a:cubicBezTo>
                  <a:cubicBezTo>
                    <a:pt x="1234" y="3484"/>
                    <a:pt x="1294" y="3540"/>
                    <a:pt x="1331" y="3581"/>
                  </a:cubicBezTo>
                  <a:cubicBezTo>
                    <a:pt x="1386" y="3637"/>
                    <a:pt x="1428" y="3678"/>
                    <a:pt x="1428" y="3678"/>
                  </a:cubicBezTo>
                  <a:lnTo>
                    <a:pt x="2426" y="3272"/>
                  </a:lnTo>
                  <a:cubicBezTo>
                    <a:pt x="2426" y="3272"/>
                    <a:pt x="1350" y="999"/>
                    <a:pt x="869" y="421"/>
                  </a:cubicBezTo>
                  <a:cubicBezTo>
                    <a:pt x="578" y="190"/>
                    <a:pt x="370" y="98"/>
                    <a:pt x="254" y="37"/>
                  </a:cubicBezTo>
                  <a:cubicBezTo>
                    <a:pt x="194" y="19"/>
                    <a:pt x="157" y="1"/>
                    <a:pt x="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6718924" y="3783506"/>
              <a:ext cx="70240" cy="95000"/>
            </a:xfrm>
            <a:custGeom>
              <a:avLst/>
              <a:gdLst/>
              <a:ahLst/>
              <a:cxnLst/>
              <a:rect l="l" t="t" r="r" b="b"/>
              <a:pathLst>
                <a:path w="2505" h="3388" extrusionOk="0">
                  <a:moveTo>
                    <a:pt x="2329" y="1"/>
                  </a:moveTo>
                  <a:cubicBezTo>
                    <a:pt x="2329" y="1"/>
                    <a:pt x="1946" y="74"/>
                    <a:pt x="1442" y="384"/>
                  </a:cubicBezTo>
                  <a:cubicBezTo>
                    <a:pt x="888" y="1096"/>
                    <a:pt x="1" y="2311"/>
                    <a:pt x="56" y="2773"/>
                  </a:cubicBezTo>
                  <a:cubicBezTo>
                    <a:pt x="79" y="2985"/>
                    <a:pt x="731" y="3387"/>
                    <a:pt x="731" y="3387"/>
                  </a:cubicBezTo>
                  <a:lnTo>
                    <a:pt x="2505" y="1964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6822588" y="3966439"/>
              <a:ext cx="145247" cy="202028"/>
            </a:xfrm>
            <a:custGeom>
              <a:avLst/>
              <a:gdLst/>
              <a:ahLst/>
              <a:cxnLst/>
              <a:rect l="l" t="t" r="r" b="b"/>
              <a:pathLst>
                <a:path w="5180" h="7205" extrusionOk="0">
                  <a:moveTo>
                    <a:pt x="0" y="1"/>
                  </a:moveTo>
                  <a:cubicBezTo>
                    <a:pt x="924" y="3776"/>
                    <a:pt x="3271" y="7204"/>
                    <a:pt x="3271" y="7204"/>
                  </a:cubicBezTo>
                  <a:lnTo>
                    <a:pt x="5180" y="7204"/>
                  </a:lnTo>
                  <a:cubicBezTo>
                    <a:pt x="3965" y="2140"/>
                    <a:pt x="3100" y="1"/>
                    <a:pt x="3100" y="1"/>
                  </a:cubicBezTo>
                  <a:close/>
                </a:path>
              </a:pathLst>
            </a:custGeom>
            <a:solidFill>
              <a:srgbClr val="5D3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6914307" y="4168439"/>
              <a:ext cx="102122" cy="165716"/>
            </a:xfrm>
            <a:custGeom>
              <a:avLst/>
              <a:gdLst/>
              <a:ahLst/>
              <a:cxnLst/>
              <a:rect l="l" t="t" r="r" b="b"/>
              <a:pathLst>
                <a:path w="3642" h="5910" extrusionOk="0">
                  <a:moveTo>
                    <a:pt x="0" y="0"/>
                  </a:moveTo>
                  <a:cubicBezTo>
                    <a:pt x="0" y="0"/>
                    <a:pt x="61" y="980"/>
                    <a:pt x="310" y="1691"/>
                  </a:cubicBezTo>
                  <a:cubicBezTo>
                    <a:pt x="735" y="2925"/>
                    <a:pt x="1003" y="3156"/>
                    <a:pt x="2717" y="5794"/>
                  </a:cubicBezTo>
                  <a:cubicBezTo>
                    <a:pt x="2717" y="5794"/>
                    <a:pt x="2791" y="5831"/>
                    <a:pt x="2930" y="5868"/>
                  </a:cubicBezTo>
                  <a:cubicBezTo>
                    <a:pt x="3022" y="5891"/>
                    <a:pt x="3119" y="5910"/>
                    <a:pt x="3235" y="5910"/>
                  </a:cubicBezTo>
                  <a:cubicBezTo>
                    <a:pt x="3526" y="5910"/>
                    <a:pt x="3641" y="5794"/>
                    <a:pt x="3641" y="5794"/>
                  </a:cubicBezTo>
                  <a:lnTo>
                    <a:pt x="2930" y="3387"/>
                  </a:lnTo>
                  <a:lnTo>
                    <a:pt x="2080" y="555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6768022" y="3966439"/>
              <a:ext cx="88522" cy="202028"/>
            </a:xfrm>
            <a:custGeom>
              <a:avLst/>
              <a:gdLst/>
              <a:ahLst/>
              <a:cxnLst/>
              <a:rect l="l" t="t" r="r" b="b"/>
              <a:pathLst>
                <a:path w="3157" h="7205" extrusionOk="0">
                  <a:moveTo>
                    <a:pt x="269" y="1"/>
                  </a:moveTo>
                  <a:cubicBezTo>
                    <a:pt x="269" y="1"/>
                    <a:pt x="116" y="560"/>
                    <a:pt x="1" y="1502"/>
                  </a:cubicBezTo>
                  <a:cubicBezTo>
                    <a:pt x="1" y="2870"/>
                    <a:pt x="1003" y="7204"/>
                    <a:pt x="1003" y="7204"/>
                  </a:cubicBezTo>
                  <a:lnTo>
                    <a:pt x="2792" y="7204"/>
                  </a:lnTo>
                  <a:cubicBezTo>
                    <a:pt x="3157" y="3873"/>
                    <a:pt x="2949" y="1"/>
                    <a:pt x="2949" y="1"/>
                  </a:cubicBezTo>
                  <a:close/>
                </a:path>
              </a:pathLst>
            </a:custGeom>
            <a:solidFill>
              <a:srgbClr val="5D3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6819868" y="3733763"/>
              <a:ext cx="39929" cy="48593"/>
            </a:xfrm>
            <a:custGeom>
              <a:avLst/>
              <a:gdLst/>
              <a:ahLst/>
              <a:cxnLst/>
              <a:rect l="l" t="t" r="r" b="b"/>
              <a:pathLst>
                <a:path w="1424" h="1733" extrusionOk="0">
                  <a:moveTo>
                    <a:pt x="268" y="0"/>
                  </a:moveTo>
                  <a:cubicBezTo>
                    <a:pt x="268" y="0"/>
                    <a:pt x="231" y="716"/>
                    <a:pt x="97" y="1409"/>
                  </a:cubicBezTo>
                  <a:cubicBezTo>
                    <a:pt x="97" y="1446"/>
                    <a:pt x="79" y="1465"/>
                    <a:pt x="37" y="1465"/>
                  </a:cubicBezTo>
                  <a:lnTo>
                    <a:pt x="0" y="1465"/>
                  </a:lnTo>
                  <a:cubicBezTo>
                    <a:pt x="60" y="1562"/>
                    <a:pt x="194" y="1733"/>
                    <a:pt x="730" y="1733"/>
                  </a:cubicBezTo>
                  <a:cubicBezTo>
                    <a:pt x="1271" y="1733"/>
                    <a:pt x="1405" y="1562"/>
                    <a:pt x="1423" y="1465"/>
                  </a:cubicBezTo>
                  <a:cubicBezTo>
                    <a:pt x="1405" y="1465"/>
                    <a:pt x="1368" y="1446"/>
                    <a:pt x="1368" y="1409"/>
                  </a:cubicBezTo>
                  <a:lnTo>
                    <a:pt x="1192" y="0"/>
                  </a:ln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9"/>
            <p:cNvSpPr/>
            <p:nvPr/>
          </p:nvSpPr>
          <p:spPr>
            <a:xfrm>
              <a:off x="6775537" y="3773776"/>
              <a:ext cx="134003" cy="209403"/>
            </a:xfrm>
            <a:custGeom>
              <a:avLst/>
              <a:gdLst/>
              <a:ahLst/>
              <a:cxnLst/>
              <a:rect l="l" t="t" r="r" b="b"/>
              <a:pathLst>
                <a:path w="4779" h="7468" extrusionOk="0">
                  <a:moveTo>
                    <a:pt x="1581" y="1"/>
                  </a:moveTo>
                  <a:lnTo>
                    <a:pt x="1410" y="56"/>
                  </a:lnTo>
                  <a:lnTo>
                    <a:pt x="1350" y="75"/>
                  </a:lnTo>
                  <a:cubicBezTo>
                    <a:pt x="1119" y="135"/>
                    <a:pt x="772" y="214"/>
                    <a:pt x="310" y="348"/>
                  </a:cubicBezTo>
                  <a:cubicBezTo>
                    <a:pt x="158" y="1503"/>
                    <a:pt x="213" y="2639"/>
                    <a:pt x="486" y="3582"/>
                  </a:cubicBezTo>
                  <a:cubicBezTo>
                    <a:pt x="560" y="4926"/>
                    <a:pt x="329" y="4792"/>
                    <a:pt x="486" y="5236"/>
                  </a:cubicBezTo>
                  <a:lnTo>
                    <a:pt x="486" y="5255"/>
                  </a:lnTo>
                  <a:cubicBezTo>
                    <a:pt x="176" y="6220"/>
                    <a:pt x="1" y="6872"/>
                    <a:pt x="1" y="6872"/>
                  </a:cubicBezTo>
                  <a:cubicBezTo>
                    <a:pt x="1" y="6872"/>
                    <a:pt x="1234" y="7468"/>
                    <a:pt x="2967" y="7468"/>
                  </a:cubicBezTo>
                  <a:cubicBezTo>
                    <a:pt x="4584" y="7468"/>
                    <a:pt x="4778" y="6872"/>
                    <a:pt x="4778" y="6872"/>
                  </a:cubicBezTo>
                  <a:lnTo>
                    <a:pt x="4275" y="5333"/>
                  </a:lnTo>
                  <a:lnTo>
                    <a:pt x="4159" y="5005"/>
                  </a:lnTo>
                  <a:cubicBezTo>
                    <a:pt x="4159" y="5005"/>
                    <a:pt x="4275" y="3813"/>
                    <a:pt x="4353" y="2598"/>
                  </a:cubicBezTo>
                  <a:cubicBezTo>
                    <a:pt x="4390" y="1674"/>
                    <a:pt x="4413" y="731"/>
                    <a:pt x="4316" y="348"/>
                  </a:cubicBezTo>
                  <a:cubicBezTo>
                    <a:pt x="3910" y="190"/>
                    <a:pt x="3679" y="135"/>
                    <a:pt x="3448" y="98"/>
                  </a:cubicBezTo>
                  <a:lnTo>
                    <a:pt x="3217" y="38"/>
                  </a:lnTo>
                  <a:lnTo>
                    <a:pt x="3027" y="1"/>
                  </a:lnTo>
                  <a:cubicBezTo>
                    <a:pt x="3027" y="1"/>
                    <a:pt x="3027" y="19"/>
                    <a:pt x="3004" y="38"/>
                  </a:cubicBezTo>
                  <a:cubicBezTo>
                    <a:pt x="2986" y="135"/>
                    <a:pt x="2852" y="306"/>
                    <a:pt x="2311" y="306"/>
                  </a:cubicBezTo>
                  <a:cubicBezTo>
                    <a:pt x="1775" y="306"/>
                    <a:pt x="1641" y="135"/>
                    <a:pt x="1581" y="38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6775537" y="3921098"/>
              <a:ext cx="134003" cy="62081"/>
            </a:xfrm>
            <a:custGeom>
              <a:avLst/>
              <a:gdLst/>
              <a:ahLst/>
              <a:cxnLst/>
              <a:rect l="l" t="t" r="r" b="b"/>
              <a:pathLst>
                <a:path w="4779" h="2214" extrusionOk="0">
                  <a:moveTo>
                    <a:pt x="486" y="1"/>
                  </a:moveTo>
                  <a:cubicBezTo>
                    <a:pt x="463" y="98"/>
                    <a:pt x="426" y="176"/>
                    <a:pt x="407" y="273"/>
                  </a:cubicBezTo>
                  <a:cubicBezTo>
                    <a:pt x="347" y="444"/>
                    <a:pt x="310" y="597"/>
                    <a:pt x="255" y="735"/>
                  </a:cubicBezTo>
                  <a:cubicBezTo>
                    <a:pt x="98" y="1290"/>
                    <a:pt x="1" y="1618"/>
                    <a:pt x="1" y="1618"/>
                  </a:cubicBezTo>
                  <a:cubicBezTo>
                    <a:pt x="1" y="1618"/>
                    <a:pt x="1234" y="2214"/>
                    <a:pt x="2967" y="2214"/>
                  </a:cubicBezTo>
                  <a:cubicBezTo>
                    <a:pt x="4584" y="2214"/>
                    <a:pt x="4778" y="1618"/>
                    <a:pt x="4778" y="1618"/>
                  </a:cubicBezTo>
                  <a:lnTo>
                    <a:pt x="4275" y="79"/>
                  </a:lnTo>
                  <a:cubicBezTo>
                    <a:pt x="3556" y="206"/>
                    <a:pt x="2930" y="253"/>
                    <a:pt x="2398" y="253"/>
                  </a:cubicBezTo>
                  <a:cubicBezTo>
                    <a:pt x="1477" y="253"/>
                    <a:pt x="838" y="112"/>
                    <a:pt x="486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6803661" y="3775795"/>
              <a:ext cx="16235" cy="66034"/>
            </a:xfrm>
            <a:custGeom>
              <a:avLst/>
              <a:gdLst/>
              <a:ahLst/>
              <a:cxnLst/>
              <a:rect l="l" t="t" r="r" b="b"/>
              <a:pathLst>
                <a:path w="579" h="2355" extrusionOk="0">
                  <a:moveTo>
                    <a:pt x="289" y="1"/>
                  </a:moveTo>
                  <a:cubicBezTo>
                    <a:pt x="97" y="1"/>
                    <a:pt x="0" y="81"/>
                    <a:pt x="0" y="81"/>
                  </a:cubicBezTo>
                  <a:cubicBezTo>
                    <a:pt x="0" y="81"/>
                    <a:pt x="250" y="1084"/>
                    <a:pt x="195" y="2313"/>
                  </a:cubicBezTo>
                  <a:lnTo>
                    <a:pt x="523" y="2355"/>
                  </a:lnTo>
                  <a:cubicBezTo>
                    <a:pt x="523" y="2355"/>
                    <a:pt x="578" y="604"/>
                    <a:pt x="347" y="3"/>
                  </a:cubicBezTo>
                  <a:cubicBezTo>
                    <a:pt x="327" y="1"/>
                    <a:pt x="308" y="1"/>
                    <a:pt x="289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9"/>
            <p:cNvSpPr/>
            <p:nvPr/>
          </p:nvSpPr>
          <p:spPr>
            <a:xfrm>
              <a:off x="6865714" y="3776496"/>
              <a:ext cx="16740" cy="65333"/>
            </a:xfrm>
            <a:custGeom>
              <a:avLst/>
              <a:gdLst/>
              <a:ahLst/>
              <a:cxnLst/>
              <a:rect l="l" t="t" r="r" b="b"/>
              <a:pathLst>
                <a:path w="597" h="2330" extrusionOk="0">
                  <a:moveTo>
                    <a:pt x="232" y="1"/>
                  </a:moveTo>
                  <a:cubicBezTo>
                    <a:pt x="1" y="597"/>
                    <a:pt x="19" y="2330"/>
                    <a:pt x="19" y="2330"/>
                  </a:cubicBezTo>
                  <a:lnTo>
                    <a:pt x="366" y="2288"/>
                  </a:lnTo>
                  <a:cubicBezTo>
                    <a:pt x="310" y="1059"/>
                    <a:pt x="597" y="93"/>
                    <a:pt x="597" y="93"/>
                  </a:cubicBezTo>
                  <a:cubicBezTo>
                    <a:pt x="597" y="93"/>
                    <a:pt x="523" y="1"/>
                    <a:pt x="232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9"/>
            <p:cNvSpPr/>
            <p:nvPr/>
          </p:nvSpPr>
          <p:spPr>
            <a:xfrm>
              <a:off x="6763227" y="3825622"/>
              <a:ext cx="208365" cy="365249"/>
            </a:xfrm>
            <a:custGeom>
              <a:avLst/>
              <a:gdLst/>
              <a:ahLst/>
              <a:cxnLst/>
              <a:rect l="l" t="t" r="r" b="b"/>
              <a:pathLst>
                <a:path w="7431" h="13026" extrusionOk="0">
                  <a:moveTo>
                    <a:pt x="1327" y="0"/>
                  </a:moveTo>
                  <a:cubicBezTo>
                    <a:pt x="1327" y="0"/>
                    <a:pt x="1655" y="1867"/>
                    <a:pt x="999" y="3715"/>
                  </a:cubicBezTo>
                  <a:cubicBezTo>
                    <a:pt x="943" y="3868"/>
                    <a:pt x="883" y="4025"/>
                    <a:pt x="828" y="4177"/>
                  </a:cubicBezTo>
                  <a:cubicBezTo>
                    <a:pt x="809" y="4214"/>
                    <a:pt x="786" y="4256"/>
                    <a:pt x="768" y="4274"/>
                  </a:cubicBezTo>
                  <a:cubicBezTo>
                    <a:pt x="384" y="5101"/>
                    <a:pt x="135" y="6007"/>
                    <a:pt x="93" y="6913"/>
                  </a:cubicBezTo>
                  <a:cubicBezTo>
                    <a:pt x="1" y="8761"/>
                    <a:pt x="190" y="10087"/>
                    <a:pt x="809" y="12434"/>
                  </a:cubicBezTo>
                  <a:cubicBezTo>
                    <a:pt x="902" y="12457"/>
                    <a:pt x="980" y="12476"/>
                    <a:pt x="1077" y="12494"/>
                  </a:cubicBezTo>
                  <a:cubicBezTo>
                    <a:pt x="1849" y="12688"/>
                    <a:pt x="2542" y="12822"/>
                    <a:pt x="3138" y="12896"/>
                  </a:cubicBezTo>
                  <a:cubicBezTo>
                    <a:pt x="3775" y="12986"/>
                    <a:pt x="4324" y="13026"/>
                    <a:pt x="4794" y="13026"/>
                  </a:cubicBezTo>
                  <a:cubicBezTo>
                    <a:pt x="5047" y="13026"/>
                    <a:pt x="5277" y="13014"/>
                    <a:pt x="5485" y="12993"/>
                  </a:cubicBezTo>
                  <a:cubicBezTo>
                    <a:pt x="6622" y="12878"/>
                    <a:pt x="7140" y="12531"/>
                    <a:pt x="7334" y="12342"/>
                  </a:cubicBezTo>
                  <a:cubicBezTo>
                    <a:pt x="7412" y="12282"/>
                    <a:pt x="7431" y="12226"/>
                    <a:pt x="7431" y="12226"/>
                  </a:cubicBezTo>
                  <a:cubicBezTo>
                    <a:pt x="7431" y="12226"/>
                    <a:pt x="6294" y="7490"/>
                    <a:pt x="5638" y="5619"/>
                  </a:cubicBezTo>
                  <a:cubicBezTo>
                    <a:pt x="5254" y="4542"/>
                    <a:pt x="4945" y="3655"/>
                    <a:pt x="4755" y="3101"/>
                  </a:cubicBezTo>
                  <a:cubicBezTo>
                    <a:pt x="4621" y="2694"/>
                    <a:pt x="4543" y="2463"/>
                    <a:pt x="4543" y="2463"/>
                  </a:cubicBezTo>
                  <a:cubicBezTo>
                    <a:pt x="4543" y="2463"/>
                    <a:pt x="4640" y="1386"/>
                    <a:pt x="4598" y="56"/>
                  </a:cubicBezTo>
                  <a:lnTo>
                    <a:pt x="4598" y="56"/>
                  </a:lnTo>
                  <a:cubicBezTo>
                    <a:pt x="4084" y="136"/>
                    <a:pt x="3590" y="164"/>
                    <a:pt x="3149" y="164"/>
                  </a:cubicBezTo>
                  <a:cubicBezTo>
                    <a:pt x="2086" y="164"/>
                    <a:pt x="1327" y="0"/>
                    <a:pt x="13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6785912" y="3912546"/>
              <a:ext cx="185681" cy="278325"/>
            </a:xfrm>
            <a:custGeom>
              <a:avLst/>
              <a:gdLst/>
              <a:ahLst/>
              <a:cxnLst/>
              <a:rect l="l" t="t" r="r" b="b"/>
              <a:pathLst>
                <a:path w="6622" h="9926" extrusionOk="0">
                  <a:moveTo>
                    <a:pt x="3946" y="1"/>
                  </a:moveTo>
                  <a:lnTo>
                    <a:pt x="2269" y="555"/>
                  </a:lnTo>
                  <a:lnTo>
                    <a:pt x="2597" y="2311"/>
                  </a:lnTo>
                  <a:cubicBezTo>
                    <a:pt x="2669" y="2678"/>
                    <a:pt x="2994" y="2933"/>
                    <a:pt x="3359" y="2933"/>
                  </a:cubicBezTo>
                  <a:cubicBezTo>
                    <a:pt x="3395" y="2933"/>
                    <a:pt x="3430" y="2930"/>
                    <a:pt x="3466" y="2925"/>
                  </a:cubicBezTo>
                  <a:cubicBezTo>
                    <a:pt x="3504" y="2921"/>
                    <a:pt x="3542" y="2918"/>
                    <a:pt x="3579" y="2918"/>
                  </a:cubicBezTo>
                  <a:cubicBezTo>
                    <a:pt x="4014" y="2918"/>
                    <a:pt x="4396" y="3233"/>
                    <a:pt x="4464" y="3697"/>
                  </a:cubicBezTo>
                  <a:cubicBezTo>
                    <a:pt x="4464" y="3831"/>
                    <a:pt x="4506" y="4002"/>
                    <a:pt x="4524" y="4178"/>
                  </a:cubicBezTo>
                  <a:cubicBezTo>
                    <a:pt x="4829" y="6890"/>
                    <a:pt x="2731" y="9279"/>
                    <a:pt x="0" y="9334"/>
                  </a:cubicBezTo>
                  <a:cubicBezTo>
                    <a:pt x="93" y="9357"/>
                    <a:pt x="171" y="9376"/>
                    <a:pt x="268" y="9394"/>
                  </a:cubicBezTo>
                  <a:cubicBezTo>
                    <a:pt x="1040" y="9588"/>
                    <a:pt x="1733" y="9722"/>
                    <a:pt x="2329" y="9796"/>
                  </a:cubicBezTo>
                  <a:cubicBezTo>
                    <a:pt x="2966" y="9886"/>
                    <a:pt x="3515" y="9926"/>
                    <a:pt x="3985" y="9926"/>
                  </a:cubicBezTo>
                  <a:cubicBezTo>
                    <a:pt x="4238" y="9926"/>
                    <a:pt x="4468" y="9914"/>
                    <a:pt x="4676" y="9893"/>
                  </a:cubicBezTo>
                  <a:cubicBezTo>
                    <a:pt x="5813" y="9778"/>
                    <a:pt x="6331" y="9431"/>
                    <a:pt x="6525" y="9242"/>
                  </a:cubicBezTo>
                  <a:cubicBezTo>
                    <a:pt x="6603" y="9182"/>
                    <a:pt x="6622" y="9126"/>
                    <a:pt x="6622" y="9126"/>
                  </a:cubicBezTo>
                  <a:cubicBezTo>
                    <a:pt x="6622" y="9126"/>
                    <a:pt x="5485" y="4390"/>
                    <a:pt x="4829" y="2519"/>
                  </a:cubicBezTo>
                  <a:cubicBezTo>
                    <a:pt x="4445" y="1442"/>
                    <a:pt x="4136" y="555"/>
                    <a:pt x="3946" y="1"/>
                  </a:cubicBezTo>
                  <a:close/>
                </a:path>
              </a:pathLst>
            </a:custGeom>
            <a:solidFill>
              <a:srgbClr val="9B5C31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9"/>
            <p:cNvSpPr/>
            <p:nvPr/>
          </p:nvSpPr>
          <p:spPr>
            <a:xfrm>
              <a:off x="6797184" y="3814210"/>
              <a:ext cx="15702" cy="21675"/>
            </a:xfrm>
            <a:custGeom>
              <a:avLst/>
              <a:gdLst/>
              <a:ahLst/>
              <a:cxnLst/>
              <a:rect l="l" t="t" r="r" b="b"/>
              <a:pathLst>
                <a:path w="560" h="773" extrusionOk="0">
                  <a:moveTo>
                    <a:pt x="462" y="1"/>
                  </a:moveTo>
                  <a:cubicBezTo>
                    <a:pt x="462" y="1"/>
                    <a:pt x="310" y="42"/>
                    <a:pt x="79" y="135"/>
                  </a:cubicBezTo>
                  <a:cubicBezTo>
                    <a:pt x="61" y="135"/>
                    <a:pt x="19" y="158"/>
                    <a:pt x="0" y="158"/>
                  </a:cubicBezTo>
                  <a:cubicBezTo>
                    <a:pt x="0" y="158"/>
                    <a:pt x="37" y="481"/>
                    <a:pt x="61" y="772"/>
                  </a:cubicBezTo>
                  <a:lnTo>
                    <a:pt x="560" y="504"/>
                  </a:lnTo>
                  <a:lnTo>
                    <a:pt x="560" y="48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9"/>
            <p:cNvSpPr/>
            <p:nvPr/>
          </p:nvSpPr>
          <p:spPr>
            <a:xfrm>
              <a:off x="6782659" y="3928753"/>
              <a:ext cx="8580" cy="13487"/>
            </a:xfrm>
            <a:custGeom>
              <a:avLst/>
              <a:gdLst/>
              <a:ahLst/>
              <a:cxnLst/>
              <a:rect l="l" t="t" r="r" b="b"/>
              <a:pathLst>
                <a:path w="306" h="481" extrusionOk="0">
                  <a:moveTo>
                    <a:pt x="135" y="0"/>
                  </a:moveTo>
                  <a:cubicBezTo>
                    <a:pt x="75" y="153"/>
                    <a:pt x="1" y="324"/>
                    <a:pt x="1" y="439"/>
                  </a:cubicBezTo>
                  <a:cubicBezTo>
                    <a:pt x="38" y="462"/>
                    <a:pt x="75" y="481"/>
                    <a:pt x="116" y="481"/>
                  </a:cubicBezTo>
                  <a:cubicBezTo>
                    <a:pt x="190" y="324"/>
                    <a:pt x="250" y="171"/>
                    <a:pt x="306" y="19"/>
                  </a:cubicBezTo>
                  <a:lnTo>
                    <a:pt x="135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6719457" y="3818612"/>
              <a:ext cx="79942" cy="59753"/>
            </a:xfrm>
            <a:custGeom>
              <a:avLst/>
              <a:gdLst/>
              <a:ahLst/>
              <a:cxnLst/>
              <a:rect l="l" t="t" r="r" b="b"/>
              <a:pathLst>
                <a:path w="2851" h="2131" extrusionOk="0">
                  <a:moveTo>
                    <a:pt x="2772" y="1"/>
                  </a:moveTo>
                  <a:cubicBezTo>
                    <a:pt x="2735" y="19"/>
                    <a:pt x="2675" y="38"/>
                    <a:pt x="2638" y="38"/>
                  </a:cubicBezTo>
                  <a:cubicBezTo>
                    <a:pt x="1848" y="306"/>
                    <a:pt x="559" y="768"/>
                    <a:pt x="347" y="925"/>
                  </a:cubicBezTo>
                  <a:cubicBezTo>
                    <a:pt x="268" y="980"/>
                    <a:pt x="194" y="1077"/>
                    <a:pt x="134" y="1156"/>
                  </a:cubicBezTo>
                  <a:cubicBezTo>
                    <a:pt x="0" y="1364"/>
                    <a:pt x="0" y="1595"/>
                    <a:pt x="116" y="1789"/>
                  </a:cubicBezTo>
                  <a:cubicBezTo>
                    <a:pt x="176" y="1886"/>
                    <a:pt x="231" y="1964"/>
                    <a:pt x="328" y="2020"/>
                  </a:cubicBezTo>
                  <a:cubicBezTo>
                    <a:pt x="444" y="2096"/>
                    <a:pt x="554" y="2130"/>
                    <a:pt x="667" y="2130"/>
                  </a:cubicBezTo>
                  <a:cubicBezTo>
                    <a:pt x="1042" y="2130"/>
                    <a:pt x="1443" y="1748"/>
                    <a:pt x="2139" y="1230"/>
                  </a:cubicBezTo>
                  <a:cubicBezTo>
                    <a:pt x="2139" y="1230"/>
                    <a:pt x="2213" y="1174"/>
                    <a:pt x="2851" y="786"/>
                  </a:cubicBezTo>
                  <a:lnTo>
                    <a:pt x="2851" y="712"/>
                  </a:lnTo>
                  <a:cubicBezTo>
                    <a:pt x="2833" y="421"/>
                    <a:pt x="2772" y="1"/>
                    <a:pt x="2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6912232" y="3898947"/>
              <a:ext cx="22039" cy="16459"/>
            </a:xfrm>
            <a:custGeom>
              <a:avLst/>
              <a:gdLst/>
              <a:ahLst/>
              <a:cxnLst/>
              <a:rect l="l" t="t" r="r" b="b"/>
              <a:pathLst>
                <a:path w="786" h="587" extrusionOk="0">
                  <a:moveTo>
                    <a:pt x="74" y="0"/>
                  </a:moveTo>
                  <a:cubicBezTo>
                    <a:pt x="19" y="24"/>
                    <a:pt x="1" y="97"/>
                    <a:pt x="19" y="176"/>
                  </a:cubicBezTo>
                  <a:cubicBezTo>
                    <a:pt x="50" y="355"/>
                    <a:pt x="261" y="586"/>
                    <a:pt x="589" y="586"/>
                  </a:cubicBezTo>
                  <a:cubicBezTo>
                    <a:pt x="651" y="586"/>
                    <a:pt x="716" y="578"/>
                    <a:pt x="786" y="560"/>
                  </a:cubicBezTo>
                  <a:cubicBezTo>
                    <a:pt x="786" y="560"/>
                    <a:pt x="500" y="79"/>
                    <a:pt x="17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6903540" y="3897377"/>
              <a:ext cx="29722" cy="27507"/>
            </a:xfrm>
            <a:custGeom>
              <a:avLst/>
              <a:gdLst/>
              <a:ahLst/>
              <a:cxnLst/>
              <a:rect l="l" t="t" r="r" b="b"/>
              <a:pathLst>
                <a:path w="1060" h="981" extrusionOk="0">
                  <a:moveTo>
                    <a:pt x="500" y="1"/>
                  </a:moveTo>
                  <a:cubicBezTo>
                    <a:pt x="384" y="116"/>
                    <a:pt x="172" y="311"/>
                    <a:pt x="1" y="482"/>
                  </a:cubicBezTo>
                  <a:cubicBezTo>
                    <a:pt x="38" y="676"/>
                    <a:pt x="135" y="865"/>
                    <a:pt x="195" y="981"/>
                  </a:cubicBezTo>
                  <a:lnTo>
                    <a:pt x="1059" y="463"/>
                  </a:lnTo>
                  <a:cubicBezTo>
                    <a:pt x="980" y="384"/>
                    <a:pt x="749" y="98"/>
                    <a:pt x="500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6914307" y="3864934"/>
              <a:ext cx="50808" cy="49715"/>
            </a:xfrm>
            <a:custGeom>
              <a:avLst/>
              <a:gdLst/>
              <a:ahLst/>
              <a:cxnLst/>
              <a:rect l="l" t="t" r="r" b="b"/>
              <a:pathLst>
                <a:path w="1812" h="1773" extrusionOk="0">
                  <a:moveTo>
                    <a:pt x="1240" y="0"/>
                  </a:moveTo>
                  <a:cubicBezTo>
                    <a:pt x="1185" y="0"/>
                    <a:pt x="1124" y="17"/>
                    <a:pt x="1059" y="58"/>
                  </a:cubicBezTo>
                  <a:cubicBezTo>
                    <a:pt x="791" y="252"/>
                    <a:pt x="578" y="405"/>
                    <a:pt x="444" y="562"/>
                  </a:cubicBezTo>
                  <a:cubicBezTo>
                    <a:pt x="116" y="964"/>
                    <a:pt x="0" y="1213"/>
                    <a:pt x="0" y="1213"/>
                  </a:cubicBezTo>
                  <a:cubicBezTo>
                    <a:pt x="14" y="1207"/>
                    <a:pt x="28" y="1205"/>
                    <a:pt x="40" y="1205"/>
                  </a:cubicBezTo>
                  <a:cubicBezTo>
                    <a:pt x="65" y="1205"/>
                    <a:pt x="85" y="1213"/>
                    <a:pt x="97" y="1213"/>
                  </a:cubicBezTo>
                  <a:cubicBezTo>
                    <a:pt x="231" y="1255"/>
                    <a:pt x="365" y="1352"/>
                    <a:pt x="481" y="1468"/>
                  </a:cubicBezTo>
                  <a:cubicBezTo>
                    <a:pt x="620" y="1620"/>
                    <a:pt x="712" y="1773"/>
                    <a:pt x="712" y="1773"/>
                  </a:cubicBezTo>
                  <a:cubicBezTo>
                    <a:pt x="1447" y="1255"/>
                    <a:pt x="1812" y="774"/>
                    <a:pt x="1599" y="289"/>
                  </a:cubicBezTo>
                  <a:lnTo>
                    <a:pt x="1599" y="271"/>
                  </a:lnTo>
                  <a:cubicBezTo>
                    <a:pt x="1539" y="169"/>
                    <a:pt x="1416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9"/>
            <p:cNvSpPr/>
            <p:nvPr/>
          </p:nvSpPr>
          <p:spPr>
            <a:xfrm>
              <a:off x="6815073" y="3773776"/>
              <a:ext cx="50668" cy="17273"/>
            </a:xfrm>
            <a:custGeom>
              <a:avLst/>
              <a:gdLst/>
              <a:ahLst/>
              <a:cxnLst/>
              <a:rect l="l" t="t" r="r" b="b"/>
              <a:pathLst>
                <a:path w="1807" h="616" extrusionOk="0">
                  <a:moveTo>
                    <a:pt x="171" y="1"/>
                  </a:moveTo>
                  <a:lnTo>
                    <a:pt x="0" y="56"/>
                  </a:lnTo>
                  <a:cubicBezTo>
                    <a:pt x="19" y="232"/>
                    <a:pt x="153" y="615"/>
                    <a:pt x="883" y="615"/>
                  </a:cubicBezTo>
                  <a:cubicBezTo>
                    <a:pt x="1557" y="615"/>
                    <a:pt x="1733" y="287"/>
                    <a:pt x="1807" y="38"/>
                  </a:cubicBezTo>
                  <a:lnTo>
                    <a:pt x="1617" y="1"/>
                  </a:lnTo>
                  <a:cubicBezTo>
                    <a:pt x="1617" y="1"/>
                    <a:pt x="1617" y="19"/>
                    <a:pt x="1594" y="38"/>
                  </a:cubicBezTo>
                  <a:cubicBezTo>
                    <a:pt x="1576" y="135"/>
                    <a:pt x="1442" y="306"/>
                    <a:pt x="901" y="306"/>
                  </a:cubicBezTo>
                  <a:cubicBezTo>
                    <a:pt x="365" y="306"/>
                    <a:pt x="231" y="135"/>
                    <a:pt x="171" y="38"/>
                  </a:cubicBezTo>
                  <a:lnTo>
                    <a:pt x="1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9"/>
            <p:cNvSpPr/>
            <p:nvPr/>
          </p:nvSpPr>
          <p:spPr>
            <a:xfrm>
              <a:off x="6819868" y="3843372"/>
              <a:ext cx="58828" cy="38920"/>
            </a:xfrm>
            <a:custGeom>
              <a:avLst/>
              <a:gdLst/>
              <a:ahLst/>
              <a:cxnLst/>
              <a:rect l="l" t="t" r="r" b="b"/>
              <a:pathLst>
                <a:path w="2098" h="1388" extrusionOk="0">
                  <a:moveTo>
                    <a:pt x="2098" y="0"/>
                  </a:moveTo>
                  <a:cubicBezTo>
                    <a:pt x="1704" y="88"/>
                    <a:pt x="1308" y="115"/>
                    <a:pt x="967" y="115"/>
                  </a:cubicBezTo>
                  <a:cubicBezTo>
                    <a:pt x="408" y="115"/>
                    <a:pt x="0" y="42"/>
                    <a:pt x="0" y="42"/>
                  </a:cubicBezTo>
                  <a:lnTo>
                    <a:pt x="0" y="42"/>
                  </a:lnTo>
                  <a:cubicBezTo>
                    <a:pt x="0" y="42"/>
                    <a:pt x="37" y="693"/>
                    <a:pt x="347" y="1331"/>
                  </a:cubicBezTo>
                  <a:cubicBezTo>
                    <a:pt x="562" y="1374"/>
                    <a:pt x="807" y="1388"/>
                    <a:pt x="1030" y="1388"/>
                  </a:cubicBezTo>
                  <a:cubicBezTo>
                    <a:pt x="1404" y="1388"/>
                    <a:pt x="1714" y="1349"/>
                    <a:pt x="1714" y="1349"/>
                  </a:cubicBezTo>
                  <a:cubicBezTo>
                    <a:pt x="1714" y="1349"/>
                    <a:pt x="1945" y="1021"/>
                    <a:pt x="209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9"/>
            <p:cNvSpPr/>
            <p:nvPr/>
          </p:nvSpPr>
          <p:spPr>
            <a:xfrm>
              <a:off x="6847460" y="3888180"/>
              <a:ext cx="68053" cy="93962"/>
            </a:xfrm>
            <a:custGeom>
              <a:avLst/>
              <a:gdLst/>
              <a:ahLst/>
              <a:cxnLst/>
              <a:rect l="l" t="t" r="r" b="b"/>
              <a:pathLst>
                <a:path w="2427" h="3351" extrusionOk="0">
                  <a:moveTo>
                    <a:pt x="1617" y="1"/>
                  </a:moveTo>
                  <a:lnTo>
                    <a:pt x="268" y="232"/>
                  </a:lnTo>
                  <a:lnTo>
                    <a:pt x="37" y="944"/>
                  </a:lnTo>
                  <a:cubicBezTo>
                    <a:pt x="19" y="985"/>
                    <a:pt x="0" y="1041"/>
                    <a:pt x="19" y="1101"/>
                  </a:cubicBezTo>
                  <a:lnTo>
                    <a:pt x="536" y="3235"/>
                  </a:lnTo>
                  <a:lnTo>
                    <a:pt x="555" y="3351"/>
                  </a:lnTo>
                  <a:lnTo>
                    <a:pt x="2426" y="3023"/>
                  </a:lnTo>
                  <a:lnTo>
                    <a:pt x="2329" y="2371"/>
                  </a:lnTo>
                  <a:lnTo>
                    <a:pt x="2135" y="712"/>
                  </a:lnTo>
                  <a:cubicBezTo>
                    <a:pt x="2135" y="657"/>
                    <a:pt x="2116" y="615"/>
                    <a:pt x="2079" y="578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6850039" y="3890899"/>
              <a:ext cx="62221" cy="88522"/>
            </a:xfrm>
            <a:custGeom>
              <a:avLst/>
              <a:gdLst/>
              <a:ahLst/>
              <a:cxnLst/>
              <a:rect l="l" t="t" r="r" b="b"/>
              <a:pathLst>
                <a:path w="2219" h="3157" extrusionOk="0">
                  <a:moveTo>
                    <a:pt x="1484" y="1"/>
                  </a:moveTo>
                  <a:lnTo>
                    <a:pt x="232" y="232"/>
                  </a:lnTo>
                  <a:lnTo>
                    <a:pt x="24" y="865"/>
                  </a:lnTo>
                  <a:cubicBezTo>
                    <a:pt x="24" y="907"/>
                    <a:pt x="1" y="944"/>
                    <a:pt x="24" y="981"/>
                  </a:cubicBezTo>
                  <a:lnTo>
                    <a:pt x="541" y="3157"/>
                  </a:lnTo>
                  <a:lnTo>
                    <a:pt x="2219" y="2852"/>
                  </a:lnTo>
                  <a:lnTo>
                    <a:pt x="1946" y="634"/>
                  </a:lnTo>
                  <a:cubicBezTo>
                    <a:pt x="1946" y="597"/>
                    <a:pt x="1927" y="560"/>
                    <a:pt x="1909" y="542"/>
                  </a:cubicBezTo>
                  <a:lnTo>
                    <a:pt x="148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6861452" y="3920061"/>
              <a:ext cx="37854" cy="23750"/>
            </a:xfrm>
            <a:custGeom>
              <a:avLst/>
              <a:gdLst/>
              <a:ahLst/>
              <a:cxnLst/>
              <a:rect l="l" t="t" r="r" b="b"/>
              <a:pathLst>
                <a:path w="1350" h="847" extrusionOk="0">
                  <a:moveTo>
                    <a:pt x="1308" y="1"/>
                  </a:moveTo>
                  <a:lnTo>
                    <a:pt x="0" y="232"/>
                  </a:lnTo>
                  <a:lnTo>
                    <a:pt x="194" y="846"/>
                  </a:lnTo>
                  <a:lnTo>
                    <a:pt x="1349" y="694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6901352" y="3905648"/>
              <a:ext cx="8692" cy="6561"/>
            </a:xfrm>
            <a:custGeom>
              <a:avLst/>
              <a:gdLst/>
              <a:ahLst/>
              <a:cxnLst/>
              <a:rect l="l" t="t" r="r" b="b"/>
              <a:pathLst>
                <a:path w="310" h="234" extrusionOk="0">
                  <a:moveTo>
                    <a:pt x="222" y="0"/>
                  </a:moveTo>
                  <a:cubicBezTo>
                    <a:pt x="208" y="0"/>
                    <a:pt x="192" y="6"/>
                    <a:pt x="176" y="16"/>
                  </a:cubicBezTo>
                  <a:lnTo>
                    <a:pt x="42" y="108"/>
                  </a:lnTo>
                  <a:cubicBezTo>
                    <a:pt x="0" y="131"/>
                    <a:pt x="0" y="168"/>
                    <a:pt x="19" y="205"/>
                  </a:cubicBezTo>
                  <a:cubicBezTo>
                    <a:pt x="35" y="218"/>
                    <a:pt x="49" y="233"/>
                    <a:pt x="69" y="233"/>
                  </a:cubicBezTo>
                  <a:cubicBezTo>
                    <a:pt x="77" y="233"/>
                    <a:pt x="86" y="230"/>
                    <a:pt x="97" y="223"/>
                  </a:cubicBezTo>
                  <a:lnTo>
                    <a:pt x="250" y="168"/>
                  </a:lnTo>
                  <a:cubicBezTo>
                    <a:pt x="310" y="168"/>
                    <a:pt x="310" y="108"/>
                    <a:pt x="291" y="71"/>
                  </a:cubicBezTo>
                  <a:lnTo>
                    <a:pt x="273" y="34"/>
                  </a:lnTo>
                  <a:cubicBezTo>
                    <a:pt x="260" y="10"/>
                    <a:pt x="242" y="0"/>
                    <a:pt x="222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9"/>
            <p:cNvSpPr/>
            <p:nvPr/>
          </p:nvSpPr>
          <p:spPr>
            <a:xfrm>
              <a:off x="6901857" y="3913079"/>
              <a:ext cx="9225" cy="5328"/>
            </a:xfrm>
            <a:custGeom>
              <a:avLst/>
              <a:gdLst/>
              <a:ahLst/>
              <a:cxnLst/>
              <a:rect l="l" t="t" r="r" b="b"/>
              <a:pathLst>
                <a:path w="329" h="190" extrusionOk="0">
                  <a:moveTo>
                    <a:pt x="79" y="0"/>
                  </a:moveTo>
                  <a:cubicBezTo>
                    <a:pt x="42" y="0"/>
                    <a:pt x="1" y="37"/>
                    <a:pt x="1" y="56"/>
                  </a:cubicBezTo>
                  <a:cubicBezTo>
                    <a:pt x="1" y="97"/>
                    <a:pt x="24" y="134"/>
                    <a:pt x="61" y="134"/>
                  </a:cubicBezTo>
                  <a:lnTo>
                    <a:pt x="232" y="190"/>
                  </a:lnTo>
                  <a:cubicBezTo>
                    <a:pt x="273" y="190"/>
                    <a:pt x="310" y="171"/>
                    <a:pt x="329" y="134"/>
                  </a:cubicBezTo>
                  <a:lnTo>
                    <a:pt x="329" y="74"/>
                  </a:lnTo>
                  <a:cubicBezTo>
                    <a:pt x="329" y="37"/>
                    <a:pt x="292" y="0"/>
                    <a:pt x="255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9"/>
            <p:cNvSpPr/>
            <p:nvPr/>
          </p:nvSpPr>
          <p:spPr>
            <a:xfrm>
              <a:off x="6902502" y="3919024"/>
              <a:ext cx="8580" cy="5524"/>
            </a:xfrm>
            <a:custGeom>
              <a:avLst/>
              <a:gdLst/>
              <a:ahLst/>
              <a:cxnLst/>
              <a:rect l="l" t="t" r="r" b="b"/>
              <a:pathLst>
                <a:path w="306" h="197" extrusionOk="0">
                  <a:moveTo>
                    <a:pt x="75" y="1"/>
                  </a:moveTo>
                  <a:cubicBezTo>
                    <a:pt x="38" y="1"/>
                    <a:pt x="19" y="19"/>
                    <a:pt x="1" y="38"/>
                  </a:cubicBezTo>
                  <a:cubicBezTo>
                    <a:pt x="1" y="75"/>
                    <a:pt x="19" y="116"/>
                    <a:pt x="38" y="135"/>
                  </a:cubicBezTo>
                  <a:lnTo>
                    <a:pt x="190" y="190"/>
                  </a:lnTo>
                  <a:cubicBezTo>
                    <a:pt x="201" y="195"/>
                    <a:pt x="212" y="197"/>
                    <a:pt x="223" y="197"/>
                  </a:cubicBezTo>
                  <a:cubicBezTo>
                    <a:pt x="256" y="197"/>
                    <a:pt x="287" y="176"/>
                    <a:pt x="287" y="135"/>
                  </a:cubicBezTo>
                  <a:lnTo>
                    <a:pt x="306" y="93"/>
                  </a:lnTo>
                  <a:cubicBezTo>
                    <a:pt x="306" y="56"/>
                    <a:pt x="287" y="19"/>
                    <a:pt x="250" y="19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9"/>
            <p:cNvSpPr/>
            <p:nvPr/>
          </p:nvSpPr>
          <p:spPr>
            <a:xfrm>
              <a:off x="6903540" y="3924856"/>
              <a:ext cx="8076" cy="5159"/>
            </a:xfrm>
            <a:custGeom>
              <a:avLst/>
              <a:gdLst/>
              <a:ahLst/>
              <a:cxnLst/>
              <a:rect l="l" t="t" r="r" b="b"/>
              <a:pathLst>
                <a:path w="288" h="184" extrusionOk="0">
                  <a:moveTo>
                    <a:pt x="79" y="1"/>
                  </a:moveTo>
                  <a:cubicBezTo>
                    <a:pt x="56" y="1"/>
                    <a:pt x="19" y="24"/>
                    <a:pt x="19" y="42"/>
                  </a:cubicBezTo>
                  <a:cubicBezTo>
                    <a:pt x="1" y="79"/>
                    <a:pt x="19" y="98"/>
                    <a:pt x="38" y="116"/>
                  </a:cubicBezTo>
                  <a:lnTo>
                    <a:pt x="172" y="176"/>
                  </a:lnTo>
                  <a:cubicBezTo>
                    <a:pt x="183" y="181"/>
                    <a:pt x="194" y="183"/>
                    <a:pt x="204" y="183"/>
                  </a:cubicBezTo>
                  <a:cubicBezTo>
                    <a:pt x="232" y="183"/>
                    <a:pt x="255" y="166"/>
                    <a:pt x="269" y="139"/>
                  </a:cubicBezTo>
                  <a:lnTo>
                    <a:pt x="269" y="98"/>
                  </a:lnTo>
                  <a:cubicBezTo>
                    <a:pt x="287" y="61"/>
                    <a:pt x="250" y="24"/>
                    <a:pt x="232" y="24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9"/>
            <p:cNvSpPr/>
            <p:nvPr/>
          </p:nvSpPr>
          <p:spPr>
            <a:xfrm>
              <a:off x="6853937" y="3669636"/>
              <a:ext cx="10767" cy="15029"/>
            </a:xfrm>
            <a:custGeom>
              <a:avLst/>
              <a:gdLst/>
              <a:ahLst/>
              <a:cxnLst/>
              <a:rect l="l" t="t" r="r" b="b"/>
              <a:pathLst>
                <a:path w="384" h="536" extrusionOk="0">
                  <a:moveTo>
                    <a:pt x="0" y="0"/>
                  </a:moveTo>
                  <a:lnTo>
                    <a:pt x="0" y="0"/>
                  </a:lnTo>
                  <a:cubicBezTo>
                    <a:pt x="171" y="134"/>
                    <a:pt x="0" y="462"/>
                    <a:pt x="0" y="462"/>
                  </a:cubicBezTo>
                  <a:lnTo>
                    <a:pt x="324" y="536"/>
                  </a:lnTo>
                  <a:cubicBezTo>
                    <a:pt x="324" y="536"/>
                    <a:pt x="287" y="305"/>
                    <a:pt x="384" y="250"/>
                  </a:cubicBezTo>
                  <a:cubicBezTo>
                    <a:pt x="369" y="244"/>
                    <a:pt x="354" y="242"/>
                    <a:pt x="341" y="242"/>
                  </a:cubicBezTo>
                  <a:cubicBezTo>
                    <a:pt x="249" y="242"/>
                    <a:pt x="190" y="347"/>
                    <a:pt x="190" y="347"/>
                  </a:cubicBezTo>
                  <a:cubicBezTo>
                    <a:pt x="231" y="208"/>
                    <a:pt x="153" y="55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6813896" y="3713294"/>
              <a:ext cx="12478" cy="20553"/>
            </a:xfrm>
            <a:custGeom>
              <a:avLst/>
              <a:gdLst/>
              <a:ahLst/>
              <a:cxnLst/>
              <a:rect l="l" t="t" r="r" b="b"/>
              <a:pathLst>
                <a:path w="445" h="733" extrusionOk="0">
                  <a:moveTo>
                    <a:pt x="213" y="0"/>
                  </a:moveTo>
                  <a:cubicBezTo>
                    <a:pt x="98" y="0"/>
                    <a:pt x="19" y="134"/>
                    <a:pt x="0" y="347"/>
                  </a:cubicBezTo>
                  <a:cubicBezTo>
                    <a:pt x="0" y="559"/>
                    <a:pt x="61" y="730"/>
                    <a:pt x="176" y="730"/>
                  </a:cubicBezTo>
                  <a:cubicBezTo>
                    <a:pt x="184" y="732"/>
                    <a:pt x="192" y="732"/>
                    <a:pt x="200" y="732"/>
                  </a:cubicBezTo>
                  <a:cubicBezTo>
                    <a:pt x="321" y="732"/>
                    <a:pt x="408" y="566"/>
                    <a:pt x="426" y="384"/>
                  </a:cubicBezTo>
                  <a:cubicBezTo>
                    <a:pt x="444" y="176"/>
                    <a:pt x="347" y="0"/>
                    <a:pt x="213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6869471" y="3734072"/>
              <a:ext cx="17918" cy="18310"/>
            </a:xfrm>
            <a:custGeom>
              <a:avLst/>
              <a:gdLst/>
              <a:ahLst/>
              <a:cxnLst/>
              <a:rect l="l" t="t" r="r" b="b"/>
              <a:pathLst>
                <a:path w="639" h="653" extrusionOk="0">
                  <a:moveTo>
                    <a:pt x="433" y="0"/>
                  </a:moveTo>
                  <a:cubicBezTo>
                    <a:pt x="339" y="0"/>
                    <a:pt x="224" y="76"/>
                    <a:pt x="139" y="202"/>
                  </a:cubicBezTo>
                  <a:cubicBezTo>
                    <a:pt x="24" y="377"/>
                    <a:pt x="1" y="567"/>
                    <a:pt x="98" y="627"/>
                  </a:cubicBezTo>
                  <a:cubicBezTo>
                    <a:pt x="123" y="644"/>
                    <a:pt x="151" y="652"/>
                    <a:pt x="180" y="652"/>
                  </a:cubicBezTo>
                  <a:cubicBezTo>
                    <a:pt x="281" y="652"/>
                    <a:pt x="396" y="555"/>
                    <a:pt x="486" y="433"/>
                  </a:cubicBezTo>
                  <a:cubicBezTo>
                    <a:pt x="601" y="262"/>
                    <a:pt x="638" y="105"/>
                    <a:pt x="523" y="31"/>
                  </a:cubicBezTo>
                  <a:cubicBezTo>
                    <a:pt x="497" y="10"/>
                    <a:pt x="466" y="0"/>
                    <a:pt x="433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6815073" y="3688647"/>
              <a:ext cx="73857" cy="84008"/>
            </a:xfrm>
            <a:custGeom>
              <a:avLst/>
              <a:gdLst/>
              <a:ahLst/>
              <a:cxnLst/>
              <a:rect l="l" t="t" r="r" b="b"/>
              <a:pathLst>
                <a:path w="2634" h="2996" extrusionOk="0">
                  <a:moveTo>
                    <a:pt x="1400" y="0"/>
                  </a:moveTo>
                  <a:cubicBezTo>
                    <a:pt x="873" y="0"/>
                    <a:pt x="342" y="426"/>
                    <a:pt x="134" y="1055"/>
                  </a:cubicBezTo>
                  <a:cubicBezTo>
                    <a:pt x="0" y="1919"/>
                    <a:pt x="92" y="2168"/>
                    <a:pt x="518" y="2843"/>
                  </a:cubicBezTo>
                  <a:cubicBezTo>
                    <a:pt x="555" y="2861"/>
                    <a:pt x="883" y="2977"/>
                    <a:pt x="998" y="2995"/>
                  </a:cubicBezTo>
                  <a:cubicBezTo>
                    <a:pt x="1077" y="2977"/>
                    <a:pt x="1132" y="2958"/>
                    <a:pt x="1192" y="2940"/>
                  </a:cubicBezTo>
                  <a:cubicBezTo>
                    <a:pt x="1807" y="2727"/>
                    <a:pt x="2019" y="2496"/>
                    <a:pt x="2384" y="1803"/>
                  </a:cubicBezTo>
                  <a:cubicBezTo>
                    <a:pt x="2384" y="1785"/>
                    <a:pt x="2384" y="1785"/>
                    <a:pt x="2403" y="1766"/>
                  </a:cubicBezTo>
                  <a:cubicBezTo>
                    <a:pt x="2634" y="1013"/>
                    <a:pt x="2329" y="246"/>
                    <a:pt x="1710" y="52"/>
                  </a:cubicBezTo>
                  <a:cubicBezTo>
                    <a:pt x="1608" y="17"/>
                    <a:pt x="1504" y="0"/>
                    <a:pt x="1400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6836047" y="3757064"/>
              <a:ext cx="10795" cy="3785"/>
            </a:xfrm>
            <a:custGeom>
              <a:avLst/>
              <a:gdLst/>
              <a:ahLst/>
              <a:cxnLst/>
              <a:rect l="l" t="t" r="r" b="b"/>
              <a:pathLst>
                <a:path w="385" h="135" extrusionOk="0">
                  <a:moveTo>
                    <a:pt x="1" y="1"/>
                  </a:moveTo>
                  <a:lnTo>
                    <a:pt x="1" y="19"/>
                  </a:lnTo>
                  <a:cubicBezTo>
                    <a:pt x="79" y="75"/>
                    <a:pt x="195" y="135"/>
                    <a:pt x="366" y="135"/>
                  </a:cubicBezTo>
                  <a:lnTo>
                    <a:pt x="384" y="135"/>
                  </a:lnTo>
                  <a:lnTo>
                    <a:pt x="384" y="116"/>
                  </a:lnTo>
                  <a:cubicBezTo>
                    <a:pt x="195" y="116"/>
                    <a:pt x="79" y="56"/>
                    <a:pt x="19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6837730" y="3760822"/>
              <a:ext cx="5356" cy="2103"/>
            </a:xfrm>
            <a:custGeom>
              <a:avLst/>
              <a:gdLst/>
              <a:ahLst/>
              <a:cxnLst/>
              <a:rect l="l" t="t" r="r" b="b"/>
              <a:pathLst>
                <a:path w="191" h="75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56" y="75"/>
                    <a:pt x="190" y="75"/>
                  </a:cubicBezTo>
                  <a:lnTo>
                    <a:pt x="190" y="56"/>
                  </a:lnTo>
                  <a:cubicBezTo>
                    <a:pt x="56" y="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6831252" y="3725211"/>
              <a:ext cx="12983" cy="4823"/>
            </a:xfrm>
            <a:custGeom>
              <a:avLst/>
              <a:gdLst/>
              <a:ahLst/>
              <a:cxnLst/>
              <a:rect l="l" t="t" r="r" b="b"/>
              <a:pathLst>
                <a:path w="463" h="172" extrusionOk="0">
                  <a:moveTo>
                    <a:pt x="1" y="0"/>
                  </a:moveTo>
                  <a:cubicBezTo>
                    <a:pt x="19" y="19"/>
                    <a:pt x="56" y="37"/>
                    <a:pt x="75" y="56"/>
                  </a:cubicBezTo>
                  <a:cubicBezTo>
                    <a:pt x="135" y="97"/>
                    <a:pt x="190" y="134"/>
                    <a:pt x="250" y="153"/>
                  </a:cubicBezTo>
                  <a:lnTo>
                    <a:pt x="269" y="153"/>
                  </a:lnTo>
                  <a:cubicBezTo>
                    <a:pt x="287" y="153"/>
                    <a:pt x="324" y="171"/>
                    <a:pt x="366" y="171"/>
                  </a:cubicBezTo>
                  <a:cubicBezTo>
                    <a:pt x="384" y="171"/>
                    <a:pt x="421" y="153"/>
                    <a:pt x="463" y="153"/>
                  </a:cubicBezTo>
                  <a:lnTo>
                    <a:pt x="366" y="153"/>
                  </a:lnTo>
                  <a:cubicBezTo>
                    <a:pt x="324" y="153"/>
                    <a:pt x="287" y="134"/>
                    <a:pt x="269" y="134"/>
                  </a:cubicBezTo>
                  <a:cubicBezTo>
                    <a:pt x="209" y="116"/>
                    <a:pt x="153" y="74"/>
                    <a:pt x="93" y="37"/>
                  </a:cubicBezTo>
                  <a:cubicBezTo>
                    <a:pt x="56" y="19"/>
                    <a:pt x="38" y="19"/>
                    <a:pt x="1" y="0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6855002" y="3733259"/>
              <a:ext cx="15674" cy="4402"/>
            </a:xfrm>
            <a:custGeom>
              <a:avLst/>
              <a:gdLst/>
              <a:ahLst/>
              <a:cxnLst/>
              <a:rect l="l" t="t" r="r" b="b"/>
              <a:pathLst>
                <a:path w="559" h="157" extrusionOk="0">
                  <a:moveTo>
                    <a:pt x="0" y="0"/>
                  </a:moveTo>
                  <a:cubicBezTo>
                    <a:pt x="37" y="19"/>
                    <a:pt x="55" y="42"/>
                    <a:pt x="78" y="60"/>
                  </a:cubicBezTo>
                  <a:cubicBezTo>
                    <a:pt x="96" y="78"/>
                    <a:pt x="133" y="97"/>
                    <a:pt x="152" y="115"/>
                  </a:cubicBezTo>
                  <a:cubicBezTo>
                    <a:pt x="230" y="134"/>
                    <a:pt x="286" y="157"/>
                    <a:pt x="364" y="157"/>
                  </a:cubicBezTo>
                  <a:lnTo>
                    <a:pt x="558" y="157"/>
                  </a:lnTo>
                  <a:cubicBezTo>
                    <a:pt x="540" y="157"/>
                    <a:pt x="498" y="134"/>
                    <a:pt x="461" y="134"/>
                  </a:cubicBezTo>
                  <a:lnTo>
                    <a:pt x="364" y="134"/>
                  </a:lnTo>
                  <a:cubicBezTo>
                    <a:pt x="286" y="115"/>
                    <a:pt x="230" y="115"/>
                    <a:pt x="170" y="97"/>
                  </a:cubicBezTo>
                  <a:cubicBezTo>
                    <a:pt x="133" y="78"/>
                    <a:pt x="115" y="78"/>
                    <a:pt x="96" y="60"/>
                  </a:cubicBezTo>
                  <a:cubicBezTo>
                    <a:pt x="55" y="42"/>
                    <a:pt x="37" y="19"/>
                    <a:pt x="0" y="0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6826345" y="3716855"/>
              <a:ext cx="20497" cy="6702"/>
            </a:xfrm>
            <a:custGeom>
              <a:avLst/>
              <a:gdLst/>
              <a:ahLst/>
              <a:cxnLst/>
              <a:rect l="l" t="t" r="r" b="b"/>
              <a:pathLst>
                <a:path w="731" h="239" extrusionOk="0">
                  <a:moveTo>
                    <a:pt x="101" y="0"/>
                  </a:moveTo>
                  <a:cubicBezTo>
                    <a:pt x="52" y="0"/>
                    <a:pt x="14" y="22"/>
                    <a:pt x="0" y="67"/>
                  </a:cubicBezTo>
                  <a:lnTo>
                    <a:pt x="231" y="141"/>
                  </a:lnTo>
                  <a:cubicBezTo>
                    <a:pt x="291" y="164"/>
                    <a:pt x="347" y="183"/>
                    <a:pt x="407" y="201"/>
                  </a:cubicBezTo>
                  <a:lnTo>
                    <a:pt x="499" y="220"/>
                  </a:lnTo>
                  <a:lnTo>
                    <a:pt x="522" y="238"/>
                  </a:lnTo>
                  <a:lnTo>
                    <a:pt x="596" y="238"/>
                  </a:lnTo>
                  <a:cubicBezTo>
                    <a:pt x="675" y="238"/>
                    <a:pt x="730" y="183"/>
                    <a:pt x="730" y="123"/>
                  </a:cubicBezTo>
                  <a:lnTo>
                    <a:pt x="522" y="123"/>
                  </a:lnTo>
                  <a:lnTo>
                    <a:pt x="462" y="104"/>
                  </a:lnTo>
                  <a:lnTo>
                    <a:pt x="384" y="86"/>
                  </a:lnTo>
                  <a:lnTo>
                    <a:pt x="153" y="7"/>
                  </a:lnTo>
                  <a:cubicBezTo>
                    <a:pt x="134" y="3"/>
                    <a:pt x="117" y="0"/>
                    <a:pt x="101" y="0"/>
                  </a:cubicBezTo>
                  <a:close/>
                </a:path>
              </a:pathLst>
            </a:custGeom>
            <a:solidFill>
              <a:srgbClr val="77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6816111" y="3679197"/>
              <a:ext cx="77222" cy="58996"/>
            </a:xfrm>
            <a:custGeom>
              <a:avLst/>
              <a:gdLst/>
              <a:ahLst/>
              <a:cxnLst/>
              <a:rect l="l" t="t" r="r" b="b"/>
              <a:pathLst>
                <a:path w="2754" h="2104" extrusionOk="0">
                  <a:moveTo>
                    <a:pt x="1133" y="1"/>
                  </a:moveTo>
                  <a:cubicBezTo>
                    <a:pt x="968" y="1"/>
                    <a:pt x="759" y="33"/>
                    <a:pt x="518" y="140"/>
                  </a:cubicBezTo>
                  <a:cubicBezTo>
                    <a:pt x="134" y="523"/>
                    <a:pt x="0" y="1022"/>
                    <a:pt x="79" y="1447"/>
                  </a:cubicBezTo>
                  <a:lnTo>
                    <a:pt x="79" y="1466"/>
                  </a:lnTo>
                  <a:cubicBezTo>
                    <a:pt x="94" y="1450"/>
                    <a:pt x="354" y="878"/>
                    <a:pt x="1017" y="878"/>
                  </a:cubicBezTo>
                  <a:cubicBezTo>
                    <a:pt x="1143" y="878"/>
                    <a:pt x="1285" y="899"/>
                    <a:pt x="1442" y="948"/>
                  </a:cubicBezTo>
                  <a:cubicBezTo>
                    <a:pt x="1617" y="1678"/>
                    <a:pt x="2310" y="1392"/>
                    <a:pt x="2366" y="2103"/>
                  </a:cubicBezTo>
                  <a:cubicBezTo>
                    <a:pt x="2366" y="2103"/>
                    <a:pt x="2426" y="2043"/>
                    <a:pt x="2504" y="1946"/>
                  </a:cubicBezTo>
                  <a:cubicBezTo>
                    <a:pt x="2620" y="1775"/>
                    <a:pt x="2754" y="1507"/>
                    <a:pt x="2754" y="1138"/>
                  </a:cubicBezTo>
                  <a:cubicBezTo>
                    <a:pt x="2754" y="967"/>
                    <a:pt x="2712" y="736"/>
                    <a:pt x="2597" y="505"/>
                  </a:cubicBezTo>
                  <a:cubicBezTo>
                    <a:pt x="2158" y="121"/>
                    <a:pt x="1557" y="79"/>
                    <a:pt x="1539" y="79"/>
                  </a:cubicBezTo>
                  <a:cubicBezTo>
                    <a:pt x="1539" y="79"/>
                    <a:pt x="1389" y="1"/>
                    <a:pt x="113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6840982" y="3733230"/>
              <a:ext cx="5860" cy="15198"/>
            </a:xfrm>
            <a:custGeom>
              <a:avLst/>
              <a:gdLst/>
              <a:ahLst/>
              <a:cxnLst/>
              <a:rect l="l" t="t" r="r" b="b"/>
              <a:pathLst>
                <a:path w="209" h="542" extrusionOk="0">
                  <a:moveTo>
                    <a:pt x="208" y="1"/>
                  </a:moveTo>
                  <a:lnTo>
                    <a:pt x="208" y="1"/>
                  </a:lnTo>
                  <a:cubicBezTo>
                    <a:pt x="208" y="1"/>
                    <a:pt x="56" y="347"/>
                    <a:pt x="0" y="541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6840982" y="3733230"/>
              <a:ext cx="5860" cy="15198"/>
            </a:xfrm>
            <a:custGeom>
              <a:avLst/>
              <a:gdLst/>
              <a:ahLst/>
              <a:cxnLst/>
              <a:rect l="l" t="t" r="r" b="b"/>
              <a:pathLst>
                <a:path w="209" h="542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71" y="79"/>
                    <a:pt x="134" y="176"/>
                    <a:pt x="93" y="273"/>
                  </a:cubicBezTo>
                  <a:cubicBezTo>
                    <a:pt x="56" y="347"/>
                    <a:pt x="19" y="444"/>
                    <a:pt x="0" y="541"/>
                  </a:cubicBezTo>
                  <a:cubicBezTo>
                    <a:pt x="37" y="444"/>
                    <a:pt x="74" y="366"/>
                    <a:pt x="116" y="273"/>
                  </a:cubicBezTo>
                  <a:cubicBezTo>
                    <a:pt x="153" y="176"/>
                    <a:pt x="190" y="98"/>
                    <a:pt x="208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6837758" y="3748568"/>
              <a:ext cx="9197" cy="4206"/>
            </a:xfrm>
            <a:custGeom>
              <a:avLst/>
              <a:gdLst/>
              <a:ahLst/>
              <a:cxnLst/>
              <a:rect l="l" t="t" r="r" b="b"/>
              <a:pathLst>
                <a:path w="328" h="150" extrusionOk="0">
                  <a:moveTo>
                    <a:pt x="100" y="1"/>
                  </a:moveTo>
                  <a:cubicBezTo>
                    <a:pt x="1" y="1"/>
                    <a:pt x="70" y="115"/>
                    <a:pt x="152" y="147"/>
                  </a:cubicBezTo>
                  <a:cubicBezTo>
                    <a:pt x="160" y="149"/>
                    <a:pt x="169" y="150"/>
                    <a:pt x="178" y="150"/>
                  </a:cubicBezTo>
                  <a:cubicBezTo>
                    <a:pt x="252" y="150"/>
                    <a:pt x="328" y="83"/>
                    <a:pt x="171" y="13"/>
                  </a:cubicBezTo>
                  <a:cubicBezTo>
                    <a:pt x="141" y="4"/>
                    <a:pt x="118" y="1"/>
                    <a:pt x="100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9"/>
            <p:cNvSpPr/>
            <p:nvPr/>
          </p:nvSpPr>
          <p:spPr>
            <a:xfrm>
              <a:off x="6822055" y="3732109"/>
              <a:ext cx="18955" cy="11721"/>
            </a:xfrm>
            <a:custGeom>
              <a:avLst/>
              <a:gdLst/>
              <a:ahLst/>
              <a:cxnLst/>
              <a:rect l="l" t="t" r="r" b="b"/>
              <a:pathLst>
                <a:path w="676" h="418" extrusionOk="0">
                  <a:moveTo>
                    <a:pt x="307" y="0"/>
                  </a:moveTo>
                  <a:cubicBezTo>
                    <a:pt x="171" y="0"/>
                    <a:pt x="35" y="55"/>
                    <a:pt x="19" y="156"/>
                  </a:cubicBezTo>
                  <a:cubicBezTo>
                    <a:pt x="1" y="272"/>
                    <a:pt x="135" y="387"/>
                    <a:pt x="306" y="406"/>
                  </a:cubicBezTo>
                  <a:cubicBezTo>
                    <a:pt x="335" y="414"/>
                    <a:pt x="364" y="417"/>
                    <a:pt x="393" y="417"/>
                  </a:cubicBezTo>
                  <a:cubicBezTo>
                    <a:pt x="516" y="417"/>
                    <a:pt x="622" y="351"/>
                    <a:pt x="652" y="272"/>
                  </a:cubicBezTo>
                  <a:cubicBezTo>
                    <a:pt x="675" y="156"/>
                    <a:pt x="537" y="41"/>
                    <a:pt x="366" y="4"/>
                  </a:cubicBezTo>
                  <a:cubicBezTo>
                    <a:pt x="346" y="1"/>
                    <a:pt x="327" y="0"/>
                    <a:pt x="307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6851217" y="3740829"/>
              <a:ext cx="18282" cy="13459"/>
            </a:xfrm>
            <a:custGeom>
              <a:avLst/>
              <a:gdLst/>
              <a:ahLst/>
              <a:cxnLst/>
              <a:rect l="l" t="t" r="r" b="b"/>
              <a:pathLst>
                <a:path w="652" h="480" extrusionOk="0">
                  <a:moveTo>
                    <a:pt x="210" y="1"/>
                  </a:moveTo>
                  <a:cubicBezTo>
                    <a:pt x="147" y="1"/>
                    <a:pt x="93" y="21"/>
                    <a:pt x="56" y="58"/>
                  </a:cubicBezTo>
                  <a:cubicBezTo>
                    <a:pt x="0" y="155"/>
                    <a:pt x="56" y="307"/>
                    <a:pt x="213" y="404"/>
                  </a:cubicBezTo>
                  <a:cubicBezTo>
                    <a:pt x="283" y="455"/>
                    <a:pt x="364" y="480"/>
                    <a:pt x="434" y="480"/>
                  </a:cubicBezTo>
                  <a:cubicBezTo>
                    <a:pt x="496" y="480"/>
                    <a:pt x="549" y="460"/>
                    <a:pt x="578" y="423"/>
                  </a:cubicBezTo>
                  <a:cubicBezTo>
                    <a:pt x="652" y="326"/>
                    <a:pt x="578" y="173"/>
                    <a:pt x="444" y="76"/>
                  </a:cubicBezTo>
                  <a:cubicBezTo>
                    <a:pt x="361" y="25"/>
                    <a:pt x="280" y="1"/>
                    <a:pt x="210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6827383" y="3810397"/>
              <a:ext cx="15702" cy="8300"/>
            </a:xfrm>
            <a:custGeom>
              <a:avLst/>
              <a:gdLst/>
              <a:ahLst/>
              <a:cxnLst/>
              <a:rect l="l" t="t" r="r" b="b"/>
              <a:pathLst>
                <a:path w="560" h="296" extrusionOk="0">
                  <a:moveTo>
                    <a:pt x="40" y="1"/>
                  </a:moveTo>
                  <a:cubicBezTo>
                    <a:pt x="15" y="1"/>
                    <a:pt x="0" y="3"/>
                    <a:pt x="0" y="3"/>
                  </a:cubicBezTo>
                  <a:lnTo>
                    <a:pt x="194" y="178"/>
                  </a:lnTo>
                  <a:cubicBezTo>
                    <a:pt x="194" y="197"/>
                    <a:pt x="347" y="294"/>
                    <a:pt x="347" y="294"/>
                  </a:cubicBezTo>
                  <a:cubicBezTo>
                    <a:pt x="347" y="294"/>
                    <a:pt x="363" y="296"/>
                    <a:pt x="386" y="296"/>
                  </a:cubicBezTo>
                  <a:cubicBezTo>
                    <a:pt x="437" y="296"/>
                    <a:pt x="521" y="287"/>
                    <a:pt x="559" y="234"/>
                  </a:cubicBezTo>
                  <a:cubicBezTo>
                    <a:pt x="364" y="24"/>
                    <a:pt x="131" y="1"/>
                    <a:pt x="40" y="1"/>
                  </a:cubicBezTo>
                  <a:close/>
                </a:path>
              </a:pathLst>
            </a:custGeom>
            <a:solidFill>
              <a:srgbClr val="F97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6815578" y="3810593"/>
              <a:ext cx="35134" cy="26834"/>
            </a:xfrm>
            <a:custGeom>
              <a:avLst/>
              <a:gdLst/>
              <a:ahLst/>
              <a:cxnLst/>
              <a:rect l="l" t="t" r="r" b="b"/>
              <a:pathLst>
                <a:path w="1253" h="957" extrusionOk="0">
                  <a:moveTo>
                    <a:pt x="1221" y="0"/>
                  </a:moveTo>
                  <a:cubicBezTo>
                    <a:pt x="1211" y="0"/>
                    <a:pt x="1202" y="5"/>
                    <a:pt x="1193" y="14"/>
                  </a:cubicBezTo>
                  <a:lnTo>
                    <a:pt x="19" y="901"/>
                  </a:lnTo>
                  <a:cubicBezTo>
                    <a:pt x="1" y="901"/>
                    <a:pt x="1" y="920"/>
                    <a:pt x="19" y="938"/>
                  </a:cubicBezTo>
                  <a:cubicBezTo>
                    <a:pt x="19" y="957"/>
                    <a:pt x="38" y="957"/>
                    <a:pt x="56" y="957"/>
                  </a:cubicBezTo>
                  <a:lnTo>
                    <a:pt x="1230" y="74"/>
                  </a:lnTo>
                  <a:cubicBezTo>
                    <a:pt x="1253" y="56"/>
                    <a:pt x="1253" y="33"/>
                    <a:pt x="1253" y="14"/>
                  </a:cubicBezTo>
                  <a:cubicBezTo>
                    <a:pt x="1241" y="5"/>
                    <a:pt x="1231" y="0"/>
                    <a:pt x="1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9"/>
            <p:cNvSpPr/>
            <p:nvPr/>
          </p:nvSpPr>
          <p:spPr>
            <a:xfrm>
              <a:off x="6847460" y="3801424"/>
              <a:ext cx="15057" cy="12674"/>
            </a:xfrm>
            <a:custGeom>
              <a:avLst/>
              <a:gdLst/>
              <a:ahLst/>
              <a:cxnLst/>
              <a:rect l="l" t="t" r="r" b="b"/>
              <a:pathLst>
                <a:path w="537" h="452" extrusionOk="0">
                  <a:moveTo>
                    <a:pt x="331" y="0"/>
                  </a:moveTo>
                  <a:cubicBezTo>
                    <a:pt x="273" y="0"/>
                    <a:pt x="210" y="25"/>
                    <a:pt x="153" y="73"/>
                  </a:cubicBezTo>
                  <a:cubicBezTo>
                    <a:pt x="37" y="152"/>
                    <a:pt x="0" y="286"/>
                    <a:pt x="56" y="383"/>
                  </a:cubicBezTo>
                  <a:cubicBezTo>
                    <a:pt x="95" y="429"/>
                    <a:pt x="148" y="452"/>
                    <a:pt x="206" y="452"/>
                  </a:cubicBezTo>
                  <a:cubicBezTo>
                    <a:pt x="264" y="452"/>
                    <a:pt x="326" y="429"/>
                    <a:pt x="384" y="383"/>
                  </a:cubicBezTo>
                  <a:cubicBezTo>
                    <a:pt x="499" y="304"/>
                    <a:pt x="536" y="152"/>
                    <a:pt x="481" y="73"/>
                  </a:cubicBezTo>
                  <a:cubicBezTo>
                    <a:pt x="441" y="25"/>
                    <a:pt x="388" y="0"/>
                    <a:pt x="331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9"/>
            <p:cNvSpPr/>
            <p:nvPr/>
          </p:nvSpPr>
          <p:spPr>
            <a:xfrm>
              <a:off x="6855479" y="3799713"/>
              <a:ext cx="8188" cy="9730"/>
            </a:xfrm>
            <a:custGeom>
              <a:avLst/>
              <a:gdLst/>
              <a:ahLst/>
              <a:cxnLst/>
              <a:rect l="l" t="t" r="r" b="b"/>
              <a:pathLst>
                <a:path w="292" h="347" extrusionOk="0">
                  <a:moveTo>
                    <a:pt x="1" y="0"/>
                  </a:moveTo>
                  <a:lnTo>
                    <a:pt x="250" y="347"/>
                  </a:lnTo>
                  <a:cubicBezTo>
                    <a:pt x="292" y="250"/>
                    <a:pt x="292" y="153"/>
                    <a:pt x="250" y="97"/>
                  </a:cubicBezTo>
                  <a:cubicBezTo>
                    <a:pt x="195" y="19"/>
                    <a:pt x="98" y="0"/>
                    <a:pt x="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6851217" y="3800218"/>
              <a:ext cx="10767" cy="12983"/>
            </a:xfrm>
            <a:custGeom>
              <a:avLst/>
              <a:gdLst/>
              <a:ahLst/>
              <a:cxnLst/>
              <a:rect l="l" t="t" r="r" b="b"/>
              <a:pathLst>
                <a:path w="384" h="463" extrusionOk="0">
                  <a:moveTo>
                    <a:pt x="116" y="1"/>
                  </a:moveTo>
                  <a:cubicBezTo>
                    <a:pt x="74" y="1"/>
                    <a:pt x="37" y="19"/>
                    <a:pt x="0" y="38"/>
                  </a:cubicBezTo>
                  <a:lnTo>
                    <a:pt x="305" y="463"/>
                  </a:lnTo>
                  <a:cubicBezTo>
                    <a:pt x="347" y="426"/>
                    <a:pt x="365" y="403"/>
                    <a:pt x="384" y="366"/>
                  </a:cubicBezTo>
                  <a:lnTo>
                    <a:pt x="116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9"/>
            <p:cNvSpPr/>
            <p:nvPr/>
          </p:nvSpPr>
          <p:spPr>
            <a:xfrm>
              <a:off x="6845777" y="3805658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29" h="362" extrusionOk="0">
                  <a:moveTo>
                    <a:pt x="60" y="1"/>
                  </a:moveTo>
                  <a:cubicBezTo>
                    <a:pt x="19" y="75"/>
                    <a:pt x="0" y="190"/>
                    <a:pt x="60" y="269"/>
                  </a:cubicBezTo>
                  <a:cubicBezTo>
                    <a:pt x="101" y="326"/>
                    <a:pt x="174" y="362"/>
                    <a:pt x="249" y="362"/>
                  </a:cubicBezTo>
                  <a:cubicBezTo>
                    <a:pt x="275" y="362"/>
                    <a:pt x="302" y="357"/>
                    <a:pt x="328" y="34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9"/>
            <p:cNvSpPr/>
            <p:nvPr/>
          </p:nvSpPr>
          <p:spPr>
            <a:xfrm>
              <a:off x="6848497" y="3801788"/>
              <a:ext cx="10767" cy="13627"/>
            </a:xfrm>
            <a:custGeom>
              <a:avLst/>
              <a:gdLst/>
              <a:ahLst/>
              <a:cxnLst/>
              <a:rect l="l" t="t" r="r" b="b"/>
              <a:pathLst>
                <a:path w="384" h="486" extrusionOk="0">
                  <a:moveTo>
                    <a:pt x="79" y="0"/>
                  </a:moveTo>
                  <a:cubicBezTo>
                    <a:pt x="37" y="42"/>
                    <a:pt x="19" y="60"/>
                    <a:pt x="0" y="97"/>
                  </a:cubicBezTo>
                  <a:lnTo>
                    <a:pt x="287" y="485"/>
                  </a:lnTo>
                  <a:cubicBezTo>
                    <a:pt x="310" y="462"/>
                    <a:pt x="347" y="444"/>
                    <a:pt x="384" y="425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9"/>
            <p:cNvSpPr/>
            <p:nvPr/>
          </p:nvSpPr>
          <p:spPr>
            <a:xfrm>
              <a:off x="6821551" y="3810397"/>
              <a:ext cx="21535" cy="22124"/>
            </a:xfrm>
            <a:custGeom>
              <a:avLst/>
              <a:gdLst/>
              <a:ahLst/>
              <a:cxnLst/>
              <a:rect l="l" t="t" r="r" b="b"/>
              <a:pathLst>
                <a:path w="768" h="789" extrusionOk="0">
                  <a:moveTo>
                    <a:pt x="116" y="0"/>
                  </a:moveTo>
                  <a:cubicBezTo>
                    <a:pt x="96" y="0"/>
                    <a:pt x="76" y="1"/>
                    <a:pt x="56" y="3"/>
                  </a:cubicBezTo>
                  <a:lnTo>
                    <a:pt x="0" y="3"/>
                  </a:lnTo>
                  <a:cubicBezTo>
                    <a:pt x="0" y="3"/>
                    <a:pt x="171" y="483"/>
                    <a:pt x="153" y="774"/>
                  </a:cubicBezTo>
                  <a:cubicBezTo>
                    <a:pt x="162" y="783"/>
                    <a:pt x="176" y="788"/>
                    <a:pt x="192" y="788"/>
                  </a:cubicBezTo>
                  <a:cubicBezTo>
                    <a:pt x="209" y="788"/>
                    <a:pt x="229" y="783"/>
                    <a:pt x="250" y="774"/>
                  </a:cubicBezTo>
                  <a:cubicBezTo>
                    <a:pt x="305" y="774"/>
                    <a:pt x="347" y="733"/>
                    <a:pt x="365" y="677"/>
                  </a:cubicBezTo>
                  <a:lnTo>
                    <a:pt x="402" y="640"/>
                  </a:lnTo>
                  <a:cubicBezTo>
                    <a:pt x="439" y="599"/>
                    <a:pt x="481" y="562"/>
                    <a:pt x="499" y="502"/>
                  </a:cubicBezTo>
                  <a:cubicBezTo>
                    <a:pt x="505" y="509"/>
                    <a:pt x="512" y="511"/>
                    <a:pt x="520" y="511"/>
                  </a:cubicBezTo>
                  <a:cubicBezTo>
                    <a:pt x="538" y="511"/>
                    <a:pt x="561" y="496"/>
                    <a:pt x="578" y="483"/>
                  </a:cubicBezTo>
                  <a:lnTo>
                    <a:pt x="615" y="465"/>
                  </a:lnTo>
                  <a:cubicBezTo>
                    <a:pt x="633" y="446"/>
                    <a:pt x="633" y="428"/>
                    <a:pt x="615" y="409"/>
                  </a:cubicBezTo>
                  <a:lnTo>
                    <a:pt x="481" y="294"/>
                  </a:lnTo>
                  <a:lnTo>
                    <a:pt x="481" y="294"/>
                  </a:lnTo>
                  <a:lnTo>
                    <a:pt x="633" y="386"/>
                  </a:lnTo>
                  <a:cubicBezTo>
                    <a:pt x="642" y="398"/>
                    <a:pt x="657" y="403"/>
                    <a:pt x="672" y="403"/>
                  </a:cubicBezTo>
                  <a:cubicBezTo>
                    <a:pt x="687" y="403"/>
                    <a:pt x="702" y="398"/>
                    <a:pt x="712" y="386"/>
                  </a:cubicBezTo>
                  <a:lnTo>
                    <a:pt x="730" y="368"/>
                  </a:lnTo>
                  <a:cubicBezTo>
                    <a:pt x="749" y="368"/>
                    <a:pt x="767" y="331"/>
                    <a:pt x="749" y="312"/>
                  </a:cubicBezTo>
                  <a:cubicBezTo>
                    <a:pt x="730" y="294"/>
                    <a:pt x="730" y="294"/>
                    <a:pt x="712" y="271"/>
                  </a:cubicBezTo>
                  <a:cubicBezTo>
                    <a:pt x="550" y="96"/>
                    <a:pt x="342" y="0"/>
                    <a:pt x="116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9"/>
            <p:cNvSpPr/>
            <p:nvPr/>
          </p:nvSpPr>
          <p:spPr>
            <a:xfrm>
              <a:off x="6810138" y="3810453"/>
              <a:ext cx="25432" cy="21703"/>
            </a:xfrm>
            <a:custGeom>
              <a:avLst/>
              <a:gdLst/>
              <a:ahLst/>
              <a:cxnLst/>
              <a:rect l="l" t="t" r="r" b="b"/>
              <a:pathLst>
                <a:path w="907" h="774" extrusionOk="0">
                  <a:moveTo>
                    <a:pt x="407" y="1"/>
                  </a:moveTo>
                  <a:cubicBezTo>
                    <a:pt x="195" y="1"/>
                    <a:pt x="0" y="135"/>
                    <a:pt x="0" y="135"/>
                  </a:cubicBezTo>
                  <a:lnTo>
                    <a:pt x="98" y="638"/>
                  </a:lnTo>
                  <a:cubicBezTo>
                    <a:pt x="98" y="638"/>
                    <a:pt x="389" y="774"/>
                    <a:pt x="535" y="774"/>
                  </a:cubicBezTo>
                  <a:cubicBezTo>
                    <a:pt x="544" y="774"/>
                    <a:pt x="552" y="773"/>
                    <a:pt x="560" y="772"/>
                  </a:cubicBezTo>
                  <a:cubicBezTo>
                    <a:pt x="638" y="772"/>
                    <a:pt x="712" y="712"/>
                    <a:pt x="754" y="638"/>
                  </a:cubicBezTo>
                  <a:lnTo>
                    <a:pt x="772" y="597"/>
                  </a:lnTo>
                  <a:cubicBezTo>
                    <a:pt x="906" y="329"/>
                    <a:pt x="731" y="19"/>
                    <a:pt x="444" y="1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6853320" y="3806191"/>
              <a:ext cx="32386" cy="95252"/>
            </a:xfrm>
            <a:custGeom>
              <a:avLst/>
              <a:gdLst/>
              <a:ahLst/>
              <a:cxnLst/>
              <a:rect l="l" t="t" r="r" b="b"/>
              <a:pathLst>
                <a:path w="1155" h="3397" extrusionOk="0">
                  <a:moveTo>
                    <a:pt x="369" y="0"/>
                  </a:moveTo>
                  <a:cubicBezTo>
                    <a:pt x="327" y="0"/>
                    <a:pt x="309" y="37"/>
                    <a:pt x="346" y="56"/>
                  </a:cubicBezTo>
                  <a:cubicBezTo>
                    <a:pt x="540" y="190"/>
                    <a:pt x="692" y="402"/>
                    <a:pt x="771" y="633"/>
                  </a:cubicBezTo>
                  <a:cubicBezTo>
                    <a:pt x="886" y="906"/>
                    <a:pt x="886" y="1211"/>
                    <a:pt x="789" y="1502"/>
                  </a:cubicBezTo>
                  <a:cubicBezTo>
                    <a:pt x="771" y="1539"/>
                    <a:pt x="752" y="1599"/>
                    <a:pt x="715" y="1636"/>
                  </a:cubicBezTo>
                  <a:cubicBezTo>
                    <a:pt x="698" y="1663"/>
                    <a:pt x="664" y="1680"/>
                    <a:pt x="623" y="1680"/>
                  </a:cubicBezTo>
                  <a:cubicBezTo>
                    <a:pt x="609" y="1680"/>
                    <a:pt x="593" y="1678"/>
                    <a:pt x="577" y="1673"/>
                  </a:cubicBezTo>
                  <a:cubicBezTo>
                    <a:pt x="521" y="1673"/>
                    <a:pt x="484" y="1617"/>
                    <a:pt x="484" y="1576"/>
                  </a:cubicBezTo>
                  <a:cubicBezTo>
                    <a:pt x="461" y="1520"/>
                    <a:pt x="461" y="1460"/>
                    <a:pt x="461" y="1423"/>
                  </a:cubicBezTo>
                  <a:cubicBezTo>
                    <a:pt x="484" y="1229"/>
                    <a:pt x="521" y="1021"/>
                    <a:pt x="503" y="827"/>
                  </a:cubicBezTo>
                  <a:cubicBezTo>
                    <a:pt x="484" y="652"/>
                    <a:pt x="424" y="462"/>
                    <a:pt x="290" y="328"/>
                  </a:cubicBezTo>
                  <a:cubicBezTo>
                    <a:pt x="252" y="290"/>
                    <a:pt x="127" y="205"/>
                    <a:pt x="59" y="205"/>
                  </a:cubicBezTo>
                  <a:cubicBezTo>
                    <a:pt x="21" y="205"/>
                    <a:pt x="1" y="231"/>
                    <a:pt x="22" y="305"/>
                  </a:cubicBezTo>
                  <a:cubicBezTo>
                    <a:pt x="59" y="462"/>
                    <a:pt x="212" y="596"/>
                    <a:pt x="272" y="767"/>
                  </a:cubicBezTo>
                  <a:cubicBezTo>
                    <a:pt x="346" y="961"/>
                    <a:pt x="387" y="1174"/>
                    <a:pt x="387" y="1368"/>
                  </a:cubicBezTo>
                  <a:cubicBezTo>
                    <a:pt x="387" y="1599"/>
                    <a:pt x="346" y="1830"/>
                    <a:pt x="253" y="2061"/>
                  </a:cubicBezTo>
                  <a:cubicBezTo>
                    <a:pt x="212" y="2176"/>
                    <a:pt x="138" y="2310"/>
                    <a:pt x="115" y="2444"/>
                  </a:cubicBezTo>
                  <a:cubicBezTo>
                    <a:pt x="59" y="2772"/>
                    <a:pt x="253" y="3077"/>
                    <a:pt x="503" y="3271"/>
                  </a:cubicBezTo>
                  <a:cubicBezTo>
                    <a:pt x="597" y="3336"/>
                    <a:pt x="704" y="3397"/>
                    <a:pt x="813" y="3397"/>
                  </a:cubicBezTo>
                  <a:cubicBezTo>
                    <a:pt x="837" y="3397"/>
                    <a:pt x="862" y="3394"/>
                    <a:pt x="886" y="3387"/>
                  </a:cubicBezTo>
                  <a:cubicBezTo>
                    <a:pt x="965" y="3387"/>
                    <a:pt x="1020" y="3350"/>
                    <a:pt x="1062" y="3290"/>
                  </a:cubicBezTo>
                  <a:cubicBezTo>
                    <a:pt x="1154" y="3156"/>
                    <a:pt x="1099" y="2985"/>
                    <a:pt x="983" y="2888"/>
                  </a:cubicBezTo>
                  <a:cubicBezTo>
                    <a:pt x="905" y="2791"/>
                    <a:pt x="789" y="2712"/>
                    <a:pt x="715" y="2597"/>
                  </a:cubicBezTo>
                  <a:cubicBezTo>
                    <a:pt x="637" y="2444"/>
                    <a:pt x="637" y="2269"/>
                    <a:pt x="674" y="2098"/>
                  </a:cubicBezTo>
                  <a:cubicBezTo>
                    <a:pt x="715" y="1945"/>
                    <a:pt x="789" y="1788"/>
                    <a:pt x="849" y="1617"/>
                  </a:cubicBezTo>
                  <a:cubicBezTo>
                    <a:pt x="965" y="1308"/>
                    <a:pt x="1020" y="943"/>
                    <a:pt x="923" y="633"/>
                  </a:cubicBezTo>
                  <a:cubicBezTo>
                    <a:pt x="849" y="347"/>
                    <a:pt x="637" y="97"/>
                    <a:pt x="36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6854974" y="3864990"/>
              <a:ext cx="6505" cy="9337"/>
            </a:xfrm>
            <a:custGeom>
              <a:avLst/>
              <a:gdLst/>
              <a:ahLst/>
              <a:cxnLst/>
              <a:rect l="l" t="t" r="r" b="b"/>
              <a:pathLst>
                <a:path w="232" h="333" extrusionOk="0">
                  <a:moveTo>
                    <a:pt x="171" y="1"/>
                  </a:moveTo>
                  <a:cubicBezTo>
                    <a:pt x="134" y="1"/>
                    <a:pt x="79" y="38"/>
                    <a:pt x="37" y="135"/>
                  </a:cubicBezTo>
                  <a:cubicBezTo>
                    <a:pt x="0" y="213"/>
                    <a:pt x="19" y="310"/>
                    <a:pt x="56" y="329"/>
                  </a:cubicBezTo>
                  <a:cubicBezTo>
                    <a:pt x="61" y="331"/>
                    <a:pt x="66" y="332"/>
                    <a:pt x="72" y="332"/>
                  </a:cubicBezTo>
                  <a:cubicBezTo>
                    <a:pt x="115" y="332"/>
                    <a:pt x="174" y="276"/>
                    <a:pt x="194" y="195"/>
                  </a:cubicBezTo>
                  <a:cubicBezTo>
                    <a:pt x="231" y="116"/>
                    <a:pt x="231" y="19"/>
                    <a:pt x="1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6873873" y="3880469"/>
              <a:ext cx="6001" cy="5328"/>
            </a:xfrm>
            <a:custGeom>
              <a:avLst/>
              <a:gdLst/>
              <a:ahLst/>
              <a:cxnLst/>
              <a:rect l="l" t="t" r="r" b="b"/>
              <a:pathLst>
                <a:path w="214" h="190" extrusionOk="0">
                  <a:moveTo>
                    <a:pt x="53" y="1"/>
                  </a:moveTo>
                  <a:cubicBezTo>
                    <a:pt x="41" y="1"/>
                    <a:pt x="29" y="3"/>
                    <a:pt x="19" y="8"/>
                  </a:cubicBezTo>
                  <a:cubicBezTo>
                    <a:pt x="1" y="45"/>
                    <a:pt x="1" y="105"/>
                    <a:pt x="56" y="142"/>
                  </a:cubicBezTo>
                  <a:cubicBezTo>
                    <a:pt x="83" y="177"/>
                    <a:pt x="115" y="190"/>
                    <a:pt x="144" y="190"/>
                  </a:cubicBezTo>
                  <a:cubicBezTo>
                    <a:pt x="161" y="190"/>
                    <a:pt x="177" y="186"/>
                    <a:pt x="190" y="179"/>
                  </a:cubicBezTo>
                  <a:cubicBezTo>
                    <a:pt x="213" y="142"/>
                    <a:pt x="190" y="82"/>
                    <a:pt x="153" y="45"/>
                  </a:cubicBezTo>
                  <a:cubicBezTo>
                    <a:pt x="126" y="18"/>
                    <a:pt x="87" y="1"/>
                    <a:pt x="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6852759" y="3807172"/>
              <a:ext cx="22712" cy="27507"/>
            </a:xfrm>
            <a:custGeom>
              <a:avLst/>
              <a:gdLst/>
              <a:ahLst/>
              <a:cxnLst/>
              <a:rect l="l" t="t" r="r" b="b"/>
              <a:pathLst>
                <a:path w="810" h="981" extrusionOk="0">
                  <a:moveTo>
                    <a:pt x="357" y="0"/>
                  </a:moveTo>
                  <a:cubicBezTo>
                    <a:pt x="335" y="0"/>
                    <a:pt x="313" y="6"/>
                    <a:pt x="292" y="21"/>
                  </a:cubicBezTo>
                  <a:cubicBezTo>
                    <a:pt x="273" y="21"/>
                    <a:pt x="232" y="62"/>
                    <a:pt x="213" y="81"/>
                  </a:cubicBezTo>
                  <a:cubicBezTo>
                    <a:pt x="176" y="99"/>
                    <a:pt x="135" y="99"/>
                    <a:pt x="116" y="99"/>
                  </a:cubicBezTo>
                  <a:cubicBezTo>
                    <a:pt x="79" y="99"/>
                    <a:pt x="42" y="118"/>
                    <a:pt x="19" y="136"/>
                  </a:cubicBezTo>
                  <a:cubicBezTo>
                    <a:pt x="1" y="178"/>
                    <a:pt x="19" y="215"/>
                    <a:pt x="61" y="233"/>
                  </a:cubicBezTo>
                  <a:cubicBezTo>
                    <a:pt x="70" y="242"/>
                    <a:pt x="84" y="247"/>
                    <a:pt x="98" y="247"/>
                  </a:cubicBezTo>
                  <a:cubicBezTo>
                    <a:pt x="112" y="247"/>
                    <a:pt x="125" y="242"/>
                    <a:pt x="135" y="233"/>
                  </a:cubicBezTo>
                  <a:cubicBezTo>
                    <a:pt x="213" y="233"/>
                    <a:pt x="292" y="312"/>
                    <a:pt x="329" y="367"/>
                  </a:cubicBezTo>
                  <a:cubicBezTo>
                    <a:pt x="366" y="409"/>
                    <a:pt x="389" y="446"/>
                    <a:pt x="407" y="483"/>
                  </a:cubicBezTo>
                  <a:cubicBezTo>
                    <a:pt x="426" y="501"/>
                    <a:pt x="426" y="524"/>
                    <a:pt x="444" y="543"/>
                  </a:cubicBezTo>
                  <a:cubicBezTo>
                    <a:pt x="453" y="552"/>
                    <a:pt x="468" y="557"/>
                    <a:pt x="484" y="557"/>
                  </a:cubicBezTo>
                  <a:cubicBezTo>
                    <a:pt x="499" y="557"/>
                    <a:pt x="514" y="552"/>
                    <a:pt x="523" y="543"/>
                  </a:cubicBezTo>
                  <a:cubicBezTo>
                    <a:pt x="541" y="524"/>
                    <a:pt x="523" y="483"/>
                    <a:pt x="541" y="446"/>
                  </a:cubicBezTo>
                  <a:lnTo>
                    <a:pt x="597" y="446"/>
                  </a:lnTo>
                  <a:cubicBezTo>
                    <a:pt x="620" y="464"/>
                    <a:pt x="620" y="483"/>
                    <a:pt x="638" y="501"/>
                  </a:cubicBezTo>
                  <a:cubicBezTo>
                    <a:pt x="675" y="617"/>
                    <a:pt x="694" y="755"/>
                    <a:pt x="675" y="889"/>
                  </a:cubicBezTo>
                  <a:cubicBezTo>
                    <a:pt x="657" y="908"/>
                    <a:pt x="657" y="945"/>
                    <a:pt x="675" y="963"/>
                  </a:cubicBezTo>
                  <a:cubicBezTo>
                    <a:pt x="685" y="975"/>
                    <a:pt x="694" y="980"/>
                    <a:pt x="704" y="980"/>
                  </a:cubicBezTo>
                  <a:cubicBezTo>
                    <a:pt x="713" y="980"/>
                    <a:pt x="724" y="975"/>
                    <a:pt x="735" y="963"/>
                  </a:cubicBezTo>
                  <a:cubicBezTo>
                    <a:pt x="754" y="945"/>
                    <a:pt x="772" y="926"/>
                    <a:pt x="772" y="908"/>
                  </a:cubicBezTo>
                  <a:cubicBezTo>
                    <a:pt x="809" y="811"/>
                    <a:pt x="772" y="714"/>
                    <a:pt x="735" y="617"/>
                  </a:cubicBezTo>
                  <a:cubicBezTo>
                    <a:pt x="694" y="524"/>
                    <a:pt x="638" y="446"/>
                    <a:pt x="597" y="349"/>
                  </a:cubicBezTo>
                  <a:cubicBezTo>
                    <a:pt x="578" y="293"/>
                    <a:pt x="560" y="233"/>
                    <a:pt x="541" y="178"/>
                  </a:cubicBezTo>
                  <a:cubicBezTo>
                    <a:pt x="523" y="136"/>
                    <a:pt x="504" y="81"/>
                    <a:pt x="463" y="39"/>
                  </a:cubicBezTo>
                  <a:cubicBezTo>
                    <a:pt x="428" y="16"/>
                    <a:pt x="392" y="0"/>
                    <a:pt x="3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6927766" y="3872505"/>
              <a:ext cx="37349" cy="42144"/>
            </a:xfrm>
            <a:custGeom>
              <a:avLst/>
              <a:gdLst/>
              <a:ahLst/>
              <a:cxnLst/>
              <a:rect l="l" t="t" r="r" b="b"/>
              <a:pathLst>
                <a:path w="1332" h="1503" extrusionOk="0">
                  <a:moveTo>
                    <a:pt x="1119" y="1"/>
                  </a:moveTo>
                  <a:cubicBezTo>
                    <a:pt x="925" y="560"/>
                    <a:pt x="311" y="1003"/>
                    <a:pt x="1" y="1198"/>
                  </a:cubicBezTo>
                  <a:cubicBezTo>
                    <a:pt x="140" y="1350"/>
                    <a:pt x="232" y="1503"/>
                    <a:pt x="232" y="1503"/>
                  </a:cubicBezTo>
                  <a:cubicBezTo>
                    <a:pt x="967" y="985"/>
                    <a:pt x="1332" y="504"/>
                    <a:pt x="1119" y="19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9"/>
            <p:cNvSpPr/>
            <p:nvPr/>
          </p:nvSpPr>
          <p:spPr>
            <a:xfrm>
              <a:off x="6896558" y="3783506"/>
              <a:ext cx="47444" cy="97187"/>
            </a:xfrm>
            <a:custGeom>
              <a:avLst/>
              <a:gdLst/>
              <a:ahLst/>
              <a:cxnLst/>
              <a:rect l="l" t="t" r="r" b="b"/>
              <a:pathLst>
                <a:path w="1692" h="3466" extrusionOk="0">
                  <a:moveTo>
                    <a:pt x="0" y="1"/>
                  </a:moveTo>
                  <a:lnTo>
                    <a:pt x="0" y="1"/>
                  </a:lnTo>
                  <a:cubicBezTo>
                    <a:pt x="97" y="384"/>
                    <a:pt x="74" y="1327"/>
                    <a:pt x="37" y="2251"/>
                  </a:cubicBezTo>
                  <a:cubicBezTo>
                    <a:pt x="305" y="2676"/>
                    <a:pt x="712" y="3119"/>
                    <a:pt x="980" y="3387"/>
                  </a:cubicBezTo>
                  <a:cubicBezTo>
                    <a:pt x="1022" y="3424"/>
                    <a:pt x="1040" y="3447"/>
                    <a:pt x="1077" y="3466"/>
                  </a:cubicBezTo>
                  <a:cubicBezTo>
                    <a:pt x="1211" y="3309"/>
                    <a:pt x="1424" y="3156"/>
                    <a:pt x="1692" y="2962"/>
                  </a:cubicBezTo>
                  <a:lnTo>
                    <a:pt x="1692" y="2962"/>
                  </a:lnTo>
                  <a:cubicBezTo>
                    <a:pt x="1521" y="3004"/>
                    <a:pt x="1229" y="3216"/>
                    <a:pt x="1059" y="3332"/>
                  </a:cubicBezTo>
                  <a:cubicBezTo>
                    <a:pt x="998" y="3235"/>
                    <a:pt x="791" y="2944"/>
                    <a:pt x="171" y="2080"/>
                  </a:cubicBezTo>
                  <a:cubicBezTo>
                    <a:pt x="231" y="1807"/>
                    <a:pt x="116" y="366"/>
                    <a:pt x="97" y="37"/>
                  </a:cubicBezTo>
                  <a:cubicBezTo>
                    <a:pt x="37" y="1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9"/>
            <p:cNvSpPr/>
            <p:nvPr/>
          </p:nvSpPr>
          <p:spPr>
            <a:xfrm>
              <a:off x="6722682" y="3818612"/>
              <a:ext cx="76717" cy="59753"/>
            </a:xfrm>
            <a:custGeom>
              <a:avLst/>
              <a:gdLst/>
              <a:ahLst/>
              <a:cxnLst/>
              <a:rect l="l" t="t" r="r" b="b"/>
              <a:pathLst>
                <a:path w="2736" h="2131" extrusionOk="0">
                  <a:moveTo>
                    <a:pt x="2657" y="1"/>
                  </a:moveTo>
                  <a:cubicBezTo>
                    <a:pt x="2620" y="19"/>
                    <a:pt x="2560" y="38"/>
                    <a:pt x="2523" y="38"/>
                  </a:cubicBezTo>
                  <a:lnTo>
                    <a:pt x="2523" y="56"/>
                  </a:lnTo>
                  <a:cubicBezTo>
                    <a:pt x="2463" y="440"/>
                    <a:pt x="2232" y="768"/>
                    <a:pt x="1867" y="943"/>
                  </a:cubicBezTo>
                  <a:cubicBezTo>
                    <a:pt x="1253" y="1230"/>
                    <a:pt x="384" y="1618"/>
                    <a:pt x="1" y="1789"/>
                  </a:cubicBezTo>
                  <a:cubicBezTo>
                    <a:pt x="61" y="1886"/>
                    <a:pt x="116" y="1964"/>
                    <a:pt x="213" y="2020"/>
                  </a:cubicBezTo>
                  <a:cubicBezTo>
                    <a:pt x="329" y="2096"/>
                    <a:pt x="439" y="2130"/>
                    <a:pt x="552" y="2130"/>
                  </a:cubicBezTo>
                  <a:cubicBezTo>
                    <a:pt x="927" y="2130"/>
                    <a:pt x="1328" y="1748"/>
                    <a:pt x="2024" y="1230"/>
                  </a:cubicBezTo>
                  <a:cubicBezTo>
                    <a:pt x="2024" y="1230"/>
                    <a:pt x="2098" y="1174"/>
                    <a:pt x="2736" y="786"/>
                  </a:cubicBezTo>
                  <a:lnTo>
                    <a:pt x="2736" y="712"/>
                  </a:lnTo>
                  <a:cubicBezTo>
                    <a:pt x="2718" y="421"/>
                    <a:pt x="2657" y="1"/>
                    <a:pt x="265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9"/>
            <p:cNvSpPr/>
            <p:nvPr/>
          </p:nvSpPr>
          <p:spPr>
            <a:xfrm>
              <a:off x="6797184" y="3817967"/>
              <a:ext cx="15702" cy="17918"/>
            </a:xfrm>
            <a:custGeom>
              <a:avLst/>
              <a:gdLst/>
              <a:ahLst/>
              <a:cxnLst/>
              <a:rect l="l" t="t" r="r" b="b"/>
              <a:pathLst>
                <a:path w="560" h="639" extrusionOk="0">
                  <a:moveTo>
                    <a:pt x="79" y="1"/>
                  </a:moveTo>
                  <a:cubicBezTo>
                    <a:pt x="61" y="1"/>
                    <a:pt x="19" y="24"/>
                    <a:pt x="0" y="24"/>
                  </a:cubicBezTo>
                  <a:cubicBezTo>
                    <a:pt x="0" y="24"/>
                    <a:pt x="37" y="347"/>
                    <a:pt x="61" y="638"/>
                  </a:cubicBezTo>
                  <a:lnTo>
                    <a:pt x="560" y="370"/>
                  </a:lnTo>
                  <a:lnTo>
                    <a:pt x="560" y="347"/>
                  </a:lnTo>
                  <a:lnTo>
                    <a:pt x="176" y="463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6793426" y="4175954"/>
              <a:ext cx="58856" cy="156519"/>
            </a:xfrm>
            <a:custGeom>
              <a:avLst/>
              <a:gdLst/>
              <a:ahLst/>
              <a:cxnLst/>
              <a:rect l="l" t="t" r="r" b="b"/>
              <a:pathLst>
                <a:path w="2099" h="5582" extrusionOk="0">
                  <a:moveTo>
                    <a:pt x="0" y="0"/>
                  </a:moveTo>
                  <a:lnTo>
                    <a:pt x="0" y="444"/>
                  </a:lnTo>
                  <a:cubicBezTo>
                    <a:pt x="310" y="559"/>
                    <a:pt x="888" y="730"/>
                    <a:pt x="1327" y="730"/>
                  </a:cubicBezTo>
                  <a:cubicBezTo>
                    <a:pt x="1599" y="1557"/>
                    <a:pt x="1539" y="4561"/>
                    <a:pt x="1521" y="5582"/>
                  </a:cubicBezTo>
                  <a:cubicBezTo>
                    <a:pt x="1673" y="5563"/>
                    <a:pt x="1770" y="5526"/>
                    <a:pt x="1770" y="5526"/>
                  </a:cubicBezTo>
                  <a:cubicBezTo>
                    <a:pt x="1770" y="4293"/>
                    <a:pt x="2098" y="2925"/>
                    <a:pt x="2098" y="2001"/>
                  </a:cubicBezTo>
                  <a:cubicBezTo>
                    <a:pt x="2098" y="1502"/>
                    <a:pt x="2080" y="864"/>
                    <a:pt x="2061" y="402"/>
                  </a:cubicBezTo>
                  <a:cubicBezTo>
                    <a:pt x="1465" y="328"/>
                    <a:pt x="772" y="194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9"/>
            <p:cNvSpPr/>
            <p:nvPr/>
          </p:nvSpPr>
          <p:spPr>
            <a:xfrm>
              <a:off x="6917027" y="4171664"/>
              <a:ext cx="79437" cy="161342"/>
            </a:xfrm>
            <a:custGeom>
              <a:avLst/>
              <a:gdLst/>
              <a:ahLst/>
              <a:cxnLst/>
              <a:rect l="l" t="t" r="r" b="b"/>
              <a:pathLst>
                <a:path w="2833" h="5754" extrusionOk="0">
                  <a:moveTo>
                    <a:pt x="1849" y="1"/>
                  </a:moveTo>
                  <a:cubicBezTo>
                    <a:pt x="1655" y="190"/>
                    <a:pt x="1137" y="537"/>
                    <a:pt x="0" y="652"/>
                  </a:cubicBezTo>
                  <a:cubicBezTo>
                    <a:pt x="37" y="943"/>
                    <a:pt x="116" y="1290"/>
                    <a:pt x="213" y="1576"/>
                  </a:cubicBezTo>
                  <a:cubicBezTo>
                    <a:pt x="638" y="2810"/>
                    <a:pt x="906" y="3041"/>
                    <a:pt x="2620" y="5679"/>
                  </a:cubicBezTo>
                  <a:cubicBezTo>
                    <a:pt x="2620" y="5679"/>
                    <a:pt x="2694" y="5716"/>
                    <a:pt x="2833" y="5753"/>
                  </a:cubicBezTo>
                  <a:cubicBezTo>
                    <a:pt x="2833" y="5753"/>
                    <a:pt x="1119" y="2773"/>
                    <a:pt x="499" y="1230"/>
                  </a:cubicBezTo>
                  <a:cubicBezTo>
                    <a:pt x="1040" y="962"/>
                    <a:pt x="1733" y="578"/>
                    <a:pt x="1983" y="440"/>
                  </a:cubicBezTo>
                  <a:lnTo>
                    <a:pt x="1849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6811176" y="4016715"/>
              <a:ext cx="73493" cy="77250"/>
            </a:xfrm>
            <a:custGeom>
              <a:avLst/>
              <a:gdLst/>
              <a:ahLst/>
              <a:cxnLst/>
              <a:rect l="l" t="t" r="r" b="b"/>
              <a:pathLst>
                <a:path w="2621" h="2755" extrusionOk="0">
                  <a:moveTo>
                    <a:pt x="0" y="1"/>
                  </a:moveTo>
                  <a:lnTo>
                    <a:pt x="791" y="1253"/>
                  </a:lnTo>
                  <a:lnTo>
                    <a:pt x="2620" y="27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6782659" y="4108966"/>
              <a:ext cx="62613" cy="35667"/>
            </a:xfrm>
            <a:custGeom>
              <a:avLst/>
              <a:gdLst/>
              <a:ahLst/>
              <a:cxnLst/>
              <a:rect l="l" t="t" r="r" b="b"/>
              <a:pathLst>
                <a:path w="2233" h="1272" extrusionOk="0">
                  <a:moveTo>
                    <a:pt x="1" y="0"/>
                  </a:moveTo>
                  <a:lnTo>
                    <a:pt x="1114" y="827"/>
                  </a:lnTo>
                  <a:lnTo>
                    <a:pt x="2233" y="12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6852254" y="3883917"/>
              <a:ext cx="42116" cy="11300"/>
            </a:xfrm>
            <a:custGeom>
              <a:avLst/>
              <a:gdLst/>
              <a:ahLst/>
              <a:cxnLst/>
              <a:rect l="l" t="t" r="r" b="b"/>
              <a:pathLst>
                <a:path w="1502" h="403" extrusionOk="0">
                  <a:moveTo>
                    <a:pt x="1446" y="0"/>
                  </a:moveTo>
                  <a:lnTo>
                    <a:pt x="37" y="250"/>
                  </a:lnTo>
                  <a:cubicBezTo>
                    <a:pt x="19" y="250"/>
                    <a:pt x="19" y="250"/>
                    <a:pt x="0" y="268"/>
                  </a:cubicBezTo>
                  <a:lnTo>
                    <a:pt x="0" y="287"/>
                  </a:lnTo>
                  <a:lnTo>
                    <a:pt x="19" y="365"/>
                  </a:lnTo>
                  <a:cubicBezTo>
                    <a:pt x="19" y="384"/>
                    <a:pt x="37" y="402"/>
                    <a:pt x="60" y="402"/>
                  </a:cubicBezTo>
                  <a:lnTo>
                    <a:pt x="1483" y="153"/>
                  </a:lnTo>
                  <a:cubicBezTo>
                    <a:pt x="1502" y="134"/>
                    <a:pt x="1502" y="116"/>
                    <a:pt x="1502" y="97"/>
                  </a:cubicBezTo>
                  <a:lnTo>
                    <a:pt x="1483" y="19"/>
                  </a:lnTo>
                  <a:cubicBezTo>
                    <a:pt x="1483" y="0"/>
                    <a:pt x="1465" y="0"/>
                    <a:pt x="1446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6853937" y="3883917"/>
              <a:ext cx="40434" cy="11300"/>
            </a:xfrm>
            <a:custGeom>
              <a:avLst/>
              <a:gdLst/>
              <a:ahLst/>
              <a:cxnLst/>
              <a:rect l="l" t="t" r="r" b="b"/>
              <a:pathLst>
                <a:path w="1442" h="403" extrusionOk="0">
                  <a:moveTo>
                    <a:pt x="1386" y="0"/>
                  </a:moveTo>
                  <a:lnTo>
                    <a:pt x="1211" y="19"/>
                  </a:lnTo>
                  <a:cubicBezTo>
                    <a:pt x="1229" y="74"/>
                    <a:pt x="1192" y="134"/>
                    <a:pt x="1132" y="153"/>
                  </a:cubicBezTo>
                  <a:cubicBezTo>
                    <a:pt x="883" y="213"/>
                    <a:pt x="171" y="365"/>
                    <a:pt x="0" y="402"/>
                  </a:cubicBezTo>
                  <a:lnTo>
                    <a:pt x="1423" y="153"/>
                  </a:lnTo>
                  <a:cubicBezTo>
                    <a:pt x="1442" y="134"/>
                    <a:pt x="1442" y="116"/>
                    <a:pt x="1442" y="97"/>
                  </a:cubicBezTo>
                  <a:lnTo>
                    <a:pt x="1423" y="19"/>
                  </a:lnTo>
                  <a:cubicBezTo>
                    <a:pt x="1423" y="0"/>
                    <a:pt x="1405" y="0"/>
                    <a:pt x="1386" y="0"/>
                  </a:cubicBezTo>
                  <a:close/>
                </a:path>
              </a:pathLst>
            </a:custGeom>
            <a:solidFill>
              <a:srgbClr val="B6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6818298" y="3703620"/>
              <a:ext cx="64156" cy="34657"/>
            </a:xfrm>
            <a:custGeom>
              <a:avLst/>
              <a:gdLst/>
              <a:ahLst/>
              <a:cxnLst/>
              <a:rect l="l" t="t" r="r" b="b"/>
              <a:pathLst>
                <a:path w="2288" h="1236" extrusionOk="0">
                  <a:moveTo>
                    <a:pt x="927" y="0"/>
                  </a:moveTo>
                  <a:cubicBezTo>
                    <a:pt x="273" y="0"/>
                    <a:pt x="16" y="579"/>
                    <a:pt x="1" y="595"/>
                  </a:cubicBezTo>
                  <a:cubicBezTo>
                    <a:pt x="18" y="577"/>
                    <a:pt x="317" y="190"/>
                    <a:pt x="1194" y="190"/>
                  </a:cubicBezTo>
                  <a:cubicBezTo>
                    <a:pt x="1237" y="190"/>
                    <a:pt x="1281" y="191"/>
                    <a:pt x="1327" y="193"/>
                  </a:cubicBezTo>
                  <a:cubicBezTo>
                    <a:pt x="1327" y="636"/>
                    <a:pt x="1558" y="789"/>
                    <a:pt x="2001" y="904"/>
                  </a:cubicBezTo>
                  <a:cubicBezTo>
                    <a:pt x="2128" y="957"/>
                    <a:pt x="2254" y="1235"/>
                    <a:pt x="2284" y="1235"/>
                  </a:cubicBezTo>
                  <a:cubicBezTo>
                    <a:pt x="2285" y="1235"/>
                    <a:pt x="2287" y="1234"/>
                    <a:pt x="2288" y="1232"/>
                  </a:cubicBezTo>
                  <a:cubicBezTo>
                    <a:pt x="2251" y="521"/>
                    <a:pt x="1539" y="826"/>
                    <a:pt x="1364" y="77"/>
                  </a:cubicBezTo>
                  <a:cubicBezTo>
                    <a:pt x="1202" y="23"/>
                    <a:pt x="1057" y="0"/>
                    <a:pt x="927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6857161" y="3719239"/>
              <a:ext cx="18815" cy="10795"/>
            </a:xfrm>
            <a:custGeom>
              <a:avLst/>
              <a:gdLst/>
              <a:ahLst/>
              <a:cxnLst/>
              <a:rect l="l" t="t" r="r" b="b"/>
              <a:pathLst>
                <a:path w="671" h="385" extrusionOk="0">
                  <a:moveTo>
                    <a:pt x="19" y="1"/>
                  </a:moveTo>
                  <a:lnTo>
                    <a:pt x="19" y="1"/>
                  </a:lnTo>
                  <a:cubicBezTo>
                    <a:pt x="1" y="38"/>
                    <a:pt x="19" y="116"/>
                    <a:pt x="75" y="153"/>
                  </a:cubicBezTo>
                  <a:lnTo>
                    <a:pt x="93" y="172"/>
                  </a:lnTo>
                  <a:cubicBezTo>
                    <a:pt x="116" y="195"/>
                    <a:pt x="116" y="195"/>
                    <a:pt x="135" y="195"/>
                  </a:cubicBezTo>
                  <a:lnTo>
                    <a:pt x="153" y="213"/>
                  </a:lnTo>
                  <a:lnTo>
                    <a:pt x="232" y="250"/>
                  </a:lnTo>
                  <a:cubicBezTo>
                    <a:pt x="287" y="269"/>
                    <a:pt x="347" y="287"/>
                    <a:pt x="403" y="310"/>
                  </a:cubicBezTo>
                  <a:cubicBezTo>
                    <a:pt x="518" y="347"/>
                    <a:pt x="537" y="347"/>
                    <a:pt x="652" y="384"/>
                  </a:cubicBezTo>
                  <a:cubicBezTo>
                    <a:pt x="671" y="329"/>
                    <a:pt x="634" y="269"/>
                    <a:pt x="578" y="250"/>
                  </a:cubicBezTo>
                  <a:cubicBezTo>
                    <a:pt x="463" y="213"/>
                    <a:pt x="440" y="213"/>
                    <a:pt x="324" y="172"/>
                  </a:cubicBezTo>
                  <a:lnTo>
                    <a:pt x="250" y="135"/>
                  </a:lnTo>
                  <a:lnTo>
                    <a:pt x="209" y="116"/>
                  </a:lnTo>
                  <a:lnTo>
                    <a:pt x="190" y="116"/>
                  </a:lnTo>
                  <a:lnTo>
                    <a:pt x="172" y="9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77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6843057" y="3705779"/>
              <a:ext cx="39396" cy="65305"/>
            </a:xfrm>
            <a:custGeom>
              <a:avLst/>
              <a:gdLst/>
              <a:ahLst/>
              <a:cxnLst/>
              <a:rect l="l" t="t" r="r" b="b"/>
              <a:pathLst>
                <a:path w="1405" h="2329" extrusionOk="0">
                  <a:moveTo>
                    <a:pt x="481" y="0"/>
                  </a:moveTo>
                  <a:cubicBezTo>
                    <a:pt x="444" y="171"/>
                    <a:pt x="347" y="906"/>
                    <a:pt x="194" y="1252"/>
                  </a:cubicBezTo>
                  <a:cubicBezTo>
                    <a:pt x="0" y="1636"/>
                    <a:pt x="19" y="2153"/>
                    <a:pt x="194" y="2310"/>
                  </a:cubicBezTo>
                  <a:lnTo>
                    <a:pt x="194" y="2329"/>
                  </a:lnTo>
                  <a:cubicBezTo>
                    <a:pt x="809" y="2116"/>
                    <a:pt x="1021" y="1885"/>
                    <a:pt x="1386" y="1192"/>
                  </a:cubicBezTo>
                  <a:cubicBezTo>
                    <a:pt x="1386" y="1174"/>
                    <a:pt x="1386" y="1174"/>
                    <a:pt x="1405" y="1155"/>
                  </a:cubicBezTo>
                  <a:cubicBezTo>
                    <a:pt x="1368" y="444"/>
                    <a:pt x="656" y="730"/>
                    <a:pt x="481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6818298" y="3703788"/>
              <a:ext cx="64156" cy="34405"/>
            </a:xfrm>
            <a:custGeom>
              <a:avLst/>
              <a:gdLst/>
              <a:ahLst/>
              <a:cxnLst/>
              <a:rect l="l" t="t" r="r" b="b"/>
              <a:pathLst>
                <a:path w="2288" h="1227" extrusionOk="0">
                  <a:moveTo>
                    <a:pt x="939" y="1"/>
                  </a:moveTo>
                  <a:cubicBezTo>
                    <a:pt x="276" y="1"/>
                    <a:pt x="16" y="573"/>
                    <a:pt x="1" y="589"/>
                  </a:cubicBezTo>
                  <a:lnTo>
                    <a:pt x="440" y="1051"/>
                  </a:lnTo>
                  <a:cubicBezTo>
                    <a:pt x="440" y="1051"/>
                    <a:pt x="1692" y="1226"/>
                    <a:pt x="2288" y="1226"/>
                  </a:cubicBezTo>
                  <a:cubicBezTo>
                    <a:pt x="2232" y="515"/>
                    <a:pt x="1539" y="801"/>
                    <a:pt x="1364" y="71"/>
                  </a:cubicBezTo>
                  <a:cubicBezTo>
                    <a:pt x="1207" y="22"/>
                    <a:pt x="1065" y="1"/>
                    <a:pt x="939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6818298" y="3696582"/>
              <a:ext cx="65333" cy="41611"/>
            </a:xfrm>
            <a:custGeom>
              <a:avLst/>
              <a:gdLst/>
              <a:ahLst/>
              <a:cxnLst/>
              <a:rect l="l" t="t" r="r" b="b"/>
              <a:pathLst>
                <a:path w="2330" h="1484" extrusionOk="0">
                  <a:moveTo>
                    <a:pt x="1502" y="0"/>
                  </a:moveTo>
                  <a:lnTo>
                    <a:pt x="1133" y="56"/>
                  </a:lnTo>
                  <a:cubicBezTo>
                    <a:pt x="56" y="194"/>
                    <a:pt x="1" y="846"/>
                    <a:pt x="1" y="846"/>
                  </a:cubicBezTo>
                  <a:cubicBezTo>
                    <a:pt x="16" y="830"/>
                    <a:pt x="276" y="258"/>
                    <a:pt x="939" y="258"/>
                  </a:cubicBezTo>
                  <a:cubicBezTo>
                    <a:pt x="1065" y="258"/>
                    <a:pt x="1207" y="279"/>
                    <a:pt x="1364" y="328"/>
                  </a:cubicBezTo>
                  <a:cubicBezTo>
                    <a:pt x="1539" y="1058"/>
                    <a:pt x="2232" y="772"/>
                    <a:pt x="2288" y="1483"/>
                  </a:cubicBezTo>
                  <a:cubicBezTo>
                    <a:pt x="2329" y="1137"/>
                    <a:pt x="2195" y="887"/>
                    <a:pt x="1807" y="656"/>
                  </a:cubicBezTo>
                  <a:cubicBezTo>
                    <a:pt x="1424" y="425"/>
                    <a:pt x="1502" y="0"/>
                    <a:pt x="15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6816111" y="3679197"/>
              <a:ext cx="54566" cy="40602"/>
            </a:xfrm>
            <a:custGeom>
              <a:avLst/>
              <a:gdLst/>
              <a:ahLst/>
              <a:cxnLst/>
              <a:rect l="l" t="t" r="r" b="b"/>
              <a:pathLst>
                <a:path w="1946" h="1448" extrusionOk="0">
                  <a:moveTo>
                    <a:pt x="1133" y="1"/>
                  </a:moveTo>
                  <a:cubicBezTo>
                    <a:pt x="968" y="1"/>
                    <a:pt x="759" y="33"/>
                    <a:pt x="518" y="140"/>
                  </a:cubicBezTo>
                  <a:cubicBezTo>
                    <a:pt x="134" y="523"/>
                    <a:pt x="0" y="1022"/>
                    <a:pt x="79" y="1447"/>
                  </a:cubicBezTo>
                  <a:cubicBezTo>
                    <a:pt x="79" y="1447"/>
                    <a:pt x="116" y="602"/>
                    <a:pt x="730" y="311"/>
                  </a:cubicBezTo>
                  <a:cubicBezTo>
                    <a:pt x="776" y="297"/>
                    <a:pt x="846" y="289"/>
                    <a:pt x="928" y="289"/>
                  </a:cubicBezTo>
                  <a:cubicBezTo>
                    <a:pt x="1189" y="289"/>
                    <a:pt x="1580" y="370"/>
                    <a:pt x="1770" y="620"/>
                  </a:cubicBezTo>
                  <a:cubicBezTo>
                    <a:pt x="1751" y="523"/>
                    <a:pt x="1617" y="311"/>
                    <a:pt x="1118" y="195"/>
                  </a:cubicBezTo>
                  <a:cubicBezTo>
                    <a:pt x="1483" y="195"/>
                    <a:pt x="1811" y="329"/>
                    <a:pt x="1945" y="583"/>
                  </a:cubicBezTo>
                  <a:cubicBezTo>
                    <a:pt x="1945" y="445"/>
                    <a:pt x="1696" y="237"/>
                    <a:pt x="1539" y="79"/>
                  </a:cubicBezTo>
                  <a:cubicBezTo>
                    <a:pt x="1539" y="79"/>
                    <a:pt x="1389" y="1"/>
                    <a:pt x="1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7" name="Google Shape;927;p39"/>
          <p:cNvGrpSpPr/>
          <p:nvPr/>
        </p:nvGrpSpPr>
        <p:grpSpPr>
          <a:xfrm>
            <a:off x="2789768" y="3471589"/>
            <a:ext cx="779936" cy="966462"/>
            <a:chOff x="-927775" y="3696016"/>
            <a:chExt cx="615528" cy="762736"/>
          </a:xfrm>
        </p:grpSpPr>
        <p:sp>
          <p:nvSpPr>
            <p:cNvPr id="928" name="Google Shape;928;p39"/>
            <p:cNvSpPr/>
            <p:nvPr/>
          </p:nvSpPr>
          <p:spPr>
            <a:xfrm>
              <a:off x="-571653" y="3711051"/>
              <a:ext cx="132396" cy="747701"/>
            </a:xfrm>
            <a:custGeom>
              <a:avLst/>
              <a:gdLst/>
              <a:ahLst/>
              <a:cxnLst/>
              <a:rect l="l" t="t" r="r" b="b"/>
              <a:pathLst>
                <a:path w="1180" h="6664" extrusionOk="0">
                  <a:moveTo>
                    <a:pt x="61" y="1"/>
                  </a:moveTo>
                  <a:cubicBezTo>
                    <a:pt x="61" y="139"/>
                    <a:pt x="61" y="255"/>
                    <a:pt x="80" y="389"/>
                  </a:cubicBezTo>
                  <a:lnTo>
                    <a:pt x="80" y="735"/>
                  </a:lnTo>
                  <a:lnTo>
                    <a:pt x="80" y="925"/>
                  </a:lnTo>
                  <a:cubicBezTo>
                    <a:pt x="98" y="1063"/>
                    <a:pt x="98" y="1197"/>
                    <a:pt x="98" y="1331"/>
                  </a:cubicBezTo>
                  <a:lnTo>
                    <a:pt x="98" y="2450"/>
                  </a:lnTo>
                  <a:cubicBezTo>
                    <a:pt x="116" y="2967"/>
                    <a:pt x="98" y="3466"/>
                    <a:pt x="98" y="3970"/>
                  </a:cubicBezTo>
                  <a:cubicBezTo>
                    <a:pt x="80" y="4644"/>
                    <a:pt x="61" y="5296"/>
                    <a:pt x="43" y="5915"/>
                  </a:cubicBezTo>
                  <a:cubicBezTo>
                    <a:pt x="43" y="6067"/>
                    <a:pt x="24" y="6220"/>
                    <a:pt x="24" y="6354"/>
                  </a:cubicBezTo>
                  <a:lnTo>
                    <a:pt x="24" y="6451"/>
                  </a:lnTo>
                  <a:cubicBezTo>
                    <a:pt x="1" y="6529"/>
                    <a:pt x="1" y="6585"/>
                    <a:pt x="1" y="6663"/>
                  </a:cubicBezTo>
                  <a:lnTo>
                    <a:pt x="870" y="6663"/>
                  </a:lnTo>
                  <a:cubicBezTo>
                    <a:pt x="870" y="6608"/>
                    <a:pt x="888" y="6529"/>
                    <a:pt x="888" y="6469"/>
                  </a:cubicBezTo>
                  <a:lnTo>
                    <a:pt x="888" y="6451"/>
                  </a:lnTo>
                  <a:cubicBezTo>
                    <a:pt x="888" y="6451"/>
                    <a:pt x="888" y="6432"/>
                    <a:pt x="907" y="6432"/>
                  </a:cubicBezTo>
                  <a:lnTo>
                    <a:pt x="907" y="6377"/>
                  </a:lnTo>
                  <a:lnTo>
                    <a:pt x="907" y="6354"/>
                  </a:lnTo>
                  <a:cubicBezTo>
                    <a:pt x="907" y="6317"/>
                    <a:pt x="925" y="6280"/>
                    <a:pt x="925" y="6220"/>
                  </a:cubicBezTo>
                  <a:lnTo>
                    <a:pt x="925" y="6201"/>
                  </a:lnTo>
                  <a:cubicBezTo>
                    <a:pt x="948" y="6123"/>
                    <a:pt x="948" y="6049"/>
                    <a:pt x="967" y="5989"/>
                  </a:cubicBezTo>
                  <a:lnTo>
                    <a:pt x="967" y="5915"/>
                  </a:lnTo>
                  <a:cubicBezTo>
                    <a:pt x="967" y="5915"/>
                    <a:pt x="967" y="5892"/>
                    <a:pt x="985" y="5892"/>
                  </a:cubicBezTo>
                  <a:cubicBezTo>
                    <a:pt x="1004" y="5721"/>
                    <a:pt x="1022" y="5527"/>
                    <a:pt x="1041" y="5356"/>
                  </a:cubicBezTo>
                  <a:lnTo>
                    <a:pt x="1041" y="5314"/>
                  </a:lnTo>
                  <a:cubicBezTo>
                    <a:pt x="1041" y="5259"/>
                    <a:pt x="1064" y="5222"/>
                    <a:pt x="1064" y="5162"/>
                  </a:cubicBezTo>
                  <a:lnTo>
                    <a:pt x="1064" y="5106"/>
                  </a:lnTo>
                  <a:cubicBezTo>
                    <a:pt x="1064" y="5065"/>
                    <a:pt x="1082" y="5009"/>
                    <a:pt x="1082" y="4968"/>
                  </a:cubicBezTo>
                  <a:lnTo>
                    <a:pt x="1082" y="4894"/>
                  </a:lnTo>
                  <a:cubicBezTo>
                    <a:pt x="1082" y="4852"/>
                    <a:pt x="1101" y="4797"/>
                    <a:pt x="1101" y="4760"/>
                  </a:cubicBezTo>
                  <a:lnTo>
                    <a:pt x="1101" y="4566"/>
                  </a:lnTo>
                  <a:cubicBezTo>
                    <a:pt x="1119" y="4506"/>
                    <a:pt x="1119" y="4450"/>
                    <a:pt x="1119" y="4390"/>
                  </a:cubicBezTo>
                  <a:lnTo>
                    <a:pt x="1119" y="4353"/>
                  </a:lnTo>
                  <a:cubicBezTo>
                    <a:pt x="1119" y="4298"/>
                    <a:pt x="1138" y="4256"/>
                    <a:pt x="1138" y="4219"/>
                  </a:cubicBezTo>
                  <a:lnTo>
                    <a:pt x="1138" y="4201"/>
                  </a:lnTo>
                  <a:lnTo>
                    <a:pt x="1138" y="4122"/>
                  </a:lnTo>
                  <a:lnTo>
                    <a:pt x="1138" y="4104"/>
                  </a:lnTo>
                  <a:lnTo>
                    <a:pt x="1138" y="3988"/>
                  </a:lnTo>
                  <a:lnTo>
                    <a:pt x="1138" y="3970"/>
                  </a:lnTo>
                  <a:cubicBezTo>
                    <a:pt x="1156" y="3854"/>
                    <a:pt x="1156" y="3720"/>
                    <a:pt x="1156" y="3582"/>
                  </a:cubicBezTo>
                  <a:lnTo>
                    <a:pt x="1156" y="3563"/>
                  </a:lnTo>
                  <a:lnTo>
                    <a:pt x="1156" y="3392"/>
                  </a:lnTo>
                  <a:lnTo>
                    <a:pt x="1156" y="3351"/>
                  </a:lnTo>
                  <a:cubicBezTo>
                    <a:pt x="1156" y="3295"/>
                    <a:pt x="1179" y="3235"/>
                    <a:pt x="1179" y="3180"/>
                  </a:cubicBezTo>
                  <a:lnTo>
                    <a:pt x="1179" y="3161"/>
                  </a:lnTo>
                  <a:lnTo>
                    <a:pt x="1179" y="2967"/>
                  </a:lnTo>
                  <a:lnTo>
                    <a:pt x="1179" y="2930"/>
                  </a:lnTo>
                  <a:cubicBezTo>
                    <a:pt x="1179" y="2426"/>
                    <a:pt x="1156" y="1927"/>
                    <a:pt x="1138" y="1410"/>
                  </a:cubicBezTo>
                  <a:lnTo>
                    <a:pt x="1138" y="1294"/>
                  </a:lnTo>
                  <a:cubicBezTo>
                    <a:pt x="1138" y="1253"/>
                    <a:pt x="1119" y="1216"/>
                    <a:pt x="1119" y="1179"/>
                  </a:cubicBezTo>
                  <a:lnTo>
                    <a:pt x="1119" y="1082"/>
                  </a:lnTo>
                  <a:lnTo>
                    <a:pt x="1119" y="925"/>
                  </a:lnTo>
                  <a:cubicBezTo>
                    <a:pt x="1101" y="906"/>
                    <a:pt x="1101" y="888"/>
                    <a:pt x="1101" y="888"/>
                  </a:cubicBezTo>
                  <a:lnTo>
                    <a:pt x="1101" y="754"/>
                  </a:lnTo>
                  <a:cubicBezTo>
                    <a:pt x="1101" y="657"/>
                    <a:pt x="1082" y="560"/>
                    <a:pt x="1082" y="463"/>
                  </a:cubicBezTo>
                  <a:cubicBezTo>
                    <a:pt x="1082" y="444"/>
                    <a:pt x="1064" y="407"/>
                    <a:pt x="1064" y="389"/>
                  </a:cubicBezTo>
                  <a:lnTo>
                    <a:pt x="1064" y="347"/>
                  </a:lnTo>
                  <a:lnTo>
                    <a:pt x="1064" y="255"/>
                  </a:lnTo>
                  <a:lnTo>
                    <a:pt x="1064" y="213"/>
                  </a:lnTo>
                  <a:cubicBezTo>
                    <a:pt x="1041" y="158"/>
                    <a:pt x="1041" y="79"/>
                    <a:pt x="10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9"/>
            <p:cNvSpPr/>
            <p:nvPr/>
          </p:nvSpPr>
          <p:spPr>
            <a:xfrm>
              <a:off x="-927775" y="3711051"/>
              <a:ext cx="164485" cy="747701"/>
            </a:xfrm>
            <a:custGeom>
              <a:avLst/>
              <a:gdLst/>
              <a:ahLst/>
              <a:cxnLst/>
              <a:rect l="l" t="t" r="r" b="b"/>
              <a:pathLst>
                <a:path w="1466" h="6664" extrusionOk="0">
                  <a:moveTo>
                    <a:pt x="426" y="1"/>
                  </a:moveTo>
                  <a:cubicBezTo>
                    <a:pt x="366" y="1"/>
                    <a:pt x="310" y="42"/>
                    <a:pt x="310" y="116"/>
                  </a:cubicBezTo>
                  <a:cubicBezTo>
                    <a:pt x="269" y="389"/>
                    <a:pt x="232" y="657"/>
                    <a:pt x="195" y="925"/>
                  </a:cubicBezTo>
                  <a:cubicBezTo>
                    <a:pt x="195" y="1003"/>
                    <a:pt x="172" y="1082"/>
                    <a:pt x="172" y="1156"/>
                  </a:cubicBezTo>
                  <a:cubicBezTo>
                    <a:pt x="1" y="2815"/>
                    <a:pt x="98" y="4413"/>
                    <a:pt x="426" y="5892"/>
                  </a:cubicBezTo>
                  <a:cubicBezTo>
                    <a:pt x="444" y="6049"/>
                    <a:pt x="481" y="6183"/>
                    <a:pt x="518" y="6335"/>
                  </a:cubicBezTo>
                  <a:cubicBezTo>
                    <a:pt x="518" y="6335"/>
                    <a:pt x="518" y="6354"/>
                    <a:pt x="541" y="6354"/>
                  </a:cubicBezTo>
                  <a:lnTo>
                    <a:pt x="541" y="6432"/>
                  </a:lnTo>
                  <a:cubicBezTo>
                    <a:pt x="560" y="6469"/>
                    <a:pt x="578" y="6529"/>
                    <a:pt x="578" y="6566"/>
                  </a:cubicBezTo>
                  <a:cubicBezTo>
                    <a:pt x="597" y="6626"/>
                    <a:pt x="657" y="6663"/>
                    <a:pt x="712" y="6663"/>
                  </a:cubicBezTo>
                  <a:lnTo>
                    <a:pt x="1465" y="6663"/>
                  </a:lnTo>
                  <a:cubicBezTo>
                    <a:pt x="1465" y="6585"/>
                    <a:pt x="1442" y="6529"/>
                    <a:pt x="1424" y="6451"/>
                  </a:cubicBezTo>
                  <a:lnTo>
                    <a:pt x="1424" y="6354"/>
                  </a:lnTo>
                  <a:lnTo>
                    <a:pt x="1405" y="6335"/>
                  </a:lnTo>
                  <a:cubicBezTo>
                    <a:pt x="1387" y="6183"/>
                    <a:pt x="1368" y="6049"/>
                    <a:pt x="1350" y="5892"/>
                  </a:cubicBezTo>
                  <a:cubicBezTo>
                    <a:pt x="1156" y="4432"/>
                    <a:pt x="1096" y="2851"/>
                    <a:pt x="1193" y="1216"/>
                  </a:cubicBezTo>
                  <a:cubicBezTo>
                    <a:pt x="1211" y="1119"/>
                    <a:pt x="1211" y="1022"/>
                    <a:pt x="1211" y="925"/>
                  </a:cubicBezTo>
                  <a:cubicBezTo>
                    <a:pt x="1234" y="620"/>
                    <a:pt x="1271" y="310"/>
                    <a:pt x="129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-809068" y="3711051"/>
              <a:ext cx="142718" cy="747701"/>
            </a:xfrm>
            <a:custGeom>
              <a:avLst/>
              <a:gdLst/>
              <a:ahLst/>
              <a:cxnLst/>
              <a:rect l="l" t="t" r="r" b="b"/>
              <a:pathLst>
                <a:path w="1272" h="6664" extrusionOk="0">
                  <a:moveTo>
                    <a:pt x="232" y="1"/>
                  </a:moveTo>
                  <a:cubicBezTo>
                    <a:pt x="1" y="2389"/>
                    <a:pt x="79" y="4663"/>
                    <a:pt x="407" y="6663"/>
                  </a:cubicBezTo>
                  <a:lnTo>
                    <a:pt x="1271" y="6663"/>
                  </a:lnTo>
                  <a:cubicBezTo>
                    <a:pt x="1156" y="4663"/>
                    <a:pt x="1137" y="2389"/>
                    <a:pt x="1216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-679477" y="3711051"/>
              <a:ext cx="120952" cy="747701"/>
            </a:xfrm>
            <a:custGeom>
              <a:avLst/>
              <a:gdLst/>
              <a:ahLst/>
              <a:cxnLst/>
              <a:rect l="l" t="t" r="r" b="b"/>
              <a:pathLst>
                <a:path w="1078" h="6664" extrusionOk="0">
                  <a:moveTo>
                    <a:pt x="61" y="1"/>
                  </a:moveTo>
                  <a:cubicBezTo>
                    <a:pt x="38" y="139"/>
                    <a:pt x="38" y="255"/>
                    <a:pt x="38" y="389"/>
                  </a:cubicBezTo>
                  <a:lnTo>
                    <a:pt x="38" y="717"/>
                  </a:lnTo>
                  <a:cubicBezTo>
                    <a:pt x="19" y="791"/>
                    <a:pt x="19" y="851"/>
                    <a:pt x="19" y="925"/>
                  </a:cubicBezTo>
                  <a:lnTo>
                    <a:pt x="19" y="1271"/>
                  </a:lnTo>
                  <a:cubicBezTo>
                    <a:pt x="1" y="1715"/>
                    <a:pt x="1" y="2158"/>
                    <a:pt x="1" y="2602"/>
                  </a:cubicBezTo>
                  <a:cubicBezTo>
                    <a:pt x="1" y="3119"/>
                    <a:pt x="1" y="3623"/>
                    <a:pt x="19" y="4104"/>
                  </a:cubicBezTo>
                  <a:cubicBezTo>
                    <a:pt x="19" y="4737"/>
                    <a:pt x="38" y="5337"/>
                    <a:pt x="79" y="5915"/>
                  </a:cubicBezTo>
                  <a:cubicBezTo>
                    <a:pt x="79" y="6067"/>
                    <a:pt x="79" y="6220"/>
                    <a:pt x="98" y="6354"/>
                  </a:cubicBezTo>
                  <a:cubicBezTo>
                    <a:pt x="98" y="6469"/>
                    <a:pt x="98" y="6566"/>
                    <a:pt x="116" y="6663"/>
                  </a:cubicBezTo>
                  <a:lnTo>
                    <a:pt x="962" y="6663"/>
                  </a:lnTo>
                  <a:cubicBezTo>
                    <a:pt x="962" y="6585"/>
                    <a:pt x="962" y="6529"/>
                    <a:pt x="985" y="6451"/>
                  </a:cubicBezTo>
                  <a:lnTo>
                    <a:pt x="985" y="6354"/>
                  </a:lnTo>
                  <a:cubicBezTo>
                    <a:pt x="985" y="6220"/>
                    <a:pt x="1004" y="6067"/>
                    <a:pt x="1004" y="5915"/>
                  </a:cubicBezTo>
                  <a:cubicBezTo>
                    <a:pt x="1022" y="5296"/>
                    <a:pt x="1041" y="4644"/>
                    <a:pt x="1059" y="3970"/>
                  </a:cubicBezTo>
                  <a:cubicBezTo>
                    <a:pt x="1059" y="3466"/>
                    <a:pt x="1077" y="2967"/>
                    <a:pt x="1059" y="2450"/>
                  </a:cubicBezTo>
                  <a:lnTo>
                    <a:pt x="1059" y="1331"/>
                  </a:lnTo>
                  <a:cubicBezTo>
                    <a:pt x="1059" y="1197"/>
                    <a:pt x="1059" y="1063"/>
                    <a:pt x="1041" y="925"/>
                  </a:cubicBezTo>
                  <a:lnTo>
                    <a:pt x="1041" y="735"/>
                  </a:lnTo>
                  <a:lnTo>
                    <a:pt x="1041" y="389"/>
                  </a:lnTo>
                  <a:cubicBezTo>
                    <a:pt x="1022" y="255"/>
                    <a:pt x="1022" y="139"/>
                    <a:pt x="102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-571653" y="3711051"/>
              <a:ext cx="19859" cy="747701"/>
            </a:xfrm>
            <a:custGeom>
              <a:avLst/>
              <a:gdLst/>
              <a:ahLst/>
              <a:cxnLst/>
              <a:rect l="l" t="t" r="r" b="b"/>
              <a:pathLst>
                <a:path w="177" h="6664" extrusionOk="0">
                  <a:moveTo>
                    <a:pt x="61" y="1"/>
                  </a:moveTo>
                  <a:cubicBezTo>
                    <a:pt x="61" y="139"/>
                    <a:pt x="61" y="255"/>
                    <a:pt x="80" y="389"/>
                  </a:cubicBezTo>
                  <a:lnTo>
                    <a:pt x="80" y="735"/>
                  </a:lnTo>
                  <a:lnTo>
                    <a:pt x="80" y="925"/>
                  </a:lnTo>
                  <a:cubicBezTo>
                    <a:pt x="98" y="1063"/>
                    <a:pt x="98" y="1197"/>
                    <a:pt x="98" y="1331"/>
                  </a:cubicBezTo>
                  <a:lnTo>
                    <a:pt x="98" y="2450"/>
                  </a:lnTo>
                  <a:cubicBezTo>
                    <a:pt x="116" y="2967"/>
                    <a:pt x="98" y="3466"/>
                    <a:pt x="98" y="3970"/>
                  </a:cubicBezTo>
                  <a:cubicBezTo>
                    <a:pt x="80" y="4644"/>
                    <a:pt x="61" y="5296"/>
                    <a:pt x="43" y="5915"/>
                  </a:cubicBezTo>
                  <a:cubicBezTo>
                    <a:pt x="43" y="6067"/>
                    <a:pt x="24" y="6220"/>
                    <a:pt x="24" y="6354"/>
                  </a:cubicBezTo>
                  <a:lnTo>
                    <a:pt x="24" y="6451"/>
                  </a:lnTo>
                  <a:cubicBezTo>
                    <a:pt x="1" y="6529"/>
                    <a:pt x="1" y="6585"/>
                    <a:pt x="1" y="6663"/>
                  </a:cubicBezTo>
                  <a:lnTo>
                    <a:pt x="80" y="6663"/>
                  </a:lnTo>
                  <a:cubicBezTo>
                    <a:pt x="80" y="6566"/>
                    <a:pt x="80" y="6469"/>
                    <a:pt x="98" y="6354"/>
                  </a:cubicBezTo>
                  <a:cubicBezTo>
                    <a:pt x="98" y="6220"/>
                    <a:pt x="98" y="6067"/>
                    <a:pt x="116" y="5915"/>
                  </a:cubicBezTo>
                  <a:cubicBezTo>
                    <a:pt x="116" y="5776"/>
                    <a:pt x="116" y="5642"/>
                    <a:pt x="140" y="5490"/>
                  </a:cubicBezTo>
                  <a:cubicBezTo>
                    <a:pt x="158" y="4991"/>
                    <a:pt x="158" y="4487"/>
                    <a:pt x="177" y="3970"/>
                  </a:cubicBezTo>
                  <a:lnTo>
                    <a:pt x="177" y="2450"/>
                  </a:lnTo>
                  <a:lnTo>
                    <a:pt x="177" y="1350"/>
                  </a:lnTo>
                  <a:cubicBezTo>
                    <a:pt x="177" y="1197"/>
                    <a:pt x="158" y="1063"/>
                    <a:pt x="158" y="925"/>
                  </a:cubicBezTo>
                  <a:lnTo>
                    <a:pt x="158" y="735"/>
                  </a:lnTo>
                  <a:cubicBezTo>
                    <a:pt x="158" y="620"/>
                    <a:pt x="158" y="504"/>
                    <a:pt x="140" y="389"/>
                  </a:cubicBezTo>
                  <a:lnTo>
                    <a:pt x="14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-474151" y="3711051"/>
              <a:ext cx="161905" cy="747701"/>
            </a:xfrm>
            <a:custGeom>
              <a:avLst/>
              <a:gdLst/>
              <a:ahLst/>
              <a:cxnLst/>
              <a:rect l="l" t="t" r="r" b="b"/>
              <a:pathLst>
                <a:path w="1443" h="6664" extrusionOk="0">
                  <a:moveTo>
                    <a:pt x="172" y="1"/>
                  </a:moveTo>
                  <a:cubicBezTo>
                    <a:pt x="172" y="79"/>
                    <a:pt x="172" y="158"/>
                    <a:pt x="195" y="213"/>
                  </a:cubicBezTo>
                  <a:lnTo>
                    <a:pt x="195" y="255"/>
                  </a:lnTo>
                  <a:lnTo>
                    <a:pt x="195" y="389"/>
                  </a:lnTo>
                  <a:cubicBezTo>
                    <a:pt x="195" y="407"/>
                    <a:pt x="213" y="444"/>
                    <a:pt x="213" y="463"/>
                  </a:cubicBezTo>
                  <a:lnTo>
                    <a:pt x="213" y="638"/>
                  </a:lnTo>
                  <a:cubicBezTo>
                    <a:pt x="232" y="675"/>
                    <a:pt x="232" y="717"/>
                    <a:pt x="232" y="754"/>
                  </a:cubicBezTo>
                  <a:cubicBezTo>
                    <a:pt x="232" y="809"/>
                    <a:pt x="232" y="869"/>
                    <a:pt x="250" y="925"/>
                  </a:cubicBezTo>
                  <a:lnTo>
                    <a:pt x="250" y="1082"/>
                  </a:lnTo>
                  <a:lnTo>
                    <a:pt x="250" y="1179"/>
                  </a:lnTo>
                  <a:lnTo>
                    <a:pt x="250" y="1234"/>
                  </a:lnTo>
                  <a:cubicBezTo>
                    <a:pt x="269" y="1253"/>
                    <a:pt x="269" y="1271"/>
                    <a:pt x="269" y="1294"/>
                  </a:cubicBezTo>
                  <a:lnTo>
                    <a:pt x="269" y="1387"/>
                  </a:lnTo>
                  <a:lnTo>
                    <a:pt x="269" y="1410"/>
                  </a:lnTo>
                  <a:cubicBezTo>
                    <a:pt x="287" y="1927"/>
                    <a:pt x="310" y="2426"/>
                    <a:pt x="310" y="2930"/>
                  </a:cubicBezTo>
                  <a:lnTo>
                    <a:pt x="310" y="2967"/>
                  </a:lnTo>
                  <a:lnTo>
                    <a:pt x="310" y="3161"/>
                  </a:lnTo>
                  <a:lnTo>
                    <a:pt x="310" y="3180"/>
                  </a:lnTo>
                  <a:cubicBezTo>
                    <a:pt x="310" y="3235"/>
                    <a:pt x="287" y="3295"/>
                    <a:pt x="287" y="3351"/>
                  </a:cubicBezTo>
                  <a:lnTo>
                    <a:pt x="287" y="3392"/>
                  </a:lnTo>
                  <a:lnTo>
                    <a:pt x="287" y="3563"/>
                  </a:lnTo>
                  <a:lnTo>
                    <a:pt x="287" y="3582"/>
                  </a:lnTo>
                  <a:cubicBezTo>
                    <a:pt x="287" y="3720"/>
                    <a:pt x="287" y="3854"/>
                    <a:pt x="269" y="3970"/>
                  </a:cubicBezTo>
                  <a:lnTo>
                    <a:pt x="269" y="3988"/>
                  </a:lnTo>
                  <a:lnTo>
                    <a:pt x="269" y="4122"/>
                  </a:lnTo>
                  <a:lnTo>
                    <a:pt x="269" y="4201"/>
                  </a:lnTo>
                  <a:lnTo>
                    <a:pt x="269" y="4219"/>
                  </a:lnTo>
                  <a:cubicBezTo>
                    <a:pt x="269" y="4256"/>
                    <a:pt x="250" y="4298"/>
                    <a:pt x="250" y="4353"/>
                  </a:cubicBezTo>
                  <a:lnTo>
                    <a:pt x="250" y="4390"/>
                  </a:lnTo>
                  <a:cubicBezTo>
                    <a:pt x="250" y="4450"/>
                    <a:pt x="250" y="4506"/>
                    <a:pt x="232" y="4566"/>
                  </a:cubicBezTo>
                  <a:cubicBezTo>
                    <a:pt x="232" y="4681"/>
                    <a:pt x="232" y="4797"/>
                    <a:pt x="213" y="4894"/>
                  </a:cubicBezTo>
                  <a:lnTo>
                    <a:pt x="213" y="4968"/>
                  </a:lnTo>
                  <a:cubicBezTo>
                    <a:pt x="213" y="5009"/>
                    <a:pt x="195" y="5065"/>
                    <a:pt x="195" y="5106"/>
                  </a:cubicBezTo>
                  <a:lnTo>
                    <a:pt x="195" y="5162"/>
                  </a:lnTo>
                  <a:cubicBezTo>
                    <a:pt x="195" y="5222"/>
                    <a:pt x="172" y="5259"/>
                    <a:pt x="172" y="5314"/>
                  </a:cubicBezTo>
                  <a:lnTo>
                    <a:pt x="172" y="5356"/>
                  </a:lnTo>
                  <a:cubicBezTo>
                    <a:pt x="153" y="5527"/>
                    <a:pt x="135" y="5721"/>
                    <a:pt x="116" y="5892"/>
                  </a:cubicBezTo>
                  <a:cubicBezTo>
                    <a:pt x="98" y="5892"/>
                    <a:pt x="98" y="5915"/>
                    <a:pt x="98" y="5915"/>
                  </a:cubicBezTo>
                  <a:lnTo>
                    <a:pt x="98" y="5989"/>
                  </a:lnTo>
                  <a:cubicBezTo>
                    <a:pt x="79" y="6049"/>
                    <a:pt x="79" y="6123"/>
                    <a:pt x="56" y="6201"/>
                  </a:cubicBezTo>
                  <a:lnTo>
                    <a:pt x="56" y="6220"/>
                  </a:lnTo>
                  <a:cubicBezTo>
                    <a:pt x="56" y="6261"/>
                    <a:pt x="56" y="6298"/>
                    <a:pt x="38" y="6335"/>
                  </a:cubicBezTo>
                  <a:lnTo>
                    <a:pt x="38" y="6354"/>
                  </a:lnTo>
                  <a:lnTo>
                    <a:pt x="38" y="6377"/>
                  </a:lnTo>
                  <a:lnTo>
                    <a:pt x="38" y="6432"/>
                  </a:lnTo>
                  <a:cubicBezTo>
                    <a:pt x="19" y="6432"/>
                    <a:pt x="19" y="6451"/>
                    <a:pt x="19" y="6451"/>
                  </a:cubicBezTo>
                  <a:lnTo>
                    <a:pt x="19" y="6469"/>
                  </a:lnTo>
                  <a:cubicBezTo>
                    <a:pt x="19" y="6529"/>
                    <a:pt x="1" y="6608"/>
                    <a:pt x="1" y="6663"/>
                  </a:cubicBezTo>
                  <a:lnTo>
                    <a:pt x="749" y="6663"/>
                  </a:lnTo>
                  <a:cubicBezTo>
                    <a:pt x="809" y="6663"/>
                    <a:pt x="865" y="6626"/>
                    <a:pt x="865" y="6566"/>
                  </a:cubicBezTo>
                  <a:cubicBezTo>
                    <a:pt x="888" y="6548"/>
                    <a:pt x="888" y="6548"/>
                    <a:pt x="888" y="6529"/>
                  </a:cubicBezTo>
                  <a:cubicBezTo>
                    <a:pt x="906" y="6469"/>
                    <a:pt x="906" y="6414"/>
                    <a:pt x="925" y="6354"/>
                  </a:cubicBezTo>
                  <a:cubicBezTo>
                    <a:pt x="925" y="6354"/>
                    <a:pt x="925" y="6335"/>
                    <a:pt x="943" y="6335"/>
                  </a:cubicBezTo>
                  <a:cubicBezTo>
                    <a:pt x="962" y="6201"/>
                    <a:pt x="1003" y="6067"/>
                    <a:pt x="1040" y="5915"/>
                  </a:cubicBezTo>
                  <a:lnTo>
                    <a:pt x="1040" y="5892"/>
                  </a:lnTo>
                  <a:cubicBezTo>
                    <a:pt x="1350" y="4506"/>
                    <a:pt x="1442" y="3027"/>
                    <a:pt x="1308" y="1465"/>
                  </a:cubicBezTo>
                  <a:cubicBezTo>
                    <a:pt x="1308" y="1294"/>
                    <a:pt x="1290" y="1100"/>
                    <a:pt x="1271" y="925"/>
                  </a:cubicBezTo>
                  <a:cubicBezTo>
                    <a:pt x="1253" y="754"/>
                    <a:pt x="1211" y="560"/>
                    <a:pt x="1193" y="389"/>
                  </a:cubicBezTo>
                  <a:cubicBezTo>
                    <a:pt x="1174" y="292"/>
                    <a:pt x="1174" y="195"/>
                    <a:pt x="1156" y="116"/>
                  </a:cubicBezTo>
                  <a:cubicBezTo>
                    <a:pt x="1137" y="42"/>
                    <a:pt x="1096" y="1"/>
                    <a:pt x="104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9"/>
            <p:cNvSpPr/>
            <p:nvPr/>
          </p:nvSpPr>
          <p:spPr>
            <a:xfrm>
              <a:off x="-809068" y="3711051"/>
              <a:ext cx="54080" cy="747701"/>
            </a:xfrm>
            <a:custGeom>
              <a:avLst/>
              <a:gdLst/>
              <a:ahLst/>
              <a:cxnLst/>
              <a:rect l="l" t="t" r="r" b="b"/>
              <a:pathLst>
                <a:path w="482" h="6664" extrusionOk="0">
                  <a:moveTo>
                    <a:pt x="232" y="1"/>
                  </a:moveTo>
                  <a:cubicBezTo>
                    <a:pt x="1" y="2389"/>
                    <a:pt x="79" y="4663"/>
                    <a:pt x="407" y="6663"/>
                  </a:cubicBezTo>
                  <a:lnTo>
                    <a:pt x="481" y="6663"/>
                  </a:lnTo>
                  <a:cubicBezTo>
                    <a:pt x="463" y="6548"/>
                    <a:pt x="444" y="6451"/>
                    <a:pt x="426" y="6335"/>
                  </a:cubicBezTo>
                  <a:cubicBezTo>
                    <a:pt x="407" y="6183"/>
                    <a:pt x="384" y="6049"/>
                    <a:pt x="366" y="5892"/>
                  </a:cubicBezTo>
                  <a:cubicBezTo>
                    <a:pt x="135" y="4085"/>
                    <a:pt x="98" y="2080"/>
                    <a:pt x="31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-681496" y="3711051"/>
              <a:ext cx="19298" cy="747701"/>
            </a:xfrm>
            <a:custGeom>
              <a:avLst/>
              <a:gdLst/>
              <a:ahLst/>
              <a:cxnLst/>
              <a:rect l="l" t="t" r="r" b="b"/>
              <a:pathLst>
                <a:path w="172" h="6664" extrusionOk="0">
                  <a:moveTo>
                    <a:pt x="79" y="1"/>
                  </a:moveTo>
                  <a:cubicBezTo>
                    <a:pt x="0" y="2389"/>
                    <a:pt x="19" y="4663"/>
                    <a:pt x="134" y="6663"/>
                  </a:cubicBezTo>
                  <a:lnTo>
                    <a:pt x="171" y="6663"/>
                  </a:lnTo>
                  <a:cubicBezTo>
                    <a:pt x="56" y="4663"/>
                    <a:pt x="37" y="2389"/>
                    <a:pt x="116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-875939" y="3696016"/>
              <a:ext cx="514437" cy="15147"/>
            </a:xfrm>
            <a:custGeom>
              <a:avLst/>
              <a:gdLst/>
              <a:ahLst/>
              <a:cxnLst/>
              <a:rect l="l" t="t" r="r" b="b"/>
              <a:pathLst>
                <a:path w="4585" h="135" extrusionOk="0">
                  <a:moveTo>
                    <a:pt x="56" y="1"/>
                  </a:moveTo>
                  <a:cubicBezTo>
                    <a:pt x="19" y="1"/>
                    <a:pt x="1" y="42"/>
                    <a:pt x="1" y="79"/>
                  </a:cubicBezTo>
                  <a:lnTo>
                    <a:pt x="1" y="135"/>
                  </a:lnTo>
                  <a:lnTo>
                    <a:pt x="4561" y="135"/>
                  </a:lnTo>
                  <a:lnTo>
                    <a:pt x="4584" y="79"/>
                  </a:lnTo>
                  <a:cubicBezTo>
                    <a:pt x="4584" y="42"/>
                    <a:pt x="4543" y="1"/>
                    <a:pt x="45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-783149" y="3998843"/>
              <a:ext cx="315394" cy="183559"/>
            </a:xfrm>
            <a:custGeom>
              <a:avLst/>
              <a:gdLst/>
              <a:ahLst/>
              <a:cxnLst/>
              <a:rect l="l" t="t" r="r" b="b"/>
              <a:pathLst>
                <a:path w="2811" h="1636" extrusionOk="0">
                  <a:moveTo>
                    <a:pt x="2524" y="0"/>
                  </a:moveTo>
                  <a:lnTo>
                    <a:pt x="1" y="231"/>
                  </a:lnTo>
                  <a:lnTo>
                    <a:pt x="213" y="1636"/>
                  </a:lnTo>
                  <a:lnTo>
                    <a:pt x="2810" y="1289"/>
                  </a:lnTo>
                  <a:lnTo>
                    <a:pt x="252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-474151" y="3711051"/>
              <a:ext cx="49929" cy="747701"/>
            </a:xfrm>
            <a:custGeom>
              <a:avLst/>
              <a:gdLst/>
              <a:ahLst/>
              <a:cxnLst/>
              <a:rect l="l" t="t" r="r" b="b"/>
              <a:pathLst>
                <a:path w="445" h="6664" extrusionOk="0">
                  <a:moveTo>
                    <a:pt x="172" y="1"/>
                  </a:moveTo>
                  <a:cubicBezTo>
                    <a:pt x="172" y="79"/>
                    <a:pt x="172" y="158"/>
                    <a:pt x="195" y="213"/>
                  </a:cubicBezTo>
                  <a:lnTo>
                    <a:pt x="195" y="255"/>
                  </a:lnTo>
                  <a:lnTo>
                    <a:pt x="195" y="347"/>
                  </a:lnTo>
                  <a:lnTo>
                    <a:pt x="195" y="389"/>
                  </a:lnTo>
                  <a:cubicBezTo>
                    <a:pt x="195" y="407"/>
                    <a:pt x="213" y="444"/>
                    <a:pt x="213" y="463"/>
                  </a:cubicBezTo>
                  <a:lnTo>
                    <a:pt x="213" y="638"/>
                  </a:lnTo>
                  <a:cubicBezTo>
                    <a:pt x="232" y="675"/>
                    <a:pt x="232" y="717"/>
                    <a:pt x="232" y="754"/>
                  </a:cubicBezTo>
                  <a:lnTo>
                    <a:pt x="232" y="888"/>
                  </a:lnTo>
                  <a:cubicBezTo>
                    <a:pt x="232" y="888"/>
                    <a:pt x="232" y="906"/>
                    <a:pt x="250" y="925"/>
                  </a:cubicBezTo>
                  <a:lnTo>
                    <a:pt x="250" y="1082"/>
                  </a:lnTo>
                  <a:lnTo>
                    <a:pt x="250" y="1234"/>
                  </a:lnTo>
                  <a:cubicBezTo>
                    <a:pt x="269" y="1271"/>
                    <a:pt x="269" y="1331"/>
                    <a:pt x="269" y="1387"/>
                  </a:cubicBezTo>
                  <a:lnTo>
                    <a:pt x="269" y="1410"/>
                  </a:lnTo>
                  <a:cubicBezTo>
                    <a:pt x="287" y="1927"/>
                    <a:pt x="310" y="2426"/>
                    <a:pt x="310" y="2930"/>
                  </a:cubicBezTo>
                  <a:lnTo>
                    <a:pt x="310" y="2967"/>
                  </a:lnTo>
                  <a:lnTo>
                    <a:pt x="310" y="3161"/>
                  </a:lnTo>
                  <a:lnTo>
                    <a:pt x="310" y="3180"/>
                  </a:lnTo>
                  <a:cubicBezTo>
                    <a:pt x="310" y="3235"/>
                    <a:pt x="287" y="3295"/>
                    <a:pt x="287" y="3351"/>
                  </a:cubicBezTo>
                  <a:lnTo>
                    <a:pt x="287" y="3392"/>
                  </a:lnTo>
                  <a:lnTo>
                    <a:pt x="287" y="3563"/>
                  </a:lnTo>
                  <a:lnTo>
                    <a:pt x="287" y="3582"/>
                  </a:lnTo>
                  <a:cubicBezTo>
                    <a:pt x="287" y="3720"/>
                    <a:pt x="287" y="3854"/>
                    <a:pt x="269" y="3970"/>
                  </a:cubicBezTo>
                  <a:lnTo>
                    <a:pt x="269" y="3988"/>
                  </a:lnTo>
                  <a:lnTo>
                    <a:pt x="269" y="4104"/>
                  </a:lnTo>
                  <a:lnTo>
                    <a:pt x="269" y="4122"/>
                  </a:lnTo>
                  <a:lnTo>
                    <a:pt x="269" y="4201"/>
                  </a:lnTo>
                  <a:lnTo>
                    <a:pt x="269" y="4219"/>
                  </a:lnTo>
                  <a:cubicBezTo>
                    <a:pt x="269" y="4256"/>
                    <a:pt x="250" y="4298"/>
                    <a:pt x="250" y="4353"/>
                  </a:cubicBezTo>
                  <a:lnTo>
                    <a:pt x="250" y="4390"/>
                  </a:lnTo>
                  <a:cubicBezTo>
                    <a:pt x="250" y="4450"/>
                    <a:pt x="250" y="4506"/>
                    <a:pt x="232" y="4566"/>
                  </a:cubicBezTo>
                  <a:lnTo>
                    <a:pt x="232" y="4760"/>
                  </a:lnTo>
                  <a:cubicBezTo>
                    <a:pt x="232" y="4797"/>
                    <a:pt x="213" y="4852"/>
                    <a:pt x="213" y="4894"/>
                  </a:cubicBezTo>
                  <a:lnTo>
                    <a:pt x="213" y="4968"/>
                  </a:lnTo>
                  <a:cubicBezTo>
                    <a:pt x="213" y="5009"/>
                    <a:pt x="195" y="5065"/>
                    <a:pt x="195" y="5106"/>
                  </a:cubicBezTo>
                  <a:lnTo>
                    <a:pt x="195" y="5162"/>
                  </a:lnTo>
                  <a:cubicBezTo>
                    <a:pt x="195" y="5222"/>
                    <a:pt x="172" y="5259"/>
                    <a:pt x="172" y="5314"/>
                  </a:cubicBezTo>
                  <a:lnTo>
                    <a:pt x="172" y="5356"/>
                  </a:lnTo>
                  <a:cubicBezTo>
                    <a:pt x="153" y="5527"/>
                    <a:pt x="135" y="5721"/>
                    <a:pt x="116" y="5892"/>
                  </a:cubicBezTo>
                  <a:cubicBezTo>
                    <a:pt x="98" y="5892"/>
                    <a:pt x="98" y="5915"/>
                    <a:pt x="98" y="5915"/>
                  </a:cubicBezTo>
                  <a:lnTo>
                    <a:pt x="98" y="5989"/>
                  </a:lnTo>
                  <a:cubicBezTo>
                    <a:pt x="79" y="6049"/>
                    <a:pt x="79" y="6123"/>
                    <a:pt x="56" y="6201"/>
                  </a:cubicBezTo>
                  <a:lnTo>
                    <a:pt x="56" y="6220"/>
                  </a:lnTo>
                  <a:cubicBezTo>
                    <a:pt x="56" y="6261"/>
                    <a:pt x="56" y="6298"/>
                    <a:pt x="38" y="6335"/>
                  </a:cubicBezTo>
                  <a:lnTo>
                    <a:pt x="38" y="6354"/>
                  </a:lnTo>
                  <a:lnTo>
                    <a:pt x="38" y="6377"/>
                  </a:lnTo>
                  <a:lnTo>
                    <a:pt x="38" y="6432"/>
                  </a:lnTo>
                  <a:cubicBezTo>
                    <a:pt x="19" y="6432"/>
                    <a:pt x="19" y="6451"/>
                    <a:pt x="19" y="6451"/>
                  </a:cubicBezTo>
                  <a:lnTo>
                    <a:pt x="19" y="6469"/>
                  </a:lnTo>
                  <a:cubicBezTo>
                    <a:pt x="19" y="6529"/>
                    <a:pt x="1" y="6608"/>
                    <a:pt x="1" y="6663"/>
                  </a:cubicBezTo>
                  <a:lnTo>
                    <a:pt x="79" y="6663"/>
                  </a:lnTo>
                  <a:cubicBezTo>
                    <a:pt x="98" y="6566"/>
                    <a:pt x="116" y="6469"/>
                    <a:pt x="135" y="6354"/>
                  </a:cubicBezTo>
                  <a:cubicBezTo>
                    <a:pt x="153" y="6220"/>
                    <a:pt x="172" y="6067"/>
                    <a:pt x="195" y="5915"/>
                  </a:cubicBezTo>
                  <a:cubicBezTo>
                    <a:pt x="384" y="4506"/>
                    <a:pt x="444" y="2985"/>
                    <a:pt x="366" y="1410"/>
                  </a:cubicBezTo>
                  <a:cubicBezTo>
                    <a:pt x="347" y="1253"/>
                    <a:pt x="347" y="1082"/>
                    <a:pt x="329" y="925"/>
                  </a:cubicBezTo>
                  <a:lnTo>
                    <a:pt x="329" y="754"/>
                  </a:lnTo>
                  <a:cubicBezTo>
                    <a:pt x="310" y="638"/>
                    <a:pt x="310" y="504"/>
                    <a:pt x="287" y="389"/>
                  </a:cubicBezTo>
                  <a:cubicBezTo>
                    <a:pt x="269" y="255"/>
                    <a:pt x="269" y="139"/>
                    <a:pt x="25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-914760" y="3754584"/>
              <a:ext cx="592079" cy="60251"/>
            </a:xfrm>
            <a:custGeom>
              <a:avLst/>
              <a:gdLst/>
              <a:ahLst/>
              <a:cxnLst/>
              <a:rect l="l" t="t" r="r" b="b"/>
              <a:pathLst>
                <a:path w="5277" h="537" extrusionOk="0">
                  <a:moveTo>
                    <a:pt x="79" y="1"/>
                  </a:moveTo>
                  <a:cubicBezTo>
                    <a:pt x="56" y="56"/>
                    <a:pt x="37" y="116"/>
                    <a:pt x="19" y="190"/>
                  </a:cubicBezTo>
                  <a:cubicBezTo>
                    <a:pt x="19" y="213"/>
                    <a:pt x="0" y="250"/>
                    <a:pt x="0" y="269"/>
                  </a:cubicBezTo>
                  <a:lnTo>
                    <a:pt x="0" y="537"/>
                  </a:lnTo>
                  <a:lnTo>
                    <a:pt x="5277" y="537"/>
                  </a:lnTo>
                  <a:lnTo>
                    <a:pt x="5277" y="421"/>
                  </a:lnTo>
                  <a:lnTo>
                    <a:pt x="5277" y="384"/>
                  </a:lnTo>
                  <a:lnTo>
                    <a:pt x="5277" y="366"/>
                  </a:lnTo>
                  <a:lnTo>
                    <a:pt x="5277" y="329"/>
                  </a:lnTo>
                  <a:lnTo>
                    <a:pt x="5277" y="306"/>
                  </a:lnTo>
                  <a:cubicBezTo>
                    <a:pt x="5277" y="306"/>
                    <a:pt x="5277" y="287"/>
                    <a:pt x="5254" y="269"/>
                  </a:cubicBezTo>
                  <a:lnTo>
                    <a:pt x="5254" y="250"/>
                  </a:lnTo>
                  <a:lnTo>
                    <a:pt x="5254" y="213"/>
                  </a:lnTo>
                  <a:cubicBezTo>
                    <a:pt x="5254" y="190"/>
                    <a:pt x="5254" y="172"/>
                    <a:pt x="5235" y="153"/>
                  </a:cubicBezTo>
                  <a:lnTo>
                    <a:pt x="5235" y="116"/>
                  </a:lnTo>
                  <a:lnTo>
                    <a:pt x="5235" y="98"/>
                  </a:lnTo>
                  <a:cubicBezTo>
                    <a:pt x="5217" y="75"/>
                    <a:pt x="5217" y="56"/>
                    <a:pt x="5217" y="56"/>
                  </a:cubicBezTo>
                  <a:lnTo>
                    <a:pt x="5217" y="38"/>
                  </a:lnTo>
                  <a:cubicBezTo>
                    <a:pt x="5217" y="19"/>
                    <a:pt x="5198" y="19"/>
                    <a:pt x="519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-888842" y="4374600"/>
              <a:ext cx="537662" cy="49368"/>
            </a:xfrm>
            <a:custGeom>
              <a:avLst/>
              <a:gdLst/>
              <a:ahLst/>
              <a:cxnLst/>
              <a:rect l="l" t="t" r="r" b="b"/>
              <a:pathLst>
                <a:path w="4792" h="440" extrusionOk="0">
                  <a:moveTo>
                    <a:pt x="0" y="1"/>
                  </a:moveTo>
                  <a:cubicBezTo>
                    <a:pt x="0" y="38"/>
                    <a:pt x="0" y="75"/>
                    <a:pt x="19" y="116"/>
                  </a:cubicBezTo>
                  <a:cubicBezTo>
                    <a:pt x="19" y="153"/>
                    <a:pt x="19" y="190"/>
                    <a:pt x="37" y="232"/>
                  </a:cubicBezTo>
                  <a:cubicBezTo>
                    <a:pt x="56" y="306"/>
                    <a:pt x="79" y="384"/>
                    <a:pt x="116" y="440"/>
                  </a:cubicBezTo>
                  <a:lnTo>
                    <a:pt x="4699" y="440"/>
                  </a:lnTo>
                  <a:cubicBezTo>
                    <a:pt x="4755" y="324"/>
                    <a:pt x="4792" y="190"/>
                    <a:pt x="4792" y="75"/>
                  </a:cubicBezTo>
                  <a:lnTo>
                    <a:pt x="4792" y="1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-914760" y="3754584"/>
              <a:ext cx="592079" cy="60251"/>
            </a:xfrm>
            <a:custGeom>
              <a:avLst/>
              <a:gdLst/>
              <a:ahLst/>
              <a:cxnLst/>
              <a:rect l="l" t="t" r="r" b="b"/>
              <a:pathLst>
                <a:path w="5277" h="537" extrusionOk="0">
                  <a:moveTo>
                    <a:pt x="4949" y="1"/>
                  </a:moveTo>
                  <a:lnTo>
                    <a:pt x="5023" y="384"/>
                  </a:lnTo>
                  <a:lnTo>
                    <a:pt x="4256" y="366"/>
                  </a:lnTo>
                  <a:lnTo>
                    <a:pt x="3775" y="366"/>
                  </a:lnTo>
                  <a:lnTo>
                    <a:pt x="3216" y="347"/>
                  </a:lnTo>
                  <a:lnTo>
                    <a:pt x="3138" y="347"/>
                  </a:lnTo>
                  <a:lnTo>
                    <a:pt x="2135" y="329"/>
                  </a:lnTo>
                  <a:lnTo>
                    <a:pt x="0" y="269"/>
                  </a:lnTo>
                  <a:lnTo>
                    <a:pt x="0" y="537"/>
                  </a:lnTo>
                  <a:lnTo>
                    <a:pt x="5277" y="537"/>
                  </a:lnTo>
                  <a:lnTo>
                    <a:pt x="5277" y="421"/>
                  </a:lnTo>
                  <a:lnTo>
                    <a:pt x="5277" y="384"/>
                  </a:lnTo>
                  <a:lnTo>
                    <a:pt x="5277" y="366"/>
                  </a:lnTo>
                  <a:lnTo>
                    <a:pt x="5277" y="329"/>
                  </a:lnTo>
                  <a:lnTo>
                    <a:pt x="5277" y="306"/>
                  </a:lnTo>
                  <a:cubicBezTo>
                    <a:pt x="5277" y="306"/>
                    <a:pt x="5277" y="287"/>
                    <a:pt x="5254" y="269"/>
                  </a:cubicBezTo>
                  <a:lnTo>
                    <a:pt x="5254" y="250"/>
                  </a:lnTo>
                  <a:lnTo>
                    <a:pt x="5254" y="213"/>
                  </a:lnTo>
                  <a:cubicBezTo>
                    <a:pt x="5254" y="190"/>
                    <a:pt x="5254" y="172"/>
                    <a:pt x="5235" y="153"/>
                  </a:cubicBezTo>
                  <a:lnTo>
                    <a:pt x="5235" y="98"/>
                  </a:lnTo>
                  <a:cubicBezTo>
                    <a:pt x="5217" y="75"/>
                    <a:pt x="5217" y="56"/>
                    <a:pt x="5217" y="56"/>
                  </a:cubicBezTo>
                  <a:lnTo>
                    <a:pt x="5217" y="38"/>
                  </a:lnTo>
                  <a:cubicBezTo>
                    <a:pt x="5217" y="19"/>
                    <a:pt x="5198" y="19"/>
                    <a:pt x="5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-884690" y="4374600"/>
              <a:ext cx="533511" cy="49368"/>
            </a:xfrm>
            <a:custGeom>
              <a:avLst/>
              <a:gdLst/>
              <a:ahLst/>
              <a:cxnLst/>
              <a:rect l="l" t="t" r="r" b="b"/>
              <a:pathLst>
                <a:path w="4755" h="440" extrusionOk="0">
                  <a:moveTo>
                    <a:pt x="4487" y="1"/>
                  </a:moveTo>
                  <a:lnTo>
                    <a:pt x="4390" y="306"/>
                  </a:lnTo>
                  <a:lnTo>
                    <a:pt x="0" y="232"/>
                  </a:lnTo>
                  <a:lnTo>
                    <a:pt x="0" y="232"/>
                  </a:lnTo>
                  <a:cubicBezTo>
                    <a:pt x="19" y="306"/>
                    <a:pt x="42" y="384"/>
                    <a:pt x="79" y="440"/>
                  </a:cubicBezTo>
                  <a:lnTo>
                    <a:pt x="4662" y="440"/>
                  </a:lnTo>
                  <a:cubicBezTo>
                    <a:pt x="4718" y="306"/>
                    <a:pt x="4755" y="153"/>
                    <a:pt x="47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-908589" y="3814723"/>
              <a:ext cx="581308" cy="60812"/>
            </a:xfrm>
            <a:custGeom>
              <a:avLst/>
              <a:gdLst/>
              <a:ahLst/>
              <a:cxnLst/>
              <a:rect l="l" t="t" r="r" b="b"/>
              <a:pathLst>
                <a:path w="5181" h="542" extrusionOk="0">
                  <a:moveTo>
                    <a:pt x="24" y="1"/>
                  </a:moveTo>
                  <a:cubicBezTo>
                    <a:pt x="24" y="79"/>
                    <a:pt x="1" y="158"/>
                    <a:pt x="1" y="232"/>
                  </a:cubicBezTo>
                  <a:lnTo>
                    <a:pt x="1022" y="292"/>
                  </a:lnTo>
                  <a:lnTo>
                    <a:pt x="2061" y="347"/>
                  </a:lnTo>
                  <a:lnTo>
                    <a:pt x="3101" y="407"/>
                  </a:lnTo>
                  <a:lnTo>
                    <a:pt x="3180" y="426"/>
                  </a:lnTo>
                  <a:lnTo>
                    <a:pt x="3642" y="444"/>
                  </a:lnTo>
                  <a:lnTo>
                    <a:pt x="4141" y="486"/>
                  </a:lnTo>
                  <a:lnTo>
                    <a:pt x="4238" y="486"/>
                  </a:lnTo>
                  <a:lnTo>
                    <a:pt x="5180" y="541"/>
                  </a:lnTo>
                  <a:cubicBezTo>
                    <a:pt x="5180" y="370"/>
                    <a:pt x="5162" y="176"/>
                    <a:pt x="5143" y="1"/>
                  </a:cubicBezTo>
                  <a:close/>
                </a:path>
              </a:pathLst>
            </a:custGeom>
            <a:solidFill>
              <a:srgbClr val="2B1A18">
                <a:alpha val="6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-867075" y="4423856"/>
              <a:ext cx="496709" cy="19859"/>
            </a:xfrm>
            <a:custGeom>
              <a:avLst/>
              <a:gdLst/>
              <a:ahLst/>
              <a:cxnLst/>
              <a:rect l="l" t="t" r="r" b="b"/>
              <a:pathLst>
                <a:path w="4427" h="177" extrusionOk="0">
                  <a:moveTo>
                    <a:pt x="0" y="1"/>
                  </a:moveTo>
                  <a:lnTo>
                    <a:pt x="0" y="79"/>
                  </a:lnTo>
                  <a:lnTo>
                    <a:pt x="883" y="98"/>
                  </a:lnTo>
                  <a:lnTo>
                    <a:pt x="3521" y="158"/>
                  </a:lnTo>
                  <a:lnTo>
                    <a:pt x="4390" y="176"/>
                  </a:lnTo>
                  <a:cubicBezTo>
                    <a:pt x="4408" y="116"/>
                    <a:pt x="4408" y="61"/>
                    <a:pt x="442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39"/>
          <p:cNvGrpSpPr/>
          <p:nvPr/>
        </p:nvGrpSpPr>
        <p:grpSpPr>
          <a:xfrm>
            <a:off x="2850190" y="2913162"/>
            <a:ext cx="448826" cy="558438"/>
            <a:chOff x="-880090" y="3169350"/>
            <a:chExt cx="354215" cy="440722"/>
          </a:xfrm>
        </p:grpSpPr>
        <p:sp>
          <p:nvSpPr>
            <p:cNvPr id="946" name="Google Shape;946;p39"/>
            <p:cNvSpPr/>
            <p:nvPr/>
          </p:nvSpPr>
          <p:spPr>
            <a:xfrm>
              <a:off x="-675325" y="3177653"/>
              <a:ext cx="75847" cy="432419"/>
            </a:xfrm>
            <a:custGeom>
              <a:avLst/>
              <a:gdLst/>
              <a:ahLst/>
              <a:cxnLst/>
              <a:rect l="l" t="t" r="r" b="b"/>
              <a:pathLst>
                <a:path w="676" h="3854" extrusionOk="0">
                  <a:moveTo>
                    <a:pt x="42" y="0"/>
                  </a:moveTo>
                  <a:lnTo>
                    <a:pt x="42" y="213"/>
                  </a:lnTo>
                  <a:lnTo>
                    <a:pt x="42" y="425"/>
                  </a:lnTo>
                  <a:lnTo>
                    <a:pt x="42" y="541"/>
                  </a:lnTo>
                  <a:cubicBezTo>
                    <a:pt x="42" y="619"/>
                    <a:pt x="42" y="693"/>
                    <a:pt x="61" y="772"/>
                  </a:cubicBezTo>
                  <a:lnTo>
                    <a:pt x="61" y="1405"/>
                  </a:lnTo>
                  <a:lnTo>
                    <a:pt x="61" y="2292"/>
                  </a:lnTo>
                  <a:cubicBezTo>
                    <a:pt x="42" y="2675"/>
                    <a:pt x="42" y="3063"/>
                    <a:pt x="24" y="3410"/>
                  </a:cubicBezTo>
                  <a:cubicBezTo>
                    <a:pt x="24" y="3507"/>
                    <a:pt x="1" y="3581"/>
                    <a:pt x="1" y="3678"/>
                  </a:cubicBezTo>
                  <a:lnTo>
                    <a:pt x="1" y="3715"/>
                  </a:lnTo>
                  <a:lnTo>
                    <a:pt x="1" y="3854"/>
                  </a:lnTo>
                  <a:lnTo>
                    <a:pt x="486" y="3854"/>
                  </a:lnTo>
                  <a:cubicBezTo>
                    <a:pt x="504" y="3812"/>
                    <a:pt x="504" y="3775"/>
                    <a:pt x="504" y="3738"/>
                  </a:cubicBezTo>
                  <a:lnTo>
                    <a:pt x="523" y="3715"/>
                  </a:lnTo>
                  <a:lnTo>
                    <a:pt x="523" y="3678"/>
                  </a:lnTo>
                  <a:cubicBezTo>
                    <a:pt x="523" y="3641"/>
                    <a:pt x="523" y="3623"/>
                    <a:pt x="541" y="3599"/>
                  </a:cubicBezTo>
                  <a:lnTo>
                    <a:pt x="541" y="3581"/>
                  </a:lnTo>
                  <a:cubicBezTo>
                    <a:pt x="541" y="3544"/>
                    <a:pt x="541" y="3484"/>
                    <a:pt x="560" y="3447"/>
                  </a:cubicBezTo>
                  <a:lnTo>
                    <a:pt x="560" y="3410"/>
                  </a:lnTo>
                  <a:cubicBezTo>
                    <a:pt x="578" y="3295"/>
                    <a:pt x="578" y="3197"/>
                    <a:pt x="602" y="3082"/>
                  </a:cubicBezTo>
                  <a:lnTo>
                    <a:pt x="602" y="3063"/>
                  </a:lnTo>
                  <a:lnTo>
                    <a:pt x="602" y="2985"/>
                  </a:lnTo>
                  <a:cubicBezTo>
                    <a:pt x="602" y="2966"/>
                    <a:pt x="620" y="2966"/>
                    <a:pt x="620" y="2948"/>
                  </a:cubicBezTo>
                  <a:lnTo>
                    <a:pt x="620" y="2869"/>
                  </a:lnTo>
                  <a:lnTo>
                    <a:pt x="620" y="2832"/>
                  </a:lnTo>
                  <a:cubicBezTo>
                    <a:pt x="620" y="2791"/>
                    <a:pt x="620" y="2772"/>
                    <a:pt x="638" y="2735"/>
                  </a:cubicBezTo>
                  <a:lnTo>
                    <a:pt x="638" y="2638"/>
                  </a:lnTo>
                  <a:lnTo>
                    <a:pt x="638" y="2541"/>
                  </a:lnTo>
                  <a:lnTo>
                    <a:pt x="638" y="2504"/>
                  </a:lnTo>
                  <a:cubicBezTo>
                    <a:pt x="638" y="2486"/>
                    <a:pt x="657" y="2467"/>
                    <a:pt x="657" y="2426"/>
                  </a:cubicBezTo>
                  <a:lnTo>
                    <a:pt x="657" y="2389"/>
                  </a:lnTo>
                  <a:lnTo>
                    <a:pt x="657" y="2370"/>
                  </a:lnTo>
                  <a:lnTo>
                    <a:pt x="657" y="2310"/>
                  </a:lnTo>
                  <a:lnTo>
                    <a:pt x="657" y="2292"/>
                  </a:lnTo>
                  <a:lnTo>
                    <a:pt x="657" y="2079"/>
                  </a:lnTo>
                  <a:lnTo>
                    <a:pt x="657" y="2061"/>
                  </a:lnTo>
                  <a:cubicBezTo>
                    <a:pt x="675" y="2024"/>
                    <a:pt x="675" y="2005"/>
                    <a:pt x="675" y="1964"/>
                  </a:cubicBezTo>
                  <a:lnTo>
                    <a:pt x="675" y="1927"/>
                  </a:lnTo>
                  <a:lnTo>
                    <a:pt x="675" y="1830"/>
                  </a:lnTo>
                  <a:lnTo>
                    <a:pt x="675" y="1714"/>
                  </a:lnTo>
                  <a:lnTo>
                    <a:pt x="675" y="1696"/>
                  </a:lnTo>
                  <a:cubicBezTo>
                    <a:pt x="675" y="1405"/>
                    <a:pt x="675" y="1100"/>
                    <a:pt x="657" y="809"/>
                  </a:cubicBezTo>
                  <a:lnTo>
                    <a:pt x="657" y="735"/>
                  </a:lnTo>
                  <a:cubicBezTo>
                    <a:pt x="657" y="712"/>
                    <a:pt x="657" y="693"/>
                    <a:pt x="638" y="675"/>
                  </a:cubicBezTo>
                  <a:lnTo>
                    <a:pt x="638" y="619"/>
                  </a:lnTo>
                  <a:lnTo>
                    <a:pt x="638" y="541"/>
                  </a:lnTo>
                  <a:lnTo>
                    <a:pt x="638" y="504"/>
                  </a:lnTo>
                  <a:lnTo>
                    <a:pt x="638" y="444"/>
                  </a:lnTo>
                  <a:cubicBezTo>
                    <a:pt x="620" y="388"/>
                    <a:pt x="620" y="328"/>
                    <a:pt x="620" y="273"/>
                  </a:cubicBezTo>
                  <a:lnTo>
                    <a:pt x="620" y="213"/>
                  </a:lnTo>
                  <a:lnTo>
                    <a:pt x="620" y="194"/>
                  </a:lnTo>
                  <a:cubicBezTo>
                    <a:pt x="620" y="194"/>
                    <a:pt x="602" y="176"/>
                    <a:pt x="602" y="157"/>
                  </a:cubicBezTo>
                  <a:lnTo>
                    <a:pt x="602" y="116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-880090" y="3177653"/>
              <a:ext cx="92902" cy="432419"/>
            </a:xfrm>
            <a:custGeom>
              <a:avLst/>
              <a:gdLst/>
              <a:ahLst/>
              <a:cxnLst/>
              <a:rect l="l" t="t" r="r" b="b"/>
              <a:pathLst>
                <a:path w="828" h="3854" extrusionOk="0">
                  <a:moveTo>
                    <a:pt x="232" y="0"/>
                  </a:moveTo>
                  <a:cubicBezTo>
                    <a:pt x="190" y="0"/>
                    <a:pt x="172" y="19"/>
                    <a:pt x="172" y="60"/>
                  </a:cubicBezTo>
                  <a:cubicBezTo>
                    <a:pt x="135" y="213"/>
                    <a:pt x="116" y="365"/>
                    <a:pt x="93" y="541"/>
                  </a:cubicBezTo>
                  <a:lnTo>
                    <a:pt x="93" y="656"/>
                  </a:lnTo>
                  <a:cubicBezTo>
                    <a:pt x="1" y="1617"/>
                    <a:pt x="38" y="2541"/>
                    <a:pt x="232" y="3410"/>
                  </a:cubicBezTo>
                  <a:cubicBezTo>
                    <a:pt x="250" y="3484"/>
                    <a:pt x="269" y="3563"/>
                    <a:pt x="287" y="3660"/>
                  </a:cubicBezTo>
                  <a:lnTo>
                    <a:pt x="287" y="3678"/>
                  </a:lnTo>
                  <a:cubicBezTo>
                    <a:pt x="287" y="3678"/>
                    <a:pt x="306" y="3697"/>
                    <a:pt x="306" y="3715"/>
                  </a:cubicBezTo>
                  <a:cubicBezTo>
                    <a:pt x="306" y="3738"/>
                    <a:pt x="324" y="3757"/>
                    <a:pt x="324" y="3794"/>
                  </a:cubicBezTo>
                  <a:cubicBezTo>
                    <a:pt x="324" y="3812"/>
                    <a:pt x="366" y="3854"/>
                    <a:pt x="403" y="3854"/>
                  </a:cubicBezTo>
                  <a:lnTo>
                    <a:pt x="828" y="3854"/>
                  </a:lnTo>
                  <a:cubicBezTo>
                    <a:pt x="828" y="3812"/>
                    <a:pt x="828" y="3757"/>
                    <a:pt x="809" y="3715"/>
                  </a:cubicBezTo>
                  <a:lnTo>
                    <a:pt x="809" y="3678"/>
                  </a:lnTo>
                  <a:lnTo>
                    <a:pt x="809" y="3660"/>
                  </a:lnTo>
                  <a:cubicBezTo>
                    <a:pt x="786" y="3563"/>
                    <a:pt x="786" y="3484"/>
                    <a:pt x="768" y="3410"/>
                  </a:cubicBezTo>
                  <a:cubicBezTo>
                    <a:pt x="652" y="2560"/>
                    <a:pt x="634" y="1636"/>
                    <a:pt x="671" y="693"/>
                  </a:cubicBezTo>
                  <a:cubicBezTo>
                    <a:pt x="694" y="638"/>
                    <a:pt x="694" y="578"/>
                    <a:pt x="694" y="541"/>
                  </a:cubicBezTo>
                  <a:cubicBezTo>
                    <a:pt x="712" y="347"/>
                    <a:pt x="712" y="176"/>
                    <a:pt x="73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-813219" y="3177653"/>
              <a:ext cx="82018" cy="432419"/>
            </a:xfrm>
            <a:custGeom>
              <a:avLst/>
              <a:gdLst/>
              <a:ahLst/>
              <a:cxnLst/>
              <a:rect l="l" t="t" r="r" b="b"/>
              <a:pathLst>
                <a:path w="731" h="3854" extrusionOk="0">
                  <a:moveTo>
                    <a:pt x="135" y="0"/>
                  </a:moveTo>
                  <a:cubicBezTo>
                    <a:pt x="1" y="1368"/>
                    <a:pt x="38" y="2675"/>
                    <a:pt x="232" y="3854"/>
                  </a:cubicBezTo>
                  <a:lnTo>
                    <a:pt x="731" y="3854"/>
                  </a:lnTo>
                  <a:cubicBezTo>
                    <a:pt x="675" y="2675"/>
                    <a:pt x="652" y="1368"/>
                    <a:pt x="694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-737484" y="3177653"/>
              <a:ext cx="69003" cy="432419"/>
            </a:xfrm>
            <a:custGeom>
              <a:avLst/>
              <a:gdLst/>
              <a:ahLst/>
              <a:cxnLst/>
              <a:rect l="l" t="t" r="r" b="b"/>
              <a:pathLst>
                <a:path w="615" h="3854" extrusionOk="0">
                  <a:moveTo>
                    <a:pt x="19" y="0"/>
                  </a:moveTo>
                  <a:lnTo>
                    <a:pt x="19" y="213"/>
                  </a:lnTo>
                  <a:lnTo>
                    <a:pt x="19" y="407"/>
                  </a:lnTo>
                  <a:lnTo>
                    <a:pt x="19" y="541"/>
                  </a:lnTo>
                  <a:cubicBezTo>
                    <a:pt x="19" y="596"/>
                    <a:pt x="0" y="675"/>
                    <a:pt x="0" y="735"/>
                  </a:cubicBezTo>
                  <a:lnTo>
                    <a:pt x="0" y="1502"/>
                  </a:lnTo>
                  <a:lnTo>
                    <a:pt x="0" y="2370"/>
                  </a:lnTo>
                  <a:cubicBezTo>
                    <a:pt x="19" y="2735"/>
                    <a:pt x="19" y="3082"/>
                    <a:pt x="37" y="3410"/>
                  </a:cubicBezTo>
                  <a:cubicBezTo>
                    <a:pt x="37" y="3507"/>
                    <a:pt x="37" y="3581"/>
                    <a:pt x="56" y="3678"/>
                  </a:cubicBezTo>
                  <a:lnTo>
                    <a:pt x="56" y="3854"/>
                  </a:lnTo>
                  <a:lnTo>
                    <a:pt x="555" y="3854"/>
                  </a:lnTo>
                  <a:lnTo>
                    <a:pt x="555" y="3715"/>
                  </a:lnTo>
                  <a:lnTo>
                    <a:pt x="555" y="3678"/>
                  </a:lnTo>
                  <a:cubicBezTo>
                    <a:pt x="555" y="3581"/>
                    <a:pt x="578" y="3507"/>
                    <a:pt x="578" y="3410"/>
                  </a:cubicBezTo>
                  <a:cubicBezTo>
                    <a:pt x="596" y="3063"/>
                    <a:pt x="596" y="2675"/>
                    <a:pt x="615" y="2292"/>
                  </a:cubicBezTo>
                  <a:lnTo>
                    <a:pt x="615" y="1405"/>
                  </a:lnTo>
                  <a:lnTo>
                    <a:pt x="615" y="772"/>
                  </a:lnTo>
                  <a:cubicBezTo>
                    <a:pt x="596" y="693"/>
                    <a:pt x="596" y="619"/>
                    <a:pt x="596" y="541"/>
                  </a:cubicBezTo>
                  <a:lnTo>
                    <a:pt x="596" y="425"/>
                  </a:lnTo>
                  <a:lnTo>
                    <a:pt x="596" y="213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9"/>
            <p:cNvSpPr/>
            <p:nvPr/>
          </p:nvSpPr>
          <p:spPr>
            <a:xfrm>
              <a:off x="-675325" y="3177653"/>
              <a:ext cx="10996" cy="432419"/>
            </a:xfrm>
            <a:custGeom>
              <a:avLst/>
              <a:gdLst/>
              <a:ahLst/>
              <a:cxnLst/>
              <a:rect l="l" t="t" r="r" b="b"/>
              <a:pathLst>
                <a:path w="98" h="3854" extrusionOk="0">
                  <a:moveTo>
                    <a:pt x="42" y="0"/>
                  </a:moveTo>
                  <a:lnTo>
                    <a:pt x="42" y="213"/>
                  </a:lnTo>
                  <a:lnTo>
                    <a:pt x="42" y="425"/>
                  </a:lnTo>
                  <a:lnTo>
                    <a:pt x="42" y="541"/>
                  </a:lnTo>
                  <a:cubicBezTo>
                    <a:pt x="42" y="619"/>
                    <a:pt x="42" y="693"/>
                    <a:pt x="61" y="772"/>
                  </a:cubicBezTo>
                  <a:lnTo>
                    <a:pt x="61" y="1405"/>
                  </a:lnTo>
                  <a:lnTo>
                    <a:pt x="61" y="2292"/>
                  </a:lnTo>
                  <a:cubicBezTo>
                    <a:pt x="42" y="2675"/>
                    <a:pt x="42" y="3063"/>
                    <a:pt x="24" y="3410"/>
                  </a:cubicBezTo>
                  <a:cubicBezTo>
                    <a:pt x="24" y="3507"/>
                    <a:pt x="1" y="3581"/>
                    <a:pt x="1" y="3678"/>
                  </a:cubicBezTo>
                  <a:lnTo>
                    <a:pt x="1" y="3715"/>
                  </a:lnTo>
                  <a:lnTo>
                    <a:pt x="1" y="3854"/>
                  </a:lnTo>
                  <a:lnTo>
                    <a:pt x="42" y="3854"/>
                  </a:lnTo>
                  <a:lnTo>
                    <a:pt x="42" y="3678"/>
                  </a:lnTo>
                  <a:cubicBezTo>
                    <a:pt x="61" y="3581"/>
                    <a:pt x="61" y="3507"/>
                    <a:pt x="61" y="3410"/>
                  </a:cubicBezTo>
                  <a:cubicBezTo>
                    <a:pt x="61" y="3331"/>
                    <a:pt x="61" y="3253"/>
                    <a:pt x="79" y="3179"/>
                  </a:cubicBezTo>
                  <a:cubicBezTo>
                    <a:pt x="79" y="2888"/>
                    <a:pt x="98" y="2583"/>
                    <a:pt x="98" y="2292"/>
                  </a:cubicBezTo>
                  <a:lnTo>
                    <a:pt x="98" y="1405"/>
                  </a:lnTo>
                  <a:lnTo>
                    <a:pt x="98" y="772"/>
                  </a:lnTo>
                  <a:cubicBezTo>
                    <a:pt x="98" y="693"/>
                    <a:pt x="98" y="619"/>
                    <a:pt x="79" y="541"/>
                  </a:cubicBezTo>
                  <a:lnTo>
                    <a:pt x="79" y="425"/>
                  </a:lnTo>
                  <a:lnTo>
                    <a:pt x="79" y="213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-620796" y="3177653"/>
              <a:ext cx="94921" cy="432419"/>
            </a:xfrm>
            <a:custGeom>
              <a:avLst/>
              <a:gdLst/>
              <a:ahLst/>
              <a:cxnLst/>
              <a:rect l="l" t="t" r="r" b="b"/>
              <a:pathLst>
                <a:path w="846" h="3854" extrusionOk="0">
                  <a:moveTo>
                    <a:pt x="116" y="0"/>
                  </a:moveTo>
                  <a:lnTo>
                    <a:pt x="116" y="116"/>
                  </a:lnTo>
                  <a:lnTo>
                    <a:pt x="116" y="157"/>
                  </a:lnTo>
                  <a:cubicBezTo>
                    <a:pt x="134" y="176"/>
                    <a:pt x="134" y="194"/>
                    <a:pt x="134" y="213"/>
                  </a:cubicBezTo>
                  <a:lnTo>
                    <a:pt x="134" y="273"/>
                  </a:lnTo>
                  <a:lnTo>
                    <a:pt x="134" y="365"/>
                  </a:lnTo>
                  <a:cubicBezTo>
                    <a:pt x="134" y="388"/>
                    <a:pt x="152" y="407"/>
                    <a:pt x="152" y="444"/>
                  </a:cubicBezTo>
                  <a:lnTo>
                    <a:pt x="152" y="541"/>
                  </a:lnTo>
                  <a:lnTo>
                    <a:pt x="152" y="619"/>
                  </a:lnTo>
                  <a:lnTo>
                    <a:pt x="152" y="675"/>
                  </a:lnTo>
                  <a:cubicBezTo>
                    <a:pt x="152" y="675"/>
                    <a:pt x="171" y="693"/>
                    <a:pt x="171" y="712"/>
                  </a:cubicBezTo>
                  <a:lnTo>
                    <a:pt x="171" y="735"/>
                  </a:lnTo>
                  <a:lnTo>
                    <a:pt x="171" y="790"/>
                  </a:lnTo>
                  <a:lnTo>
                    <a:pt x="171" y="809"/>
                  </a:lnTo>
                  <a:cubicBezTo>
                    <a:pt x="189" y="1100"/>
                    <a:pt x="189" y="1405"/>
                    <a:pt x="189" y="1696"/>
                  </a:cubicBezTo>
                  <a:lnTo>
                    <a:pt x="189" y="1714"/>
                  </a:lnTo>
                  <a:lnTo>
                    <a:pt x="189" y="1830"/>
                  </a:lnTo>
                  <a:lnTo>
                    <a:pt x="189" y="1927"/>
                  </a:lnTo>
                  <a:lnTo>
                    <a:pt x="189" y="1964"/>
                  </a:lnTo>
                  <a:cubicBezTo>
                    <a:pt x="189" y="2005"/>
                    <a:pt x="189" y="2024"/>
                    <a:pt x="171" y="2061"/>
                  </a:cubicBezTo>
                  <a:lnTo>
                    <a:pt x="171" y="2079"/>
                  </a:lnTo>
                  <a:lnTo>
                    <a:pt x="171" y="2292"/>
                  </a:lnTo>
                  <a:lnTo>
                    <a:pt x="171" y="2310"/>
                  </a:lnTo>
                  <a:lnTo>
                    <a:pt x="171" y="2389"/>
                  </a:lnTo>
                  <a:lnTo>
                    <a:pt x="171" y="2426"/>
                  </a:lnTo>
                  <a:cubicBezTo>
                    <a:pt x="171" y="2467"/>
                    <a:pt x="152" y="2486"/>
                    <a:pt x="152" y="2504"/>
                  </a:cubicBezTo>
                  <a:lnTo>
                    <a:pt x="152" y="2541"/>
                  </a:lnTo>
                  <a:lnTo>
                    <a:pt x="152" y="2638"/>
                  </a:lnTo>
                  <a:cubicBezTo>
                    <a:pt x="152" y="2698"/>
                    <a:pt x="134" y="2772"/>
                    <a:pt x="134" y="2832"/>
                  </a:cubicBezTo>
                  <a:lnTo>
                    <a:pt x="134" y="2869"/>
                  </a:lnTo>
                  <a:lnTo>
                    <a:pt x="134" y="2948"/>
                  </a:lnTo>
                  <a:cubicBezTo>
                    <a:pt x="134" y="2966"/>
                    <a:pt x="116" y="2966"/>
                    <a:pt x="116" y="2985"/>
                  </a:cubicBezTo>
                  <a:lnTo>
                    <a:pt x="116" y="3063"/>
                  </a:lnTo>
                  <a:lnTo>
                    <a:pt x="116" y="3082"/>
                  </a:lnTo>
                  <a:cubicBezTo>
                    <a:pt x="92" y="3197"/>
                    <a:pt x="92" y="3295"/>
                    <a:pt x="74" y="3410"/>
                  </a:cubicBezTo>
                  <a:lnTo>
                    <a:pt x="74" y="3447"/>
                  </a:lnTo>
                  <a:cubicBezTo>
                    <a:pt x="55" y="3484"/>
                    <a:pt x="55" y="3544"/>
                    <a:pt x="55" y="3581"/>
                  </a:cubicBezTo>
                  <a:lnTo>
                    <a:pt x="55" y="3599"/>
                  </a:lnTo>
                  <a:cubicBezTo>
                    <a:pt x="37" y="3623"/>
                    <a:pt x="37" y="3641"/>
                    <a:pt x="37" y="3660"/>
                  </a:cubicBezTo>
                  <a:lnTo>
                    <a:pt x="37" y="3678"/>
                  </a:lnTo>
                  <a:lnTo>
                    <a:pt x="37" y="3715"/>
                  </a:lnTo>
                  <a:lnTo>
                    <a:pt x="18" y="3738"/>
                  </a:lnTo>
                  <a:cubicBezTo>
                    <a:pt x="18" y="3775"/>
                    <a:pt x="18" y="3812"/>
                    <a:pt x="0" y="3854"/>
                  </a:cubicBezTo>
                  <a:lnTo>
                    <a:pt x="439" y="3854"/>
                  </a:lnTo>
                  <a:cubicBezTo>
                    <a:pt x="481" y="3854"/>
                    <a:pt x="518" y="3812"/>
                    <a:pt x="518" y="3794"/>
                  </a:cubicBezTo>
                  <a:lnTo>
                    <a:pt x="518" y="3775"/>
                  </a:lnTo>
                  <a:cubicBezTo>
                    <a:pt x="536" y="3738"/>
                    <a:pt x="536" y="3697"/>
                    <a:pt x="554" y="3678"/>
                  </a:cubicBezTo>
                  <a:lnTo>
                    <a:pt x="554" y="3660"/>
                  </a:lnTo>
                  <a:cubicBezTo>
                    <a:pt x="578" y="3581"/>
                    <a:pt x="596" y="3507"/>
                    <a:pt x="615" y="3410"/>
                  </a:cubicBezTo>
                  <a:cubicBezTo>
                    <a:pt x="786" y="2601"/>
                    <a:pt x="846" y="1733"/>
                    <a:pt x="767" y="850"/>
                  </a:cubicBezTo>
                  <a:cubicBezTo>
                    <a:pt x="767" y="735"/>
                    <a:pt x="749" y="638"/>
                    <a:pt x="749" y="541"/>
                  </a:cubicBezTo>
                  <a:cubicBezTo>
                    <a:pt x="730" y="425"/>
                    <a:pt x="712" y="328"/>
                    <a:pt x="712" y="213"/>
                  </a:cubicBezTo>
                  <a:cubicBezTo>
                    <a:pt x="693" y="176"/>
                    <a:pt x="693" y="116"/>
                    <a:pt x="670" y="60"/>
                  </a:cubicBezTo>
                  <a:cubicBezTo>
                    <a:pt x="670" y="19"/>
                    <a:pt x="652" y="0"/>
                    <a:pt x="61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-813219" y="3177653"/>
              <a:ext cx="32314" cy="432419"/>
            </a:xfrm>
            <a:custGeom>
              <a:avLst/>
              <a:gdLst/>
              <a:ahLst/>
              <a:cxnLst/>
              <a:rect l="l" t="t" r="r" b="b"/>
              <a:pathLst>
                <a:path w="288" h="3854" extrusionOk="0">
                  <a:moveTo>
                    <a:pt x="135" y="0"/>
                  </a:moveTo>
                  <a:cubicBezTo>
                    <a:pt x="1" y="1368"/>
                    <a:pt x="38" y="2675"/>
                    <a:pt x="232" y="3854"/>
                  </a:cubicBezTo>
                  <a:lnTo>
                    <a:pt x="287" y="3854"/>
                  </a:lnTo>
                  <a:cubicBezTo>
                    <a:pt x="269" y="3775"/>
                    <a:pt x="250" y="3715"/>
                    <a:pt x="250" y="3660"/>
                  </a:cubicBezTo>
                  <a:cubicBezTo>
                    <a:pt x="232" y="3563"/>
                    <a:pt x="232" y="3484"/>
                    <a:pt x="213" y="3410"/>
                  </a:cubicBezTo>
                  <a:cubicBezTo>
                    <a:pt x="75" y="2352"/>
                    <a:pt x="56" y="1197"/>
                    <a:pt x="17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-740065" y="3177653"/>
              <a:ext cx="10996" cy="432419"/>
            </a:xfrm>
            <a:custGeom>
              <a:avLst/>
              <a:gdLst/>
              <a:ahLst/>
              <a:cxnLst/>
              <a:rect l="l" t="t" r="r" b="b"/>
              <a:pathLst>
                <a:path w="98" h="3854" extrusionOk="0">
                  <a:moveTo>
                    <a:pt x="42" y="0"/>
                  </a:moveTo>
                  <a:cubicBezTo>
                    <a:pt x="0" y="1368"/>
                    <a:pt x="23" y="2675"/>
                    <a:pt x="79" y="3854"/>
                  </a:cubicBezTo>
                  <a:lnTo>
                    <a:pt x="97" y="3854"/>
                  </a:lnTo>
                  <a:cubicBezTo>
                    <a:pt x="42" y="2675"/>
                    <a:pt x="23" y="1368"/>
                    <a:pt x="7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-852040" y="3169350"/>
              <a:ext cx="298228" cy="8415"/>
            </a:xfrm>
            <a:custGeom>
              <a:avLst/>
              <a:gdLst/>
              <a:ahLst/>
              <a:cxnLst/>
              <a:rect l="l" t="t" r="r" b="b"/>
              <a:pathLst>
                <a:path w="2658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74"/>
                  </a:lnTo>
                  <a:lnTo>
                    <a:pt x="2639" y="74"/>
                  </a:lnTo>
                  <a:lnTo>
                    <a:pt x="2657" y="37"/>
                  </a:lnTo>
                  <a:cubicBezTo>
                    <a:pt x="2657" y="19"/>
                    <a:pt x="2639" y="0"/>
                    <a:pt x="261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9"/>
            <p:cNvSpPr/>
            <p:nvPr/>
          </p:nvSpPr>
          <p:spPr>
            <a:xfrm>
              <a:off x="-875939" y="3371983"/>
              <a:ext cx="138567" cy="105917"/>
            </a:xfrm>
            <a:custGeom>
              <a:avLst/>
              <a:gdLst/>
              <a:ahLst/>
              <a:cxnLst/>
              <a:rect l="l" t="t" r="r" b="b"/>
              <a:pathLst>
                <a:path w="1235" h="944" extrusionOk="0">
                  <a:moveTo>
                    <a:pt x="1" y="1"/>
                  </a:moveTo>
                  <a:cubicBezTo>
                    <a:pt x="1" y="292"/>
                    <a:pt x="19" y="560"/>
                    <a:pt x="56" y="828"/>
                  </a:cubicBezTo>
                  <a:lnTo>
                    <a:pt x="500" y="888"/>
                  </a:lnTo>
                  <a:lnTo>
                    <a:pt x="1211" y="943"/>
                  </a:lnTo>
                  <a:lnTo>
                    <a:pt x="1234" y="176"/>
                  </a:lnTo>
                  <a:lnTo>
                    <a:pt x="426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9"/>
            <p:cNvSpPr/>
            <p:nvPr/>
          </p:nvSpPr>
          <p:spPr>
            <a:xfrm>
              <a:off x="-620796" y="3177653"/>
              <a:ext cx="30182" cy="432419"/>
            </a:xfrm>
            <a:custGeom>
              <a:avLst/>
              <a:gdLst/>
              <a:ahLst/>
              <a:cxnLst/>
              <a:rect l="l" t="t" r="r" b="b"/>
              <a:pathLst>
                <a:path w="269" h="3854" extrusionOk="0">
                  <a:moveTo>
                    <a:pt x="116" y="0"/>
                  </a:moveTo>
                  <a:lnTo>
                    <a:pt x="116" y="116"/>
                  </a:lnTo>
                  <a:lnTo>
                    <a:pt x="116" y="157"/>
                  </a:lnTo>
                  <a:cubicBezTo>
                    <a:pt x="116" y="176"/>
                    <a:pt x="134" y="194"/>
                    <a:pt x="134" y="194"/>
                  </a:cubicBezTo>
                  <a:lnTo>
                    <a:pt x="134" y="213"/>
                  </a:lnTo>
                  <a:lnTo>
                    <a:pt x="134" y="273"/>
                  </a:lnTo>
                  <a:lnTo>
                    <a:pt x="134" y="365"/>
                  </a:lnTo>
                  <a:cubicBezTo>
                    <a:pt x="134" y="388"/>
                    <a:pt x="152" y="407"/>
                    <a:pt x="152" y="444"/>
                  </a:cubicBezTo>
                  <a:lnTo>
                    <a:pt x="152" y="504"/>
                  </a:lnTo>
                  <a:lnTo>
                    <a:pt x="152" y="541"/>
                  </a:lnTo>
                  <a:lnTo>
                    <a:pt x="152" y="619"/>
                  </a:lnTo>
                  <a:cubicBezTo>
                    <a:pt x="152" y="656"/>
                    <a:pt x="152" y="675"/>
                    <a:pt x="171" y="712"/>
                  </a:cubicBezTo>
                  <a:lnTo>
                    <a:pt x="171" y="790"/>
                  </a:lnTo>
                  <a:lnTo>
                    <a:pt x="171" y="809"/>
                  </a:lnTo>
                  <a:cubicBezTo>
                    <a:pt x="189" y="1100"/>
                    <a:pt x="189" y="1405"/>
                    <a:pt x="189" y="1696"/>
                  </a:cubicBezTo>
                  <a:lnTo>
                    <a:pt x="189" y="1714"/>
                  </a:lnTo>
                  <a:lnTo>
                    <a:pt x="189" y="1830"/>
                  </a:lnTo>
                  <a:lnTo>
                    <a:pt x="189" y="1927"/>
                  </a:lnTo>
                  <a:lnTo>
                    <a:pt x="189" y="1964"/>
                  </a:lnTo>
                  <a:cubicBezTo>
                    <a:pt x="189" y="2005"/>
                    <a:pt x="189" y="2024"/>
                    <a:pt x="171" y="2061"/>
                  </a:cubicBezTo>
                  <a:lnTo>
                    <a:pt x="171" y="2079"/>
                  </a:lnTo>
                  <a:lnTo>
                    <a:pt x="171" y="2292"/>
                  </a:lnTo>
                  <a:lnTo>
                    <a:pt x="171" y="2310"/>
                  </a:lnTo>
                  <a:lnTo>
                    <a:pt x="171" y="2370"/>
                  </a:lnTo>
                  <a:lnTo>
                    <a:pt x="171" y="2389"/>
                  </a:lnTo>
                  <a:lnTo>
                    <a:pt x="171" y="2426"/>
                  </a:lnTo>
                  <a:cubicBezTo>
                    <a:pt x="171" y="2467"/>
                    <a:pt x="152" y="2486"/>
                    <a:pt x="152" y="2504"/>
                  </a:cubicBezTo>
                  <a:lnTo>
                    <a:pt x="152" y="2541"/>
                  </a:lnTo>
                  <a:lnTo>
                    <a:pt x="152" y="2638"/>
                  </a:lnTo>
                  <a:lnTo>
                    <a:pt x="152" y="2735"/>
                  </a:lnTo>
                  <a:cubicBezTo>
                    <a:pt x="134" y="2772"/>
                    <a:pt x="134" y="2791"/>
                    <a:pt x="134" y="2832"/>
                  </a:cubicBezTo>
                  <a:lnTo>
                    <a:pt x="134" y="2869"/>
                  </a:lnTo>
                  <a:lnTo>
                    <a:pt x="134" y="2948"/>
                  </a:lnTo>
                  <a:cubicBezTo>
                    <a:pt x="134" y="2966"/>
                    <a:pt x="116" y="2966"/>
                    <a:pt x="116" y="2985"/>
                  </a:cubicBezTo>
                  <a:lnTo>
                    <a:pt x="116" y="3063"/>
                  </a:lnTo>
                  <a:lnTo>
                    <a:pt x="116" y="3082"/>
                  </a:lnTo>
                  <a:cubicBezTo>
                    <a:pt x="92" y="3197"/>
                    <a:pt x="92" y="3295"/>
                    <a:pt x="74" y="3410"/>
                  </a:cubicBezTo>
                  <a:lnTo>
                    <a:pt x="74" y="3447"/>
                  </a:lnTo>
                  <a:cubicBezTo>
                    <a:pt x="55" y="3484"/>
                    <a:pt x="55" y="3544"/>
                    <a:pt x="55" y="3581"/>
                  </a:cubicBezTo>
                  <a:lnTo>
                    <a:pt x="55" y="3599"/>
                  </a:lnTo>
                  <a:cubicBezTo>
                    <a:pt x="37" y="3623"/>
                    <a:pt x="37" y="3641"/>
                    <a:pt x="37" y="3660"/>
                  </a:cubicBezTo>
                  <a:lnTo>
                    <a:pt x="37" y="3678"/>
                  </a:lnTo>
                  <a:lnTo>
                    <a:pt x="37" y="3715"/>
                  </a:lnTo>
                  <a:lnTo>
                    <a:pt x="18" y="3738"/>
                  </a:lnTo>
                  <a:cubicBezTo>
                    <a:pt x="18" y="3775"/>
                    <a:pt x="18" y="3812"/>
                    <a:pt x="0" y="3854"/>
                  </a:cubicBezTo>
                  <a:lnTo>
                    <a:pt x="55" y="3854"/>
                  </a:lnTo>
                  <a:cubicBezTo>
                    <a:pt x="74" y="3794"/>
                    <a:pt x="74" y="3738"/>
                    <a:pt x="92" y="3678"/>
                  </a:cubicBezTo>
                  <a:cubicBezTo>
                    <a:pt x="92" y="3581"/>
                    <a:pt x="116" y="3507"/>
                    <a:pt x="116" y="3410"/>
                  </a:cubicBezTo>
                  <a:cubicBezTo>
                    <a:pt x="231" y="2601"/>
                    <a:pt x="268" y="1733"/>
                    <a:pt x="208" y="809"/>
                  </a:cubicBezTo>
                  <a:lnTo>
                    <a:pt x="208" y="541"/>
                  </a:lnTo>
                  <a:cubicBezTo>
                    <a:pt x="208" y="504"/>
                    <a:pt x="189" y="462"/>
                    <a:pt x="189" y="444"/>
                  </a:cubicBezTo>
                  <a:cubicBezTo>
                    <a:pt x="189" y="365"/>
                    <a:pt x="189" y="291"/>
                    <a:pt x="171" y="213"/>
                  </a:cubicBezTo>
                  <a:cubicBezTo>
                    <a:pt x="171" y="134"/>
                    <a:pt x="171" y="79"/>
                    <a:pt x="15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9"/>
            <p:cNvSpPr/>
            <p:nvPr/>
          </p:nvSpPr>
          <p:spPr>
            <a:xfrm>
              <a:off x="-873807" y="3201439"/>
              <a:ext cx="341200" cy="36914"/>
            </a:xfrm>
            <a:custGeom>
              <a:avLst/>
              <a:gdLst/>
              <a:ahLst/>
              <a:cxnLst/>
              <a:rect l="l" t="t" r="r" b="b"/>
              <a:pathLst>
                <a:path w="3041" h="329" extrusionOk="0">
                  <a:moveTo>
                    <a:pt x="37" y="1"/>
                  </a:moveTo>
                  <a:cubicBezTo>
                    <a:pt x="19" y="38"/>
                    <a:pt x="19" y="79"/>
                    <a:pt x="0" y="116"/>
                  </a:cubicBezTo>
                  <a:lnTo>
                    <a:pt x="0" y="176"/>
                  </a:lnTo>
                  <a:lnTo>
                    <a:pt x="0" y="329"/>
                  </a:lnTo>
                  <a:lnTo>
                    <a:pt x="3041" y="329"/>
                  </a:lnTo>
                  <a:lnTo>
                    <a:pt x="3041" y="250"/>
                  </a:lnTo>
                  <a:lnTo>
                    <a:pt x="3041" y="232"/>
                  </a:lnTo>
                  <a:lnTo>
                    <a:pt x="3041" y="213"/>
                  </a:lnTo>
                  <a:lnTo>
                    <a:pt x="3041" y="195"/>
                  </a:lnTo>
                  <a:lnTo>
                    <a:pt x="3041" y="176"/>
                  </a:lnTo>
                  <a:lnTo>
                    <a:pt x="3041" y="153"/>
                  </a:lnTo>
                  <a:lnTo>
                    <a:pt x="3041" y="135"/>
                  </a:lnTo>
                  <a:cubicBezTo>
                    <a:pt x="3022" y="116"/>
                    <a:pt x="3022" y="116"/>
                    <a:pt x="3022" y="98"/>
                  </a:cubicBezTo>
                  <a:lnTo>
                    <a:pt x="3022" y="79"/>
                  </a:lnTo>
                  <a:lnTo>
                    <a:pt x="3022" y="61"/>
                  </a:lnTo>
                  <a:cubicBezTo>
                    <a:pt x="3022" y="61"/>
                    <a:pt x="3022" y="38"/>
                    <a:pt x="3004" y="38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9"/>
            <p:cNvSpPr/>
            <p:nvPr/>
          </p:nvSpPr>
          <p:spPr>
            <a:xfrm>
              <a:off x="-858772" y="3560254"/>
              <a:ext cx="311131" cy="30182"/>
            </a:xfrm>
            <a:custGeom>
              <a:avLst/>
              <a:gdLst/>
              <a:ahLst/>
              <a:cxnLst/>
              <a:rect l="l" t="t" r="r" b="b"/>
              <a:pathLst>
                <a:path w="2773" h="269" extrusionOk="0">
                  <a:moveTo>
                    <a:pt x="0" y="0"/>
                  </a:moveTo>
                  <a:lnTo>
                    <a:pt x="0" y="74"/>
                  </a:lnTo>
                  <a:cubicBezTo>
                    <a:pt x="0" y="97"/>
                    <a:pt x="19" y="116"/>
                    <a:pt x="19" y="134"/>
                  </a:cubicBezTo>
                  <a:cubicBezTo>
                    <a:pt x="19" y="171"/>
                    <a:pt x="42" y="231"/>
                    <a:pt x="60" y="268"/>
                  </a:cubicBezTo>
                  <a:lnTo>
                    <a:pt x="2717" y="268"/>
                  </a:lnTo>
                  <a:cubicBezTo>
                    <a:pt x="2736" y="189"/>
                    <a:pt x="2773" y="116"/>
                    <a:pt x="2773" y="37"/>
                  </a:cubicBezTo>
                  <a:lnTo>
                    <a:pt x="277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9"/>
            <p:cNvSpPr/>
            <p:nvPr/>
          </p:nvSpPr>
          <p:spPr>
            <a:xfrm>
              <a:off x="-873807" y="3201439"/>
              <a:ext cx="341200" cy="36914"/>
            </a:xfrm>
            <a:custGeom>
              <a:avLst/>
              <a:gdLst/>
              <a:ahLst/>
              <a:cxnLst/>
              <a:rect l="l" t="t" r="r" b="b"/>
              <a:pathLst>
                <a:path w="3041" h="329" extrusionOk="0">
                  <a:moveTo>
                    <a:pt x="2851" y="1"/>
                  </a:moveTo>
                  <a:lnTo>
                    <a:pt x="2907" y="232"/>
                  </a:lnTo>
                  <a:lnTo>
                    <a:pt x="2407" y="232"/>
                  </a:lnTo>
                  <a:lnTo>
                    <a:pt x="2176" y="213"/>
                  </a:lnTo>
                  <a:lnTo>
                    <a:pt x="1811" y="213"/>
                  </a:lnTo>
                  <a:lnTo>
                    <a:pt x="1234" y="195"/>
                  </a:lnTo>
                  <a:lnTo>
                    <a:pt x="0" y="176"/>
                  </a:lnTo>
                  <a:lnTo>
                    <a:pt x="0" y="329"/>
                  </a:lnTo>
                  <a:lnTo>
                    <a:pt x="3041" y="329"/>
                  </a:lnTo>
                  <a:lnTo>
                    <a:pt x="3041" y="250"/>
                  </a:lnTo>
                  <a:lnTo>
                    <a:pt x="3041" y="232"/>
                  </a:lnTo>
                  <a:lnTo>
                    <a:pt x="3041" y="213"/>
                  </a:lnTo>
                  <a:lnTo>
                    <a:pt x="3041" y="195"/>
                  </a:lnTo>
                  <a:lnTo>
                    <a:pt x="3041" y="176"/>
                  </a:lnTo>
                  <a:lnTo>
                    <a:pt x="3041" y="153"/>
                  </a:lnTo>
                  <a:lnTo>
                    <a:pt x="3041" y="135"/>
                  </a:lnTo>
                  <a:cubicBezTo>
                    <a:pt x="3022" y="116"/>
                    <a:pt x="3022" y="116"/>
                    <a:pt x="3022" y="98"/>
                  </a:cubicBezTo>
                  <a:lnTo>
                    <a:pt x="3022" y="61"/>
                  </a:lnTo>
                  <a:cubicBezTo>
                    <a:pt x="3022" y="61"/>
                    <a:pt x="3022" y="38"/>
                    <a:pt x="3004" y="38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9"/>
            <p:cNvSpPr/>
            <p:nvPr/>
          </p:nvSpPr>
          <p:spPr>
            <a:xfrm>
              <a:off x="-856753" y="3560254"/>
              <a:ext cx="309111" cy="30182"/>
            </a:xfrm>
            <a:custGeom>
              <a:avLst/>
              <a:gdLst/>
              <a:ahLst/>
              <a:cxnLst/>
              <a:rect l="l" t="t" r="r" b="b"/>
              <a:pathLst>
                <a:path w="2755" h="269" extrusionOk="0">
                  <a:moveTo>
                    <a:pt x="2602" y="0"/>
                  </a:moveTo>
                  <a:lnTo>
                    <a:pt x="2542" y="171"/>
                  </a:lnTo>
                  <a:lnTo>
                    <a:pt x="1" y="134"/>
                  </a:lnTo>
                  <a:lnTo>
                    <a:pt x="1" y="134"/>
                  </a:lnTo>
                  <a:cubicBezTo>
                    <a:pt x="1" y="171"/>
                    <a:pt x="24" y="231"/>
                    <a:pt x="42" y="268"/>
                  </a:cubicBezTo>
                  <a:lnTo>
                    <a:pt x="2699" y="268"/>
                  </a:lnTo>
                  <a:cubicBezTo>
                    <a:pt x="2736" y="171"/>
                    <a:pt x="2755" y="97"/>
                    <a:pt x="27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9"/>
            <p:cNvSpPr/>
            <p:nvPr/>
          </p:nvSpPr>
          <p:spPr>
            <a:xfrm>
              <a:off x="-869656" y="3238241"/>
              <a:ext cx="335029" cy="34894"/>
            </a:xfrm>
            <a:custGeom>
              <a:avLst/>
              <a:gdLst/>
              <a:ahLst/>
              <a:cxnLst/>
              <a:rect l="l" t="t" r="r" b="b"/>
              <a:pathLst>
                <a:path w="2986" h="311" extrusionOk="0">
                  <a:moveTo>
                    <a:pt x="0" y="1"/>
                  </a:moveTo>
                  <a:lnTo>
                    <a:pt x="0" y="116"/>
                  </a:lnTo>
                  <a:lnTo>
                    <a:pt x="578" y="153"/>
                  </a:lnTo>
                  <a:lnTo>
                    <a:pt x="1178" y="195"/>
                  </a:lnTo>
                  <a:lnTo>
                    <a:pt x="1793" y="232"/>
                  </a:lnTo>
                  <a:lnTo>
                    <a:pt x="1830" y="232"/>
                  </a:lnTo>
                  <a:lnTo>
                    <a:pt x="2102" y="250"/>
                  </a:lnTo>
                  <a:lnTo>
                    <a:pt x="2389" y="269"/>
                  </a:lnTo>
                  <a:lnTo>
                    <a:pt x="2426" y="269"/>
                  </a:lnTo>
                  <a:lnTo>
                    <a:pt x="2985" y="310"/>
                  </a:lnTo>
                  <a:cubicBezTo>
                    <a:pt x="2985" y="195"/>
                    <a:pt x="2967" y="98"/>
                    <a:pt x="2967" y="1"/>
                  </a:cubicBezTo>
                  <a:close/>
                </a:path>
              </a:pathLst>
            </a:custGeom>
            <a:solidFill>
              <a:srgbClr val="2B1A18">
                <a:alpha val="6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9"/>
            <p:cNvSpPr/>
            <p:nvPr/>
          </p:nvSpPr>
          <p:spPr>
            <a:xfrm>
              <a:off x="-847889" y="3590324"/>
              <a:ext cx="289364" cy="10996"/>
            </a:xfrm>
            <a:custGeom>
              <a:avLst/>
              <a:gdLst/>
              <a:ahLst/>
              <a:cxnLst/>
              <a:rect l="l" t="t" r="r" b="b"/>
              <a:pathLst>
                <a:path w="2579" h="98" extrusionOk="0">
                  <a:moveTo>
                    <a:pt x="0" y="0"/>
                  </a:moveTo>
                  <a:cubicBezTo>
                    <a:pt x="0" y="0"/>
                    <a:pt x="19" y="19"/>
                    <a:pt x="19" y="37"/>
                  </a:cubicBezTo>
                  <a:lnTo>
                    <a:pt x="522" y="37"/>
                  </a:lnTo>
                  <a:lnTo>
                    <a:pt x="2042" y="79"/>
                  </a:lnTo>
                  <a:lnTo>
                    <a:pt x="2542" y="97"/>
                  </a:lnTo>
                  <a:cubicBezTo>
                    <a:pt x="2560" y="60"/>
                    <a:pt x="2560" y="19"/>
                    <a:pt x="257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4" name="Google Shape;964;p40"/>
          <p:cNvGrpSpPr/>
          <p:nvPr/>
        </p:nvGrpSpPr>
        <p:grpSpPr>
          <a:xfrm>
            <a:off x="-7204" y="662571"/>
            <a:ext cx="9161631" cy="4480926"/>
            <a:chOff x="-7204" y="662571"/>
            <a:chExt cx="9161631" cy="4480926"/>
          </a:xfrm>
        </p:grpSpPr>
        <p:sp>
          <p:nvSpPr>
            <p:cNvPr id="965" name="Google Shape;965;p40"/>
            <p:cNvSpPr/>
            <p:nvPr/>
          </p:nvSpPr>
          <p:spPr>
            <a:xfrm>
              <a:off x="-7204" y="669775"/>
              <a:ext cx="6270279" cy="2582064"/>
            </a:xfrm>
            <a:custGeom>
              <a:avLst/>
              <a:gdLst/>
              <a:ahLst/>
              <a:cxnLst/>
              <a:rect l="l" t="t" r="r" b="b"/>
              <a:pathLst>
                <a:path w="38079" h="15711" extrusionOk="0">
                  <a:moveTo>
                    <a:pt x="9279" y="1"/>
                  </a:moveTo>
                  <a:cubicBezTo>
                    <a:pt x="8336" y="287"/>
                    <a:pt x="5430" y="1789"/>
                    <a:pt x="3120" y="3023"/>
                  </a:cubicBezTo>
                  <a:cubicBezTo>
                    <a:pt x="2020" y="3619"/>
                    <a:pt x="1040" y="4159"/>
                    <a:pt x="481" y="4446"/>
                  </a:cubicBezTo>
                  <a:cubicBezTo>
                    <a:pt x="172" y="4621"/>
                    <a:pt x="1" y="4718"/>
                    <a:pt x="1" y="4718"/>
                  </a:cubicBezTo>
                  <a:lnTo>
                    <a:pt x="1" y="15711"/>
                  </a:lnTo>
                  <a:cubicBezTo>
                    <a:pt x="1" y="15711"/>
                    <a:pt x="5753" y="14690"/>
                    <a:pt x="6276" y="14574"/>
                  </a:cubicBezTo>
                  <a:cubicBezTo>
                    <a:pt x="6775" y="14477"/>
                    <a:pt x="14532" y="13668"/>
                    <a:pt x="14532" y="13668"/>
                  </a:cubicBezTo>
                  <a:lnTo>
                    <a:pt x="17037" y="13571"/>
                  </a:lnTo>
                  <a:lnTo>
                    <a:pt x="21426" y="13359"/>
                  </a:lnTo>
                  <a:lnTo>
                    <a:pt x="22831" y="13303"/>
                  </a:lnTo>
                  <a:lnTo>
                    <a:pt x="24545" y="13225"/>
                  </a:lnTo>
                  <a:lnTo>
                    <a:pt x="33458" y="12379"/>
                  </a:lnTo>
                  <a:cubicBezTo>
                    <a:pt x="33458" y="12379"/>
                    <a:pt x="38079" y="10896"/>
                    <a:pt x="37039" y="9893"/>
                  </a:cubicBezTo>
                  <a:cubicBezTo>
                    <a:pt x="36850" y="9704"/>
                    <a:pt x="36577" y="9413"/>
                    <a:pt x="36272" y="9085"/>
                  </a:cubicBezTo>
                  <a:cubicBezTo>
                    <a:pt x="35616" y="8373"/>
                    <a:pt x="34808" y="7468"/>
                    <a:pt x="34151" y="6738"/>
                  </a:cubicBezTo>
                  <a:cubicBezTo>
                    <a:pt x="33537" y="6026"/>
                    <a:pt x="33075" y="5504"/>
                    <a:pt x="33075" y="5504"/>
                  </a:cubicBezTo>
                  <a:cubicBezTo>
                    <a:pt x="33075" y="5504"/>
                    <a:pt x="31998" y="5643"/>
                    <a:pt x="26837" y="5911"/>
                  </a:cubicBezTo>
                  <a:cubicBezTo>
                    <a:pt x="26393" y="5430"/>
                    <a:pt x="25834" y="4968"/>
                    <a:pt x="25257" y="4524"/>
                  </a:cubicBezTo>
                  <a:cubicBezTo>
                    <a:pt x="23815" y="3466"/>
                    <a:pt x="22253" y="2639"/>
                    <a:pt x="22198" y="2616"/>
                  </a:cubicBezTo>
                  <a:lnTo>
                    <a:pt x="14574" y="4621"/>
                  </a:lnTo>
                  <a:cubicBezTo>
                    <a:pt x="14574" y="4621"/>
                    <a:pt x="14094" y="4141"/>
                    <a:pt x="13359" y="3466"/>
                  </a:cubicBezTo>
                  <a:cubicBezTo>
                    <a:pt x="12282" y="2464"/>
                    <a:pt x="10684" y="1022"/>
                    <a:pt x="927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2392619" y="1092507"/>
              <a:ext cx="2019452" cy="541525"/>
            </a:xfrm>
            <a:custGeom>
              <a:avLst/>
              <a:gdLst/>
              <a:ahLst/>
              <a:cxnLst/>
              <a:rect l="l" t="t" r="r" b="b"/>
              <a:pathLst>
                <a:path w="12264" h="3295" extrusionOk="0">
                  <a:moveTo>
                    <a:pt x="7624" y="0"/>
                  </a:moveTo>
                  <a:lnTo>
                    <a:pt x="0" y="2005"/>
                  </a:lnTo>
                  <a:lnTo>
                    <a:pt x="6062" y="1294"/>
                  </a:lnTo>
                  <a:lnTo>
                    <a:pt x="5716" y="2310"/>
                  </a:lnTo>
                  <a:lnTo>
                    <a:pt x="7393" y="1294"/>
                  </a:lnTo>
                  <a:lnTo>
                    <a:pt x="7929" y="2620"/>
                  </a:lnTo>
                  <a:lnTo>
                    <a:pt x="8336" y="1294"/>
                  </a:lnTo>
                  <a:lnTo>
                    <a:pt x="12263" y="3295"/>
                  </a:lnTo>
                  <a:cubicBezTo>
                    <a:pt x="11819" y="2814"/>
                    <a:pt x="11260" y="2352"/>
                    <a:pt x="10683" y="1908"/>
                  </a:cubicBezTo>
                  <a:cubicBezTo>
                    <a:pt x="9241" y="850"/>
                    <a:pt x="7679" y="23"/>
                    <a:pt x="7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506385" y="662571"/>
              <a:ext cx="1686170" cy="569793"/>
            </a:xfrm>
            <a:custGeom>
              <a:avLst/>
              <a:gdLst/>
              <a:ahLst/>
              <a:cxnLst/>
              <a:rect l="l" t="t" r="r" b="b"/>
              <a:pathLst>
                <a:path w="10240" h="3467" extrusionOk="0">
                  <a:moveTo>
                    <a:pt x="6160" y="1"/>
                  </a:moveTo>
                  <a:cubicBezTo>
                    <a:pt x="5217" y="287"/>
                    <a:pt x="2311" y="1789"/>
                    <a:pt x="1" y="3023"/>
                  </a:cubicBezTo>
                  <a:lnTo>
                    <a:pt x="5254" y="1673"/>
                  </a:lnTo>
                  <a:lnTo>
                    <a:pt x="5545" y="3023"/>
                  </a:lnTo>
                  <a:lnTo>
                    <a:pt x="6793" y="1673"/>
                  </a:lnTo>
                  <a:lnTo>
                    <a:pt x="10240" y="3466"/>
                  </a:lnTo>
                  <a:cubicBezTo>
                    <a:pt x="9163" y="2464"/>
                    <a:pt x="7565" y="1022"/>
                    <a:pt x="6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2392619" y="1429229"/>
              <a:ext cx="1128449" cy="1471074"/>
            </a:xfrm>
            <a:custGeom>
              <a:avLst/>
              <a:gdLst/>
              <a:ahLst/>
              <a:cxnLst/>
              <a:rect l="l" t="t" r="r" b="b"/>
              <a:pathLst>
                <a:path w="6853" h="8951" extrusionOk="0">
                  <a:moveTo>
                    <a:pt x="0" y="0"/>
                  </a:moveTo>
                  <a:lnTo>
                    <a:pt x="2463" y="8950"/>
                  </a:lnTo>
                  <a:lnTo>
                    <a:pt x="6852" y="8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0"/>
            <p:cNvSpPr/>
            <p:nvPr/>
          </p:nvSpPr>
          <p:spPr>
            <a:xfrm>
              <a:off x="5616259" y="1308433"/>
              <a:ext cx="3538157" cy="1048208"/>
            </a:xfrm>
            <a:custGeom>
              <a:avLst/>
              <a:gdLst/>
              <a:ahLst/>
              <a:cxnLst/>
              <a:rect l="l" t="t" r="r" b="b"/>
              <a:pathLst>
                <a:path w="21487" h="6378" extrusionOk="0">
                  <a:moveTo>
                    <a:pt x="15285" y="0"/>
                  </a:moveTo>
                  <a:cubicBezTo>
                    <a:pt x="14267" y="0"/>
                    <a:pt x="12238" y="647"/>
                    <a:pt x="10397" y="1295"/>
                  </a:cubicBezTo>
                  <a:cubicBezTo>
                    <a:pt x="9283" y="1678"/>
                    <a:pt x="8244" y="2080"/>
                    <a:pt x="7550" y="2353"/>
                  </a:cubicBezTo>
                  <a:cubicBezTo>
                    <a:pt x="7065" y="2542"/>
                    <a:pt x="6760" y="2681"/>
                    <a:pt x="6760" y="2681"/>
                  </a:cubicBezTo>
                  <a:cubicBezTo>
                    <a:pt x="6742" y="2658"/>
                    <a:pt x="6603" y="2542"/>
                    <a:pt x="5490" y="1696"/>
                  </a:cubicBezTo>
                  <a:cubicBezTo>
                    <a:pt x="5102" y="1410"/>
                    <a:pt x="4566" y="1003"/>
                    <a:pt x="3872" y="463"/>
                  </a:cubicBezTo>
                  <a:cubicBezTo>
                    <a:pt x="3295" y="772"/>
                    <a:pt x="2676" y="1119"/>
                    <a:pt x="2024" y="1544"/>
                  </a:cubicBezTo>
                  <a:cubicBezTo>
                    <a:pt x="1387" y="1928"/>
                    <a:pt x="735" y="2353"/>
                    <a:pt x="0" y="2852"/>
                  </a:cubicBezTo>
                  <a:cubicBezTo>
                    <a:pt x="657" y="3582"/>
                    <a:pt x="1465" y="4487"/>
                    <a:pt x="2121" y="5199"/>
                  </a:cubicBezTo>
                  <a:cubicBezTo>
                    <a:pt x="2329" y="5180"/>
                    <a:pt x="2542" y="5180"/>
                    <a:pt x="2736" y="5162"/>
                  </a:cubicBezTo>
                  <a:cubicBezTo>
                    <a:pt x="2985" y="5143"/>
                    <a:pt x="3235" y="5125"/>
                    <a:pt x="3484" y="5125"/>
                  </a:cubicBezTo>
                  <a:cubicBezTo>
                    <a:pt x="3623" y="5106"/>
                    <a:pt x="3775" y="5106"/>
                    <a:pt x="3909" y="5106"/>
                  </a:cubicBezTo>
                  <a:cubicBezTo>
                    <a:pt x="4025" y="5083"/>
                    <a:pt x="4140" y="5083"/>
                    <a:pt x="4256" y="5083"/>
                  </a:cubicBezTo>
                  <a:cubicBezTo>
                    <a:pt x="4408" y="5083"/>
                    <a:pt x="4566" y="5065"/>
                    <a:pt x="4718" y="5065"/>
                  </a:cubicBezTo>
                  <a:lnTo>
                    <a:pt x="4778" y="5065"/>
                  </a:lnTo>
                  <a:cubicBezTo>
                    <a:pt x="5009" y="5046"/>
                    <a:pt x="5217" y="5046"/>
                    <a:pt x="5430" y="5028"/>
                  </a:cubicBezTo>
                  <a:lnTo>
                    <a:pt x="5776" y="5028"/>
                  </a:lnTo>
                  <a:cubicBezTo>
                    <a:pt x="6395" y="5009"/>
                    <a:pt x="6991" y="4991"/>
                    <a:pt x="7550" y="4991"/>
                  </a:cubicBezTo>
                  <a:lnTo>
                    <a:pt x="7684" y="4991"/>
                  </a:lnTo>
                  <a:cubicBezTo>
                    <a:pt x="7837" y="4991"/>
                    <a:pt x="7989" y="4968"/>
                    <a:pt x="8147" y="4968"/>
                  </a:cubicBezTo>
                  <a:lnTo>
                    <a:pt x="9454" y="4968"/>
                  </a:lnTo>
                  <a:cubicBezTo>
                    <a:pt x="10166" y="4968"/>
                    <a:pt x="10840" y="4991"/>
                    <a:pt x="11478" y="5009"/>
                  </a:cubicBezTo>
                  <a:lnTo>
                    <a:pt x="11515" y="5009"/>
                  </a:lnTo>
                  <a:cubicBezTo>
                    <a:pt x="11686" y="5009"/>
                    <a:pt x="11861" y="5028"/>
                    <a:pt x="12032" y="5028"/>
                  </a:cubicBezTo>
                  <a:lnTo>
                    <a:pt x="12226" y="5028"/>
                  </a:lnTo>
                  <a:cubicBezTo>
                    <a:pt x="12342" y="5046"/>
                    <a:pt x="12457" y="5046"/>
                    <a:pt x="12591" y="5046"/>
                  </a:cubicBezTo>
                  <a:lnTo>
                    <a:pt x="12767" y="5046"/>
                  </a:lnTo>
                  <a:cubicBezTo>
                    <a:pt x="12767" y="5046"/>
                    <a:pt x="12786" y="5065"/>
                    <a:pt x="12804" y="5065"/>
                  </a:cubicBezTo>
                  <a:cubicBezTo>
                    <a:pt x="13017" y="5065"/>
                    <a:pt x="13248" y="5083"/>
                    <a:pt x="13460" y="5083"/>
                  </a:cubicBezTo>
                  <a:cubicBezTo>
                    <a:pt x="13516" y="5083"/>
                    <a:pt x="13557" y="5106"/>
                    <a:pt x="13613" y="5106"/>
                  </a:cubicBezTo>
                  <a:cubicBezTo>
                    <a:pt x="13728" y="5106"/>
                    <a:pt x="13844" y="5125"/>
                    <a:pt x="13941" y="5125"/>
                  </a:cubicBezTo>
                  <a:cubicBezTo>
                    <a:pt x="14019" y="5125"/>
                    <a:pt x="14075" y="5125"/>
                    <a:pt x="14135" y="5143"/>
                  </a:cubicBezTo>
                  <a:cubicBezTo>
                    <a:pt x="14287" y="5143"/>
                    <a:pt x="14440" y="5162"/>
                    <a:pt x="14574" y="5162"/>
                  </a:cubicBezTo>
                  <a:cubicBezTo>
                    <a:pt x="14634" y="5162"/>
                    <a:pt x="14689" y="5180"/>
                    <a:pt x="14731" y="5180"/>
                  </a:cubicBezTo>
                  <a:lnTo>
                    <a:pt x="14883" y="5180"/>
                  </a:lnTo>
                  <a:cubicBezTo>
                    <a:pt x="14980" y="5199"/>
                    <a:pt x="15077" y="5199"/>
                    <a:pt x="15151" y="5222"/>
                  </a:cubicBezTo>
                  <a:cubicBezTo>
                    <a:pt x="15364" y="5240"/>
                    <a:pt x="15558" y="5259"/>
                    <a:pt x="15752" y="5277"/>
                  </a:cubicBezTo>
                  <a:lnTo>
                    <a:pt x="15886" y="5277"/>
                  </a:lnTo>
                  <a:cubicBezTo>
                    <a:pt x="15941" y="5277"/>
                    <a:pt x="15983" y="5296"/>
                    <a:pt x="16020" y="5296"/>
                  </a:cubicBezTo>
                  <a:cubicBezTo>
                    <a:pt x="16075" y="5296"/>
                    <a:pt x="16117" y="5296"/>
                    <a:pt x="16154" y="5314"/>
                  </a:cubicBezTo>
                  <a:lnTo>
                    <a:pt x="16172" y="5314"/>
                  </a:lnTo>
                  <a:cubicBezTo>
                    <a:pt x="16348" y="5338"/>
                    <a:pt x="16519" y="5356"/>
                    <a:pt x="16676" y="5374"/>
                  </a:cubicBezTo>
                  <a:cubicBezTo>
                    <a:pt x="17097" y="5411"/>
                    <a:pt x="17485" y="5471"/>
                    <a:pt x="17850" y="5527"/>
                  </a:cubicBezTo>
                  <a:cubicBezTo>
                    <a:pt x="18367" y="5605"/>
                    <a:pt x="18848" y="5684"/>
                    <a:pt x="19254" y="5758"/>
                  </a:cubicBezTo>
                  <a:lnTo>
                    <a:pt x="19254" y="5776"/>
                  </a:lnTo>
                  <a:lnTo>
                    <a:pt x="19333" y="5776"/>
                  </a:lnTo>
                  <a:cubicBezTo>
                    <a:pt x="19425" y="5800"/>
                    <a:pt x="19504" y="5818"/>
                    <a:pt x="19564" y="5837"/>
                  </a:cubicBezTo>
                  <a:cubicBezTo>
                    <a:pt x="19601" y="5837"/>
                    <a:pt x="19619" y="5837"/>
                    <a:pt x="19656" y="5855"/>
                  </a:cubicBezTo>
                  <a:cubicBezTo>
                    <a:pt x="19698" y="5855"/>
                    <a:pt x="19735" y="5873"/>
                    <a:pt x="19772" y="5873"/>
                  </a:cubicBezTo>
                  <a:lnTo>
                    <a:pt x="19795" y="5873"/>
                  </a:lnTo>
                  <a:cubicBezTo>
                    <a:pt x="19850" y="5892"/>
                    <a:pt x="19929" y="5915"/>
                    <a:pt x="19984" y="5934"/>
                  </a:cubicBezTo>
                  <a:cubicBezTo>
                    <a:pt x="20044" y="5934"/>
                    <a:pt x="20081" y="5952"/>
                    <a:pt x="20118" y="5952"/>
                  </a:cubicBezTo>
                  <a:cubicBezTo>
                    <a:pt x="20160" y="5971"/>
                    <a:pt x="20197" y="5971"/>
                    <a:pt x="20234" y="5989"/>
                  </a:cubicBezTo>
                  <a:cubicBezTo>
                    <a:pt x="20276" y="5989"/>
                    <a:pt x="20312" y="6007"/>
                    <a:pt x="20349" y="6007"/>
                  </a:cubicBezTo>
                  <a:cubicBezTo>
                    <a:pt x="20391" y="6031"/>
                    <a:pt x="20428" y="6031"/>
                    <a:pt x="20465" y="6049"/>
                  </a:cubicBezTo>
                  <a:cubicBezTo>
                    <a:pt x="20488" y="6049"/>
                    <a:pt x="20507" y="6049"/>
                    <a:pt x="20525" y="6068"/>
                  </a:cubicBezTo>
                  <a:cubicBezTo>
                    <a:pt x="20604" y="6086"/>
                    <a:pt x="20677" y="6105"/>
                    <a:pt x="20738" y="6123"/>
                  </a:cubicBezTo>
                  <a:cubicBezTo>
                    <a:pt x="20775" y="6123"/>
                    <a:pt x="20811" y="6146"/>
                    <a:pt x="20853" y="6146"/>
                  </a:cubicBezTo>
                  <a:cubicBezTo>
                    <a:pt x="20872" y="6165"/>
                    <a:pt x="20872" y="6165"/>
                    <a:pt x="20890" y="6165"/>
                  </a:cubicBezTo>
                  <a:cubicBezTo>
                    <a:pt x="20909" y="6165"/>
                    <a:pt x="20950" y="6183"/>
                    <a:pt x="20969" y="6183"/>
                  </a:cubicBezTo>
                  <a:cubicBezTo>
                    <a:pt x="20987" y="6202"/>
                    <a:pt x="21006" y="6202"/>
                    <a:pt x="21024" y="6202"/>
                  </a:cubicBezTo>
                  <a:cubicBezTo>
                    <a:pt x="21103" y="6220"/>
                    <a:pt x="21158" y="6262"/>
                    <a:pt x="21218" y="6280"/>
                  </a:cubicBezTo>
                  <a:lnTo>
                    <a:pt x="21255" y="6280"/>
                  </a:lnTo>
                  <a:cubicBezTo>
                    <a:pt x="21274" y="6299"/>
                    <a:pt x="21297" y="6299"/>
                    <a:pt x="21315" y="6299"/>
                  </a:cubicBezTo>
                  <a:lnTo>
                    <a:pt x="21334" y="6317"/>
                  </a:lnTo>
                  <a:cubicBezTo>
                    <a:pt x="21449" y="6354"/>
                    <a:pt x="21486" y="6377"/>
                    <a:pt x="21486" y="6377"/>
                  </a:cubicBezTo>
                  <a:lnTo>
                    <a:pt x="21486" y="4547"/>
                  </a:lnTo>
                  <a:cubicBezTo>
                    <a:pt x="20641" y="3951"/>
                    <a:pt x="19467" y="3120"/>
                    <a:pt x="18312" y="2274"/>
                  </a:cubicBezTo>
                  <a:cubicBezTo>
                    <a:pt x="17231" y="1484"/>
                    <a:pt x="16154" y="657"/>
                    <a:pt x="15327" y="1"/>
                  </a:cubicBezTo>
                  <a:cubicBezTo>
                    <a:pt x="15313" y="0"/>
                    <a:pt x="15299" y="0"/>
                    <a:pt x="15285" y="0"/>
                  </a:cubicBezTo>
                  <a:close/>
                </a:path>
              </a:pathLst>
            </a:custGeom>
            <a:solidFill>
              <a:srgbClr val="9B5C31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0"/>
            <p:cNvSpPr/>
            <p:nvPr/>
          </p:nvSpPr>
          <p:spPr>
            <a:xfrm>
              <a:off x="5616259" y="1384362"/>
              <a:ext cx="1113300" cy="778514"/>
            </a:xfrm>
            <a:custGeom>
              <a:avLst/>
              <a:gdLst/>
              <a:ahLst/>
              <a:cxnLst/>
              <a:rect l="l" t="t" r="r" b="b"/>
              <a:pathLst>
                <a:path w="6761" h="4737" extrusionOk="0">
                  <a:moveTo>
                    <a:pt x="3872" y="1"/>
                  </a:moveTo>
                  <a:cubicBezTo>
                    <a:pt x="3295" y="310"/>
                    <a:pt x="2676" y="657"/>
                    <a:pt x="2024" y="1082"/>
                  </a:cubicBezTo>
                  <a:cubicBezTo>
                    <a:pt x="1387" y="1466"/>
                    <a:pt x="735" y="1891"/>
                    <a:pt x="0" y="2390"/>
                  </a:cubicBezTo>
                  <a:cubicBezTo>
                    <a:pt x="657" y="3120"/>
                    <a:pt x="1465" y="4025"/>
                    <a:pt x="2121" y="4737"/>
                  </a:cubicBezTo>
                  <a:cubicBezTo>
                    <a:pt x="2329" y="4718"/>
                    <a:pt x="2542" y="4718"/>
                    <a:pt x="2736" y="4700"/>
                  </a:cubicBezTo>
                  <a:cubicBezTo>
                    <a:pt x="2985" y="4681"/>
                    <a:pt x="3235" y="4663"/>
                    <a:pt x="3484" y="4663"/>
                  </a:cubicBezTo>
                  <a:cubicBezTo>
                    <a:pt x="3623" y="4644"/>
                    <a:pt x="3775" y="4644"/>
                    <a:pt x="3909" y="4644"/>
                  </a:cubicBezTo>
                  <a:lnTo>
                    <a:pt x="4718" y="3951"/>
                  </a:lnTo>
                  <a:lnTo>
                    <a:pt x="6760" y="2219"/>
                  </a:lnTo>
                  <a:cubicBezTo>
                    <a:pt x="6760" y="2196"/>
                    <a:pt x="6742" y="2177"/>
                    <a:pt x="6663" y="2140"/>
                  </a:cubicBezTo>
                  <a:cubicBezTo>
                    <a:pt x="6663" y="2140"/>
                    <a:pt x="6663" y="2122"/>
                    <a:pt x="6645" y="2122"/>
                  </a:cubicBezTo>
                  <a:cubicBezTo>
                    <a:pt x="6645" y="2103"/>
                    <a:pt x="6626" y="2103"/>
                    <a:pt x="6603" y="2080"/>
                  </a:cubicBezTo>
                  <a:lnTo>
                    <a:pt x="6585" y="2080"/>
                  </a:lnTo>
                  <a:cubicBezTo>
                    <a:pt x="6566" y="2062"/>
                    <a:pt x="6548" y="2043"/>
                    <a:pt x="6548" y="2043"/>
                  </a:cubicBezTo>
                  <a:cubicBezTo>
                    <a:pt x="6529" y="2025"/>
                    <a:pt x="6511" y="2006"/>
                    <a:pt x="6488" y="2006"/>
                  </a:cubicBezTo>
                  <a:lnTo>
                    <a:pt x="6469" y="1988"/>
                  </a:lnTo>
                  <a:cubicBezTo>
                    <a:pt x="6451" y="1965"/>
                    <a:pt x="6432" y="1965"/>
                    <a:pt x="6432" y="1946"/>
                  </a:cubicBezTo>
                  <a:cubicBezTo>
                    <a:pt x="6414" y="1946"/>
                    <a:pt x="6414" y="1928"/>
                    <a:pt x="6395" y="1928"/>
                  </a:cubicBezTo>
                  <a:cubicBezTo>
                    <a:pt x="6354" y="1891"/>
                    <a:pt x="6298" y="1849"/>
                    <a:pt x="6257" y="1812"/>
                  </a:cubicBezTo>
                  <a:cubicBezTo>
                    <a:pt x="6220" y="1794"/>
                    <a:pt x="6201" y="1775"/>
                    <a:pt x="6183" y="1757"/>
                  </a:cubicBezTo>
                  <a:cubicBezTo>
                    <a:pt x="6164" y="1757"/>
                    <a:pt x="6141" y="1734"/>
                    <a:pt x="6123" y="1715"/>
                  </a:cubicBezTo>
                  <a:cubicBezTo>
                    <a:pt x="6067" y="1678"/>
                    <a:pt x="6007" y="1641"/>
                    <a:pt x="5952" y="1581"/>
                  </a:cubicBezTo>
                  <a:cubicBezTo>
                    <a:pt x="5933" y="1581"/>
                    <a:pt x="5933" y="1563"/>
                    <a:pt x="5910" y="1563"/>
                  </a:cubicBezTo>
                  <a:cubicBezTo>
                    <a:pt x="5873" y="1526"/>
                    <a:pt x="5836" y="1484"/>
                    <a:pt x="5776" y="1466"/>
                  </a:cubicBezTo>
                  <a:cubicBezTo>
                    <a:pt x="5776" y="1447"/>
                    <a:pt x="5758" y="1447"/>
                    <a:pt x="5739" y="1429"/>
                  </a:cubicBezTo>
                  <a:cubicBezTo>
                    <a:pt x="5721" y="1410"/>
                    <a:pt x="5702" y="1387"/>
                    <a:pt x="5661" y="1368"/>
                  </a:cubicBezTo>
                  <a:cubicBezTo>
                    <a:pt x="5642" y="1350"/>
                    <a:pt x="5624" y="1332"/>
                    <a:pt x="5605" y="1332"/>
                  </a:cubicBezTo>
                  <a:cubicBezTo>
                    <a:pt x="5564" y="1295"/>
                    <a:pt x="5527" y="1271"/>
                    <a:pt x="5490" y="1234"/>
                  </a:cubicBezTo>
                  <a:cubicBezTo>
                    <a:pt x="5102" y="948"/>
                    <a:pt x="4566" y="541"/>
                    <a:pt x="387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5949541" y="1369955"/>
              <a:ext cx="780018" cy="364687"/>
            </a:xfrm>
            <a:custGeom>
              <a:avLst/>
              <a:gdLst/>
              <a:ahLst/>
              <a:cxnLst/>
              <a:rect l="l" t="t" r="r" b="b"/>
              <a:pathLst>
                <a:path w="4737" h="2219" extrusionOk="0">
                  <a:moveTo>
                    <a:pt x="1848" y="1"/>
                  </a:moveTo>
                  <a:cubicBezTo>
                    <a:pt x="1271" y="310"/>
                    <a:pt x="652" y="657"/>
                    <a:pt x="0" y="1082"/>
                  </a:cubicBezTo>
                  <a:lnTo>
                    <a:pt x="1904" y="347"/>
                  </a:lnTo>
                  <a:lnTo>
                    <a:pt x="4736" y="2219"/>
                  </a:lnTo>
                  <a:cubicBezTo>
                    <a:pt x="4718" y="2196"/>
                    <a:pt x="4464" y="2006"/>
                    <a:pt x="1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7328113" y="1294026"/>
              <a:ext cx="1303488" cy="373891"/>
            </a:xfrm>
            <a:custGeom>
              <a:avLst/>
              <a:gdLst/>
              <a:ahLst/>
              <a:cxnLst/>
              <a:rect l="l" t="t" r="r" b="b"/>
              <a:pathLst>
                <a:path w="7916" h="2275" extrusionOk="0">
                  <a:moveTo>
                    <a:pt x="4889" y="0"/>
                  </a:moveTo>
                  <a:cubicBezTo>
                    <a:pt x="3871" y="0"/>
                    <a:pt x="1842" y="647"/>
                    <a:pt x="1" y="1295"/>
                  </a:cubicBezTo>
                  <a:lnTo>
                    <a:pt x="3508" y="809"/>
                  </a:lnTo>
                  <a:lnTo>
                    <a:pt x="3642" y="1562"/>
                  </a:lnTo>
                  <a:lnTo>
                    <a:pt x="4524" y="657"/>
                  </a:lnTo>
                  <a:lnTo>
                    <a:pt x="7916" y="2274"/>
                  </a:lnTo>
                  <a:cubicBezTo>
                    <a:pt x="6835" y="1484"/>
                    <a:pt x="5758" y="657"/>
                    <a:pt x="4931" y="1"/>
                  </a:cubicBezTo>
                  <a:cubicBezTo>
                    <a:pt x="4917" y="0"/>
                    <a:pt x="4903" y="0"/>
                    <a:pt x="48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-7204" y="2126724"/>
              <a:ext cx="9161631" cy="1396954"/>
            </a:xfrm>
            <a:custGeom>
              <a:avLst/>
              <a:gdLst/>
              <a:ahLst/>
              <a:cxnLst/>
              <a:rect l="l" t="t" r="r" b="b"/>
              <a:pathLst>
                <a:path w="55638" h="8500" extrusionOk="0">
                  <a:moveTo>
                    <a:pt x="43178" y="1"/>
                  </a:moveTo>
                  <a:cubicBezTo>
                    <a:pt x="40955" y="1"/>
                    <a:pt x="38383" y="81"/>
                    <a:pt x="35422" y="280"/>
                  </a:cubicBezTo>
                  <a:cubicBezTo>
                    <a:pt x="34577" y="335"/>
                    <a:pt x="33731" y="395"/>
                    <a:pt x="32862" y="474"/>
                  </a:cubicBezTo>
                  <a:cubicBezTo>
                    <a:pt x="28339" y="876"/>
                    <a:pt x="23658" y="1491"/>
                    <a:pt x="19310" y="2207"/>
                  </a:cubicBezTo>
                  <a:cubicBezTo>
                    <a:pt x="8701" y="3898"/>
                    <a:pt x="1" y="5996"/>
                    <a:pt x="1" y="5996"/>
                  </a:cubicBezTo>
                  <a:lnTo>
                    <a:pt x="1" y="8500"/>
                  </a:lnTo>
                  <a:lnTo>
                    <a:pt x="55637" y="8500"/>
                  </a:lnTo>
                  <a:lnTo>
                    <a:pt x="55637" y="1514"/>
                  </a:lnTo>
                  <a:lnTo>
                    <a:pt x="55637" y="1398"/>
                  </a:lnTo>
                  <a:cubicBezTo>
                    <a:pt x="55637" y="1398"/>
                    <a:pt x="55600" y="1375"/>
                    <a:pt x="55485" y="1338"/>
                  </a:cubicBezTo>
                  <a:cubicBezTo>
                    <a:pt x="54745" y="1066"/>
                    <a:pt x="51278" y="1"/>
                    <a:pt x="4317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0"/>
            <p:cNvSpPr/>
            <p:nvPr/>
          </p:nvSpPr>
          <p:spPr>
            <a:xfrm>
              <a:off x="6212675" y="2147596"/>
              <a:ext cx="47424" cy="164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28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0"/>
            <p:cNvSpPr/>
            <p:nvPr/>
          </p:nvSpPr>
          <p:spPr>
            <a:xfrm>
              <a:off x="-7204" y="2565206"/>
              <a:ext cx="7712909" cy="711789"/>
            </a:xfrm>
            <a:custGeom>
              <a:avLst/>
              <a:gdLst/>
              <a:ahLst/>
              <a:cxnLst/>
              <a:rect l="l" t="t" r="r" b="b"/>
              <a:pathLst>
                <a:path w="46840" h="4331" extrusionOk="0">
                  <a:moveTo>
                    <a:pt x="46493" y="306"/>
                  </a:moveTo>
                  <a:cubicBezTo>
                    <a:pt x="46608" y="306"/>
                    <a:pt x="46724" y="324"/>
                    <a:pt x="46840" y="324"/>
                  </a:cubicBezTo>
                  <a:cubicBezTo>
                    <a:pt x="46724" y="324"/>
                    <a:pt x="46608" y="306"/>
                    <a:pt x="46493" y="306"/>
                  </a:cubicBezTo>
                  <a:close/>
                  <a:moveTo>
                    <a:pt x="38042" y="1"/>
                  </a:moveTo>
                  <a:cubicBezTo>
                    <a:pt x="18575" y="1"/>
                    <a:pt x="1" y="4330"/>
                    <a:pt x="1" y="4330"/>
                  </a:cubicBezTo>
                  <a:lnTo>
                    <a:pt x="1" y="3328"/>
                  </a:lnTo>
                  <a:lnTo>
                    <a:pt x="1" y="3328"/>
                  </a:lnTo>
                  <a:lnTo>
                    <a:pt x="1" y="4330"/>
                  </a:lnTo>
                  <a:cubicBezTo>
                    <a:pt x="1" y="4330"/>
                    <a:pt x="18575" y="1"/>
                    <a:pt x="38042" y="1"/>
                  </a:cubicBezTo>
                  <a:cubicBezTo>
                    <a:pt x="40851" y="1"/>
                    <a:pt x="43684" y="93"/>
                    <a:pt x="46493" y="306"/>
                  </a:cubicBezTo>
                  <a:cubicBezTo>
                    <a:pt x="43684" y="93"/>
                    <a:pt x="40851" y="1"/>
                    <a:pt x="3804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0"/>
            <p:cNvSpPr/>
            <p:nvPr/>
          </p:nvSpPr>
          <p:spPr>
            <a:xfrm>
              <a:off x="7096924" y="2124752"/>
              <a:ext cx="2032295" cy="222033"/>
            </a:xfrm>
            <a:custGeom>
              <a:avLst/>
              <a:gdLst/>
              <a:ahLst/>
              <a:cxnLst/>
              <a:rect l="l" t="t" r="r" b="b"/>
              <a:pathLst>
                <a:path w="12342" h="1351" extrusionOk="0">
                  <a:moveTo>
                    <a:pt x="12323" y="1332"/>
                  </a:moveTo>
                  <a:cubicBezTo>
                    <a:pt x="12323" y="1332"/>
                    <a:pt x="12342" y="1332"/>
                    <a:pt x="12342" y="1350"/>
                  </a:cubicBezTo>
                  <a:cubicBezTo>
                    <a:pt x="12342" y="1332"/>
                    <a:pt x="12323" y="1332"/>
                    <a:pt x="12323" y="1332"/>
                  </a:cubicBezTo>
                  <a:close/>
                  <a:moveTo>
                    <a:pt x="12323" y="1332"/>
                  </a:moveTo>
                  <a:lnTo>
                    <a:pt x="12323" y="1332"/>
                  </a:lnTo>
                  <a:lnTo>
                    <a:pt x="12323" y="1332"/>
                  </a:lnTo>
                  <a:close/>
                  <a:moveTo>
                    <a:pt x="37" y="1"/>
                  </a:moveTo>
                  <a:lnTo>
                    <a:pt x="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-7204" y="2996785"/>
              <a:ext cx="9161631" cy="2146707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0"/>
            <p:cNvSpPr/>
            <p:nvPr/>
          </p:nvSpPr>
          <p:spPr>
            <a:xfrm>
              <a:off x="-7204" y="3548667"/>
              <a:ext cx="9161631" cy="1594828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0"/>
            <p:cNvSpPr/>
            <p:nvPr/>
          </p:nvSpPr>
          <p:spPr>
            <a:xfrm>
              <a:off x="-7204" y="3906782"/>
              <a:ext cx="9161631" cy="1236715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1"/>
                  </a:moveTo>
                  <a:cubicBezTo>
                    <a:pt x="5843" y="1"/>
                    <a:pt x="1" y="478"/>
                    <a:pt x="1" y="478"/>
                  </a:cubicBezTo>
                  <a:lnTo>
                    <a:pt x="1" y="7525"/>
                  </a:lnTo>
                  <a:lnTo>
                    <a:pt x="55637" y="7525"/>
                  </a:lnTo>
                  <a:lnTo>
                    <a:pt x="55637" y="5676"/>
                  </a:lnTo>
                  <a:cubicBezTo>
                    <a:pt x="43136" y="971"/>
                    <a:pt x="26114" y="1"/>
                    <a:pt x="1420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7211212" y="3868495"/>
              <a:ext cx="1464860" cy="199189"/>
            </a:xfrm>
            <a:custGeom>
              <a:avLst/>
              <a:gdLst/>
              <a:ahLst/>
              <a:cxnLst/>
              <a:rect l="l" t="t" r="r" b="b"/>
              <a:pathLst>
                <a:path w="8896" h="1212" extrusionOk="0">
                  <a:moveTo>
                    <a:pt x="4450" y="1"/>
                  </a:moveTo>
                  <a:cubicBezTo>
                    <a:pt x="1983" y="1"/>
                    <a:pt x="1" y="287"/>
                    <a:pt x="1" y="615"/>
                  </a:cubicBezTo>
                  <a:cubicBezTo>
                    <a:pt x="1" y="943"/>
                    <a:pt x="1983" y="1211"/>
                    <a:pt x="4450" y="1211"/>
                  </a:cubicBezTo>
                  <a:cubicBezTo>
                    <a:pt x="6913" y="1211"/>
                    <a:pt x="8895" y="943"/>
                    <a:pt x="8895" y="615"/>
                  </a:cubicBezTo>
                  <a:cubicBezTo>
                    <a:pt x="8895" y="287"/>
                    <a:pt x="6913" y="1"/>
                    <a:pt x="445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1200282" y="4548727"/>
              <a:ext cx="7954143" cy="385888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1"/>
                  </a:moveTo>
                  <a:cubicBezTo>
                    <a:pt x="10822" y="1"/>
                    <a:pt x="1" y="523"/>
                    <a:pt x="1" y="1174"/>
                  </a:cubicBezTo>
                  <a:cubicBezTo>
                    <a:pt x="1" y="1830"/>
                    <a:pt x="10822" y="2348"/>
                    <a:pt x="24162" y="2348"/>
                  </a:cubicBezTo>
                  <a:cubicBezTo>
                    <a:pt x="37506" y="2348"/>
                    <a:pt x="48304" y="1830"/>
                    <a:pt x="48304" y="1174"/>
                  </a:cubicBezTo>
                  <a:cubicBezTo>
                    <a:pt x="48304" y="523"/>
                    <a:pt x="37506" y="1"/>
                    <a:pt x="2416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-7204" y="1876586"/>
              <a:ext cx="3179846" cy="1235565"/>
            </a:xfrm>
            <a:custGeom>
              <a:avLst/>
              <a:gdLst/>
              <a:ahLst/>
              <a:cxnLst/>
              <a:rect l="l" t="t" r="r" b="b"/>
              <a:pathLst>
                <a:path w="19311" h="7518" extrusionOk="0">
                  <a:moveTo>
                    <a:pt x="2368" y="1"/>
                  </a:moveTo>
                  <a:cubicBezTo>
                    <a:pt x="1773" y="1"/>
                    <a:pt x="1171" y="149"/>
                    <a:pt x="634" y="416"/>
                  </a:cubicBezTo>
                  <a:cubicBezTo>
                    <a:pt x="421" y="531"/>
                    <a:pt x="209" y="665"/>
                    <a:pt x="1" y="799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9"/>
                  </a:cubicBezTo>
                  <a:cubicBezTo>
                    <a:pt x="19116" y="3170"/>
                    <a:pt x="18575" y="2726"/>
                    <a:pt x="18021" y="2477"/>
                  </a:cubicBezTo>
                  <a:cubicBezTo>
                    <a:pt x="17539" y="2269"/>
                    <a:pt x="17017" y="2170"/>
                    <a:pt x="16494" y="2170"/>
                  </a:cubicBezTo>
                  <a:cubicBezTo>
                    <a:pt x="15363" y="2170"/>
                    <a:pt x="14226" y="2634"/>
                    <a:pt x="13474" y="3475"/>
                  </a:cubicBezTo>
                  <a:cubicBezTo>
                    <a:pt x="13105" y="2052"/>
                    <a:pt x="11578" y="1160"/>
                    <a:pt x="10088" y="1160"/>
                  </a:cubicBezTo>
                  <a:cubicBezTo>
                    <a:pt x="10029" y="1160"/>
                    <a:pt x="9971" y="1162"/>
                    <a:pt x="9912" y="1164"/>
                  </a:cubicBezTo>
                  <a:cubicBezTo>
                    <a:pt x="8392" y="1243"/>
                    <a:pt x="7006" y="2112"/>
                    <a:pt x="5892" y="3151"/>
                  </a:cubicBezTo>
                  <a:cubicBezTo>
                    <a:pt x="5698" y="1705"/>
                    <a:pt x="4561" y="434"/>
                    <a:pt x="3138" y="88"/>
                  </a:cubicBezTo>
                  <a:cubicBezTo>
                    <a:pt x="2887" y="29"/>
                    <a:pt x="2628" y="1"/>
                    <a:pt x="2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-7204" y="2750427"/>
              <a:ext cx="9161631" cy="555330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0"/>
            <p:cNvSpPr/>
            <p:nvPr/>
          </p:nvSpPr>
          <p:spPr>
            <a:xfrm>
              <a:off x="3533745" y="4564669"/>
              <a:ext cx="5383228" cy="300920"/>
            </a:xfrm>
            <a:custGeom>
              <a:avLst/>
              <a:gdLst/>
              <a:ahLst/>
              <a:cxnLst/>
              <a:rect l="l" t="t" r="r" b="b"/>
              <a:pathLst>
                <a:path w="32692" h="1831" extrusionOk="0">
                  <a:moveTo>
                    <a:pt x="16344" y="1"/>
                  </a:moveTo>
                  <a:cubicBezTo>
                    <a:pt x="7315" y="1"/>
                    <a:pt x="1" y="426"/>
                    <a:pt x="1" y="925"/>
                  </a:cubicBezTo>
                  <a:cubicBezTo>
                    <a:pt x="1" y="1424"/>
                    <a:pt x="7315" y="1830"/>
                    <a:pt x="16344" y="1830"/>
                  </a:cubicBezTo>
                  <a:cubicBezTo>
                    <a:pt x="25372" y="1830"/>
                    <a:pt x="32691" y="1424"/>
                    <a:pt x="32691" y="925"/>
                  </a:cubicBezTo>
                  <a:cubicBezTo>
                    <a:pt x="32691" y="426"/>
                    <a:pt x="25372" y="1"/>
                    <a:pt x="1634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0"/>
            <p:cNvSpPr/>
            <p:nvPr/>
          </p:nvSpPr>
          <p:spPr>
            <a:xfrm>
              <a:off x="5569001" y="4336882"/>
              <a:ext cx="3071826" cy="199189"/>
            </a:xfrm>
            <a:custGeom>
              <a:avLst/>
              <a:gdLst/>
              <a:ahLst/>
              <a:cxnLst/>
              <a:rect l="l" t="t" r="r" b="b"/>
              <a:pathLst>
                <a:path w="18655" h="1212" extrusionOk="0">
                  <a:moveTo>
                    <a:pt x="9339" y="1"/>
                  </a:moveTo>
                  <a:cubicBezTo>
                    <a:pt x="4178" y="1"/>
                    <a:pt x="1" y="269"/>
                    <a:pt x="1" y="615"/>
                  </a:cubicBezTo>
                  <a:cubicBezTo>
                    <a:pt x="1" y="943"/>
                    <a:pt x="4178" y="1211"/>
                    <a:pt x="9339" y="1211"/>
                  </a:cubicBezTo>
                  <a:cubicBezTo>
                    <a:pt x="14477" y="1211"/>
                    <a:pt x="18654" y="943"/>
                    <a:pt x="18654" y="615"/>
                  </a:cubicBezTo>
                  <a:cubicBezTo>
                    <a:pt x="18654" y="269"/>
                    <a:pt x="14477" y="1"/>
                    <a:pt x="933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3469855" y="3837263"/>
              <a:ext cx="146223" cy="31226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4313762" y="4362028"/>
              <a:ext cx="133214" cy="35006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5200810" y="3491638"/>
              <a:ext cx="140130" cy="32048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1520555" y="3422612"/>
              <a:ext cx="101434" cy="28268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3583968" y="3232789"/>
              <a:ext cx="76240" cy="25145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0"/>
            <p:cNvSpPr/>
            <p:nvPr/>
          </p:nvSpPr>
          <p:spPr>
            <a:xfrm>
              <a:off x="7068767" y="4336882"/>
              <a:ext cx="79204" cy="13148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0"/>
            <p:cNvSpPr/>
            <p:nvPr/>
          </p:nvSpPr>
          <p:spPr>
            <a:xfrm>
              <a:off x="7109768" y="5004466"/>
              <a:ext cx="101434" cy="28925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06" y="0"/>
                  </a:moveTo>
                  <a:cubicBezTo>
                    <a:pt x="135" y="0"/>
                    <a:pt x="1" y="37"/>
                    <a:pt x="1" y="79"/>
                  </a:cubicBezTo>
                  <a:cubicBezTo>
                    <a:pt x="1" y="134"/>
                    <a:pt x="135" y="176"/>
                    <a:pt x="306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5261736" y="5055249"/>
              <a:ext cx="120370" cy="44209"/>
            </a:xfrm>
            <a:custGeom>
              <a:avLst/>
              <a:gdLst/>
              <a:ahLst/>
              <a:cxnLst/>
              <a:rect l="l" t="t" r="r" b="b"/>
              <a:pathLst>
                <a:path w="731" h="269" extrusionOk="0">
                  <a:moveTo>
                    <a:pt x="365" y="1"/>
                  </a:moveTo>
                  <a:cubicBezTo>
                    <a:pt x="171" y="1"/>
                    <a:pt x="0" y="56"/>
                    <a:pt x="0" y="135"/>
                  </a:cubicBezTo>
                  <a:cubicBezTo>
                    <a:pt x="0" y="213"/>
                    <a:pt x="171" y="269"/>
                    <a:pt x="365" y="269"/>
                  </a:cubicBezTo>
                  <a:cubicBezTo>
                    <a:pt x="578" y="269"/>
                    <a:pt x="730" y="213"/>
                    <a:pt x="730" y="135"/>
                  </a:cubicBezTo>
                  <a:cubicBezTo>
                    <a:pt x="730" y="56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5200810" y="4090031"/>
              <a:ext cx="99128" cy="32048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4449940" y="3441512"/>
              <a:ext cx="89084" cy="28268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1609639" y="3143877"/>
              <a:ext cx="50387" cy="22187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7087703" y="3830360"/>
              <a:ext cx="101434" cy="29090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9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6"/>
          <p:cNvSpPr/>
          <p:nvPr/>
        </p:nvSpPr>
        <p:spPr>
          <a:xfrm>
            <a:off x="0" y="2509397"/>
            <a:ext cx="9143994" cy="2637946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6"/>
          <p:cNvSpPr/>
          <p:nvPr/>
        </p:nvSpPr>
        <p:spPr>
          <a:xfrm>
            <a:off x="0" y="4187050"/>
            <a:ext cx="9143966" cy="956645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6"/>
          <p:cNvSpPr/>
          <p:nvPr/>
        </p:nvSpPr>
        <p:spPr>
          <a:xfrm>
            <a:off x="6872800" y="1060603"/>
            <a:ext cx="3167000" cy="4986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6"/>
          <p:cNvSpPr/>
          <p:nvPr/>
        </p:nvSpPr>
        <p:spPr>
          <a:xfrm>
            <a:off x="-1423216" y="685400"/>
            <a:ext cx="3499868" cy="585910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6"/>
          <p:cNvSpPr/>
          <p:nvPr/>
        </p:nvSpPr>
        <p:spPr>
          <a:xfrm>
            <a:off x="253499" y="172950"/>
            <a:ext cx="1461968" cy="242908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ubTitle" idx="1"/>
          </p:nvPr>
        </p:nvSpPr>
        <p:spPr>
          <a:xfrm>
            <a:off x="1707410" y="1663445"/>
            <a:ext cx="38139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 idx="2"/>
          </p:nvPr>
        </p:nvSpPr>
        <p:spPr>
          <a:xfrm>
            <a:off x="1707596" y="1306975"/>
            <a:ext cx="3813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title" idx="3" hasCustomPrompt="1"/>
          </p:nvPr>
        </p:nvSpPr>
        <p:spPr>
          <a:xfrm>
            <a:off x="720012" y="1470812"/>
            <a:ext cx="903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4"/>
          </p:nvPr>
        </p:nvSpPr>
        <p:spPr>
          <a:xfrm>
            <a:off x="1707393" y="2461297"/>
            <a:ext cx="38139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title" idx="5"/>
          </p:nvPr>
        </p:nvSpPr>
        <p:spPr>
          <a:xfrm>
            <a:off x="1707852" y="2100189"/>
            <a:ext cx="3813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title" idx="6" hasCustomPrompt="1"/>
          </p:nvPr>
        </p:nvSpPr>
        <p:spPr>
          <a:xfrm>
            <a:off x="720000" y="2269433"/>
            <a:ext cx="903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7"/>
          </p:nvPr>
        </p:nvSpPr>
        <p:spPr>
          <a:xfrm>
            <a:off x="1707410" y="3259148"/>
            <a:ext cx="38139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title" idx="8"/>
          </p:nvPr>
        </p:nvSpPr>
        <p:spPr>
          <a:xfrm>
            <a:off x="1707596" y="2893404"/>
            <a:ext cx="3813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title" idx="9" hasCustomPrompt="1"/>
          </p:nvPr>
        </p:nvSpPr>
        <p:spPr>
          <a:xfrm>
            <a:off x="720002" y="3068054"/>
            <a:ext cx="903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13"/>
          </p:nvPr>
        </p:nvSpPr>
        <p:spPr>
          <a:xfrm>
            <a:off x="1707348" y="4057000"/>
            <a:ext cx="38139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7" name="Google Shape;467;p26"/>
          <p:cNvSpPr txBox="1">
            <a:spLocks noGrp="1"/>
          </p:cNvSpPr>
          <p:nvPr>
            <p:ph type="title" idx="14"/>
          </p:nvPr>
        </p:nvSpPr>
        <p:spPr>
          <a:xfrm>
            <a:off x="1707806" y="3686618"/>
            <a:ext cx="3813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8" name="Google Shape;468;p26"/>
          <p:cNvSpPr txBox="1">
            <a:spLocks noGrp="1"/>
          </p:cNvSpPr>
          <p:nvPr>
            <p:ph type="title" idx="15" hasCustomPrompt="1"/>
          </p:nvPr>
        </p:nvSpPr>
        <p:spPr>
          <a:xfrm>
            <a:off x="720000" y="3866675"/>
            <a:ext cx="903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63516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9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2D88E-9CC4-4001-97BC-C18AC640C41D}"/>
              </a:ext>
            </a:extLst>
          </p:cNvPr>
          <p:cNvSpPr txBox="1"/>
          <p:nvPr userDrawn="1"/>
        </p:nvSpPr>
        <p:spPr>
          <a:xfrm rot="16200000">
            <a:off x="8485014" y="265594"/>
            <a:ext cx="108713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>
                <a:solidFill>
                  <a:srgbClr val="C1EFFF"/>
                </a:solidFill>
              </a:rPr>
              <a:t>Ms. Ngoc Phan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8" r:id="rId2"/>
    <p:sldLayoutId id="2147483662" r:id="rId3"/>
    <p:sldLayoutId id="2147483685" r:id="rId4"/>
    <p:sldLayoutId id="2147483686" r:id="rId5"/>
    <p:sldLayoutId id="2147483690" r:id="rId6"/>
    <p:sldLayoutId id="2147483691" r:id="rId7"/>
    <p:sldLayoutId id="2147483696" r:id="rId8"/>
    <p:sldLayoutId id="214748369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0250" y="528000"/>
            <a:ext cx="69834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66325" y="2615525"/>
            <a:ext cx="6897300" cy="20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4999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5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225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225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6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</p:sldLayoutIdLst>
  <p:transition spd="slow" advClick="0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20.sv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42.tiff"/><Relationship Id="rId4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slide" Target="slide10.xml"/><Relationship Id="rId5" Type="http://schemas.openxmlformats.org/officeDocument/2006/relationships/audio" Target="../media/audio1.wav"/><Relationship Id="rId10" Type="http://schemas.openxmlformats.org/officeDocument/2006/relationships/slide" Target="slide9.xml"/><Relationship Id="rId4" Type="http://schemas.openxmlformats.org/officeDocument/2006/relationships/notesSlide" Target="../notesSlides/notesSlide3.xml"/><Relationship Id="rId9" Type="http://schemas.openxmlformats.org/officeDocument/2006/relationships/slide" Target="slide8.xml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01EB78A-BC85-492F-B4C6-62EB8CFFB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1491630"/>
            <a:ext cx="8568952" cy="1984200"/>
          </a:xfrm>
        </p:spPr>
        <p:txBody>
          <a:bodyPr/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Tiết: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60</a:t>
            </a:r>
            <a:r>
              <a:rPr lang="vi-VN" dirty="0">
                <a:solidFill>
                  <a:srgbClr val="FF0000"/>
                </a:solidFill>
                <a:latin typeface="+mj-lt"/>
              </a:rPr>
              <a:t/>
            </a:r>
            <a:br>
              <a:rPr lang="vi-VN" dirty="0">
                <a:solidFill>
                  <a:srgbClr val="FF0000"/>
                </a:solidFill>
                <a:latin typeface="+mj-lt"/>
              </a:rPr>
            </a:br>
            <a:r>
              <a:rPr lang="vi-VN" sz="5400" b="1" dirty="0">
                <a:solidFill>
                  <a:srgbClr val="FF0000"/>
                </a:solidFill>
                <a:latin typeface="+mj-lt"/>
              </a:rPr>
              <a:t>THƯƠNG NHỚ BẦY ONG</a:t>
            </a:r>
            <a:r>
              <a:rPr lang="vi-VN" dirty="0">
                <a:solidFill>
                  <a:srgbClr val="FF0000"/>
                </a:solidFill>
                <a:latin typeface="+mj-lt"/>
              </a:rPr>
              <a:t/>
            </a:r>
            <a:br>
              <a:rPr lang="vi-VN" dirty="0">
                <a:solidFill>
                  <a:srgbClr val="FF0000"/>
                </a:solidFill>
                <a:latin typeface="+mj-lt"/>
              </a:rPr>
            </a:br>
            <a:r>
              <a:rPr lang="vi-VN" sz="3200" i="1" dirty="0">
                <a:solidFill>
                  <a:srgbClr val="FF0000"/>
                </a:solidFill>
                <a:latin typeface="+mj-lt"/>
              </a:rPr>
              <a:t>(Huy Cận)</a:t>
            </a:r>
            <a:endParaRPr lang="en-US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02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>
            <a:off x="497791" y="1230500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3000" b="1" kern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0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	Điền từ còn thiếu vào chỗ trống: “……. </a:t>
            </a:r>
            <a:r>
              <a:rPr lang="en-US" sz="3000" b="1" i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 thông minh</a:t>
            </a:r>
            <a:r>
              <a:rPr lang="en-US" sz="30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(5 </a:t>
            </a: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0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86410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5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578341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5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70328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5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991801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5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713088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5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448" y="3611637"/>
            <a:ext cx="1597581" cy="14223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398" y="-62291"/>
            <a:ext cx="1597581" cy="14223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739" y="-11489"/>
            <a:ext cx="1597581" cy="14223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686" y="3290016"/>
            <a:ext cx="1597581" cy="14223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958" y="2428339"/>
            <a:ext cx="1600339" cy="1422015"/>
          </a:xfrm>
          <a:prstGeom prst="rect">
            <a:avLst/>
          </a:prstGeom>
        </p:spPr>
      </p:pic>
      <p:sp>
        <p:nvSpPr>
          <p:cNvPr id="19" name="Cloud 18">
            <a:hlinkClick r:id="rId4" action="ppaction://hlinksldjump"/>
          </p:cNvPr>
          <p:cNvSpPr/>
          <p:nvPr/>
        </p:nvSpPr>
        <p:spPr>
          <a:xfrm>
            <a:off x="3481029" y="3056612"/>
            <a:ext cx="1769409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1800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4" action="ppaction://hlinksldjump"/>
              </a:rPr>
              <a:t>QUAY VỀ</a:t>
            </a:r>
            <a:endParaRPr lang="vi-VN" sz="1800" kern="12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02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>
            <a:off x="553609" y="1524414"/>
            <a:ext cx="7895046" cy="142233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456565">
              <a:buClrTx/>
              <a:defRPr/>
            </a:pP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endParaRPr lang="en-US" sz="30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6565">
              <a:buClrTx/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(8 </a:t>
            </a: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0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86410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8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578341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8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70328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8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954729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8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655045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8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274885" y="391252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8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894724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8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588973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8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78" y="3721171"/>
            <a:ext cx="1597581" cy="14223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939" y="3954538"/>
            <a:ext cx="1597581" cy="14223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704" y="3729940"/>
            <a:ext cx="1597581" cy="14223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245" y="2126137"/>
            <a:ext cx="1597581" cy="1422330"/>
          </a:xfrm>
          <a:prstGeom prst="rect">
            <a:avLst/>
          </a:prstGeom>
        </p:spPr>
      </p:pic>
      <p:sp>
        <p:nvSpPr>
          <p:cNvPr id="24" name="Cloud 23">
            <a:hlinkClick r:id="rId3" action="ppaction://hlinksldjump"/>
          </p:cNvPr>
          <p:cNvSpPr/>
          <p:nvPr/>
        </p:nvSpPr>
        <p:spPr>
          <a:xfrm>
            <a:off x="3481029" y="3190875"/>
            <a:ext cx="1769409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1800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3" action="ppaction://hlinksldjump"/>
              </a:rPr>
              <a:t>QUAY VỀ</a:t>
            </a:r>
            <a:endParaRPr lang="vi-VN" sz="1800" kern="12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92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10" grpId="0" bldLvl="0" animBg="1"/>
      <p:bldP spid="1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15" y="323843"/>
            <a:ext cx="6187681" cy="42948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76588" y="1100296"/>
            <a:ext cx="3491927" cy="1700463"/>
          </a:xfrm>
          <a:prstGeom prst="rect">
            <a:avLst/>
          </a:prstGeom>
          <a:noFill/>
        </p:spPr>
        <p:txBody>
          <a:bodyPr wrap="square" lIns="68483" tIns="34289" rIns="68483" bIns="34289" rtlCol="0">
            <a:spAutoFit/>
          </a:bodyPr>
          <a:lstStyle/>
          <a:p>
            <a:pPr algn="ctr" defTabSz="456565"/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đây là quá trình chúng tớ được nuôi lấy mật. </a:t>
            </a:r>
          </a:p>
        </p:txBody>
      </p:sp>
      <p:pic>
        <p:nvPicPr>
          <p:cNvPr id="9" name="Picture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80000">
            <a:off x="6324600" y="951548"/>
            <a:ext cx="2019300" cy="1811973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319463" y="1765618"/>
            <a:ext cx="18473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29818" y="0"/>
            <a:ext cx="1905000" cy="13382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114179" y="-19098"/>
            <a:ext cx="174107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1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33350"/>
            <a:ext cx="8763000" cy="495300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3693" b="32048"/>
          <a:stretch>
            <a:fillRect/>
          </a:stretch>
        </p:blipFill>
        <p:spPr>
          <a:xfrm>
            <a:off x="495300" y="285750"/>
            <a:ext cx="3657600" cy="2171700"/>
          </a:xfrm>
          <a:prstGeom prst="roundRect">
            <a:avLst/>
          </a:prstGeom>
          <a:ln w="69850" cmpd="sng">
            <a:solidFill>
              <a:schemeClr val="bg1"/>
            </a:solidFill>
            <a:prstDash val="solid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3704" r="11100" b="21909"/>
          <a:stretch>
            <a:fillRect/>
          </a:stretch>
        </p:blipFill>
        <p:spPr>
          <a:xfrm>
            <a:off x="4419600" y="247650"/>
            <a:ext cx="3703320" cy="2263140"/>
          </a:xfrm>
          <a:prstGeom prst="roundRect">
            <a:avLst/>
          </a:prstGeom>
          <a:ln w="82550" cmpd="sng">
            <a:solidFill>
              <a:schemeClr val="bg1"/>
            </a:solidFill>
            <a:prstDash val="solid"/>
          </a:ln>
        </p:spPr>
      </p:pic>
      <p:pic>
        <p:nvPicPr>
          <p:cNvPr id="17413" name="Picture 5" descr="Ong Chúa Và Ong Đực Và Ong Thợ Khác Nhau Như Thế Nào HD - YouTub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2876550"/>
            <a:ext cx="5819140" cy="206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9560000" flipH="1">
            <a:off x="1572260" y="909003"/>
            <a:ext cx="1198245" cy="108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hung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61950"/>
            <a:ext cx="2074545" cy="189388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4039" r="13812" b="11147"/>
          <a:stretch>
            <a:fillRect/>
          </a:stretch>
        </p:blipFill>
        <p:spPr>
          <a:xfrm>
            <a:off x="2819718" y="103909"/>
            <a:ext cx="6096000" cy="4258541"/>
          </a:xfrm>
          <a:prstGeom prst="roundRect">
            <a:avLst/>
          </a:prstGeom>
          <a:ln>
            <a:solidFill>
              <a:schemeClr val="accent1"/>
            </a:solidFill>
          </a:ln>
        </p:spPr>
      </p:pic>
      <p:pic>
        <p:nvPicPr>
          <p:cNvPr id="17411" name="Picture 2" descr="C:\Users\Administrator\Desktop\Thùng-nuôi-ong-mậ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393633"/>
            <a:ext cx="4435793" cy="2294573"/>
          </a:xfrm>
          <a:prstGeom prst="roundRect">
            <a:avLst/>
          </a:prstGeom>
          <a:noFill/>
          <a:ln w="38100" cmpd="sng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4" name="Rectangles 3"/>
          <p:cNvSpPr/>
          <p:nvPr/>
        </p:nvSpPr>
        <p:spPr>
          <a:xfrm>
            <a:off x="669951" y="486641"/>
            <a:ext cx="1603324" cy="138499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2039277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g làm mật như thế nào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" y="2975433"/>
            <a:ext cx="9144000" cy="21680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78124"/>
            <a:ext cx="4337277" cy="277763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8184"/>
            <a:ext cx="2793206" cy="1378744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357611" y="685801"/>
            <a:ext cx="4758722" cy="358317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92" y="1010462"/>
            <a:ext cx="600075" cy="571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97" y="3733800"/>
            <a:ext cx="1668422" cy="1410767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933025" y="1649058"/>
            <a:ext cx="39733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>
              <a:buClrTx/>
            </a:pPr>
            <a:r>
              <a:rPr lang="en-US" altLang="zh-CN" sz="45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HÌNH THÀNH</a:t>
            </a:r>
          </a:p>
          <a:p>
            <a:pPr algn="ctr" defTabSz="342900">
              <a:buClrTx/>
            </a:pPr>
            <a:r>
              <a:rPr lang="en-US" altLang="zh-CN" sz="45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KIẾN THỨC</a:t>
            </a:r>
          </a:p>
        </p:txBody>
      </p:sp>
    </p:spTree>
    <p:extLst>
      <p:ext uri="{BB962C8B-B14F-4D97-AF65-F5344CB8AC3E}">
        <p14:creationId xmlns:p14="http://schemas.microsoft.com/office/powerpoint/2010/main" val="14886024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3223"/>
            <a:ext cx="9144000" cy="5302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5" y="4478705"/>
            <a:ext cx="2386013" cy="5056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678" y="3969189"/>
            <a:ext cx="1091803" cy="9686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06" y="3823684"/>
            <a:ext cx="1283494" cy="113934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799921" y="1939278"/>
            <a:ext cx="4193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lnSpc>
                <a:spcPct val="120000"/>
              </a:lnSpc>
              <a:buClrTx/>
            </a:pPr>
            <a:r>
              <a:rPr lang="en-US" altLang="zh-CN" sz="30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I. TÌM HIỂU CHUNG:</a:t>
            </a:r>
            <a:endParaRPr lang="zh-CN" altLang="en-US" sz="3000" b="1" u="sng" kern="1200" dirty="0">
              <a:solidFill>
                <a:srgbClr val="FF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95" y="749282"/>
            <a:ext cx="2351713" cy="7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2711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6" name="Google Shape;4256;p57"/>
          <p:cNvGrpSpPr/>
          <p:nvPr/>
        </p:nvGrpSpPr>
        <p:grpSpPr>
          <a:xfrm flipH="1">
            <a:off x="5094937" y="2707263"/>
            <a:ext cx="519451" cy="531593"/>
            <a:chOff x="6405353" y="2836979"/>
            <a:chExt cx="396861" cy="406137"/>
          </a:xfrm>
        </p:grpSpPr>
        <p:sp>
          <p:nvSpPr>
            <p:cNvPr id="4257" name="Google Shape;4257;p57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57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57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57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57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57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57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57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57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57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57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57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57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57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57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57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57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57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57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57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57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57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57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57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57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57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57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57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57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57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57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57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57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57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39">
            <a:extLst>
              <a:ext uri="{FF2B5EF4-FFF2-40B4-BE49-F238E27FC236}">
                <a16:creationId xmlns:a16="http://schemas.microsoft.com/office/drawing/2014/main" id="{7551214D-2E56-2242-AF8B-30079F313158}"/>
              </a:ext>
            </a:extLst>
          </p:cNvPr>
          <p:cNvSpPr txBox="1"/>
          <p:nvPr/>
        </p:nvSpPr>
        <p:spPr>
          <a:xfrm>
            <a:off x="295251" y="585336"/>
            <a:ext cx="3706594" cy="1477328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a. </a:t>
            </a:r>
            <a:r>
              <a:rPr lang="vi-VN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Tác giả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Huy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Cận</a:t>
            </a:r>
            <a:endParaRPr lang="en-US" altLang="zh-CN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(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SGk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/tr.119)</a:t>
            </a:r>
            <a:endParaRPr lang="vi-VN" altLang="zh-C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phẩm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36" name="Cloud Callout 235">
            <a:extLst>
              <a:ext uri="{FF2B5EF4-FFF2-40B4-BE49-F238E27FC236}">
                <a16:creationId xmlns:a16="http://schemas.microsoft.com/office/drawing/2014/main" id="{531609C5-F47B-B747-B4BE-8E6302C7C618}"/>
              </a:ext>
            </a:extLst>
          </p:cNvPr>
          <p:cNvSpPr/>
          <p:nvPr/>
        </p:nvSpPr>
        <p:spPr>
          <a:xfrm>
            <a:off x="5549583" y="43876"/>
            <a:ext cx="3741814" cy="1633501"/>
          </a:xfrm>
          <a:prstGeom prst="cloudCallout">
            <a:avLst>
              <a:gd name="adj1" fmla="val 66660"/>
              <a:gd name="adj2" fmla="val 61859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432B6F85-291C-DB43-AF32-EE7D1E5D0F8B}"/>
              </a:ext>
            </a:extLst>
          </p:cNvPr>
          <p:cNvSpPr txBox="1"/>
          <p:nvPr/>
        </p:nvSpPr>
        <p:spPr>
          <a:xfrm flipH="1">
            <a:off x="2940592" y="2615966"/>
            <a:ext cx="6118372" cy="2677656"/>
          </a:xfrm>
          <a:prstGeom prst="rect">
            <a:avLst/>
          </a:prstGeom>
          <a:solidFill>
            <a:schemeClr val="accent2"/>
          </a:solidFill>
          <a:ln w="57150">
            <a:solidFill>
              <a:srgbClr val="F2FFFE"/>
            </a:solidFill>
          </a:ln>
        </p:spPr>
        <p:txBody>
          <a:bodyPr wrap="square">
            <a:spAutoFit/>
          </a:bodyPr>
          <a:lstStyle/>
          <a:p>
            <a:pPr marL="257175" indent="-257175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(1919 – 2005),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CMT8 1945.</a:t>
            </a:r>
          </a:p>
          <a:p>
            <a:pPr marL="257175" indent="-257175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đẫm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F83F7B48-7629-E940-9A00-61E9AD6F18E3}"/>
              </a:ext>
            </a:extLst>
          </p:cNvPr>
          <p:cNvSpPr txBox="1"/>
          <p:nvPr/>
        </p:nvSpPr>
        <p:spPr>
          <a:xfrm flipH="1">
            <a:off x="2981448" y="2431300"/>
            <a:ext cx="6077516" cy="2862322"/>
          </a:xfrm>
          <a:prstGeom prst="rect">
            <a:avLst/>
          </a:prstGeom>
          <a:solidFill>
            <a:schemeClr val="accent2"/>
          </a:solidFill>
          <a:ln>
            <a:solidFill>
              <a:srgbClr val="F2FFFE"/>
            </a:solidFill>
          </a:ln>
        </p:spPr>
        <p:txBody>
          <a:bodyPr wrap="square">
            <a:spAutoFit/>
          </a:bodyPr>
          <a:lstStyle/>
          <a:p>
            <a:pPr marL="257175" indent="-257175" algn="just">
              <a:buFontTx/>
              <a:buChar char="-"/>
            </a:pPr>
            <a:r>
              <a:rPr lang="en-US" sz="2000" dirty="0">
                <a:latin typeface="SVN-Nexa Rush Script" panose="020B0606040200020203" pitchFamily="34" charset="0"/>
                <a:cs typeface="Times New Roman" panose="02020603050405020304" pitchFamily="18" charset="0"/>
              </a:rPr>
              <a:t>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175" indent="-257175" algn="just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</a:p>
          <a:p>
            <a:pPr marL="257175" indent="-257175" algn="just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B754BB9-E5DF-FC4F-84EB-651BEC4FC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8331" y="2623650"/>
            <a:ext cx="2749201" cy="251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CABDA1-1951-3A4D-AD29-014ECD626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05" y="2623650"/>
            <a:ext cx="2676771" cy="251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18333" y="41277"/>
            <a:ext cx="4227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25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/>
      <p:bldP spid="236" grpId="0" animBg="1"/>
      <p:bldP spid="236" grpId="1" animBg="1"/>
      <p:bldP spid="245" grpId="0" animBg="1"/>
      <p:bldP spid="245" grpId="1" animBg="1"/>
      <p:bldP spid="2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FEBC498-1977-4786-A04C-37A814F378E7}"/>
              </a:ext>
            </a:extLst>
          </p:cNvPr>
          <p:cNvSpPr txBox="1"/>
          <p:nvPr/>
        </p:nvSpPr>
        <p:spPr>
          <a:xfrm>
            <a:off x="107691" y="1024628"/>
            <a:ext cx="6874021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VB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được trích từ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kumimoji="0" lang="vi-VN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Hồi </a:t>
            </a: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kí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</a:t>
            </a:r>
            <a:r>
              <a:rPr kumimoji="0" lang="vi-VN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ong đôi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</a:t>
            </a:r>
            <a:r>
              <a:rPr kumimoji="0" lang="vi-VN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CDEB56-C69D-49FD-B020-58E1B8C254A9}"/>
              </a:ext>
            </a:extLst>
          </p:cNvPr>
          <p:cNvSpPr txBox="1"/>
          <p:nvPr/>
        </p:nvSpPr>
        <p:spPr>
          <a:xfrm>
            <a:off x="107692" y="1892289"/>
            <a:ext cx="4614862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Thể loại: hồi kí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4571" y="351795"/>
            <a:ext cx="2480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b. </a:t>
            </a:r>
            <a:r>
              <a:rPr lang="en-US" altLang="zh-CN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altLang="zh-CN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phẩm</a:t>
            </a:r>
            <a:endParaRPr lang="zh-CN" altLang="en-US" sz="3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48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16D5D3AD-B962-274F-8035-E20710A1B6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67600" y="-95250"/>
            <a:ext cx="1634490" cy="1291273"/>
          </a:xfrm>
          <a:prstGeom prst="rect">
            <a:avLst/>
          </a:prstGeom>
        </p:spPr>
      </p:pic>
      <p:pic>
        <p:nvPicPr>
          <p:cNvPr id="16" name="图片 24">
            <a:extLst>
              <a:ext uri="{FF2B5EF4-FFF2-40B4-BE49-F238E27FC236}">
                <a16:creationId xmlns:a16="http://schemas.microsoft.com/office/drawing/2014/main" id="{715C2BC6-6F37-2646-90B1-6A83D9D6F2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68" r="70400"/>
          <a:stretch/>
        </p:blipFill>
        <p:spPr>
          <a:xfrm>
            <a:off x="-51690" y="-21767"/>
            <a:ext cx="2993122" cy="5491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27313D-868D-8548-A29A-C067EB040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3" b="92626" l="9944" r="97842">
                        <a14:foregroundMark x1="43809" y1="50168" x2="34991" y2="42458"/>
                        <a14:foregroundMark x1="34991" y1="42458" x2="24953" y2="41564"/>
                        <a14:foregroundMark x1="24953" y1="41564" x2="17636" y2="49609"/>
                        <a14:foregroundMark x1="17636" y1="49609" x2="19606" y2="61341"/>
                        <a14:foregroundMark x1="19606" y1="61341" x2="24484" y2="72514"/>
                        <a14:foregroundMark x1="24484" y1="72514" x2="22139" y2="84022"/>
                        <a14:foregroundMark x1="22139" y1="84022" x2="22326" y2="88827"/>
                        <a14:foregroundMark x1="21201" y1="63799" x2="19794" y2="52067"/>
                        <a14:foregroundMark x1="19794" y1="52067" x2="29925" y2="50168"/>
                        <a14:foregroundMark x1="29925" y1="50168" x2="40338" y2="51508"/>
                        <a14:foregroundMark x1="40338" y1="51508" x2="47749" y2="59218"/>
                        <a14:foregroundMark x1="47749" y1="59218" x2="43340" y2="70391"/>
                        <a14:foregroundMark x1="43340" y1="70391" x2="33302" y2="74637"/>
                        <a14:foregroundMark x1="33302" y1="74637" x2="23921" y2="72291"/>
                        <a14:foregroundMark x1="30206" y1="92849" x2="44278" y2="90391"/>
                        <a14:foregroundMark x1="52345" y1="8939" x2="43902" y2="31173"/>
                        <a14:foregroundMark x1="43902" y1="31173" x2="47373" y2="42905"/>
                        <a14:foregroundMark x1="47373" y1="42905" x2="56379" y2="49721"/>
                        <a14:foregroundMark x1="56379" y1="49721" x2="66135" y2="51397"/>
                        <a14:foregroundMark x1="66135" y1="51397" x2="75985" y2="49832"/>
                        <a14:foregroundMark x1="75985" y1="49832" x2="84991" y2="43799"/>
                        <a14:foregroundMark x1="84991" y1="43799" x2="95872" y2="22123"/>
                        <a14:foregroundMark x1="95872" y1="22123" x2="90807" y2="10391"/>
                        <a14:foregroundMark x1="90807" y1="10391" x2="81144" y2="5698"/>
                        <a14:foregroundMark x1="81144" y1="5698" x2="51407" y2="9162"/>
                        <a14:foregroundMark x1="75610" y1="2458" x2="78518" y2="2235"/>
                        <a14:foregroundMark x1="89869" y1="9944" x2="96811" y2="18883"/>
                        <a14:foregroundMark x1="96811" y1="18883" x2="95028" y2="31620"/>
                        <a14:foregroundMark x1="95028" y1="31620" x2="92120" y2="35866"/>
                        <a14:foregroundMark x1="97280" y1="31508" x2="97936" y2="28045"/>
                        <a14:foregroundMark x1="86773" y1="1453" x2="85835" y2="2793"/>
                        <a14:foregroundMark x1="25516" y1="63799" x2="27674" y2="69162"/>
                        <a14:foregroundMark x1="24859" y1="61117" x2="27955" y2="64581"/>
                        <a14:foregroundMark x1="36679" y1="57430" x2="39306" y2="68268"/>
                        <a14:foregroundMark x1="37805" y1="61899" x2="40432" y2="59218"/>
                        <a14:foregroundMark x1="24859" y1="90391" x2="31895" y2="81676"/>
                        <a14:foregroundMark x1="31895" y1="81676" x2="41651" y2="83799"/>
                        <a14:foregroundMark x1="41651" y1="83799" x2="42214" y2="8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922" y="766042"/>
            <a:ext cx="6336254" cy="40862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837BAD-4C10-2447-A0B6-846E97652F3C}"/>
              </a:ext>
            </a:extLst>
          </p:cNvPr>
          <p:cNvSpPr/>
          <p:nvPr/>
        </p:nvSpPr>
        <p:spPr>
          <a:xfrm>
            <a:off x="4544666" y="1151814"/>
            <a:ext cx="38879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2000" b="1" dirty="0">
                <a:solidFill>
                  <a:srgbClr val="0070C0"/>
                </a:solidFill>
                <a:latin typeface="+mj-lt"/>
                <a:ea typeface="Kaufmann" panose="020B0500000000000000" pitchFamily="34" charset="0"/>
                <a:cs typeface="Kaufmann" panose="020B0500000000000000" pitchFamily="34" charset="0"/>
                <a:sym typeface="+mn-lt"/>
              </a:rPr>
              <a:t>Đã bao giờ em phải chia tay mãi mãi với một con vật nuôi, một đồ chơi, một vật dụng, … hết sức thân thiết với mình? Tâm trạng của em khi ấy thế nào?</a:t>
            </a:r>
            <a:endParaRPr lang="zh-CN" altLang="en-US" sz="2000" b="1" dirty="0">
              <a:solidFill>
                <a:srgbClr val="0070C0"/>
              </a:solidFill>
              <a:latin typeface="+mj-lt"/>
              <a:ea typeface="Kaufmann" panose="020B0500000000000000" pitchFamily="34" charset="0"/>
              <a:cs typeface="Kaufmann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32239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MH_SubTitle_1">
            <a:extLst>
              <a:ext uri="{FF2B5EF4-FFF2-40B4-BE49-F238E27FC236}">
                <a16:creationId xmlns:a16="http://schemas.microsoft.com/office/drawing/2014/main" id="{D02A85DE-3648-574B-8AB2-88C29AA0E6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46008" y="1339600"/>
            <a:ext cx="5230906" cy="1155599"/>
          </a:xfrm>
          <a:prstGeom prst="roundRect">
            <a:avLst>
              <a:gd name="adj" fmla="val 2111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tìm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chú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thích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*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*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giải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nghĩa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từ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30" name="TextBox 39">
            <a:extLst>
              <a:ext uri="{FF2B5EF4-FFF2-40B4-BE49-F238E27FC236}">
                <a16:creationId xmlns:a16="http://schemas.microsoft.com/office/drawing/2014/main" id="{32AF48C7-870B-4043-B8E2-4A486C9E7814}"/>
              </a:ext>
            </a:extLst>
          </p:cNvPr>
          <p:cNvSpPr txBox="1"/>
          <p:nvPr/>
        </p:nvSpPr>
        <p:spPr>
          <a:xfrm>
            <a:off x="203611" y="2692685"/>
            <a:ext cx="6493423" cy="646331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Đõ, vượng, </a:t>
            </a:r>
            <a:r>
              <a:rPr lang="vi-VN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sây, xa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</a:t>
            </a:r>
            <a:r>
              <a:rPr lang="vi-VN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ôi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cày ải, cốt tuỷ, …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34" name="MH_SubTitle_1">
            <a:extLst>
              <a:ext uri="{FF2B5EF4-FFF2-40B4-BE49-F238E27FC236}">
                <a16:creationId xmlns:a16="http://schemas.microsoft.com/office/drawing/2014/main" id="{D202651A-0E0C-234B-8E18-1F0F38D5C0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3611" y="326167"/>
            <a:ext cx="4142477" cy="600707"/>
          </a:xfrm>
          <a:prstGeom prst="roundRect">
            <a:avLst>
              <a:gd name="adj" fmla="val 2111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571500" indent="-571500">
              <a:buAutoNum type="romanUcPeriod"/>
              <a:defRPr/>
            </a:pP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Tìm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hiểu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chung</a:t>
            </a: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Tác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giả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tác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phẩm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15" name="Picture 25">
            <a:extLst>
              <a:ext uri="{FF2B5EF4-FFF2-40B4-BE49-F238E27FC236}">
                <a16:creationId xmlns:a16="http://schemas.microsoft.com/office/drawing/2014/main" id="{6D2A7FCD-4669-4049-8731-80760F7A8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33" y="3914729"/>
            <a:ext cx="1745916" cy="1065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6" name="Picture 34">
            <a:extLst>
              <a:ext uri="{FF2B5EF4-FFF2-40B4-BE49-F238E27FC236}">
                <a16:creationId xmlns:a16="http://schemas.microsoft.com/office/drawing/2014/main" id="{A8A1A5F7-027E-714F-8CEE-27D3D61A1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582" y="3674285"/>
            <a:ext cx="1720524" cy="1042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9CABF3E0-9E06-E04F-BC91-82BA26ECA6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227" r="30681"/>
          <a:stretch/>
        </p:blipFill>
        <p:spPr>
          <a:xfrm>
            <a:off x="2685672" y="3674285"/>
            <a:ext cx="1745916" cy="10470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5A67C-70F8-9F48-A8E9-708D5AAB87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7567" y="3382171"/>
            <a:ext cx="1597413" cy="1065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051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1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1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/>
      <p:bldP spid="2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1" name="Google Shape;4291;p57"/>
          <p:cNvGrpSpPr/>
          <p:nvPr/>
        </p:nvGrpSpPr>
        <p:grpSpPr>
          <a:xfrm>
            <a:off x="7854824" y="2054151"/>
            <a:ext cx="519451" cy="531593"/>
            <a:chOff x="6405353" y="2836979"/>
            <a:chExt cx="396861" cy="406137"/>
          </a:xfrm>
        </p:grpSpPr>
        <p:sp>
          <p:nvSpPr>
            <p:cNvPr id="4292" name="Google Shape;4292;p57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57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57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57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57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57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57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57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57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57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57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57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57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57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57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57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57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57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57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57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57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57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57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57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57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57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57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57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57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57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57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57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57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57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MH_SubTitle_1">
            <a:extLst>
              <a:ext uri="{FF2B5EF4-FFF2-40B4-BE49-F238E27FC236}">
                <a16:creationId xmlns:a16="http://schemas.microsoft.com/office/drawing/2014/main" id="{D02A85DE-3648-574B-8AB2-88C29AA0E6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3611" y="1232024"/>
            <a:ext cx="5230906" cy="542988"/>
          </a:xfrm>
          <a:prstGeom prst="roundRect">
            <a:avLst>
              <a:gd name="adj" fmla="val 2111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tìm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hiểu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chú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thích</a:t>
            </a: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34" name="MH_SubTitle_1">
            <a:extLst>
              <a:ext uri="{FF2B5EF4-FFF2-40B4-BE49-F238E27FC236}">
                <a16:creationId xmlns:a16="http://schemas.microsoft.com/office/drawing/2014/main" id="{D202651A-0E0C-234B-8E18-1F0F38D5C0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3611" y="326167"/>
            <a:ext cx="4142477" cy="600707"/>
          </a:xfrm>
          <a:prstGeom prst="roundRect">
            <a:avLst>
              <a:gd name="adj" fmla="val 2111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571500" indent="-571500">
              <a:buAutoNum type="romanUcPeriod"/>
              <a:defRPr/>
            </a:pP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Tìm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hiểu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chung</a:t>
            </a: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Tác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giả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tác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phẩm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4" name="MH_SubTitle_1">
            <a:extLst>
              <a:ext uri="{FF2B5EF4-FFF2-40B4-BE49-F238E27FC236}">
                <a16:creationId xmlns:a16="http://schemas.microsoft.com/office/drawing/2014/main" id="{D02A85DE-3648-574B-8AB2-88C29AA0E6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85580" y="1879014"/>
            <a:ext cx="7555501" cy="542988"/>
          </a:xfrm>
          <a:prstGeom prst="roundRect">
            <a:avLst>
              <a:gd name="adj" fmla="val 2111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3.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Tự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sự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biểu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cảm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5" name="MH_SubTitle_1">
            <a:extLst>
              <a:ext uri="{FF2B5EF4-FFF2-40B4-BE49-F238E27FC236}">
                <a16:creationId xmlns:a16="http://schemas.microsoft.com/office/drawing/2014/main" id="{D02A85DE-3648-574B-8AB2-88C29AA0E60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3611" y="2596422"/>
            <a:ext cx="5230906" cy="542988"/>
          </a:xfrm>
          <a:prstGeom prst="roundRect">
            <a:avLst>
              <a:gd name="adj" fmla="val 2111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cục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phần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85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1" name="Google Shape;4291;p57"/>
          <p:cNvGrpSpPr/>
          <p:nvPr/>
        </p:nvGrpSpPr>
        <p:grpSpPr>
          <a:xfrm>
            <a:off x="7854824" y="2054151"/>
            <a:ext cx="519451" cy="531593"/>
            <a:chOff x="6405353" y="2836979"/>
            <a:chExt cx="396861" cy="406137"/>
          </a:xfrm>
        </p:grpSpPr>
        <p:sp>
          <p:nvSpPr>
            <p:cNvPr id="4292" name="Google Shape;4292;p57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57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57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57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57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57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57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57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57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57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57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57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57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57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57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57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57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57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57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57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57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57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57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57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57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57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57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57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57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57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57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57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57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57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MH_SubTitle_1">
            <a:extLst>
              <a:ext uri="{FF2B5EF4-FFF2-40B4-BE49-F238E27FC236}">
                <a16:creationId xmlns:a16="http://schemas.microsoft.com/office/drawing/2014/main" id="{D02A85DE-3648-574B-8AB2-88C29AA0E6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3611" y="844748"/>
            <a:ext cx="5230906" cy="542988"/>
          </a:xfrm>
          <a:prstGeom prst="roundRect">
            <a:avLst>
              <a:gd name="adj" fmla="val 2111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II.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</a:p>
        </p:txBody>
      </p:sp>
      <p:sp>
        <p:nvSpPr>
          <p:cNvPr id="234" name="MH_SubTitle_1">
            <a:extLst>
              <a:ext uri="{FF2B5EF4-FFF2-40B4-BE49-F238E27FC236}">
                <a16:creationId xmlns:a16="http://schemas.microsoft.com/office/drawing/2014/main" id="{D202651A-0E0C-234B-8E18-1F0F38D5C0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3611" y="143287"/>
            <a:ext cx="4142477" cy="545201"/>
          </a:xfrm>
          <a:prstGeom prst="roundRect">
            <a:avLst>
              <a:gd name="adj" fmla="val 2111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571500" indent="-571500">
              <a:buAutoNum type="romanUcPeriod"/>
              <a:defRPr/>
            </a:pP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Tìm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hiểu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chung</a:t>
            </a: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09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roup 276">
            <a:extLst>
              <a:ext uri="{FF2B5EF4-FFF2-40B4-BE49-F238E27FC236}">
                <a16:creationId xmlns:a16="http://schemas.microsoft.com/office/drawing/2014/main" id="{A7AF0C3C-8332-764D-BAC1-5DA6DE879933}"/>
              </a:ext>
            </a:extLst>
          </p:cNvPr>
          <p:cNvGrpSpPr/>
          <p:nvPr/>
        </p:nvGrpSpPr>
        <p:grpSpPr>
          <a:xfrm>
            <a:off x="111002" y="121916"/>
            <a:ext cx="4551566" cy="652102"/>
            <a:chOff x="4338421" y="1784631"/>
            <a:chExt cx="5224987" cy="652102"/>
          </a:xfrm>
        </p:grpSpPr>
        <p:sp>
          <p:nvSpPr>
            <p:cNvPr id="278" name="Rectangle: Rounded Corners 25">
              <a:extLst>
                <a:ext uri="{FF2B5EF4-FFF2-40B4-BE49-F238E27FC236}">
                  <a16:creationId xmlns:a16="http://schemas.microsoft.com/office/drawing/2014/main" id="{FB5EE0E9-7620-764A-8023-021981765DF3}"/>
                </a:ext>
              </a:extLst>
            </p:cNvPr>
            <p:cNvSpPr/>
            <p:nvPr/>
          </p:nvSpPr>
          <p:spPr>
            <a:xfrm>
              <a:off x="4338421" y="1784631"/>
              <a:ext cx="5092609" cy="652102"/>
            </a:xfrm>
            <a:prstGeom prst="roundRect">
              <a:avLst>
                <a:gd name="adj" fmla="val 48060"/>
              </a:avLst>
            </a:prstGeom>
            <a:noFill/>
            <a:ln>
              <a:solidFill>
                <a:srgbClr val="659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  </a:t>
              </a:r>
            </a:p>
          </p:txBody>
        </p:sp>
        <p:sp>
          <p:nvSpPr>
            <p:cNvPr id="279" name="矩形 57">
              <a:extLst>
                <a:ext uri="{FF2B5EF4-FFF2-40B4-BE49-F238E27FC236}">
                  <a16:creationId xmlns:a16="http://schemas.microsoft.com/office/drawing/2014/main" id="{BB693544-7CDA-9C45-8A32-41BE5B90E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813" y="1821610"/>
              <a:ext cx="4978595" cy="52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94" tIns="45698" rIns="91394" bIns="4569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defTabSz="914217"/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1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.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Đặc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điểm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thể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loại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hồi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kí</a:t>
              </a:r>
              <a:endPara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84" name="Picture 283">
            <a:extLst>
              <a:ext uri="{FF2B5EF4-FFF2-40B4-BE49-F238E27FC236}">
                <a16:creationId xmlns:a16="http://schemas.microsoft.com/office/drawing/2014/main" id="{69656663-79F4-9145-8809-7AC52636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218" y="1398010"/>
            <a:ext cx="4257555" cy="2755900"/>
          </a:xfrm>
          <a:prstGeom prst="rect">
            <a:avLst/>
          </a:prstGeom>
        </p:spPr>
      </p:pic>
      <p:grpSp>
        <p:nvGrpSpPr>
          <p:cNvPr id="289" name="Group 288">
            <a:extLst>
              <a:ext uri="{FF2B5EF4-FFF2-40B4-BE49-F238E27FC236}">
                <a16:creationId xmlns:a16="http://schemas.microsoft.com/office/drawing/2014/main" id="{E9862B29-6340-AB44-BDC0-1183E87050A0}"/>
              </a:ext>
            </a:extLst>
          </p:cNvPr>
          <p:cNvGrpSpPr/>
          <p:nvPr/>
        </p:nvGrpSpPr>
        <p:grpSpPr>
          <a:xfrm>
            <a:off x="-172122" y="605908"/>
            <a:ext cx="4719374" cy="3632605"/>
            <a:chOff x="141715" y="562978"/>
            <a:chExt cx="4507395" cy="3705108"/>
          </a:xfrm>
        </p:grpSpPr>
        <p:pic>
          <p:nvPicPr>
            <p:cNvPr id="290" name="Picture 289">
              <a:extLst>
                <a:ext uri="{FF2B5EF4-FFF2-40B4-BE49-F238E27FC236}">
                  <a16:creationId xmlns:a16="http://schemas.microsoft.com/office/drawing/2014/main" id="{EB96EEEB-6F63-4544-B9F3-A5C2B5E9C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5" y="562978"/>
              <a:ext cx="4507395" cy="3705108"/>
            </a:xfrm>
            <a:prstGeom prst="rect">
              <a:avLst/>
            </a:prstGeom>
          </p:spPr>
        </p:pic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F0E47D99-7727-A443-8EB0-1526F5AFC17E}"/>
                </a:ext>
              </a:extLst>
            </p:cNvPr>
            <p:cNvSpPr txBox="1"/>
            <p:nvPr/>
          </p:nvSpPr>
          <p:spPr>
            <a:xfrm>
              <a:off x="617117" y="1747661"/>
              <a:ext cx="3255011" cy="16009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VB 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bầy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ong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hồi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1342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Picture 283">
            <a:extLst>
              <a:ext uri="{FF2B5EF4-FFF2-40B4-BE49-F238E27FC236}">
                <a16:creationId xmlns:a16="http://schemas.microsoft.com/office/drawing/2014/main" id="{69656663-79F4-9145-8809-7AC52636A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08343" y="1409584"/>
            <a:ext cx="3352438" cy="2755900"/>
          </a:xfrm>
          <a:prstGeom prst="rect">
            <a:avLst/>
          </a:prstGeom>
        </p:spPr>
      </p:pic>
      <p:sp>
        <p:nvSpPr>
          <p:cNvPr id="286" name="MH_SubTitle_1">
            <a:extLst>
              <a:ext uri="{FF2B5EF4-FFF2-40B4-BE49-F238E27FC236}">
                <a16:creationId xmlns:a16="http://schemas.microsoft.com/office/drawing/2014/main" id="{F49B0688-9535-0A42-9815-158F68F88AA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560781" y="1317637"/>
            <a:ext cx="1663411" cy="283369"/>
          </a:xfrm>
          <a:prstGeom prst="roundRect">
            <a:avLst>
              <a:gd name="adj" fmla="val 2111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342900" indent="-342900" algn="ctr">
              <a:buFont typeface="Wingdings" pitchFamily="2" charset="2"/>
              <a:buChar char="Ø"/>
              <a:defRPr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Ngôi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87" name="MH_SubTitle_1">
            <a:extLst>
              <a:ext uri="{FF2B5EF4-FFF2-40B4-BE49-F238E27FC236}">
                <a16:creationId xmlns:a16="http://schemas.microsoft.com/office/drawing/2014/main" id="{9ED76E22-6FDA-6246-B29F-07E0E7FCCE8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50609" y="2921875"/>
            <a:ext cx="4994144" cy="283369"/>
          </a:xfrm>
          <a:prstGeom prst="roundRect">
            <a:avLst>
              <a:gd name="adj" fmla="val 2111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342900" indent="-342900" algn="ctr">
              <a:buFont typeface="Wingdings" pitchFamily="2" charset="2"/>
              <a:buChar char="Ø"/>
              <a:defRPr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chép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việc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88" name="MH_SubTitle_1">
            <a:extLst>
              <a:ext uri="{FF2B5EF4-FFF2-40B4-BE49-F238E27FC236}">
                <a16:creationId xmlns:a16="http://schemas.microsoft.com/office/drawing/2014/main" id="{138A2146-BF10-5D45-8D85-D37497E7AA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560781" y="2002940"/>
            <a:ext cx="5269225" cy="283369"/>
          </a:xfrm>
          <a:prstGeom prst="roundRect">
            <a:avLst>
              <a:gd name="adj" fmla="val 2111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342900" indent="-342900" algn="ctr">
              <a:buFont typeface="Wingdings" pitchFamily="2" charset="2"/>
              <a:buChar char="Ø"/>
              <a:defRPr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Hồi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ức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viết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A7AF0C3C-8332-764D-BAC1-5DA6DE879933}"/>
              </a:ext>
            </a:extLst>
          </p:cNvPr>
          <p:cNvGrpSpPr/>
          <p:nvPr/>
        </p:nvGrpSpPr>
        <p:grpSpPr>
          <a:xfrm>
            <a:off x="111002" y="121916"/>
            <a:ext cx="4551566" cy="652102"/>
            <a:chOff x="4338421" y="1784631"/>
            <a:chExt cx="5224987" cy="652102"/>
          </a:xfrm>
        </p:grpSpPr>
        <p:sp>
          <p:nvSpPr>
            <p:cNvPr id="282" name="Rectangle: Rounded Corners 25">
              <a:extLst>
                <a:ext uri="{FF2B5EF4-FFF2-40B4-BE49-F238E27FC236}">
                  <a16:creationId xmlns:a16="http://schemas.microsoft.com/office/drawing/2014/main" id="{FB5EE0E9-7620-764A-8023-021981765DF3}"/>
                </a:ext>
              </a:extLst>
            </p:cNvPr>
            <p:cNvSpPr/>
            <p:nvPr/>
          </p:nvSpPr>
          <p:spPr>
            <a:xfrm>
              <a:off x="4338421" y="1784631"/>
              <a:ext cx="5092609" cy="652102"/>
            </a:xfrm>
            <a:prstGeom prst="roundRect">
              <a:avLst>
                <a:gd name="adj" fmla="val 48060"/>
              </a:avLst>
            </a:prstGeom>
            <a:noFill/>
            <a:ln>
              <a:solidFill>
                <a:srgbClr val="659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  <p:sp>
          <p:nvSpPr>
            <p:cNvPr id="283" name="矩形 57">
              <a:extLst>
                <a:ext uri="{FF2B5EF4-FFF2-40B4-BE49-F238E27FC236}">
                  <a16:creationId xmlns:a16="http://schemas.microsoft.com/office/drawing/2014/main" id="{BB693544-7CDA-9C45-8A32-41BE5B90E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813" y="1821610"/>
              <a:ext cx="4978595" cy="52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94" tIns="45698" rIns="91394" bIns="4569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defTabSz="914217"/>
              <a:r>
                <a:rPr lang="en-US" altLang="zh-CN" sz="2800" b="1" dirty="0" smtClean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1</a:t>
              </a:r>
              <a:r>
                <a:rPr lang="en-US" altLang="zh-CN" sz="2800" b="1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.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Đặc</a:t>
              </a:r>
              <a:r>
                <a:rPr lang="en-US" altLang="zh-CN" sz="2800" b="1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điểm</a:t>
              </a:r>
              <a:r>
                <a:rPr lang="en-US" altLang="zh-CN" sz="2800" b="1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thể</a:t>
              </a:r>
              <a:r>
                <a:rPr lang="en-US" altLang="zh-CN" sz="2800" b="1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loại</a:t>
              </a:r>
              <a:r>
                <a:rPr lang="en-US" altLang="zh-CN" sz="2800" b="1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hồi</a:t>
              </a:r>
              <a:r>
                <a:rPr lang="en-US" altLang="zh-CN" sz="2800" b="1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kí</a:t>
              </a:r>
              <a:endParaRPr lang="en-US" altLang="zh-CN" sz="28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10989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/>
      <p:bldP spid="287" grpId="0"/>
      <p:bldP spid="28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1819;p47">
            <a:extLst>
              <a:ext uri="{FF2B5EF4-FFF2-40B4-BE49-F238E27FC236}">
                <a16:creationId xmlns:a16="http://schemas.microsoft.com/office/drawing/2014/main" id="{D3CE99F5-EE20-7C4D-BEBD-3E1BD85C0271}"/>
              </a:ext>
            </a:extLst>
          </p:cNvPr>
          <p:cNvGrpSpPr/>
          <p:nvPr/>
        </p:nvGrpSpPr>
        <p:grpSpPr>
          <a:xfrm>
            <a:off x="7486245" y="2012871"/>
            <a:ext cx="396861" cy="406137"/>
            <a:chOff x="6405353" y="2836979"/>
            <a:chExt cx="396861" cy="406137"/>
          </a:xfrm>
        </p:grpSpPr>
        <p:sp>
          <p:nvSpPr>
            <p:cNvPr id="59" name="Google Shape;1820;p47">
              <a:extLst>
                <a:ext uri="{FF2B5EF4-FFF2-40B4-BE49-F238E27FC236}">
                  <a16:creationId xmlns:a16="http://schemas.microsoft.com/office/drawing/2014/main" id="{52C9C203-7895-5C4A-ACD6-F3A83A080875}"/>
                </a:ext>
              </a:extLst>
            </p:cNvPr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Google Shape;1821;p47">
              <a:extLst>
                <a:ext uri="{FF2B5EF4-FFF2-40B4-BE49-F238E27FC236}">
                  <a16:creationId xmlns:a16="http://schemas.microsoft.com/office/drawing/2014/main" id="{21F8DBD9-AC0D-F241-96F4-13869055CEE0}"/>
                </a:ext>
              </a:extLst>
            </p:cNvPr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Google Shape;1822;p47">
              <a:extLst>
                <a:ext uri="{FF2B5EF4-FFF2-40B4-BE49-F238E27FC236}">
                  <a16:creationId xmlns:a16="http://schemas.microsoft.com/office/drawing/2014/main" id="{2033276F-A1F0-3045-819E-450D084D80BA}"/>
                </a:ext>
              </a:extLst>
            </p:cNvPr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Google Shape;1823;p47">
              <a:extLst>
                <a:ext uri="{FF2B5EF4-FFF2-40B4-BE49-F238E27FC236}">
                  <a16:creationId xmlns:a16="http://schemas.microsoft.com/office/drawing/2014/main" id="{4E5BD41D-B7A8-1C4F-9F58-D88612FCA6B1}"/>
                </a:ext>
              </a:extLst>
            </p:cNvPr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Google Shape;1824;p47">
              <a:extLst>
                <a:ext uri="{FF2B5EF4-FFF2-40B4-BE49-F238E27FC236}">
                  <a16:creationId xmlns:a16="http://schemas.microsoft.com/office/drawing/2014/main" id="{0B90CF99-350E-C042-943D-336889E4EE7E}"/>
                </a:ext>
              </a:extLst>
            </p:cNvPr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Google Shape;1825;p47">
              <a:extLst>
                <a:ext uri="{FF2B5EF4-FFF2-40B4-BE49-F238E27FC236}">
                  <a16:creationId xmlns:a16="http://schemas.microsoft.com/office/drawing/2014/main" id="{36AC4EAA-6E03-3145-B692-8766609552BA}"/>
                </a:ext>
              </a:extLst>
            </p:cNvPr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Google Shape;1826;p47">
              <a:extLst>
                <a:ext uri="{FF2B5EF4-FFF2-40B4-BE49-F238E27FC236}">
                  <a16:creationId xmlns:a16="http://schemas.microsoft.com/office/drawing/2014/main" id="{7B4D4648-5533-584C-BE7B-0C393BF182C9}"/>
                </a:ext>
              </a:extLst>
            </p:cNvPr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Google Shape;1827;p47">
              <a:extLst>
                <a:ext uri="{FF2B5EF4-FFF2-40B4-BE49-F238E27FC236}">
                  <a16:creationId xmlns:a16="http://schemas.microsoft.com/office/drawing/2014/main" id="{3FEFC70C-605A-F94B-B8B2-91617668B8EF}"/>
                </a:ext>
              </a:extLst>
            </p:cNvPr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Google Shape;1828;p47">
              <a:extLst>
                <a:ext uri="{FF2B5EF4-FFF2-40B4-BE49-F238E27FC236}">
                  <a16:creationId xmlns:a16="http://schemas.microsoft.com/office/drawing/2014/main" id="{4390504D-7832-3E48-A769-7E384327D411}"/>
                </a:ext>
              </a:extLst>
            </p:cNvPr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Google Shape;1829;p47">
              <a:extLst>
                <a:ext uri="{FF2B5EF4-FFF2-40B4-BE49-F238E27FC236}">
                  <a16:creationId xmlns:a16="http://schemas.microsoft.com/office/drawing/2014/main" id="{B8EC7D14-9753-C043-89D3-FBB0053B444C}"/>
                </a:ext>
              </a:extLst>
            </p:cNvPr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Google Shape;1830;p47">
              <a:extLst>
                <a:ext uri="{FF2B5EF4-FFF2-40B4-BE49-F238E27FC236}">
                  <a16:creationId xmlns:a16="http://schemas.microsoft.com/office/drawing/2014/main" id="{9FD7DB15-18B9-C248-9EBC-09D57612A505}"/>
                </a:ext>
              </a:extLst>
            </p:cNvPr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1831;p47">
              <a:extLst>
                <a:ext uri="{FF2B5EF4-FFF2-40B4-BE49-F238E27FC236}">
                  <a16:creationId xmlns:a16="http://schemas.microsoft.com/office/drawing/2014/main" id="{D8CA55E8-CEB2-114E-BB82-2C7C4A3252E8}"/>
                </a:ext>
              </a:extLst>
            </p:cNvPr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Google Shape;1832;p47">
              <a:extLst>
                <a:ext uri="{FF2B5EF4-FFF2-40B4-BE49-F238E27FC236}">
                  <a16:creationId xmlns:a16="http://schemas.microsoft.com/office/drawing/2014/main" id="{5394AEE0-55D7-E44F-A035-BC73BB68469F}"/>
                </a:ext>
              </a:extLst>
            </p:cNvPr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Google Shape;1833;p47">
              <a:extLst>
                <a:ext uri="{FF2B5EF4-FFF2-40B4-BE49-F238E27FC236}">
                  <a16:creationId xmlns:a16="http://schemas.microsoft.com/office/drawing/2014/main" id="{DAC0238A-9208-994B-82BC-711FF7914E25}"/>
                </a:ext>
              </a:extLst>
            </p:cNvPr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Google Shape;1834;p47">
              <a:extLst>
                <a:ext uri="{FF2B5EF4-FFF2-40B4-BE49-F238E27FC236}">
                  <a16:creationId xmlns:a16="http://schemas.microsoft.com/office/drawing/2014/main" id="{5A22B17F-C1AB-C349-AFD5-4EA31F94450D}"/>
                </a:ext>
              </a:extLst>
            </p:cNvPr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Google Shape;1835;p47">
              <a:extLst>
                <a:ext uri="{FF2B5EF4-FFF2-40B4-BE49-F238E27FC236}">
                  <a16:creationId xmlns:a16="http://schemas.microsoft.com/office/drawing/2014/main" id="{153898FF-80BC-8047-8618-1EAFC2A0855F}"/>
                </a:ext>
              </a:extLst>
            </p:cNvPr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Google Shape;1836;p47">
              <a:extLst>
                <a:ext uri="{FF2B5EF4-FFF2-40B4-BE49-F238E27FC236}">
                  <a16:creationId xmlns:a16="http://schemas.microsoft.com/office/drawing/2014/main" id="{579156C8-AFB1-7740-B9E5-F70EAADFEA6C}"/>
                </a:ext>
              </a:extLst>
            </p:cNvPr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Google Shape;1837;p47">
              <a:extLst>
                <a:ext uri="{FF2B5EF4-FFF2-40B4-BE49-F238E27FC236}">
                  <a16:creationId xmlns:a16="http://schemas.microsoft.com/office/drawing/2014/main" id="{80322DD3-3A7D-2642-A70B-5CD99641C06A}"/>
                </a:ext>
              </a:extLst>
            </p:cNvPr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Google Shape;1838;p47">
              <a:extLst>
                <a:ext uri="{FF2B5EF4-FFF2-40B4-BE49-F238E27FC236}">
                  <a16:creationId xmlns:a16="http://schemas.microsoft.com/office/drawing/2014/main" id="{43B62515-A7BA-3941-A820-4C158059E3BC}"/>
                </a:ext>
              </a:extLst>
            </p:cNvPr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Google Shape;1839;p47">
              <a:extLst>
                <a:ext uri="{FF2B5EF4-FFF2-40B4-BE49-F238E27FC236}">
                  <a16:creationId xmlns:a16="http://schemas.microsoft.com/office/drawing/2014/main" id="{4C7B197F-2E04-3646-8FBC-697B9C750A05}"/>
                </a:ext>
              </a:extLst>
            </p:cNvPr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Google Shape;1840;p47">
              <a:extLst>
                <a:ext uri="{FF2B5EF4-FFF2-40B4-BE49-F238E27FC236}">
                  <a16:creationId xmlns:a16="http://schemas.microsoft.com/office/drawing/2014/main" id="{0EEF5DE9-F680-8243-8F80-48B369F684C5}"/>
                </a:ext>
              </a:extLst>
            </p:cNvPr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Google Shape;1841;p47">
              <a:extLst>
                <a:ext uri="{FF2B5EF4-FFF2-40B4-BE49-F238E27FC236}">
                  <a16:creationId xmlns:a16="http://schemas.microsoft.com/office/drawing/2014/main" id="{E1851F44-90B4-F949-A903-22951CF93360}"/>
                </a:ext>
              </a:extLst>
            </p:cNvPr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Google Shape;1842;p47">
              <a:extLst>
                <a:ext uri="{FF2B5EF4-FFF2-40B4-BE49-F238E27FC236}">
                  <a16:creationId xmlns:a16="http://schemas.microsoft.com/office/drawing/2014/main" id="{E38C3AC7-F7D5-B84F-BFAB-80D9E3C86ED9}"/>
                </a:ext>
              </a:extLst>
            </p:cNvPr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Google Shape;1843;p47">
              <a:extLst>
                <a:ext uri="{FF2B5EF4-FFF2-40B4-BE49-F238E27FC236}">
                  <a16:creationId xmlns:a16="http://schemas.microsoft.com/office/drawing/2014/main" id="{E3BA90C7-252F-2546-8389-F35A2438DF44}"/>
                </a:ext>
              </a:extLst>
            </p:cNvPr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Google Shape;1844;p47">
              <a:extLst>
                <a:ext uri="{FF2B5EF4-FFF2-40B4-BE49-F238E27FC236}">
                  <a16:creationId xmlns:a16="http://schemas.microsoft.com/office/drawing/2014/main" id="{054757A4-E20D-7243-9BD6-5ACA167F79A7}"/>
                </a:ext>
              </a:extLst>
            </p:cNvPr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Google Shape;1845;p47">
              <a:extLst>
                <a:ext uri="{FF2B5EF4-FFF2-40B4-BE49-F238E27FC236}">
                  <a16:creationId xmlns:a16="http://schemas.microsoft.com/office/drawing/2014/main" id="{0A67A37E-6745-8A4E-A19E-72941AF70596}"/>
                </a:ext>
              </a:extLst>
            </p:cNvPr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Google Shape;1846;p47">
              <a:extLst>
                <a:ext uri="{FF2B5EF4-FFF2-40B4-BE49-F238E27FC236}">
                  <a16:creationId xmlns:a16="http://schemas.microsoft.com/office/drawing/2014/main" id="{F85E2284-E5A1-404C-8BC4-7C914834D611}"/>
                </a:ext>
              </a:extLst>
            </p:cNvPr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Google Shape;1847;p47">
              <a:extLst>
                <a:ext uri="{FF2B5EF4-FFF2-40B4-BE49-F238E27FC236}">
                  <a16:creationId xmlns:a16="http://schemas.microsoft.com/office/drawing/2014/main" id="{A9459E8C-F659-5A43-BE1A-DEB93935D227}"/>
                </a:ext>
              </a:extLst>
            </p:cNvPr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Google Shape;1848;p47">
              <a:extLst>
                <a:ext uri="{FF2B5EF4-FFF2-40B4-BE49-F238E27FC236}">
                  <a16:creationId xmlns:a16="http://schemas.microsoft.com/office/drawing/2014/main" id="{97522113-2D38-E54B-A6DE-A0954E25616E}"/>
                </a:ext>
              </a:extLst>
            </p:cNvPr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Google Shape;1849;p47">
              <a:extLst>
                <a:ext uri="{FF2B5EF4-FFF2-40B4-BE49-F238E27FC236}">
                  <a16:creationId xmlns:a16="http://schemas.microsoft.com/office/drawing/2014/main" id="{2E7D5D36-FA51-D142-896B-B876D8298071}"/>
                </a:ext>
              </a:extLst>
            </p:cNvPr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Google Shape;1850;p47">
              <a:extLst>
                <a:ext uri="{FF2B5EF4-FFF2-40B4-BE49-F238E27FC236}">
                  <a16:creationId xmlns:a16="http://schemas.microsoft.com/office/drawing/2014/main" id="{613465BC-FE85-E747-AC6B-DDDFF14CAB84}"/>
                </a:ext>
              </a:extLst>
            </p:cNvPr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Google Shape;1851;p47">
              <a:extLst>
                <a:ext uri="{FF2B5EF4-FFF2-40B4-BE49-F238E27FC236}">
                  <a16:creationId xmlns:a16="http://schemas.microsoft.com/office/drawing/2014/main" id="{FCF96537-A698-F845-99A4-7780BFC4C28F}"/>
                </a:ext>
              </a:extLst>
            </p:cNvPr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Google Shape;1852;p47">
              <a:extLst>
                <a:ext uri="{FF2B5EF4-FFF2-40B4-BE49-F238E27FC236}">
                  <a16:creationId xmlns:a16="http://schemas.microsoft.com/office/drawing/2014/main" id="{C6404E3A-26E8-DE4B-A709-C729EF65D65E}"/>
                </a:ext>
              </a:extLst>
            </p:cNvPr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Google Shape;1853;p47">
              <a:extLst>
                <a:ext uri="{FF2B5EF4-FFF2-40B4-BE49-F238E27FC236}">
                  <a16:creationId xmlns:a16="http://schemas.microsoft.com/office/drawing/2014/main" id="{39C1D830-8EF0-314C-A4DA-63B04E016205}"/>
                </a:ext>
              </a:extLst>
            </p:cNvPr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Google Shape;1854;p47">
            <a:extLst>
              <a:ext uri="{FF2B5EF4-FFF2-40B4-BE49-F238E27FC236}">
                <a16:creationId xmlns:a16="http://schemas.microsoft.com/office/drawing/2014/main" id="{70F5F591-EF73-CF44-8507-62685065365D}"/>
              </a:ext>
            </a:extLst>
          </p:cNvPr>
          <p:cNvGrpSpPr/>
          <p:nvPr/>
        </p:nvGrpSpPr>
        <p:grpSpPr>
          <a:xfrm>
            <a:off x="8225566" y="471679"/>
            <a:ext cx="396861" cy="406137"/>
            <a:chOff x="6405353" y="2836979"/>
            <a:chExt cx="396861" cy="406137"/>
          </a:xfrm>
        </p:grpSpPr>
        <p:sp>
          <p:nvSpPr>
            <p:cNvPr id="94" name="Google Shape;1855;p47">
              <a:extLst>
                <a:ext uri="{FF2B5EF4-FFF2-40B4-BE49-F238E27FC236}">
                  <a16:creationId xmlns:a16="http://schemas.microsoft.com/office/drawing/2014/main" id="{3C0982A1-D819-C948-9A8E-8570A39C32D6}"/>
                </a:ext>
              </a:extLst>
            </p:cNvPr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Google Shape;1856;p47">
              <a:extLst>
                <a:ext uri="{FF2B5EF4-FFF2-40B4-BE49-F238E27FC236}">
                  <a16:creationId xmlns:a16="http://schemas.microsoft.com/office/drawing/2014/main" id="{8DED363F-C8FB-AC4A-B2E7-1B2745E99D77}"/>
                </a:ext>
              </a:extLst>
            </p:cNvPr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Google Shape;1857;p47">
              <a:extLst>
                <a:ext uri="{FF2B5EF4-FFF2-40B4-BE49-F238E27FC236}">
                  <a16:creationId xmlns:a16="http://schemas.microsoft.com/office/drawing/2014/main" id="{64D73D44-6246-8247-A9E7-538122FA7710}"/>
                </a:ext>
              </a:extLst>
            </p:cNvPr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Google Shape;1858;p47">
              <a:extLst>
                <a:ext uri="{FF2B5EF4-FFF2-40B4-BE49-F238E27FC236}">
                  <a16:creationId xmlns:a16="http://schemas.microsoft.com/office/drawing/2014/main" id="{3FF77972-428C-3947-B4BF-04EC1E791931}"/>
                </a:ext>
              </a:extLst>
            </p:cNvPr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Google Shape;1859;p47">
              <a:extLst>
                <a:ext uri="{FF2B5EF4-FFF2-40B4-BE49-F238E27FC236}">
                  <a16:creationId xmlns:a16="http://schemas.microsoft.com/office/drawing/2014/main" id="{DC5BD24B-3140-5A42-8A4A-D7E97269C2DC}"/>
                </a:ext>
              </a:extLst>
            </p:cNvPr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Google Shape;1860;p47">
              <a:extLst>
                <a:ext uri="{FF2B5EF4-FFF2-40B4-BE49-F238E27FC236}">
                  <a16:creationId xmlns:a16="http://schemas.microsoft.com/office/drawing/2014/main" id="{BB440FC3-12EA-AA45-A795-B1AD5B6913C3}"/>
                </a:ext>
              </a:extLst>
            </p:cNvPr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Google Shape;1861;p47">
              <a:extLst>
                <a:ext uri="{FF2B5EF4-FFF2-40B4-BE49-F238E27FC236}">
                  <a16:creationId xmlns:a16="http://schemas.microsoft.com/office/drawing/2014/main" id="{FFC24750-9700-904A-B12A-9D24970826E8}"/>
                </a:ext>
              </a:extLst>
            </p:cNvPr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Google Shape;1862;p47">
              <a:extLst>
                <a:ext uri="{FF2B5EF4-FFF2-40B4-BE49-F238E27FC236}">
                  <a16:creationId xmlns:a16="http://schemas.microsoft.com/office/drawing/2014/main" id="{644E329E-20ED-8946-A910-89DE483CD0C9}"/>
                </a:ext>
              </a:extLst>
            </p:cNvPr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Google Shape;1863;p47">
              <a:extLst>
                <a:ext uri="{FF2B5EF4-FFF2-40B4-BE49-F238E27FC236}">
                  <a16:creationId xmlns:a16="http://schemas.microsoft.com/office/drawing/2014/main" id="{9CDCBEAD-A1E6-9B44-BA46-246093EDADD4}"/>
                </a:ext>
              </a:extLst>
            </p:cNvPr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Google Shape;1864;p47">
              <a:extLst>
                <a:ext uri="{FF2B5EF4-FFF2-40B4-BE49-F238E27FC236}">
                  <a16:creationId xmlns:a16="http://schemas.microsoft.com/office/drawing/2014/main" id="{EB06C069-8221-6946-A826-F6D6A9E9D74C}"/>
                </a:ext>
              </a:extLst>
            </p:cNvPr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Google Shape;1865;p47">
              <a:extLst>
                <a:ext uri="{FF2B5EF4-FFF2-40B4-BE49-F238E27FC236}">
                  <a16:creationId xmlns:a16="http://schemas.microsoft.com/office/drawing/2014/main" id="{5013737C-4F42-E742-9018-F91A7F2C41C2}"/>
                </a:ext>
              </a:extLst>
            </p:cNvPr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Google Shape;1866;p47">
              <a:extLst>
                <a:ext uri="{FF2B5EF4-FFF2-40B4-BE49-F238E27FC236}">
                  <a16:creationId xmlns:a16="http://schemas.microsoft.com/office/drawing/2014/main" id="{531051B7-6890-FA45-A5DB-83D244D6E712}"/>
                </a:ext>
              </a:extLst>
            </p:cNvPr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Google Shape;1867;p47">
              <a:extLst>
                <a:ext uri="{FF2B5EF4-FFF2-40B4-BE49-F238E27FC236}">
                  <a16:creationId xmlns:a16="http://schemas.microsoft.com/office/drawing/2014/main" id="{3C57EE9A-49E6-AA41-A6B7-9CC248DF8AEB}"/>
                </a:ext>
              </a:extLst>
            </p:cNvPr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Google Shape;1868;p47">
              <a:extLst>
                <a:ext uri="{FF2B5EF4-FFF2-40B4-BE49-F238E27FC236}">
                  <a16:creationId xmlns:a16="http://schemas.microsoft.com/office/drawing/2014/main" id="{D96A07B1-F8B0-324B-BC15-BA95B146CD7D}"/>
                </a:ext>
              </a:extLst>
            </p:cNvPr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Google Shape;1869;p47">
              <a:extLst>
                <a:ext uri="{FF2B5EF4-FFF2-40B4-BE49-F238E27FC236}">
                  <a16:creationId xmlns:a16="http://schemas.microsoft.com/office/drawing/2014/main" id="{176B9D05-CD53-BF4C-AABA-67C049E48D91}"/>
                </a:ext>
              </a:extLst>
            </p:cNvPr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Google Shape;1870;p47">
              <a:extLst>
                <a:ext uri="{FF2B5EF4-FFF2-40B4-BE49-F238E27FC236}">
                  <a16:creationId xmlns:a16="http://schemas.microsoft.com/office/drawing/2014/main" id="{C5B21C61-9861-D042-9429-A949FC9AA022}"/>
                </a:ext>
              </a:extLst>
            </p:cNvPr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Google Shape;1871;p47">
              <a:extLst>
                <a:ext uri="{FF2B5EF4-FFF2-40B4-BE49-F238E27FC236}">
                  <a16:creationId xmlns:a16="http://schemas.microsoft.com/office/drawing/2014/main" id="{898DE562-16F4-4F49-AD0F-DE8F3233DF7E}"/>
                </a:ext>
              </a:extLst>
            </p:cNvPr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Google Shape;1872;p47">
              <a:extLst>
                <a:ext uri="{FF2B5EF4-FFF2-40B4-BE49-F238E27FC236}">
                  <a16:creationId xmlns:a16="http://schemas.microsoft.com/office/drawing/2014/main" id="{EBCA1369-E7F5-8C49-BB30-74B2919E05E3}"/>
                </a:ext>
              </a:extLst>
            </p:cNvPr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Google Shape;1873;p47">
              <a:extLst>
                <a:ext uri="{FF2B5EF4-FFF2-40B4-BE49-F238E27FC236}">
                  <a16:creationId xmlns:a16="http://schemas.microsoft.com/office/drawing/2014/main" id="{CFE1F629-DF84-1441-9470-E0148370BB5A}"/>
                </a:ext>
              </a:extLst>
            </p:cNvPr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Google Shape;1874;p47">
              <a:extLst>
                <a:ext uri="{FF2B5EF4-FFF2-40B4-BE49-F238E27FC236}">
                  <a16:creationId xmlns:a16="http://schemas.microsoft.com/office/drawing/2014/main" id="{D3EC19EC-1BA0-4144-85D8-CA811E859A1F}"/>
                </a:ext>
              </a:extLst>
            </p:cNvPr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Google Shape;1875;p47">
              <a:extLst>
                <a:ext uri="{FF2B5EF4-FFF2-40B4-BE49-F238E27FC236}">
                  <a16:creationId xmlns:a16="http://schemas.microsoft.com/office/drawing/2014/main" id="{B800A598-B945-7645-A4A6-38F731A3BDEF}"/>
                </a:ext>
              </a:extLst>
            </p:cNvPr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Google Shape;1876;p47">
              <a:extLst>
                <a:ext uri="{FF2B5EF4-FFF2-40B4-BE49-F238E27FC236}">
                  <a16:creationId xmlns:a16="http://schemas.microsoft.com/office/drawing/2014/main" id="{F04DFCAF-3CF9-214B-8428-40365C124644}"/>
                </a:ext>
              </a:extLst>
            </p:cNvPr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Google Shape;1877;p47">
              <a:extLst>
                <a:ext uri="{FF2B5EF4-FFF2-40B4-BE49-F238E27FC236}">
                  <a16:creationId xmlns:a16="http://schemas.microsoft.com/office/drawing/2014/main" id="{7D26D4C8-A72B-DB45-AE59-4309A646FFCD}"/>
                </a:ext>
              </a:extLst>
            </p:cNvPr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Google Shape;1878;p47">
              <a:extLst>
                <a:ext uri="{FF2B5EF4-FFF2-40B4-BE49-F238E27FC236}">
                  <a16:creationId xmlns:a16="http://schemas.microsoft.com/office/drawing/2014/main" id="{9DFB3CD8-3309-E548-8415-B5779BC5162B}"/>
                </a:ext>
              </a:extLst>
            </p:cNvPr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Google Shape;1879;p47">
              <a:extLst>
                <a:ext uri="{FF2B5EF4-FFF2-40B4-BE49-F238E27FC236}">
                  <a16:creationId xmlns:a16="http://schemas.microsoft.com/office/drawing/2014/main" id="{1FE45CE1-8CB3-DD4C-933F-00D7AF0B0289}"/>
                </a:ext>
              </a:extLst>
            </p:cNvPr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Google Shape;1880;p47">
              <a:extLst>
                <a:ext uri="{FF2B5EF4-FFF2-40B4-BE49-F238E27FC236}">
                  <a16:creationId xmlns:a16="http://schemas.microsoft.com/office/drawing/2014/main" id="{0E21FF9F-736C-044B-A83C-31B449A4D3D1}"/>
                </a:ext>
              </a:extLst>
            </p:cNvPr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Google Shape;1881;p47">
              <a:extLst>
                <a:ext uri="{FF2B5EF4-FFF2-40B4-BE49-F238E27FC236}">
                  <a16:creationId xmlns:a16="http://schemas.microsoft.com/office/drawing/2014/main" id="{0C01486A-3713-7C47-89F4-FF5A1B6B942B}"/>
                </a:ext>
              </a:extLst>
            </p:cNvPr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Google Shape;1882;p47">
              <a:extLst>
                <a:ext uri="{FF2B5EF4-FFF2-40B4-BE49-F238E27FC236}">
                  <a16:creationId xmlns:a16="http://schemas.microsoft.com/office/drawing/2014/main" id="{2938A743-46F4-3143-9458-DE0188D19C93}"/>
                </a:ext>
              </a:extLst>
            </p:cNvPr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Google Shape;1883;p47">
              <a:extLst>
                <a:ext uri="{FF2B5EF4-FFF2-40B4-BE49-F238E27FC236}">
                  <a16:creationId xmlns:a16="http://schemas.microsoft.com/office/drawing/2014/main" id="{04A9E80F-D2AF-B44D-928E-B21D91F10665}"/>
                </a:ext>
              </a:extLst>
            </p:cNvPr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Google Shape;1884;p47">
              <a:extLst>
                <a:ext uri="{FF2B5EF4-FFF2-40B4-BE49-F238E27FC236}">
                  <a16:creationId xmlns:a16="http://schemas.microsoft.com/office/drawing/2014/main" id="{FE8CF306-9486-3C4F-86E9-2F2498DBD2DE}"/>
                </a:ext>
              </a:extLst>
            </p:cNvPr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Google Shape;1885;p47">
              <a:extLst>
                <a:ext uri="{FF2B5EF4-FFF2-40B4-BE49-F238E27FC236}">
                  <a16:creationId xmlns:a16="http://schemas.microsoft.com/office/drawing/2014/main" id="{883427D6-25B5-2A4E-8E80-EFF56E97F957}"/>
                </a:ext>
              </a:extLst>
            </p:cNvPr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Google Shape;1886;p47">
              <a:extLst>
                <a:ext uri="{FF2B5EF4-FFF2-40B4-BE49-F238E27FC236}">
                  <a16:creationId xmlns:a16="http://schemas.microsoft.com/office/drawing/2014/main" id="{6918182E-7184-9F4A-B931-9F93AD0CACA6}"/>
                </a:ext>
              </a:extLst>
            </p:cNvPr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Google Shape;1887;p47">
              <a:extLst>
                <a:ext uri="{FF2B5EF4-FFF2-40B4-BE49-F238E27FC236}">
                  <a16:creationId xmlns:a16="http://schemas.microsoft.com/office/drawing/2014/main" id="{E3FFECAE-D107-6A40-889E-B3F1531BAC5C}"/>
                </a:ext>
              </a:extLst>
            </p:cNvPr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Google Shape;1888;p47">
              <a:extLst>
                <a:ext uri="{FF2B5EF4-FFF2-40B4-BE49-F238E27FC236}">
                  <a16:creationId xmlns:a16="http://schemas.microsoft.com/office/drawing/2014/main" id="{F79FDCB5-0628-6B41-BD89-BDB3C04DC063}"/>
                </a:ext>
              </a:extLst>
            </p:cNvPr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3" name="Google Shape;1924;p47">
            <a:extLst>
              <a:ext uri="{FF2B5EF4-FFF2-40B4-BE49-F238E27FC236}">
                <a16:creationId xmlns:a16="http://schemas.microsoft.com/office/drawing/2014/main" id="{324B33C2-FF6C-F04E-ABBE-84F0F5E4B01F}"/>
              </a:ext>
            </a:extLst>
          </p:cNvPr>
          <p:cNvGrpSpPr/>
          <p:nvPr/>
        </p:nvGrpSpPr>
        <p:grpSpPr>
          <a:xfrm>
            <a:off x="5310867" y="106124"/>
            <a:ext cx="637597" cy="640560"/>
            <a:chOff x="6405353" y="2836979"/>
            <a:chExt cx="396861" cy="406137"/>
          </a:xfrm>
        </p:grpSpPr>
        <p:sp>
          <p:nvSpPr>
            <p:cNvPr id="164" name="Google Shape;1925;p47">
              <a:extLst>
                <a:ext uri="{FF2B5EF4-FFF2-40B4-BE49-F238E27FC236}">
                  <a16:creationId xmlns:a16="http://schemas.microsoft.com/office/drawing/2014/main" id="{F96183F7-93BB-1C4C-ADDD-C1FBF7510E73}"/>
                </a:ext>
              </a:extLst>
            </p:cNvPr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Google Shape;1926;p47">
              <a:extLst>
                <a:ext uri="{FF2B5EF4-FFF2-40B4-BE49-F238E27FC236}">
                  <a16:creationId xmlns:a16="http://schemas.microsoft.com/office/drawing/2014/main" id="{E55BE1A3-E295-0648-BDE5-8F3A81AE5F06}"/>
                </a:ext>
              </a:extLst>
            </p:cNvPr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Google Shape;1927;p47">
              <a:extLst>
                <a:ext uri="{FF2B5EF4-FFF2-40B4-BE49-F238E27FC236}">
                  <a16:creationId xmlns:a16="http://schemas.microsoft.com/office/drawing/2014/main" id="{07D4C04A-2569-544E-81E0-F537F08612A3}"/>
                </a:ext>
              </a:extLst>
            </p:cNvPr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7" name="Google Shape;1928;p47">
              <a:extLst>
                <a:ext uri="{FF2B5EF4-FFF2-40B4-BE49-F238E27FC236}">
                  <a16:creationId xmlns:a16="http://schemas.microsoft.com/office/drawing/2014/main" id="{F411EA94-2E6D-BC40-897F-6E4A94EEE9BC}"/>
                </a:ext>
              </a:extLst>
            </p:cNvPr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8" name="Google Shape;1929;p47">
              <a:extLst>
                <a:ext uri="{FF2B5EF4-FFF2-40B4-BE49-F238E27FC236}">
                  <a16:creationId xmlns:a16="http://schemas.microsoft.com/office/drawing/2014/main" id="{6C30C4FF-1F2A-7646-8538-40B443EE1F6E}"/>
                </a:ext>
              </a:extLst>
            </p:cNvPr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Google Shape;1930;p47">
              <a:extLst>
                <a:ext uri="{FF2B5EF4-FFF2-40B4-BE49-F238E27FC236}">
                  <a16:creationId xmlns:a16="http://schemas.microsoft.com/office/drawing/2014/main" id="{0E147E01-C93C-AF4E-884D-AF0512B880A8}"/>
                </a:ext>
              </a:extLst>
            </p:cNvPr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Google Shape;1931;p47">
              <a:extLst>
                <a:ext uri="{FF2B5EF4-FFF2-40B4-BE49-F238E27FC236}">
                  <a16:creationId xmlns:a16="http://schemas.microsoft.com/office/drawing/2014/main" id="{396B11F1-D8B1-A547-961E-41FA9734B2D7}"/>
                </a:ext>
              </a:extLst>
            </p:cNvPr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Google Shape;1932;p47">
              <a:extLst>
                <a:ext uri="{FF2B5EF4-FFF2-40B4-BE49-F238E27FC236}">
                  <a16:creationId xmlns:a16="http://schemas.microsoft.com/office/drawing/2014/main" id="{D0389350-67B5-AA42-BE93-8437B6401B86}"/>
                </a:ext>
              </a:extLst>
            </p:cNvPr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Google Shape;1933;p47">
              <a:extLst>
                <a:ext uri="{FF2B5EF4-FFF2-40B4-BE49-F238E27FC236}">
                  <a16:creationId xmlns:a16="http://schemas.microsoft.com/office/drawing/2014/main" id="{A0366C20-A837-E647-A68C-51AC92075718}"/>
                </a:ext>
              </a:extLst>
            </p:cNvPr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" name="Google Shape;1934;p47">
              <a:extLst>
                <a:ext uri="{FF2B5EF4-FFF2-40B4-BE49-F238E27FC236}">
                  <a16:creationId xmlns:a16="http://schemas.microsoft.com/office/drawing/2014/main" id="{FF00803A-55B4-D04F-8E15-79CDA71EA9BF}"/>
                </a:ext>
              </a:extLst>
            </p:cNvPr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" name="Google Shape;1935;p47">
              <a:extLst>
                <a:ext uri="{FF2B5EF4-FFF2-40B4-BE49-F238E27FC236}">
                  <a16:creationId xmlns:a16="http://schemas.microsoft.com/office/drawing/2014/main" id="{87E23C1E-2083-5844-8D2F-A976A1D09793}"/>
                </a:ext>
              </a:extLst>
            </p:cNvPr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" name="Google Shape;1936;p47">
              <a:extLst>
                <a:ext uri="{FF2B5EF4-FFF2-40B4-BE49-F238E27FC236}">
                  <a16:creationId xmlns:a16="http://schemas.microsoft.com/office/drawing/2014/main" id="{31EEDFC7-C111-E447-93B5-218456778B27}"/>
                </a:ext>
              </a:extLst>
            </p:cNvPr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6" name="Google Shape;1937;p47">
              <a:extLst>
                <a:ext uri="{FF2B5EF4-FFF2-40B4-BE49-F238E27FC236}">
                  <a16:creationId xmlns:a16="http://schemas.microsoft.com/office/drawing/2014/main" id="{A5FEAA0B-3E57-1448-AD47-959B680FE3E2}"/>
                </a:ext>
              </a:extLst>
            </p:cNvPr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" name="Google Shape;1938;p47">
              <a:extLst>
                <a:ext uri="{FF2B5EF4-FFF2-40B4-BE49-F238E27FC236}">
                  <a16:creationId xmlns:a16="http://schemas.microsoft.com/office/drawing/2014/main" id="{7481DD2B-D484-7E44-9FD7-92AAEAAAD847}"/>
                </a:ext>
              </a:extLst>
            </p:cNvPr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Google Shape;1939;p47">
              <a:extLst>
                <a:ext uri="{FF2B5EF4-FFF2-40B4-BE49-F238E27FC236}">
                  <a16:creationId xmlns:a16="http://schemas.microsoft.com/office/drawing/2014/main" id="{FE0F9D57-6C4E-D143-AEAC-A6C669D0319A}"/>
                </a:ext>
              </a:extLst>
            </p:cNvPr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Google Shape;1940;p47">
              <a:extLst>
                <a:ext uri="{FF2B5EF4-FFF2-40B4-BE49-F238E27FC236}">
                  <a16:creationId xmlns:a16="http://schemas.microsoft.com/office/drawing/2014/main" id="{1790D252-94D4-0449-99D4-805BAA4A8644}"/>
                </a:ext>
              </a:extLst>
            </p:cNvPr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Google Shape;1941;p47">
              <a:extLst>
                <a:ext uri="{FF2B5EF4-FFF2-40B4-BE49-F238E27FC236}">
                  <a16:creationId xmlns:a16="http://schemas.microsoft.com/office/drawing/2014/main" id="{DC9639C5-D190-694D-A931-577AA73B05FB}"/>
                </a:ext>
              </a:extLst>
            </p:cNvPr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Google Shape;1942;p47">
              <a:extLst>
                <a:ext uri="{FF2B5EF4-FFF2-40B4-BE49-F238E27FC236}">
                  <a16:creationId xmlns:a16="http://schemas.microsoft.com/office/drawing/2014/main" id="{7B1B0A01-961D-7846-A37C-446A7AF0F061}"/>
                </a:ext>
              </a:extLst>
            </p:cNvPr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Google Shape;1943;p47">
              <a:extLst>
                <a:ext uri="{FF2B5EF4-FFF2-40B4-BE49-F238E27FC236}">
                  <a16:creationId xmlns:a16="http://schemas.microsoft.com/office/drawing/2014/main" id="{BFB47D6D-B794-0440-957A-7949E31D4FA3}"/>
                </a:ext>
              </a:extLst>
            </p:cNvPr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Google Shape;1944;p47">
              <a:extLst>
                <a:ext uri="{FF2B5EF4-FFF2-40B4-BE49-F238E27FC236}">
                  <a16:creationId xmlns:a16="http://schemas.microsoft.com/office/drawing/2014/main" id="{5A93F42B-B1C6-F842-BC45-773DB9EAFB89}"/>
                </a:ext>
              </a:extLst>
            </p:cNvPr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Google Shape;1945;p47">
              <a:extLst>
                <a:ext uri="{FF2B5EF4-FFF2-40B4-BE49-F238E27FC236}">
                  <a16:creationId xmlns:a16="http://schemas.microsoft.com/office/drawing/2014/main" id="{3F22B84F-9619-5C47-B4C3-DFFA94010D89}"/>
                </a:ext>
              </a:extLst>
            </p:cNvPr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" name="Google Shape;1946;p47">
              <a:extLst>
                <a:ext uri="{FF2B5EF4-FFF2-40B4-BE49-F238E27FC236}">
                  <a16:creationId xmlns:a16="http://schemas.microsoft.com/office/drawing/2014/main" id="{0BBB165E-734F-A248-A37D-894C1F6E711C}"/>
                </a:ext>
              </a:extLst>
            </p:cNvPr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" name="Google Shape;1947;p47">
              <a:extLst>
                <a:ext uri="{FF2B5EF4-FFF2-40B4-BE49-F238E27FC236}">
                  <a16:creationId xmlns:a16="http://schemas.microsoft.com/office/drawing/2014/main" id="{1FF390C8-559F-3245-A370-BC58CA09FBD7}"/>
                </a:ext>
              </a:extLst>
            </p:cNvPr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Google Shape;1948;p47">
              <a:extLst>
                <a:ext uri="{FF2B5EF4-FFF2-40B4-BE49-F238E27FC236}">
                  <a16:creationId xmlns:a16="http://schemas.microsoft.com/office/drawing/2014/main" id="{2DDE8820-E8F7-8A41-ACE0-29FA16E6668B}"/>
                </a:ext>
              </a:extLst>
            </p:cNvPr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8" name="Google Shape;1949;p47">
              <a:extLst>
                <a:ext uri="{FF2B5EF4-FFF2-40B4-BE49-F238E27FC236}">
                  <a16:creationId xmlns:a16="http://schemas.microsoft.com/office/drawing/2014/main" id="{F4BB3AD3-E7BB-B54F-A6E3-EAC311E915A1}"/>
                </a:ext>
              </a:extLst>
            </p:cNvPr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9" name="Google Shape;1950;p47">
              <a:extLst>
                <a:ext uri="{FF2B5EF4-FFF2-40B4-BE49-F238E27FC236}">
                  <a16:creationId xmlns:a16="http://schemas.microsoft.com/office/drawing/2014/main" id="{3C7502AA-39FF-A143-B668-71E46AA29BAA}"/>
                </a:ext>
              </a:extLst>
            </p:cNvPr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" name="Google Shape;1951;p47">
              <a:extLst>
                <a:ext uri="{FF2B5EF4-FFF2-40B4-BE49-F238E27FC236}">
                  <a16:creationId xmlns:a16="http://schemas.microsoft.com/office/drawing/2014/main" id="{3C726469-D7BE-C146-8B50-3345709C5105}"/>
                </a:ext>
              </a:extLst>
            </p:cNvPr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Google Shape;1952;p47">
              <a:extLst>
                <a:ext uri="{FF2B5EF4-FFF2-40B4-BE49-F238E27FC236}">
                  <a16:creationId xmlns:a16="http://schemas.microsoft.com/office/drawing/2014/main" id="{64F26B39-B79E-E04D-B0BC-72C9D9D1BF6B}"/>
                </a:ext>
              </a:extLst>
            </p:cNvPr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2" name="Google Shape;1953;p47">
              <a:extLst>
                <a:ext uri="{FF2B5EF4-FFF2-40B4-BE49-F238E27FC236}">
                  <a16:creationId xmlns:a16="http://schemas.microsoft.com/office/drawing/2014/main" id="{36427FAA-B1A3-5042-B58E-E0C7CF785AA4}"/>
                </a:ext>
              </a:extLst>
            </p:cNvPr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Google Shape;1954;p47">
              <a:extLst>
                <a:ext uri="{FF2B5EF4-FFF2-40B4-BE49-F238E27FC236}">
                  <a16:creationId xmlns:a16="http://schemas.microsoft.com/office/drawing/2014/main" id="{EBD11E2F-D5BC-1A4A-9BB2-B7AEBC26BCAB}"/>
                </a:ext>
              </a:extLst>
            </p:cNvPr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" name="Google Shape;1955;p47">
              <a:extLst>
                <a:ext uri="{FF2B5EF4-FFF2-40B4-BE49-F238E27FC236}">
                  <a16:creationId xmlns:a16="http://schemas.microsoft.com/office/drawing/2014/main" id="{6111ADAE-BB62-0A43-A384-5C74F3DBE537}"/>
                </a:ext>
              </a:extLst>
            </p:cNvPr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" name="Google Shape;1956;p47">
              <a:extLst>
                <a:ext uri="{FF2B5EF4-FFF2-40B4-BE49-F238E27FC236}">
                  <a16:creationId xmlns:a16="http://schemas.microsoft.com/office/drawing/2014/main" id="{50F39F7D-07B3-4048-8636-7C3AC4B00DD2}"/>
                </a:ext>
              </a:extLst>
            </p:cNvPr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Google Shape;1957;p47">
              <a:extLst>
                <a:ext uri="{FF2B5EF4-FFF2-40B4-BE49-F238E27FC236}">
                  <a16:creationId xmlns:a16="http://schemas.microsoft.com/office/drawing/2014/main" id="{BF25C59D-7EB1-CF48-B081-E3EA7557CB9A}"/>
                </a:ext>
              </a:extLst>
            </p:cNvPr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7" name="Google Shape;1958;p47">
              <a:extLst>
                <a:ext uri="{FF2B5EF4-FFF2-40B4-BE49-F238E27FC236}">
                  <a16:creationId xmlns:a16="http://schemas.microsoft.com/office/drawing/2014/main" id="{3CE949B1-3D7F-0745-9C40-40F4DDDB9D13}"/>
                </a:ext>
              </a:extLst>
            </p:cNvPr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4" name="Group 413">
            <a:extLst>
              <a:ext uri="{FF2B5EF4-FFF2-40B4-BE49-F238E27FC236}">
                <a16:creationId xmlns:a16="http://schemas.microsoft.com/office/drawing/2014/main" id="{AAE02444-C907-474A-8AE9-F681D1116401}"/>
              </a:ext>
            </a:extLst>
          </p:cNvPr>
          <p:cNvGrpSpPr/>
          <p:nvPr/>
        </p:nvGrpSpPr>
        <p:grpSpPr>
          <a:xfrm>
            <a:off x="-57399" y="682071"/>
            <a:ext cx="4360458" cy="3707049"/>
            <a:chOff x="141715" y="562978"/>
            <a:chExt cx="4507395" cy="3705108"/>
          </a:xfrm>
        </p:grpSpPr>
        <p:pic>
          <p:nvPicPr>
            <p:cNvPr id="415" name="Picture 414">
              <a:extLst>
                <a:ext uri="{FF2B5EF4-FFF2-40B4-BE49-F238E27FC236}">
                  <a16:creationId xmlns:a16="http://schemas.microsoft.com/office/drawing/2014/main" id="{E17EA3C1-00BD-5C4C-BC9D-F3EF7333E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5" y="562978"/>
              <a:ext cx="4507395" cy="3705108"/>
            </a:xfrm>
            <a:prstGeom prst="rect">
              <a:avLst/>
            </a:prstGeom>
          </p:spPr>
        </p:pic>
        <p:sp>
          <p:nvSpPr>
            <p:cNvPr id="416" name="TextBox 415">
              <a:extLst>
                <a:ext uri="{FF2B5EF4-FFF2-40B4-BE49-F238E27FC236}">
                  <a16:creationId xmlns:a16="http://schemas.microsoft.com/office/drawing/2014/main" id="{43316A58-43F6-104C-9ECB-3F87A32DB946}"/>
                </a:ext>
              </a:extLst>
            </p:cNvPr>
            <p:cNvSpPr txBox="1"/>
            <p:nvPr/>
          </p:nvSpPr>
          <p:spPr>
            <a:xfrm>
              <a:off x="705260" y="1732749"/>
              <a:ext cx="3255011" cy="1753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VB,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khẳng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cậu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xưng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vb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Cho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khẳng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18" name="MH_SubTitle_1">
            <a:extLst>
              <a:ext uri="{FF2B5EF4-FFF2-40B4-BE49-F238E27FC236}">
                <a16:creationId xmlns:a16="http://schemas.microsoft.com/office/drawing/2014/main" id="{156AFE41-00F0-EE4C-A819-6CA8ACDD98AC}"/>
              </a:ext>
            </a:extLst>
          </p:cNvPr>
          <p:cNvSpPr/>
          <p:nvPr/>
        </p:nvSpPr>
        <p:spPr>
          <a:xfrm>
            <a:off x="2439697" y="1279428"/>
            <a:ext cx="1218899" cy="2026261"/>
          </a:xfrm>
          <a:prstGeom prst="roundRect">
            <a:avLst>
              <a:gd name="adj" fmla="val 16600"/>
            </a:avLst>
          </a:prstGeom>
          <a:solidFill>
            <a:srgbClr val="3EA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19" name="MH_SubTitle_1">
            <a:extLst>
              <a:ext uri="{FF2B5EF4-FFF2-40B4-BE49-F238E27FC236}">
                <a16:creationId xmlns:a16="http://schemas.microsoft.com/office/drawing/2014/main" id="{DD60B6A3-755E-E549-9D24-2B2D1E71FAFF}"/>
              </a:ext>
            </a:extLst>
          </p:cNvPr>
          <p:cNvSpPr/>
          <p:nvPr/>
        </p:nvSpPr>
        <p:spPr>
          <a:xfrm>
            <a:off x="3784937" y="906423"/>
            <a:ext cx="5208455" cy="1451296"/>
          </a:xfrm>
          <a:prstGeom prst="roundRect">
            <a:avLst>
              <a:gd name="adj" fmla="val 1895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VB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niệm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cậu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xưng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420" name="MH_SubTitle_1">
            <a:extLst>
              <a:ext uri="{FF2B5EF4-FFF2-40B4-BE49-F238E27FC236}">
                <a16:creationId xmlns:a16="http://schemas.microsoft.com/office/drawing/2014/main" id="{A6EF5C2E-F648-0941-92DF-EBD9E8FB8C13}"/>
              </a:ext>
            </a:extLst>
          </p:cNvPr>
          <p:cNvSpPr/>
          <p:nvPr/>
        </p:nvSpPr>
        <p:spPr>
          <a:xfrm>
            <a:off x="3785977" y="2769743"/>
            <a:ext cx="5164332" cy="2074157"/>
          </a:xfrm>
          <a:prstGeom prst="roundRect">
            <a:avLst>
              <a:gd name="adj" fmla="val 1895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1" name="TextBox 420">
            <a:extLst>
              <a:ext uri="{FF2B5EF4-FFF2-40B4-BE49-F238E27FC236}">
                <a16:creationId xmlns:a16="http://schemas.microsoft.com/office/drawing/2014/main" id="{EC247AD5-9C95-564E-97E1-0A64099B18F9}"/>
              </a:ext>
            </a:extLst>
          </p:cNvPr>
          <p:cNvSpPr txBox="1"/>
          <p:nvPr/>
        </p:nvSpPr>
        <p:spPr>
          <a:xfrm>
            <a:off x="111002" y="1502858"/>
            <a:ext cx="2252497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VB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grpSp>
        <p:nvGrpSpPr>
          <p:cNvPr id="422" name="Group 421">
            <a:extLst>
              <a:ext uri="{FF2B5EF4-FFF2-40B4-BE49-F238E27FC236}">
                <a16:creationId xmlns:a16="http://schemas.microsoft.com/office/drawing/2014/main" id="{A7AF0C3C-8332-764D-BAC1-5DA6DE879933}"/>
              </a:ext>
            </a:extLst>
          </p:cNvPr>
          <p:cNvGrpSpPr/>
          <p:nvPr/>
        </p:nvGrpSpPr>
        <p:grpSpPr>
          <a:xfrm>
            <a:off x="111002" y="121916"/>
            <a:ext cx="4551566" cy="652102"/>
            <a:chOff x="4338421" y="1784631"/>
            <a:chExt cx="5224987" cy="652102"/>
          </a:xfrm>
        </p:grpSpPr>
        <p:sp>
          <p:nvSpPr>
            <p:cNvPr id="423" name="Rectangle: Rounded Corners 25">
              <a:extLst>
                <a:ext uri="{FF2B5EF4-FFF2-40B4-BE49-F238E27FC236}">
                  <a16:creationId xmlns:a16="http://schemas.microsoft.com/office/drawing/2014/main" id="{FB5EE0E9-7620-764A-8023-021981765DF3}"/>
                </a:ext>
              </a:extLst>
            </p:cNvPr>
            <p:cNvSpPr/>
            <p:nvPr/>
          </p:nvSpPr>
          <p:spPr>
            <a:xfrm>
              <a:off x="4338421" y="1784631"/>
              <a:ext cx="5092609" cy="652102"/>
            </a:xfrm>
            <a:prstGeom prst="roundRect">
              <a:avLst>
                <a:gd name="adj" fmla="val 48060"/>
              </a:avLst>
            </a:prstGeom>
            <a:noFill/>
            <a:ln>
              <a:solidFill>
                <a:srgbClr val="659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  <p:sp>
          <p:nvSpPr>
            <p:cNvPr id="424" name="矩形 57">
              <a:extLst>
                <a:ext uri="{FF2B5EF4-FFF2-40B4-BE49-F238E27FC236}">
                  <a16:creationId xmlns:a16="http://schemas.microsoft.com/office/drawing/2014/main" id="{BB693544-7CDA-9C45-8A32-41BE5B90E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813" y="1821610"/>
              <a:ext cx="4978595" cy="52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94" tIns="45698" rIns="91394" bIns="4569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defTabSz="914217"/>
              <a:r>
                <a:rPr lang="en-US" altLang="zh-CN" sz="2800" b="1" dirty="0" smtClean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1</a:t>
              </a:r>
              <a:r>
                <a:rPr lang="en-US" altLang="zh-CN" sz="2800" b="1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.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Đặc</a:t>
              </a:r>
              <a:r>
                <a:rPr lang="en-US" altLang="zh-CN" sz="2800" b="1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điểm</a:t>
              </a:r>
              <a:r>
                <a:rPr lang="en-US" altLang="zh-CN" sz="2800" b="1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thể</a:t>
              </a:r>
              <a:r>
                <a:rPr lang="en-US" altLang="zh-CN" sz="2800" b="1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loại</a:t>
              </a:r>
              <a:r>
                <a:rPr lang="en-US" altLang="zh-CN" sz="2800" b="1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hồi</a:t>
              </a:r>
              <a:r>
                <a:rPr lang="en-US" altLang="zh-CN" sz="2800" b="1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kí</a:t>
              </a:r>
              <a:endParaRPr lang="en-US" altLang="zh-CN" sz="28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963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 animBg="1"/>
      <p:bldP spid="419" grpId="0" animBg="1"/>
      <p:bldP spid="420" grpId="0" animBg="1"/>
      <p:bldP spid="4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618FCA3-939B-7843-A778-8BE1FD12DBF3}"/>
              </a:ext>
            </a:extLst>
          </p:cNvPr>
          <p:cNvGrpSpPr/>
          <p:nvPr/>
        </p:nvGrpSpPr>
        <p:grpSpPr>
          <a:xfrm>
            <a:off x="-148649" y="487574"/>
            <a:ext cx="4397919" cy="3872797"/>
            <a:chOff x="141715" y="562978"/>
            <a:chExt cx="4507395" cy="370510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994AD4-85A4-0D42-B7F8-C118C65CB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5" y="562978"/>
              <a:ext cx="4507395" cy="370510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0B04A7-A6D9-AD40-8C4B-EEBACF57176E}"/>
                </a:ext>
              </a:extLst>
            </p:cNvPr>
            <p:cNvSpPr txBox="1"/>
            <p:nvPr/>
          </p:nvSpPr>
          <p:spPr>
            <a:xfrm>
              <a:off x="615936" y="1901701"/>
              <a:ext cx="3394244" cy="17372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VB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khứ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sp>
        <p:nvSpPr>
          <p:cNvPr id="20" name="MH_SubTitle_1">
            <a:extLst>
              <a:ext uri="{FF2B5EF4-FFF2-40B4-BE49-F238E27FC236}">
                <a16:creationId xmlns:a16="http://schemas.microsoft.com/office/drawing/2014/main" id="{1CEFA5D3-2FA1-2649-9DE5-9EC0A28681E2}"/>
              </a:ext>
            </a:extLst>
          </p:cNvPr>
          <p:cNvSpPr/>
          <p:nvPr/>
        </p:nvSpPr>
        <p:spPr>
          <a:xfrm>
            <a:off x="128779" y="107687"/>
            <a:ext cx="3249424" cy="492671"/>
          </a:xfrm>
          <a:prstGeom prst="roundRect">
            <a:avLst>
              <a:gd name="adj" fmla="val 16600"/>
            </a:avLst>
          </a:prstGeom>
          <a:solidFill>
            <a:srgbClr val="3EA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việc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80" name="MH_SubTitle_1">
            <a:extLst>
              <a:ext uri="{FF2B5EF4-FFF2-40B4-BE49-F238E27FC236}">
                <a16:creationId xmlns:a16="http://schemas.microsoft.com/office/drawing/2014/main" id="{20820C30-48CE-C340-AD50-E29C8477EF23}"/>
              </a:ext>
            </a:extLst>
          </p:cNvPr>
          <p:cNvSpPr/>
          <p:nvPr/>
        </p:nvSpPr>
        <p:spPr>
          <a:xfrm>
            <a:off x="4022190" y="107687"/>
            <a:ext cx="4980789" cy="5035813"/>
          </a:xfrm>
          <a:prstGeom prst="roundRect">
            <a:avLst>
              <a:gd name="adj" fmla="val 6356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Vb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hồi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ức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nhân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cậu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bé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xưng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tôi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”,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nỗi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buồn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cậu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bầy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bỏ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níu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defRPr/>
            </a:pPr>
            <a:endParaRPr lang="en-U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  <a:defRPr/>
            </a:pPr>
            <a:endParaRPr lang="en-US" sz="165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  <a:defRPr/>
            </a:pPr>
            <a:endParaRPr lang="en-US" sz="165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  <a:defRPr/>
            </a:pPr>
            <a:endParaRPr lang="en-US" sz="165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  <a:defRPr/>
            </a:pPr>
            <a:endParaRPr lang="en-US" sz="165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  <a:defRPr/>
            </a:pPr>
            <a:endParaRPr lang="en-US" sz="165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  <a:defRPr/>
            </a:pPr>
            <a:endParaRPr lang="en-US" sz="165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  <a:defRPr/>
            </a:pPr>
            <a:endParaRPr lang="en-US" sz="165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3D9882E4-6876-A541-9F90-2E6822142138}"/>
              </a:ext>
            </a:extLst>
          </p:cNvPr>
          <p:cNvGrpSpPr/>
          <p:nvPr/>
        </p:nvGrpSpPr>
        <p:grpSpPr>
          <a:xfrm>
            <a:off x="-381129" y="-257820"/>
            <a:ext cx="4884916" cy="5772704"/>
            <a:chOff x="-1487049" y="-1496799"/>
            <a:chExt cx="6317155" cy="6938524"/>
          </a:xfrm>
        </p:grpSpPr>
        <p:pic>
          <p:nvPicPr>
            <p:cNvPr id="283" name="Picture 282">
              <a:extLst>
                <a:ext uri="{FF2B5EF4-FFF2-40B4-BE49-F238E27FC236}">
                  <a16:creationId xmlns:a16="http://schemas.microsoft.com/office/drawing/2014/main" id="{B3D14A1B-8A39-9443-9E65-73E56C25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7049" y="-1496799"/>
              <a:ext cx="6317155" cy="6938524"/>
            </a:xfrm>
            <a:prstGeom prst="rect">
              <a:avLst/>
            </a:prstGeom>
          </p:spPr>
        </p:pic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40AC8235-6794-334A-B2E6-89C9B1367379}"/>
                </a:ext>
              </a:extLst>
            </p:cNvPr>
            <p:cNvSpPr txBox="1"/>
            <p:nvPr/>
          </p:nvSpPr>
          <p:spPr>
            <a:xfrm>
              <a:off x="-655833" y="705862"/>
              <a:ext cx="4515960" cy="3107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xôi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vắng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ám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ong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trại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”,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bỏ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bớt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cụm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cụm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hồi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3FCFB4E-ABAA-144E-86CC-B104528DD214}"/>
              </a:ext>
            </a:extLst>
          </p:cNvPr>
          <p:cNvSpPr/>
          <p:nvPr/>
        </p:nvSpPr>
        <p:spPr>
          <a:xfrm>
            <a:off x="4008241" y="2423972"/>
            <a:ext cx="48988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cụm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từ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“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sau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này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”, “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thơ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bé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”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chỉ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sự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việc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xảy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ra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quá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khứ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mà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còn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tác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dụng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giúp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sự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việc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bối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cũng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như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tâm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trạng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nhân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trở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nên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xác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định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chân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thực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642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618FCA3-939B-7843-A778-8BE1FD12DBF3}"/>
              </a:ext>
            </a:extLst>
          </p:cNvPr>
          <p:cNvGrpSpPr/>
          <p:nvPr/>
        </p:nvGrpSpPr>
        <p:grpSpPr>
          <a:xfrm>
            <a:off x="-59886" y="295621"/>
            <a:ext cx="3975670" cy="4663654"/>
            <a:chOff x="141715" y="562978"/>
            <a:chExt cx="4507395" cy="370510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994AD4-85A4-0D42-B7F8-C118C65CB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5" y="562978"/>
              <a:ext cx="4507395" cy="370510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0B04A7-A6D9-AD40-8C4B-EEBACF57176E}"/>
                </a:ext>
              </a:extLst>
            </p:cNvPr>
            <p:cNvSpPr txBox="1"/>
            <p:nvPr/>
          </p:nvSpPr>
          <p:spPr>
            <a:xfrm>
              <a:off x="643735" y="1697257"/>
              <a:ext cx="3394244" cy="17849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nhắc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VB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sp>
        <p:nvSpPr>
          <p:cNvPr id="20" name="MH_SubTitle_1">
            <a:extLst>
              <a:ext uri="{FF2B5EF4-FFF2-40B4-BE49-F238E27FC236}">
                <a16:creationId xmlns:a16="http://schemas.microsoft.com/office/drawing/2014/main" id="{1CEFA5D3-2FA1-2649-9DE5-9EC0A28681E2}"/>
              </a:ext>
            </a:extLst>
          </p:cNvPr>
          <p:cNvSpPr/>
          <p:nvPr/>
        </p:nvSpPr>
        <p:spPr>
          <a:xfrm>
            <a:off x="0" y="23134"/>
            <a:ext cx="3376746" cy="492671"/>
          </a:xfrm>
          <a:prstGeom prst="roundRect">
            <a:avLst>
              <a:gd name="adj" fmla="val 16600"/>
            </a:avLst>
          </a:prstGeom>
          <a:solidFill>
            <a:srgbClr val="3EA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việc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80" name="MH_SubTitle_1">
            <a:extLst>
              <a:ext uri="{FF2B5EF4-FFF2-40B4-BE49-F238E27FC236}">
                <a16:creationId xmlns:a16="http://schemas.microsoft.com/office/drawing/2014/main" id="{20820C30-48CE-C340-AD50-E29C8477EF23}"/>
              </a:ext>
            </a:extLst>
          </p:cNvPr>
          <p:cNvSpPr/>
          <p:nvPr/>
        </p:nvSpPr>
        <p:spPr>
          <a:xfrm>
            <a:off x="3700631" y="101983"/>
            <a:ext cx="5292762" cy="4857291"/>
          </a:xfrm>
          <a:prstGeom prst="roundRect">
            <a:avLst>
              <a:gd name="adj" fmla="val 6356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itchFamily="2" charset="2"/>
              <a:buChar char="Ø"/>
              <a:defRPr/>
            </a:pP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  <a:defRPr/>
            </a:pP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70003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618FCA3-939B-7843-A778-8BE1FD12DBF3}"/>
              </a:ext>
            </a:extLst>
          </p:cNvPr>
          <p:cNvGrpSpPr/>
          <p:nvPr/>
        </p:nvGrpSpPr>
        <p:grpSpPr>
          <a:xfrm>
            <a:off x="-183296" y="555393"/>
            <a:ext cx="3609910" cy="3412421"/>
            <a:chOff x="141715" y="562978"/>
            <a:chExt cx="4507395" cy="370510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994AD4-85A4-0D42-B7F8-C118C65CB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5" y="562978"/>
              <a:ext cx="4507395" cy="370510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0B04A7-A6D9-AD40-8C4B-EEBACF57176E}"/>
                </a:ext>
              </a:extLst>
            </p:cNvPr>
            <p:cNvSpPr txBox="1"/>
            <p:nvPr/>
          </p:nvSpPr>
          <p:spPr>
            <a:xfrm>
              <a:off x="515531" y="1757979"/>
              <a:ext cx="3394244" cy="1771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0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”?</a:t>
              </a:r>
            </a:p>
          </p:txBody>
        </p:sp>
      </p:grpSp>
      <p:sp>
        <p:nvSpPr>
          <p:cNvPr id="280" name="MH_SubTitle_1">
            <a:extLst>
              <a:ext uri="{FF2B5EF4-FFF2-40B4-BE49-F238E27FC236}">
                <a16:creationId xmlns:a16="http://schemas.microsoft.com/office/drawing/2014/main" id="{20820C30-48CE-C340-AD50-E29C8477EF23}"/>
              </a:ext>
            </a:extLst>
          </p:cNvPr>
          <p:cNvSpPr/>
          <p:nvPr/>
        </p:nvSpPr>
        <p:spPr>
          <a:xfrm>
            <a:off x="3334871" y="119671"/>
            <a:ext cx="5701551" cy="2938506"/>
          </a:xfrm>
          <a:prstGeom prst="roundRect">
            <a:avLst>
              <a:gd name="adj" fmla="val 6356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SVN-Nexa Rush Script" panose="020B0606040200020203" pitchFamily="34" charset="0"/>
              </a:rPr>
              <a:t>”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1" name="MH_SubTitle_1">
            <a:extLst>
              <a:ext uri="{FF2B5EF4-FFF2-40B4-BE49-F238E27FC236}">
                <a16:creationId xmlns:a16="http://schemas.microsoft.com/office/drawing/2014/main" id="{F145161D-8A68-B340-9512-1A3B484016ED}"/>
              </a:ext>
            </a:extLst>
          </p:cNvPr>
          <p:cNvSpPr/>
          <p:nvPr/>
        </p:nvSpPr>
        <p:spPr>
          <a:xfrm>
            <a:off x="3334871" y="3287209"/>
            <a:ext cx="5701551" cy="1499943"/>
          </a:xfrm>
          <a:prstGeom prst="roundRect">
            <a:avLst>
              <a:gd name="adj" fmla="val 166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itchFamily="2" charset="2"/>
              <a:buChar char="Ø"/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chép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cuộc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nghe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hồn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chuyện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“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tôi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”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VB</a:t>
            </a:r>
            <a:r>
              <a:rPr lang="en-US" sz="1650" dirty="0">
                <a:solidFill>
                  <a:srgbClr val="FF0000"/>
                </a:solidFill>
                <a:latin typeface="SVN-Nexa Rush Script" panose="020B0606040200020203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282" name="Picture 281">
            <a:extLst>
              <a:ext uri="{FF2B5EF4-FFF2-40B4-BE49-F238E27FC236}">
                <a16:creationId xmlns:a16="http://schemas.microsoft.com/office/drawing/2014/main" id="{24A7CBEC-BEEA-4048-8B14-945F94AC88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44006" flipH="1">
            <a:off x="2233348" y="3410609"/>
            <a:ext cx="1244516" cy="527838"/>
          </a:xfrm>
          <a:prstGeom prst="rect">
            <a:avLst/>
          </a:prstGeom>
        </p:spPr>
      </p:pic>
      <p:sp>
        <p:nvSpPr>
          <p:cNvPr id="287" name="MH_SubTitle_1">
            <a:extLst>
              <a:ext uri="{FF2B5EF4-FFF2-40B4-BE49-F238E27FC236}">
                <a16:creationId xmlns:a16="http://schemas.microsoft.com/office/drawing/2014/main" id="{1CEFA5D3-2FA1-2649-9DE5-9EC0A28681E2}"/>
              </a:ext>
            </a:extLst>
          </p:cNvPr>
          <p:cNvSpPr/>
          <p:nvPr/>
        </p:nvSpPr>
        <p:spPr>
          <a:xfrm>
            <a:off x="0" y="23134"/>
            <a:ext cx="2700169" cy="492671"/>
          </a:xfrm>
          <a:prstGeom prst="roundRect">
            <a:avLst>
              <a:gd name="adj" fmla="val 16600"/>
            </a:avLst>
          </a:prstGeom>
          <a:solidFill>
            <a:srgbClr val="3EA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việc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882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 animBg="1"/>
      <p:bldP spid="28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618FCA3-939B-7843-A778-8BE1FD12DBF3}"/>
              </a:ext>
            </a:extLst>
          </p:cNvPr>
          <p:cNvGrpSpPr/>
          <p:nvPr/>
        </p:nvGrpSpPr>
        <p:grpSpPr>
          <a:xfrm>
            <a:off x="1274720" y="487574"/>
            <a:ext cx="5761699" cy="2778831"/>
            <a:chOff x="141715" y="562978"/>
            <a:chExt cx="4507395" cy="370510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994AD4-85A4-0D42-B7F8-C118C65CB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5" y="562978"/>
              <a:ext cx="4507395" cy="370510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0B04A7-A6D9-AD40-8C4B-EEBACF57176E}"/>
                </a:ext>
              </a:extLst>
            </p:cNvPr>
            <p:cNvSpPr txBox="1"/>
            <p:nvPr/>
          </p:nvSpPr>
          <p:spPr>
            <a:xfrm>
              <a:off x="615936" y="1793667"/>
              <a:ext cx="3394244" cy="1969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VB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nỗi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buồn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bầy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ong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bỏ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bay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cậu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dành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bầy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ong</a:t>
              </a:r>
              <a:r>
                <a:rPr lang="en-US" sz="1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29" name="Group 328">
            <a:extLst>
              <a:ext uri="{FF2B5EF4-FFF2-40B4-BE49-F238E27FC236}">
                <a16:creationId xmlns:a16="http://schemas.microsoft.com/office/drawing/2014/main" id="{CE409E45-9867-A14A-98CA-FE04DB0FDF36}"/>
              </a:ext>
            </a:extLst>
          </p:cNvPr>
          <p:cNvGrpSpPr/>
          <p:nvPr/>
        </p:nvGrpSpPr>
        <p:grpSpPr>
          <a:xfrm>
            <a:off x="89210" y="28619"/>
            <a:ext cx="5882248" cy="558408"/>
            <a:chOff x="4338423" y="1628816"/>
            <a:chExt cx="5546950" cy="846756"/>
          </a:xfrm>
        </p:grpSpPr>
        <p:sp>
          <p:nvSpPr>
            <p:cNvPr id="330" name="Rectangle: Rounded Corners 28">
              <a:extLst>
                <a:ext uri="{FF2B5EF4-FFF2-40B4-BE49-F238E27FC236}">
                  <a16:creationId xmlns:a16="http://schemas.microsoft.com/office/drawing/2014/main" id="{33F31BB3-6956-7948-9A83-047373B57F36}"/>
                </a:ext>
              </a:extLst>
            </p:cNvPr>
            <p:cNvSpPr/>
            <p:nvPr/>
          </p:nvSpPr>
          <p:spPr>
            <a:xfrm>
              <a:off x="4338423" y="1628816"/>
              <a:ext cx="5168707" cy="652102"/>
            </a:xfrm>
            <a:prstGeom prst="roundRect">
              <a:avLst>
                <a:gd name="adj" fmla="val 48060"/>
              </a:avLst>
            </a:prstGeom>
            <a:noFill/>
            <a:ln>
              <a:solidFill>
                <a:srgbClr val="A76F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  <p:sp>
          <p:nvSpPr>
            <p:cNvPr id="331" name="矩形 57">
              <a:extLst>
                <a:ext uri="{FF2B5EF4-FFF2-40B4-BE49-F238E27FC236}">
                  <a16:creationId xmlns:a16="http://schemas.microsoft.com/office/drawing/2014/main" id="{AD50C6C8-C53F-C045-900D-FB75DAD358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2678" y="1682241"/>
              <a:ext cx="5492695" cy="793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94" tIns="45698" rIns="91394" bIns="4569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defTabSz="914217"/>
              <a:r>
                <a:rPr lang="vi-VN" altLang="zh-C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2</a:t>
              </a:r>
              <a:r>
                <a:rPr lang="vi-VN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. Tình cảm, cảm xúc của tác giả</a:t>
              </a:r>
            </a:p>
          </p:txBody>
        </p:sp>
      </p:grpSp>
      <p:sp>
        <p:nvSpPr>
          <p:cNvPr id="334" name="MH_SubTitle_1">
            <a:extLst>
              <a:ext uri="{FF2B5EF4-FFF2-40B4-BE49-F238E27FC236}">
                <a16:creationId xmlns:a16="http://schemas.microsoft.com/office/drawing/2014/main" id="{E4594130-8982-B846-AC06-8D8689B71E20}"/>
              </a:ext>
            </a:extLst>
          </p:cNvPr>
          <p:cNvSpPr/>
          <p:nvPr/>
        </p:nvSpPr>
        <p:spPr>
          <a:xfrm>
            <a:off x="89210" y="1254666"/>
            <a:ext cx="5567562" cy="3939690"/>
          </a:xfrm>
          <a:prstGeom prst="roundRect">
            <a:avLst>
              <a:gd name="adj" fmla="val 6356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74638" algn="just">
              <a:spcAft>
                <a:spcPts val="400"/>
              </a:spcAft>
              <a:buFont typeface="Wingdings" pitchFamily="2" charset="2"/>
              <a:buChar char="§"/>
              <a:tabLst>
                <a:tab pos="2619375" algn="l"/>
              </a:tabLst>
            </a:pP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“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buồn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lắm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cái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buồn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xa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côi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vắng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tạnh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chiều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quê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gian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”;</a:t>
            </a:r>
          </a:p>
          <a:p>
            <a:pPr marL="285750" indent="-274638" algn="just">
              <a:spcAft>
                <a:spcPts val="400"/>
              </a:spcAft>
              <a:buFont typeface="Wingdings" pitchFamily="2" charset="2"/>
              <a:buChar char="§"/>
              <a:tabLst>
                <a:tab pos="2619375" algn="l"/>
              </a:tabLst>
            </a:pP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“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tôi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buồn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đến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nỗi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khóc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mình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nghe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lòng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bị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ép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lại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như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trời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hạ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thấp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xuống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”;</a:t>
            </a:r>
          </a:p>
          <a:p>
            <a:pPr marL="285750" indent="-274638" algn="just">
              <a:spcAft>
                <a:spcPts val="400"/>
              </a:spcAft>
              <a:buFont typeface="Wingdings" pitchFamily="2" charset="2"/>
              <a:buChar char="§"/>
              <a:tabLst>
                <a:tab pos="2619375" algn="l"/>
              </a:tabLst>
            </a:pP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“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buồn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nhất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mấy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lần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ong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“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trại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””;</a:t>
            </a:r>
          </a:p>
          <a:p>
            <a:pPr marL="285750" indent="-274638" algn="just">
              <a:spcAft>
                <a:spcPts val="400"/>
              </a:spcAft>
              <a:buFont typeface="Wingdings" pitchFamily="2" charset="2"/>
              <a:buChar char="§"/>
              <a:tabLst>
                <a:tab pos="2619375" algn="l"/>
              </a:tabLst>
            </a:pP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”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buồn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nói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được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”;</a:t>
            </a:r>
          </a:p>
          <a:p>
            <a:pPr marL="285750" indent="-274638" algn="just">
              <a:spcAft>
                <a:spcPts val="400"/>
              </a:spcAft>
              <a:buFont typeface="Wingdings" pitchFamily="2" charset="2"/>
              <a:buChar char="§"/>
              <a:tabLst>
                <a:tab pos="2619375" algn="l"/>
              </a:tabLst>
            </a:pP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“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cái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buồn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đứa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bé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rộng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lớn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đến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bao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nhiêu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tưởng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như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mảnh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hôn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tôi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đã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san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đi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nơi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khác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”;</a:t>
            </a:r>
          </a:p>
          <a:p>
            <a:pPr marL="285750" indent="-274638" algn="just">
              <a:spcAft>
                <a:spcPts val="400"/>
              </a:spcAft>
              <a:buFont typeface="Wingdings" pitchFamily="2" charset="2"/>
              <a:buChar char="§"/>
              <a:tabLst>
                <a:tab pos="2619375" algn="l"/>
              </a:tabLst>
            </a:pP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“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ý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thơ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cuộc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đời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ý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thơ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vũ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trụ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cái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xa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xôi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vắng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vẻ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…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ám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ảnh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tôi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”.</a:t>
            </a:r>
          </a:p>
          <a:p>
            <a:pPr marL="285750" indent="-274638" algn="just">
              <a:spcAft>
                <a:spcPts val="400"/>
              </a:spcAft>
              <a:buFont typeface="Wingdings" pitchFamily="2" charset="2"/>
              <a:buChar char="§"/>
              <a:tabLst>
                <a:tab pos="2619375" algn="l"/>
              </a:tabLst>
            </a:pPr>
            <a:endParaRPr lang="en-US" sz="1400" i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335" name="MH_SubTitle_1">
            <a:extLst>
              <a:ext uri="{FF2B5EF4-FFF2-40B4-BE49-F238E27FC236}">
                <a16:creationId xmlns:a16="http://schemas.microsoft.com/office/drawing/2014/main" id="{5BF7B5BC-DFCC-DF49-BFD4-462FF08979D8}"/>
              </a:ext>
            </a:extLst>
          </p:cNvPr>
          <p:cNvSpPr/>
          <p:nvPr/>
        </p:nvSpPr>
        <p:spPr>
          <a:xfrm>
            <a:off x="203787" y="604985"/>
            <a:ext cx="5305246" cy="492671"/>
          </a:xfrm>
          <a:prstGeom prst="roundRect">
            <a:avLst>
              <a:gd name="adj" fmla="val 16600"/>
            </a:avLst>
          </a:prstGeom>
          <a:solidFill>
            <a:srgbClr val="3EA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ngữ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văn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diễn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tả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nỗi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buồn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36" name="MH_SubTitle_1">
            <a:extLst>
              <a:ext uri="{FF2B5EF4-FFF2-40B4-BE49-F238E27FC236}">
                <a16:creationId xmlns:a16="http://schemas.microsoft.com/office/drawing/2014/main" id="{2CFBDA5E-C427-E746-A3D1-654073806FF4}"/>
              </a:ext>
            </a:extLst>
          </p:cNvPr>
          <p:cNvSpPr/>
          <p:nvPr/>
        </p:nvSpPr>
        <p:spPr>
          <a:xfrm>
            <a:off x="5718447" y="1254666"/>
            <a:ext cx="3331524" cy="3908880"/>
          </a:xfrm>
          <a:prstGeom prst="roundRect">
            <a:avLst>
              <a:gd name="adj" fmla="val 6356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2" indent="-285750" algn="just">
              <a:spcAft>
                <a:spcPts val="400"/>
              </a:spcAft>
              <a:buFont typeface="Wingdings" pitchFamily="2" charset="2"/>
              <a:buChar char="Ø"/>
              <a:tabLst>
                <a:tab pos="2619375" algn="l"/>
              </a:tabLst>
            </a:pP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Cậu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bé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yêu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thương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nhớ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tiếc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bầy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ong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với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cả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trái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tim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mình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</a:p>
          <a:p>
            <a:pPr marL="295275" indent="-285750" algn="just">
              <a:spcAft>
                <a:spcPts val="400"/>
              </a:spcAft>
              <a:buFont typeface="Wingdings" pitchFamily="2" charset="2"/>
              <a:buChar char="Ø"/>
              <a:tabLst>
                <a:tab pos="2619375" algn="l"/>
                <a:tab pos="3775075" algn="l"/>
              </a:tabLst>
            </a:pP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Tình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cảm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cậu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bé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dành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cho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bầy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ong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thật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đặc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biệt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cảm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động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/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chân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thành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sâu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sắc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 </a:t>
            </a:r>
          </a:p>
          <a:p>
            <a:pPr marL="295275" indent="-285750" algn="just">
              <a:spcAft>
                <a:spcPts val="400"/>
              </a:spcAft>
              <a:buFont typeface="Wingdings" pitchFamily="2" charset="2"/>
              <a:buChar char="Ø"/>
              <a:tabLst>
                <a:tab pos="2619375" algn="l"/>
                <a:tab pos="3775075" algn="l"/>
              </a:tabLst>
            </a:pP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Nhân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vật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“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tôi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”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cậu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bé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yêu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thiên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nhiên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tâm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hồn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nhạy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cảm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tinh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tế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7" name="MH_SubTitle_1">
            <a:extLst>
              <a:ext uri="{FF2B5EF4-FFF2-40B4-BE49-F238E27FC236}">
                <a16:creationId xmlns:a16="http://schemas.microsoft.com/office/drawing/2014/main" id="{8CB5C797-BEE4-D840-9335-50E48CB124C2}"/>
              </a:ext>
            </a:extLst>
          </p:cNvPr>
          <p:cNvSpPr/>
          <p:nvPr/>
        </p:nvSpPr>
        <p:spPr>
          <a:xfrm>
            <a:off x="5656772" y="593420"/>
            <a:ext cx="3487227" cy="529544"/>
          </a:xfrm>
          <a:prstGeom prst="roundRect">
            <a:avLst>
              <a:gd name="adj" fmla="val 16600"/>
            </a:avLst>
          </a:prstGeom>
          <a:solidFill>
            <a:srgbClr val="3EA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Nhận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xét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,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xúc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nhân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tôi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794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" grpId="0" animBg="1"/>
      <p:bldP spid="335" grpId="0" animBg="1"/>
      <p:bldP spid="336" grpId="0" animBg="1"/>
      <p:bldP spid="3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16D5D3AD-B962-274F-8035-E20710A1B6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67600" y="-95250"/>
            <a:ext cx="1634490" cy="1291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27313D-868D-8548-A29A-C067EB040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3" b="92626" l="9944" r="97842">
                        <a14:foregroundMark x1="43809" y1="50168" x2="34991" y2="42458"/>
                        <a14:foregroundMark x1="34991" y1="42458" x2="24953" y2="41564"/>
                        <a14:foregroundMark x1="24953" y1="41564" x2="17636" y2="49609"/>
                        <a14:foregroundMark x1="17636" y1="49609" x2="19606" y2="61341"/>
                        <a14:foregroundMark x1="19606" y1="61341" x2="24484" y2="72514"/>
                        <a14:foregroundMark x1="24484" y1="72514" x2="22139" y2="84022"/>
                        <a14:foregroundMark x1="22139" y1="84022" x2="22326" y2="88827"/>
                        <a14:foregroundMark x1="21201" y1="63799" x2="19794" y2="52067"/>
                        <a14:foregroundMark x1="19794" y1="52067" x2="29925" y2="50168"/>
                        <a14:foregroundMark x1="29925" y1="50168" x2="40338" y2="51508"/>
                        <a14:foregroundMark x1="40338" y1="51508" x2="47749" y2="59218"/>
                        <a14:foregroundMark x1="47749" y1="59218" x2="43340" y2="70391"/>
                        <a14:foregroundMark x1="43340" y1="70391" x2="33302" y2="74637"/>
                        <a14:foregroundMark x1="33302" y1="74637" x2="23921" y2="72291"/>
                        <a14:foregroundMark x1="30206" y1="92849" x2="44278" y2="90391"/>
                        <a14:foregroundMark x1="52345" y1="8939" x2="43902" y2="31173"/>
                        <a14:foregroundMark x1="43902" y1="31173" x2="47373" y2="42905"/>
                        <a14:foregroundMark x1="47373" y1="42905" x2="56379" y2="49721"/>
                        <a14:foregroundMark x1="56379" y1="49721" x2="66135" y2="51397"/>
                        <a14:foregroundMark x1="66135" y1="51397" x2="75985" y2="49832"/>
                        <a14:foregroundMark x1="75985" y1="49832" x2="84991" y2="43799"/>
                        <a14:foregroundMark x1="84991" y1="43799" x2="95872" y2="22123"/>
                        <a14:foregroundMark x1="95872" y1="22123" x2="90807" y2="10391"/>
                        <a14:foregroundMark x1="90807" y1="10391" x2="81144" y2="5698"/>
                        <a14:foregroundMark x1="81144" y1="5698" x2="51407" y2="9162"/>
                        <a14:foregroundMark x1="75610" y1="2458" x2="78518" y2="2235"/>
                        <a14:foregroundMark x1="89869" y1="9944" x2="96811" y2="18883"/>
                        <a14:foregroundMark x1="96811" y1="18883" x2="95028" y2="31620"/>
                        <a14:foregroundMark x1="95028" y1="31620" x2="92120" y2="35866"/>
                        <a14:foregroundMark x1="97280" y1="31508" x2="97936" y2="28045"/>
                        <a14:foregroundMark x1="86773" y1="1453" x2="85835" y2="2793"/>
                        <a14:foregroundMark x1="25516" y1="63799" x2="27674" y2="69162"/>
                        <a14:foregroundMark x1="24859" y1="61117" x2="27955" y2="64581"/>
                        <a14:foregroundMark x1="36679" y1="57430" x2="39306" y2="68268"/>
                        <a14:foregroundMark x1="37805" y1="61899" x2="40432" y2="59218"/>
                        <a14:foregroundMark x1="24859" y1="90391" x2="31895" y2="81676"/>
                        <a14:foregroundMark x1="31895" y1="81676" x2="41651" y2="83799"/>
                        <a14:foregroundMark x1="41651" y1="83799" x2="42214" y2="8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441" y="118335"/>
            <a:ext cx="5834624" cy="47873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837BAD-4C10-2447-A0B6-846E97652F3C}"/>
              </a:ext>
            </a:extLst>
          </p:cNvPr>
          <p:cNvSpPr/>
          <p:nvPr/>
        </p:nvSpPr>
        <p:spPr>
          <a:xfrm>
            <a:off x="1806486" y="492370"/>
            <a:ext cx="333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2400" b="1" dirty="0">
                <a:solidFill>
                  <a:srgbClr val="0070C0"/>
                </a:solidFill>
                <a:latin typeface="+mj-lt"/>
                <a:ea typeface="Kaufmann" panose="020B0500000000000000" pitchFamily="34" charset="0"/>
                <a:cs typeface="Kaufmann" panose="020B0500000000000000" pitchFamily="34" charset="0"/>
                <a:sym typeface="+mn-lt"/>
              </a:rPr>
              <a:t>Em hãy tìm hiểu về công việc nuôi ong và tình cảm của người nuôi ong với bầy ong của mình.</a:t>
            </a:r>
            <a:endParaRPr lang="zh-CN" altLang="en-US" sz="2400" b="1" dirty="0">
              <a:solidFill>
                <a:srgbClr val="0070C0"/>
              </a:solidFill>
              <a:latin typeface="+mj-lt"/>
              <a:ea typeface="Kaufmann" panose="020B0500000000000000" pitchFamily="34" charset="0"/>
              <a:cs typeface="Kaufmann" panose="020B0500000000000000" pitchFamily="34" charset="0"/>
              <a:sym typeface="+mn-lt"/>
            </a:endParaRPr>
          </a:p>
        </p:txBody>
      </p:sp>
      <p:grpSp>
        <p:nvGrpSpPr>
          <p:cNvPr id="11" name="Google Shape;1324;p45">
            <a:extLst>
              <a:ext uri="{FF2B5EF4-FFF2-40B4-BE49-F238E27FC236}">
                <a16:creationId xmlns:a16="http://schemas.microsoft.com/office/drawing/2014/main" id="{D3C04CB3-C39B-4B4F-B5E9-258965EB6DEE}"/>
              </a:ext>
            </a:extLst>
          </p:cNvPr>
          <p:cNvGrpSpPr/>
          <p:nvPr/>
        </p:nvGrpSpPr>
        <p:grpSpPr>
          <a:xfrm>
            <a:off x="5533992" y="3412273"/>
            <a:ext cx="786181" cy="1006355"/>
            <a:chOff x="6258984" y="1928071"/>
            <a:chExt cx="248406" cy="317974"/>
          </a:xfrm>
        </p:grpSpPr>
        <p:sp>
          <p:nvSpPr>
            <p:cNvPr id="13" name="Google Shape;1325;p45">
              <a:extLst>
                <a:ext uri="{FF2B5EF4-FFF2-40B4-BE49-F238E27FC236}">
                  <a16:creationId xmlns:a16="http://schemas.microsoft.com/office/drawing/2014/main" id="{574DBCCB-5619-5D4C-A8AB-3B28896C3309}"/>
                </a:ext>
              </a:extLst>
            </p:cNvPr>
            <p:cNvSpPr/>
            <p:nvPr/>
          </p:nvSpPr>
          <p:spPr>
            <a:xfrm>
              <a:off x="6371312" y="2183432"/>
              <a:ext cx="11300" cy="50164"/>
            </a:xfrm>
            <a:custGeom>
              <a:avLst/>
              <a:gdLst/>
              <a:ahLst/>
              <a:cxnLst/>
              <a:rect l="l" t="t" r="r" b="b"/>
              <a:pathLst>
                <a:path w="403" h="1789" extrusionOk="0">
                  <a:moveTo>
                    <a:pt x="1" y="0"/>
                  </a:moveTo>
                  <a:lnTo>
                    <a:pt x="75" y="1770"/>
                  </a:lnTo>
                  <a:lnTo>
                    <a:pt x="232" y="1789"/>
                  </a:lnTo>
                  <a:lnTo>
                    <a:pt x="347" y="1770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26;p45">
              <a:extLst>
                <a:ext uri="{FF2B5EF4-FFF2-40B4-BE49-F238E27FC236}">
                  <a16:creationId xmlns:a16="http://schemas.microsoft.com/office/drawing/2014/main" id="{0C211FED-B04C-0345-99B3-F33E77E3036A}"/>
                </a:ext>
              </a:extLst>
            </p:cNvPr>
            <p:cNvSpPr/>
            <p:nvPr/>
          </p:nvSpPr>
          <p:spPr>
            <a:xfrm>
              <a:off x="6460844" y="2187189"/>
              <a:ext cx="16207" cy="51341"/>
            </a:xfrm>
            <a:custGeom>
              <a:avLst/>
              <a:gdLst/>
              <a:ahLst/>
              <a:cxnLst/>
              <a:rect l="l" t="t" r="r" b="b"/>
              <a:pathLst>
                <a:path w="578" h="1831" extrusionOk="0">
                  <a:moveTo>
                    <a:pt x="194" y="0"/>
                  </a:moveTo>
                  <a:lnTo>
                    <a:pt x="0" y="1830"/>
                  </a:lnTo>
                  <a:lnTo>
                    <a:pt x="273" y="1812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27;p45">
              <a:extLst>
                <a:ext uri="{FF2B5EF4-FFF2-40B4-BE49-F238E27FC236}">
                  <a16:creationId xmlns:a16="http://schemas.microsoft.com/office/drawing/2014/main" id="{7FD7DAC3-35EE-EC45-BB72-8206D2CEE01F}"/>
                </a:ext>
              </a:extLst>
            </p:cNvPr>
            <p:cNvSpPr/>
            <p:nvPr/>
          </p:nvSpPr>
          <p:spPr>
            <a:xfrm>
              <a:off x="6386342" y="2196891"/>
              <a:ext cx="11440" cy="49154"/>
            </a:xfrm>
            <a:custGeom>
              <a:avLst/>
              <a:gdLst/>
              <a:ahLst/>
              <a:cxnLst/>
              <a:rect l="l" t="t" r="r" b="b"/>
              <a:pathLst>
                <a:path w="408" h="1753" extrusionOk="0">
                  <a:moveTo>
                    <a:pt x="1" y="1"/>
                  </a:moveTo>
                  <a:lnTo>
                    <a:pt x="19" y="445"/>
                  </a:lnTo>
                  <a:lnTo>
                    <a:pt x="19" y="597"/>
                  </a:lnTo>
                  <a:lnTo>
                    <a:pt x="42" y="1752"/>
                  </a:lnTo>
                  <a:lnTo>
                    <a:pt x="310" y="1752"/>
                  </a:lnTo>
                  <a:lnTo>
                    <a:pt x="389" y="445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28;p45">
              <a:extLst>
                <a:ext uri="{FF2B5EF4-FFF2-40B4-BE49-F238E27FC236}">
                  <a16:creationId xmlns:a16="http://schemas.microsoft.com/office/drawing/2014/main" id="{4A9A5A39-B8A5-8443-86A9-B0A6E3FC045D}"/>
                </a:ext>
              </a:extLst>
            </p:cNvPr>
            <p:cNvSpPr/>
            <p:nvPr/>
          </p:nvSpPr>
          <p:spPr>
            <a:xfrm>
              <a:off x="6285426" y="2186656"/>
              <a:ext cx="16207" cy="50192"/>
            </a:xfrm>
            <a:custGeom>
              <a:avLst/>
              <a:gdLst/>
              <a:ahLst/>
              <a:cxnLst/>
              <a:rect l="l" t="t" r="r" b="b"/>
              <a:pathLst>
                <a:path w="578" h="1790" extrusionOk="0">
                  <a:moveTo>
                    <a:pt x="0" y="1"/>
                  </a:moveTo>
                  <a:lnTo>
                    <a:pt x="310" y="1789"/>
                  </a:lnTo>
                  <a:lnTo>
                    <a:pt x="578" y="178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29;p45">
              <a:extLst>
                <a:ext uri="{FF2B5EF4-FFF2-40B4-BE49-F238E27FC236}">
                  <a16:creationId xmlns:a16="http://schemas.microsoft.com/office/drawing/2014/main" id="{0DC4FD34-8E20-2E4C-9230-CDCF7C218DD5}"/>
                </a:ext>
              </a:extLst>
            </p:cNvPr>
            <p:cNvSpPr/>
            <p:nvPr/>
          </p:nvSpPr>
          <p:spPr>
            <a:xfrm>
              <a:off x="6392314" y="2010593"/>
              <a:ext cx="92925" cy="193336"/>
            </a:xfrm>
            <a:custGeom>
              <a:avLst/>
              <a:gdLst/>
              <a:ahLst/>
              <a:cxnLst/>
              <a:rect l="l" t="t" r="r" b="b"/>
              <a:pathLst>
                <a:path w="3314" h="6895" extrusionOk="0">
                  <a:moveTo>
                    <a:pt x="134" y="1"/>
                  </a:moveTo>
                  <a:lnTo>
                    <a:pt x="134" y="255"/>
                  </a:lnTo>
                  <a:lnTo>
                    <a:pt x="134" y="329"/>
                  </a:lnTo>
                  <a:lnTo>
                    <a:pt x="116" y="906"/>
                  </a:lnTo>
                  <a:lnTo>
                    <a:pt x="116" y="1003"/>
                  </a:lnTo>
                  <a:lnTo>
                    <a:pt x="97" y="2158"/>
                  </a:lnTo>
                  <a:lnTo>
                    <a:pt x="97" y="2218"/>
                  </a:lnTo>
                  <a:lnTo>
                    <a:pt x="79" y="3466"/>
                  </a:lnTo>
                  <a:lnTo>
                    <a:pt x="79" y="3545"/>
                  </a:lnTo>
                  <a:lnTo>
                    <a:pt x="60" y="4469"/>
                  </a:lnTo>
                  <a:lnTo>
                    <a:pt x="60" y="4487"/>
                  </a:lnTo>
                  <a:lnTo>
                    <a:pt x="19" y="6067"/>
                  </a:lnTo>
                  <a:lnTo>
                    <a:pt x="19" y="6183"/>
                  </a:lnTo>
                  <a:lnTo>
                    <a:pt x="0" y="6894"/>
                  </a:lnTo>
                  <a:lnTo>
                    <a:pt x="3022" y="6566"/>
                  </a:lnTo>
                  <a:lnTo>
                    <a:pt x="3101" y="5162"/>
                  </a:lnTo>
                  <a:lnTo>
                    <a:pt x="3101" y="5125"/>
                  </a:lnTo>
                  <a:lnTo>
                    <a:pt x="3101" y="4875"/>
                  </a:lnTo>
                  <a:lnTo>
                    <a:pt x="3119" y="4760"/>
                  </a:lnTo>
                  <a:lnTo>
                    <a:pt x="3156" y="3836"/>
                  </a:lnTo>
                  <a:lnTo>
                    <a:pt x="3198" y="3295"/>
                  </a:lnTo>
                  <a:lnTo>
                    <a:pt x="3198" y="3258"/>
                  </a:lnTo>
                  <a:lnTo>
                    <a:pt x="3272" y="1756"/>
                  </a:lnTo>
                  <a:lnTo>
                    <a:pt x="3272" y="1733"/>
                  </a:lnTo>
                  <a:lnTo>
                    <a:pt x="3313" y="1216"/>
                  </a:lnTo>
                  <a:lnTo>
                    <a:pt x="3313" y="1197"/>
                  </a:lnTo>
                  <a:lnTo>
                    <a:pt x="3295" y="694"/>
                  </a:lnTo>
                  <a:lnTo>
                    <a:pt x="846" y="717"/>
                  </a:lnTo>
                  <a:lnTo>
                    <a:pt x="809" y="675"/>
                  </a:lnTo>
                  <a:lnTo>
                    <a:pt x="730" y="601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30;p45">
              <a:extLst>
                <a:ext uri="{FF2B5EF4-FFF2-40B4-BE49-F238E27FC236}">
                  <a16:creationId xmlns:a16="http://schemas.microsoft.com/office/drawing/2014/main" id="{C5D3A491-501E-6B40-973E-F532AD3E809C}"/>
                </a:ext>
              </a:extLst>
            </p:cNvPr>
            <p:cNvSpPr/>
            <p:nvPr/>
          </p:nvSpPr>
          <p:spPr>
            <a:xfrm>
              <a:off x="6395034" y="2076010"/>
              <a:ext cx="88522" cy="5356"/>
            </a:xfrm>
            <a:custGeom>
              <a:avLst/>
              <a:gdLst/>
              <a:ahLst/>
              <a:cxnLst/>
              <a:rect l="l" t="t" r="r" b="b"/>
              <a:pathLst>
                <a:path w="3157" h="191" extrusionOk="0">
                  <a:moveTo>
                    <a:pt x="3156" y="1"/>
                  </a:moveTo>
                  <a:lnTo>
                    <a:pt x="0" y="117"/>
                  </a:lnTo>
                  <a:lnTo>
                    <a:pt x="0" y="190"/>
                  </a:lnTo>
                  <a:lnTo>
                    <a:pt x="3138" y="93"/>
                  </a:lnTo>
                  <a:lnTo>
                    <a:pt x="3156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31;p45">
              <a:extLst>
                <a:ext uri="{FF2B5EF4-FFF2-40B4-BE49-F238E27FC236}">
                  <a16:creationId xmlns:a16="http://schemas.microsoft.com/office/drawing/2014/main" id="{486D1768-0230-4A4D-952B-98949901AB1C}"/>
                </a:ext>
              </a:extLst>
            </p:cNvPr>
            <p:cNvSpPr/>
            <p:nvPr/>
          </p:nvSpPr>
          <p:spPr>
            <a:xfrm>
              <a:off x="6393352" y="2135371"/>
              <a:ext cx="86952" cy="8692"/>
            </a:xfrm>
            <a:custGeom>
              <a:avLst/>
              <a:gdLst/>
              <a:ahLst/>
              <a:cxnLst/>
              <a:rect l="l" t="t" r="r" b="b"/>
              <a:pathLst>
                <a:path w="3101" h="310" extrusionOk="0">
                  <a:moveTo>
                    <a:pt x="3101" y="0"/>
                  </a:moveTo>
                  <a:lnTo>
                    <a:pt x="0" y="231"/>
                  </a:lnTo>
                  <a:lnTo>
                    <a:pt x="0" y="310"/>
                  </a:lnTo>
                  <a:lnTo>
                    <a:pt x="3082" y="79"/>
                  </a:lnTo>
                  <a:lnTo>
                    <a:pt x="310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32;p45">
              <a:extLst>
                <a:ext uri="{FF2B5EF4-FFF2-40B4-BE49-F238E27FC236}">
                  <a16:creationId xmlns:a16="http://schemas.microsoft.com/office/drawing/2014/main" id="{1D19B36A-07B8-A448-8C98-73BD9D8AA06E}"/>
                </a:ext>
              </a:extLst>
            </p:cNvPr>
            <p:cNvSpPr/>
            <p:nvPr/>
          </p:nvSpPr>
          <p:spPr>
            <a:xfrm>
              <a:off x="6396072" y="2017715"/>
              <a:ext cx="38331" cy="13515"/>
            </a:xfrm>
            <a:custGeom>
              <a:avLst/>
              <a:gdLst/>
              <a:ahLst/>
              <a:cxnLst/>
              <a:rect l="l" t="t" r="r" b="b"/>
              <a:pathLst>
                <a:path w="1367" h="482" extrusionOk="0">
                  <a:moveTo>
                    <a:pt x="0" y="1"/>
                  </a:moveTo>
                  <a:lnTo>
                    <a:pt x="0" y="75"/>
                  </a:lnTo>
                  <a:cubicBezTo>
                    <a:pt x="42" y="75"/>
                    <a:pt x="79" y="93"/>
                    <a:pt x="116" y="93"/>
                  </a:cubicBezTo>
                  <a:cubicBezTo>
                    <a:pt x="176" y="135"/>
                    <a:pt x="231" y="153"/>
                    <a:pt x="273" y="190"/>
                  </a:cubicBezTo>
                  <a:cubicBezTo>
                    <a:pt x="328" y="232"/>
                    <a:pt x="388" y="269"/>
                    <a:pt x="444" y="306"/>
                  </a:cubicBezTo>
                  <a:cubicBezTo>
                    <a:pt x="504" y="347"/>
                    <a:pt x="559" y="384"/>
                    <a:pt x="619" y="403"/>
                  </a:cubicBezTo>
                  <a:cubicBezTo>
                    <a:pt x="638" y="403"/>
                    <a:pt x="656" y="421"/>
                    <a:pt x="675" y="421"/>
                  </a:cubicBezTo>
                  <a:cubicBezTo>
                    <a:pt x="790" y="463"/>
                    <a:pt x="887" y="481"/>
                    <a:pt x="1003" y="481"/>
                  </a:cubicBezTo>
                  <a:lnTo>
                    <a:pt x="1197" y="481"/>
                  </a:lnTo>
                  <a:cubicBezTo>
                    <a:pt x="1252" y="463"/>
                    <a:pt x="1311" y="440"/>
                    <a:pt x="1367" y="422"/>
                  </a:cubicBezTo>
                  <a:lnTo>
                    <a:pt x="1367" y="422"/>
                  </a:lnTo>
                  <a:cubicBezTo>
                    <a:pt x="1311" y="440"/>
                    <a:pt x="1252" y="463"/>
                    <a:pt x="1197" y="463"/>
                  </a:cubicBezTo>
                  <a:lnTo>
                    <a:pt x="1003" y="463"/>
                  </a:lnTo>
                  <a:cubicBezTo>
                    <a:pt x="869" y="440"/>
                    <a:pt x="753" y="421"/>
                    <a:pt x="638" y="366"/>
                  </a:cubicBezTo>
                  <a:cubicBezTo>
                    <a:pt x="619" y="366"/>
                    <a:pt x="619" y="347"/>
                    <a:pt x="596" y="347"/>
                  </a:cubicBezTo>
                  <a:cubicBezTo>
                    <a:pt x="504" y="287"/>
                    <a:pt x="407" y="209"/>
                    <a:pt x="310" y="153"/>
                  </a:cubicBezTo>
                  <a:cubicBezTo>
                    <a:pt x="250" y="116"/>
                    <a:pt x="194" y="75"/>
                    <a:pt x="134" y="38"/>
                  </a:cubicBezTo>
                  <a:cubicBezTo>
                    <a:pt x="97" y="19"/>
                    <a:pt x="42" y="1"/>
                    <a:pt x="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33;p45">
              <a:extLst>
                <a:ext uri="{FF2B5EF4-FFF2-40B4-BE49-F238E27FC236}">
                  <a16:creationId xmlns:a16="http://schemas.microsoft.com/office/drawing/2014/main" id="{33A254A5-BC95-774D-BD58-B316432E1FF1}"/>
                </a:ext>
              </a:extLst>
            </p:cNvPr>
            <p:cNvSpPr/>
            <p:nvPr/>
          </p:nvSpPr>
          <p:spPr>
            <a:xfrm>
              <a:off x="6395539" y="2035997"/>
              <a:ext cx="89700" cy="15310"/>
            </a:xfrm>
            <a:custGeom>
              <a:avLst/>
              <a:gdLst/>
              <a:ahLst/>
              <a:cxnLst/>
              <a:rect l="l" t="t" r="r" b="b"/>
              <a:pathLst>
                <a:path w="3199" h="546" extrusionOk="0">
                  <a:moveTo>
                    <a:pt x="1" y="0"/>
                  </a:moveTo>
                  <a:lnTo>
                    <a:pt x="1" y="97"/>
                  </a:lnTo>
                  <a:lnTo>
                    <a:pt x="79" y="157"/>
                  </a:lnTo>
                  <a:cubicBezTo>
                    <a:pt x="195" y="213"/>
                    <a:pt x="310" y="273"/>
                    <a:pt x="444" y="328"/>
                  </a:cubicBezTo>
                  <a:cubicBezTo>
                    <a:pt x="560" y="365"/>
                    <a:pt x="675" y="425"/>
                    <a:pt x="809" y="462"/>
                  </a:cubicBezTo>
                  <a:cubicBezTo>
                    <a:pt x="925" y="481"/>
                    <a:pt x="1059" y="504"/>
                    <a:pt x="1193" y="522"/>
                  </a:cubicBezTo>
                  <a:cubicBezTo>
                    <a:pt x="1320" y="541"/>
                    <a:pt x="1446" y="545"/>
                    <a:pt x="1571" y="545"/>
                  </a:cubicBezTo>
                  <a:cubicBezTo>
                    <a:pt x="1696" y="545"/>
                    <a:pt x="1821" y="541"/>
                    <a:pt x="1946" y="541"/>
                  </a:cubicBezTo>
                  <a:cubicBezTo>
                    <a:pt x="2001" y="541"/>
                    <a:pt x="2061" y="522"/>
                    <a:pt x="2140" y="522"/>
                  </a:cubicBezTo>
                  <a:lnTo>
                    <a:pt x="2311" y="522"/>
                  </a:lnTo>
                  <a:cubicBezTo>
                    <a:pt x="2426" y="504"/>
                    <a:pt x="2560" y="504"/>
                    <a:pt x="2676" y="462"/>
                  </a:cubicBezTo>
                  <a:cubicBezTo>
                    <a:pt x="2791" y="444"/>
                    <a:pt x="2925" y="425"/>
                    <a:pt x="3041" y="388"/>
                  </a:cubicBezTo>
                  <a:cubicBezTo>
                    <a:pt x="3064" y="365"/>
                    <a:pt x="3101" y="347"/>
                    <a:pt x="3120" y="347"/>
                  </a:cubicBezTo>
                  <a:cubicBezTo>
                    <a:pt x="3138" y="328"/>
                    <a:pt x="3138" y="328"/>
                    <a:pt x="3157" y="328"/>
                  </a:cubicBezTo>
                  <a:lnTo>
                    <a:pt x="3198" y="310"/>
                  </a:lnTo>
                  <a:lnTo>
                    <a:pt x="3198" y="291"/>
                  </a:lnTo>
                  <a:lnTo>
                    <a:pt x="3157" y="310"/>
                  </a:lnTo>
                  <a:cubicBezTo>
                    <a:pt x="3138" y="310"/>
                    <a:pt x="3120" y="310"/>
                    <a:pt x="3120" y="328"/>
                  </a:cubicBezTo>
                  <a:cubicBezTo>
                    <a:pt x="3083" y="328"/>
                    <a:pt x="3064" y="347"/>
                    <a:pt x="3023" y="347"/>
                  </a:cubicBezTo>
                  <a:cubicBezTo>
                    <a:pt x="2907" y="388"/>
                    <a:pt x="2791" y="425"/>
                    <a:pt x="2676" y="425"/>
                  </a:cubicBezTo>
                  <a:cubicBezTo>
                    <a:pt x="2560" y="444"/>
                    <a:pt x="2426" y="444"/>
                    <a:pt x="2311" y="462"/>
                  </a:cubicBezTo>
                  <a:lnTo>
                    <a:pt x="1946" y="462"/>
                  </a:lnTo>
                  <a:cubicBezTo>
                    <a:pt x="1696" y="462"/>
                    <a:pt x="1447" y="462"/>
                    <a:pt x="1193" y="444"/>
                  </a:cubicBezTo>
                  <a:cubicBezTo>
                    <a:pt x="1077" y="425"/>
                    <a:pt x="943" y="407"/>
                    <a:pt x="828" y="365"/>
                  </a:cubicBezTo>
                  <a:cubicBezTo>
                    <a:pt x="712" y="328"/>
                    <a:pt x="597" y="291"/>
                    <a:pt x="481" y="250"/>
                  </a:cubicBezTo>
                  <a:lnTo>
                    <a:pt x="135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34;p45">
              <a:extLst>
                <a:ext uri="{FF2B5EF4-FFF2-40B4-BE49-F238E27FC236}">
                  <a16:creationId xmlns:a16="http://schemas.microsoft.com/office/drawing/2014/main" id="{D59A32D1-B747-FD43-A9FC-042A1201A5A9}"/>
                </a:ext>
              </a:extLst>
            </p:cNvPr>
            <p:cNvSpPr/>
            <p:nvPr/>
          </p:nvSpPr>
          <p:spPr>
            <a:xfrm>
              <a:off x="6395034" y="2059186"/>
              <a:ext cx="89027" cy="14132"/>
            </a:xfrm>
            <a:custGeom>
              <a:avLst/>
              <a:gdLst/>
              <a:ahLst/>
              <a:cxnLst/>
              <a:rect l="l" t="t" r="r" b="b"/>
              <a:pathLst>
                <a:path w="3175" h="504" extrusionOk="0">
                  <a:moveTo>
                    <a:pt x="3175" y="0"/>
                  </a:moveTo>
                  <a:cubicBezTo>
                    <a:pt x="3082" y="0"/>
                    <a:pt x="2967" y="23"/>
                    <a:pt x="2870" y="60"/>
                  </a:cubicBezTo>
                  <a:cubicBezTo>
                    <a:pt x="2694" y="97"/>
                    <a:pt x="2541" y="157"/>
                    <a:pt x="2389" y="213"/>
                  </a:cubicBezTo>
                  <a:cubicBezTo>
                    <a:pt x="2213" y="254"/>
                    <a:pt x="2061" y="291"/>
                    <a:pt x="1885" y="328"/>
                  </a:cubicBezTo>
                  <a:cubicBezTo>
                    <a:pt x="1714" y="347"/>
                    <a:pt x="1557" y="370"/>
                    <a:pt x="1386" y="388"/>
                  </a:cubicBezTo>
                  <a:cubicBezTo>
                    <a:pt x="1211" y="407"/>
                    <a:pt x="1040" y="407"/>
                    <a:pt x="864" y="425"/>
                  </a:cubicBezTo>
                  <a:lnTo>
                    <a:pt x="0" y="425"/>
                  </a:lnTo>
                  <a:lnTo>
                    <a:pt x="0" y="485"/>
                  </a:lnTo>
                  <a:lnTo>
                    <a:pt x="56" y="485"/>
                  </a:lnTo>
                  <a:cubicBezTo>
                    <a:pt x="153" y="504"/>
                    <a:pt x="231" y="504"/>
                    <a:pt x="328" y="504"/>
                  </a:cubicBezTo>
                  <a:lnTo>
                    <a:pt x="864" y="504"/>
                  </a:lnTo>
                  <a:cubicBezTo>
                    <a:pt x="1040" y="504"/>
                    <a:pt x="1211" y="485"/>
                    <a:pt x="1386" y="485"/>
                  </a:cubicBezTo>
                  <a:cubicBezTo>
                    <a:pt x="1557" y="462"/>
                    <a:pt x="1733" y="444"/>
                    <a:pt x="1904" y="407"/>
                  </a:cubicBezTo>
                  <a:cubicBezTo>
                    <a:pt x="2061" y="370"/>
                    <a:pt x="2232" y="328"/>
                    <a:pt x="2408" y="273"/>
                  </a:cubicBezTo>
                  <a:cubicBezTo>
                    <a:pt x="2560" y="213"/>
                    <a:pt x="2712" y="157"/>
                    <a:pt x="2870" y="97"/>
                  </a:cubicBezTo>
                  <a:cubicBezTo>
                    <a:pt x="2985" y="60"/>
                    <a:pt x="3082" y="42"/>
                    <a:pt x="3175" y="23"/>
                  </a:cubicBezTo>
                  <a:lnTo>
                    <a:pt x="3175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35;p45">
              <a:extLst>
                <a:ext uri="{FF2B5EF4-FFF2-40B4-BE49-F238E27FC236}">
                  <a16:creationId xmlns:a16="http://schemas.microsoft.com/office/drawing/2014/main" id="{D43437EA-93A9-2B48-891D-EE4D442D84BD}"/>
                </a:ext>
              </a:extLst>
            </p:cNvPr>
            <p:cNvSpPr/>
            <p:nvPr/>
          </p:nvSpPr>
          <p:spPr>
            <a:xfrm>
              <a:off x="6398792" y="2086441"/>
              <a:ext cx="83195" cy="22740"/>
            </a:xfrm>
            <a:custGeom>
              <a:avLst/>
              <a:gdLst/>
              <a:ahLst/>
              <a:cxnLst/>
              <a:rect l="l" t="t" r="r" b="b"/>
              <a:pathLst>
                <a:path w="2967" h="811" extrusionOk="0">
                  <a:moveTo>
                    <a:pt x="1215" y="31"/>
                  </a:moveTo>
                  <a:cubicBezTo>
                    <a:pt x="1271" y="49"/>
                    <a:pt x="1331" y="49"/>
                    <a:pt x="1386" y="91"/>
                  </a:cubicBezTo>
                  <a:cubicBezTo>
                    <a:pt x="1446" y="110"/>
                    <a:pt x="1502" y="146"/>
                    <a:pt x="1520" y="207"/>
                  </a:cubicBezTo>
                  <a:cubicBezTo>
                    <a:pt x="1539" y="207"/>
                    <a:pt x="1539" y="225"/>
                    <a:pt x="1539" y="244"/>
                  </a:cubicBezTo>
                  <a:cubicBezTo>
                    <a:pt x="1539" y="244"/>
                    <a:pt x="1562" y="262"/>
                    <a:pt x="1562" y="280"/>
                  </a:cubicBezTo>
                  <a:cubicBezTo>
                    <a:pt x="1562" y="244"/>
                    <a:pt x="1539" y="225"/>
                    <a:pt x="1520" y="183"/>
                  </a:cubicBezTo>
                  <a:cubicBezTo>
                    <a:pt x="1502" y="146"/>
                    <a:pt x="1446" y="110"/>
                    <a:pt x="1386" y="68"/>
                  </a:cubicBezTo>
                  <a:cubicBezTo>
                    <a:pt x="1349" y="49"/>
                    <a:pt x="1271" y="31"/>
                    <a:pt x="1215" y="31"/>
                  </a:cubicBezTo>
                  <a:close/>
                  <a:moveTo>
                    <a:pt x="1562" y="284"/>
                  </a:moveTo>
                  <a:cubicBezTo>
                    <a:pt x="1562" y="304"/>
                    <a:pt x="1560" y="342"/>
                    <a:pt x="1539" y="359"/>
                  </a:cubicBezTo>
                  <a:cubicBezTo>
                    <a:pt x="1539" y="396"/>
                    <a:pt x="1521" y="414"/>
                    <a:pt x="1484" y="437"/>
                  </a:cubicBezTo>
                  <a:lnTo>
                    <a:pt x="1484" y="437"/>
                  </a:lnTo>
                  <a:cubicBezTo>
                    <a:pt x="1521" y="414"/>
                    <a:pt x="1539" y="396"/>
                    <a:pt x="1539" y="378"/>
                  </a:cubicBezTo>
                  <a:cubicBezTo>
                    <a:pt x="1560" y="343"/>
                    <a:pt x="1562" y="304"/>
                    <a:pt x="1562" y="284"/>
                  </a:cubicBezTo>
                  <a:close/>
                  <a:moveTo>
                    <a:pt x="787" y="0"/>
                  </a:moveTo>
                  <a:cubicBezTo>
                    <a:pt x="682" y="0"/>
                    <a:pt x="573" y="5"/>
                    <a:pt x="462" y="12"/>
                  </a:cubicBezTo>
                  <a:lnTo>
                    <a:pt x="425" y="12"/>
                  </a:lnTo>
                  <a:cubicBezTo>
                    <a:pt x="407" y="31"/>
                    <a:pt x="384" y="31"/>
                    <a:pt x="365" y="31"/>
                  </a:cubicBezTo>
                  <a:cubicBezTo>
                    <a:pt x="347" y="31"/>
                    <a:pt x="310" y="31"/>
                    <a:pt x="291" y="49"/>
                  </a:cubicBezTo>
                  <a:cubicBezTo>
                    <a:pt x="250" y="49"/>
                    <a:pt x="213" y="68"/>
                    <a:pt x="194" y="68"/>
                  </a:cubicBezTo>
                  <a:cubicBezTo>
                    <a:pt x="153" y="91"/>
                    <a:pt x="116" y="110"/>
                    <a:pt x="97" y="128"/>
                  </a:cubicBezTo>
                  <a:cubicBezTo>
                    <a:pt x="79" y="146"/>
                    <a:pt x="60" y="183"/>
                    <a:pt x="37" y="225"/>
                  </a:cubicBezTo>
                  <a:cubicBezTo>
                    <a:pt x="19" y="244"/>
                    <a:pt x="19" y="280"/>
                    <a:pt x="19" y="322"/>
                  </a:cubicBezTo>
                  <a:cubicBezTo>
                    <a:pt x="0" y="378"/>
                    <a:pt x="19" y="456"/>
                    <a:pt x="60" y="512"/>
                  </a:cubicBezTo>
                  <a:cubicBezTo>
                    <a:pt x="97" y="572"/>
                    <a:pt x="134" y="609"/>
                    <a:pt x="194" y="646"/>
                  </a:cubicBezTo>
                  <a:cubicBezTo>
                    <a:pt x="250" y="687"/>
                    <a:pt x="310" y="706"/>
                    <a:pt x="365" y="724"/>
                  </a:cubicBezTo>
                  <a:cubicBezTo>
                    <a:pt x="425" y="743"/>
                    <a:pt x="481" y="743"/>
                    <a:pt x="559" y="761"/>
                  </a:cubicBezTo>
                  <a:lnTo>
                    <a:pt x="638" y="761"/>
                  </a:lnTo>
                  <a:cubicBezTo>
                    <a:pt x="675" y="784"/>
                    <a:pt x="712" y="784"/>
                    <a:pt x="730" y="784"/>
                  </a:cubicBezTo>
                  <a:cubicBezTo>
                    <a:pt x="910" y="797"/>
                    <a:pt x="1087" y="810"/>
                    <a:pt x="1264" y="810"/>
                  </a:cubicBezTo>
                  <a:cubicBezTo>
                    <a:pt x="1337" y="810"/>
                    <a:pt x="1410" y="808"/>
                    <a:pt x="1483" y="803"/>
                  </a:cubicBezTo>
                  <a:cubicBezTo>
                    <a:pt x="1599" y="803"/>
                    <a:pt x="1714" y="803"/>
                    <a:pt x="1830" y="784"/>
                  </a:cubicBezTo>
                  <a:cubicBezTo>
                    <a:pt x="1964" y="784"/>
                    <a:pt x="2079" y="761"/>
                    <a:pt x="2195" y="743"/>
                  </a:cubicBezTo>
                  <a:cubicBezTo>
                    <a:pt x="2310" y="743"/>
                    <a:pt x="2426" y="724"/>
                    <a:pt x="2560" y="706"/>
                  </a:cubicBezTo>
                  <a:cubicBezTo>
                    <a:pt x="2675" y="687"/>
                    <a:pt x="2791" y="669"/>
                    <a:pt x="2907" y="609"/>
                  </a:cubicBezTo>
                  <a:cubicBezTo>
                    <a:pt x="2925" y="609"/>
                    <a:pt x="2948" y="590"/>
                    <a:pt x="2967" y="590"/>
                  </a:cubicBezTo>
                  <a:lnTo>
                    <a:pt x="2967" y="553"/>
                  </a:lnTo>
                  <a:cubicBezTo>
                    <a:pt x="2948" y="553"/>
                    <a:pt x="2907" y="572"/>
                    <a:pt x="2888" y="572"/>
                  </a:cubicBezTo>
                  <a:cubicBezTo>
                    <a:pt x="2773" y="609"/>
                    <a:pt x="2657" y="646"/>
                    <a:pt x="2541" y="646"/>
                  </a:cubicBezTo>
                  <a:cubicBezTo>
                    <a:pt x="2426" y="669"/>
                    <a:pt x="2310" y="687"/>
                    <a:pt x="2195" y="687"/>
                  </a:cubicBezTo>
                  <a:cubicBezTo>
                    <a:pt x="2079" y="687"/>
                    <a:pt x="1964" y="706"/>
                    <a:pt x="1848" y="706"/>
                  </a:cubicBezTo>
                  <a:cubicBezTo>
                    <a:pt x="1714" y="706"/>
                    <a:pt x="1599" y="724"/>
                    <a:pt x="1483" y="724"/>
                  </a:cubicBezTo>
                  <a:cubicBezTo>
                    <a:pt x="1317" y="724"/>
                    <a:pt x="1151" y="732"/>
                    <a:pt x="990" y="732"/>
                  </a:cubicBezTo>
                  <a:cubicBezTo>
                    <a:pt x="909" y="732"/>
                    <a:pt x="830" y="730"/>
                    <a:pt x="753" y="724"/>
                  </a:cubicBezTo>
                  <a:cubicBezTo>
                    <a:pt x="712" y="724"/>
                    <a:pt x="693" y="706"/>
                    <a:pt x="656" y="706"/>
                  </a:cubicBezTo>
                  <a:lnTo>
                    <a:pt x="559" y="706"/>
                  </a:lnTo>
                  <a:cubicBezTo>
                    <a:pt x="499" y="687"/>
                    <a:pt x="444" y="687"/>
                    <a:pt x="384" y="669"/>
                  </a:cubicBezTo>
                  <a:cubicBezTo>
                    <a:pt x="328" y="646"/>
                    <a:pt x="268" y="627"/>
                    <a:pt x="213" y="609"/>
                  </a:cubicBezTo>
                  <a:cubicBezTo>
                    <a:pt x="176" y="572"/>
                    <a:pt x="134" y="530"/>
                    <a:pt x="97" y="475"/>
                  </a:cubicBezTo>
                  <a:cubicBezTo>
                    <a:pt x="60" y="438"/>
                    <a:pt x="60" y="378"/>
                    <a:pt x="60" y="322"/>
                  </a:cubicBezTo>
                  <a:cubicBezTo>
                    <a:pt x="60" y="280"/>
                    <a:pt x="60" y="262"/>
                    <a:pt x="79" y="225"/>
                  </a:cubicBezTo>
                  <a:cubicBezTo>
                    <a:pt x="79" y="207"/>
                    <a:pt x="97" y="183"/>
                    <a:pt x="116" y="165"/>
                  </a:cubicBezTo>
                  <a:cubicBezTo>
                    <a:pt x="176" y="110"/>
                    <a:pt x="231" y="91"/>
                    <a:pt x="291" y="68"/>
                  </a:cubicBezTo>
                  <a:cubicBezTo>
                    <a:pt x="310" y="68"/>
                    <a:pt x="347" y="68"/>
                    <a:pt x="384" y="49"/>
                  </a:cubicBezTo>
                  <a:lnTo>
                    <a:pt x="481" y="49"/>
                  </a:lnTo>
                  <a:cubicBezTo>
                    <a:pt x="627" y="28"/>
                    <a:pt x="775" y="19"/>
                    <a:pt x="918" y="19"/>
                  </a:cubicBezTo>
                  <a:cubicBezTo>
                    <a:pt x="1020" y="19"/>
                    <a:pt x="1120" y="23"/>
                    <a:pt x="1215" y="31"/>
                  </a:cubicBezTo>
                  <a:cubicBezTo>
                    <a:pt x="1080" y="9"/>
                    <a:pt x="937" y="0"/>
                    <a:pt x="787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36;p45">
              <a:extLst>
                <a:ext uri="{FF2B5EF4-FFF2-40B4-BE49-F238E27FC236}">
                  <a16:creationId xmlns:a16="http://schemas.microsoft.com/office/drawing/2014/main" id="{5D382698-EDF1-E644-BE5F-5C0B698838F8}"/>
                </a:ext>
              </a:extLst>
            </p:cNvPr>
            <p:cNvSpPr/>
            <p:nvPr/>
          </p:nvSpPr>
          <p:spPr>
            <a:xfrm>
              <a:off x="6393997" y="2116304"/>
              <a:ext cx="86812" cy="22320"/>
            </a:xfrm>
            <a:custGeom>
              <a:avLst/>
              <a:gdLst/>
              <a:ahLst/>
              <a:cxnLst/>
              <a:rect l="l" t="t" r="r" b="b"/>
              <a:pathLst>
                <a:path w="3096" h="796" extrusionOk="0">
                  <a:moveTo>
                    <a:pt x="2794" y="1"/>
                  </a:moveTo>
                  <a:cubicBezTo>
                    <a:pt x="2645" y="1"/>
                    <a:pt x="2488" y="35"/>
                    <a:pt x="2347" y="84"/>
                  </a:cubicBezTo>
                  <a:cubicBezTo>
                    <a:pt x="2172" y="121"/>
                    <a:pt x="2001" y="218"/>
                    <a:pt x="1848" y="297"/>
                  </a:cubicBezTo>
                  <a:cubicBezTo>
                    <a:pt x="1673" y="371"/>
                    <a:pt x="1502" y="468"/>
                    <a:pt x="1326" y="528"/>
                  </a:cubicBezTo>
                  <a:cubicBezTo>
                    <a:pt x="1174" y="602"/>
                    <a:pt x="980" y="662"/>
                    <a:pt x="809" y="699"/>
                  </a:cubicBezTo>
                  <a:cubicBezTo>
                    <a:pt x="712" y="717"/>
                    <a:pt x="615" y="736"/>
                    <a:pt x="518" y="759"/>
                  </a:cubicBezTo>
                  <a:lnTo>
                    <a:pt x="250" y="759"/>
                  </a:lnTo>
                  <a:cubicBezTo>
                    <a:pt x="153" y="759"/>
                    <a:pt x="74" y="736"/>
                    <a:pt x="0" y="699"/>
                  </a:cubicBezTo>
                  <a:lnTo>
                    <a:pt x="0" y="717"/>
                  </a:lnTo>
                  <a:cubicBezTo>
                    <a:pt x="74" y="777"/>
                    <a:pt x="153" y="796"/>
                    <a:pt x="250" y="796"/>
                  </a:cubicBezTo>
                  <a:lnTo>
                    <a:pt x="536" y="796"/>
                  </a:lnTo>
                  <a:cubicBezTo>
                    <a:pt x="615" y="777"/>
                    <a:pt x="712" y="777"/>
                    <a:pt x="809" y="759"/>
                  </a:cubicBezTo>
                  <a:cubicBezTo>
                    <a:pt x="998" y="717"/>
                    <a:pt x="1174" y="662"/>
                    <a:pt x="1345" y="583"/>
                  </a:cubicBezTo>
                  <a:cubicBezTo>
                    <a:pt x="1539" y="505"/>
                    <a:pt x="1691" y="431"/>
                    <a:pt x="1867" y="334"/>
                  </a:cubicBezTo>
                  <a:cubicBezTo>
                    <a:pt x="1941" y="297"/>
                    <a:pt x="2019" y="255"/>
                    <a:pt x="2116" y="218"/>
                  </a:cubicBezTo>
                  <a:cubicBezTo>
                    <a:pt x="2195" y="181"/>
                    <a:pt x="2269" y="140"/>
                    <a:pt x="2366" y="121"/>
                  </a:cubicBezTo>
                  <a:cubicBezTo>
                    <a:pt x="2542" y="66"/>
                    <a:pt x="2712" y="24"/>
                    <a:pt x="2888" y="24"/>
                  </a:cubicBezTo>
                  <a:cubicBezTo>
                    <a:pt x="2962" y="24"/>
                    <a:pt x="3041" y="43"/>
                    <a:pt x="3096" y="66"/>
                  </a:cubicBezTo>
                  <a:cubicBezTo>
                    <a:pt x="3041" y="24"/>
                    <a:pt x="2962" y="6"/>
                    <a:pt x="2888" y="6"/>
                  </a:cubicBezTo>
                  <a:cubicBezTo>
                    <a:pt x="2857" y="2"/>
                    <a:pt x="2826" y="1"/>
                    <a:pt x="279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37;p45">
              <a:extLst>
                <a:ext uri="{FF2B5EF4-FFF2-40B4-BE49-F238E27FC236}">
                  <a16:creationId xmlns:a16="http://schemas.microsoft.com/office/drawing/2014/main" id="{C9CF4FC2-73A2-8C4C-8D80-D181E47893E5}"/>
                </a:ext>
              </a:extLst>
            </p:cNvPr>
            <p:cNvSpPr/>
            <p:nvPr/>
          </p:nvSpPr>
          <p:spPr>
            <a:xfrm>
              <a:off x="6392819" y="2153401"/>
              <a:ext cx="86447" cy="33283"/>
            </a:xfrm>
            <a:custGeom>
              <a:avLst/>
              <a:gdLst/>
              <a:ahLst/>
              <a:cxnLst/>
              <a:rect l="l" t="t" r="r" b="b"/>
              <a:pathLst>
                <a:path w="3083" h="1187" extrusionOk="0">
                  <a:moveTo>
                    <a:pt x="2771" y="1"/>
                  </a:moveTo>
                  <a:cubicBezTo>
                    <a:pt x="2682" y="1"/>
                    <a:pt x="2590" y="11"/>
                    <a:pt x="2505" y="32"/>
                  </a:cubicBezTo>
                  <a:cubicBezTo>
                    <a:pt x="2408" y="50"/>
                    <a:pt x="2329" y="87"/>
                    <a:pt x="2237" y="129"/>
                  </a:cubicBezTo>
                  <a:cubicBezTo>
                    <a:pt x="2158" y="166"/>
                    <a:pt x="2080" y="203"/>
                    <a:pt x="1983" y="263"/>
                  </a:cubicBezTo>
                  <a:cubicBezTo>
                    <a:pt x="1909" y="300"/>
                    <a:pt x="1830" y="360"/>
                    <a:pt x="1752" y="415"/>
                  </a:cubicBezTo>
                  <a:cubicBezTo>
                    <a:pt x="1696" y="475"/>
                    <a:pt x="1618" y="531"/>
                    <a:pt x="1544" y="591"/>
                  </a:cubicBezTo>
                  <a:cubicBezTo>
                    <a:pt x="1465" y="646"/>
                    <a:pt x="1387" y="706"/>
                    <a:pt x="1313" y="762"/>
                  </a:cubicBezTo>
                  <a:cubicBezTo>
                    <a:pt x="1271" y="799"/>
                    <a:pt x="1234" y="822"/>
                    <a:pt x="1197" y="840"/>
                  </a:cubicBezTo>
                  <a:cubicBezTo>
                    <a:pt x="1156" y="877"/>
                    <a:pt x="1119" y="896"/>
                    <a:pt x="1082" y="914"/>
                  </a:cubicBezTo>
                  <a:cubicBezTo>
                    <a:pt x="1003" y="974"/>
                    <a:pt x="925" y="1011"/>
                    <a:pt x="828" y="1030"/>
                  </a:cubicBezTo>
                  <a:cubicBezTo>
                    <a:pt x="754" y="1071"/>
                    <a:pt x="657" y="1090"/>
                    <a:pt x="560" y="1090"/>
                  </a:cubicBezTo>
                  <a:cubicBezTo>
                    <a:pt x="481" y="1090"/>
                    <a:pt x="389" y="1090"/>
                    <a:pt x="310" y="1071"/>
                  </a:cubicBezTo>
                  <a:cubicBezTo>
                    <a:pt x="273" y="1071"/>
                    <a:pt x="213" y="1071"/>
                    <a:pt x="176" y="1053"/>
                  </a:cubicBezTo>
                  <a:cubicBezTo>
                    <a:pt x="135" y="1030"/>
                    <a:pt x="98" y="1030"/>
                    <a:pt x="61" y="1011"/>
                  </a:cubicBezTo>
                  <a:cubicBezTo>
                    <a:pt x="42" y="993"/>
                    <a:pt x="19" y="993"/>
                    <a:pt x="1" y="974"/>
                  </a:cubicBezTo>
                  <a:lnTo>
                    <a:pt x="1" y="1090"/>
                  </a:lnTo>
                  <a:lnTo>
                    <a:pt x="1" y="1108"/>
                  </a:lnTo>
                  <a:cubicBezTo>
                    <a:pt x="42" y="1127"/>
                    <a:pt x="98" y="1145"/>
                    <a:pt x="135" y="1145"/>
                  </a:cubicBezTo>
                  <a:cubicBezTo>
                    <a:pt x="195" y="1168"/>
                    <a:pt x="232" y="1187"/>
                    <a:pt x="273" y="1187"/>
                  </a:cubicBezTo>
                  <a:lnTo>
                    <a:pt x="560" y="1187"/>
                  </a:lnTo>
                  <a:cubicBezTo>
                    <a:pt x="675" y="1168"/>
                    <a:pt x="772" y="1145"/>
                    <a:pt x="851" y="1108"/>
                  </a:cubicBezTo>
                  <a:cubicBezTo>
                    <a:pt x="943" y="1071"/>
                    <a:pt x="1022" y="1011"/>
                    <a:pt x="1119" y="974"/>
                  </a:cubicBezTo>
                  <a:cubicBezTo>
                    <a:pt x="1271" y="859"/>
                    <a:pt x="1405" y="725"/>
                    <a:pt x="1562" y="609"/>
                  </a:cubicBezTo>
                  <a:cubicBezTo>
                    <a:pt x="1636" y="549"/>
                    <a:pt x="1715" y="494"/>
                    <a:pt x="1793" y="452"/>
                  </a:cubicBezTo>
                  <a:cubicBezTo>
                    <a:pt x="1867" y="397"/>
                    <a:pt x="1946" y="360"/>
                    <a:pt x="2024" y="300"/>
                  </a:cubicBezTo>
                  <a:cubicBezTo>
                    <a:pt x="2098" y="263"/>
                    <a:pt x="2177" y="221"/>
                    <a:pt x="2255" y="184"/>
                  </a:cubicBezTo>
                  <a:cubicBezTo>
                    <a:pt x="2353" y="147"/>
                    <a:pt x="2426" y="106"/>
                    <a:pt x="2505" y="87"/>
                  </a:cubicBezTo>
                  <a:cubicBezTo>
                    <a:pt x="2630" y="60"/>
                    <a:pt x="2758" y="43"/>
                    <a:pt x="2884" y="43"/>
                  </a:cubicBezTo>
                  <a:cubicBezTo>
                    <a:pt x="2931" y="43"/>
                    <a:pt x="2977" y="45"/>
                    <a:pt x="3022" y="50"/>
                  </a:cubicBezTo>
                  <a:cubicBezTo>
                    <a:pt x="3046" y="69"/>
                    <a:pt x="3064" y="69"/>
                    <a:pt x="3083" y="69"/>
                  </a:cubicBezTo>
                  <a:lnTo>
                    <a:pt x="3083" y="32"/>
                  </a:lnTo>
                  <a:lnTo>
                    <a:pt x="3022" y="32"/>
                  </a:lnTo>
                  <a:cubicBezTo>
                    <a:pt x="2946" y="11"/>
                    <a:pt x="2860" y="1"/>
                    <a:pt x="277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38;p45">
              <a:extLst>
                <a:ext uri="{FF2B5EF4-FFF2-40B4-BE49-F238E27FC236}">
                  <a16:creationId xmlns:a16="http://schemas.microsoft.com/office/drawing/2014/main" id="{FD5A3B7A-425D-3743-A41F-E58BBDEE2BD2}"/>
                </a:ext>
              </a:extLst>
            </p:cNvPr>
            <p:cNvSpPr/>
            <p:nvPr/>
          </p:nvSpPr>
          <p:spPr>
            <a:xfrm>
              <a:off x="6406951" y="2185507"/>
              <a:ext cx="64156" cy="16880"/>
            </a:xfrm>
            <a:custGeom>
              <a:avLst/>
              <a:gdLst/>
              <a:ahLst/>
              <a:cxnLst/>
              <a:rect l="l" t="t" r="r" b="b"/>
              <a:pathLst>
                <a:path w="2288" h="602" extrusionOk="0">
                  <a:moveTo>
                    <a:pt x="1733" y="0"/>
                  </a:moveTo>
                  <a:cubicBezTo>
                    <a:pt x="1594" y="0"/>
                    <a:pt x="1460" y="0"/>
                    <a:pt x="1326" y="23"/>
                  </a:cubicBezTo>
                  <a:cubicBezTo>
                    <a:pt x="1192" y="23"/>
                    <a:pt x="1058" y="42"/>
                    <a:pt x="924" y="60"/>
                  </a:cubicBezTo>
                  <a:cubicBezTo>
                    <a:pt x="786" y="97"/>
                    <a:pt x="652" y="139"/>
                    <a:pt x="518" y="194"/>
                  </a:cubicBezTo>
                  <a:cubicBezTo>
                    <a:pt x="439" y="231"/>
                    <a:pt x="384" y="255"/>
                    <a:pt x="324" y="310"/>
                  </a:cubicBezTo>
                  <a:cubicBezTo>
                    <a:pt x="268" y="347"/>
                    <a:pt x="208" y="388"/>
                    <a:pt x="153" y="444"/>
                  </a:cubicBezTo>
                  <a:cubicBezTo>
                    <a:pt x="93" y="486"/>
                    <a:pt x="56" y="541"/>
                    <a:pt x="0" y="601"/>
                  </a:cubicBezTo>
                  <a:lnTo>
                    <a:pt x="93" y="601"/>
                  </a:lnTo>
                  <a:cubicBezTo>
                    <a:pt x="134" y="559"/>
                    <a:pt x="153" y="522"/>
                    <a:pt x="190" y="486"/>
                  </a:cubicBezTo>
                  <a:cubicBezTo>
                    <a:pt x="287" y="388"/>
                    <a:pt x="402" y="291"/>
                    <a:pt x="536" y="231"/>
                  </a:cubicBezTo>
                  <a:cubicBezTo>
                    <a:pt x="652" y="176"/>
                    <a:pt x="786" y="139"/>
                    <a:pt x="924" y="97"/>
                  </a:cubicBezTo>
                  <a:cubicBezTo>
                    <a:pt x="1058" y="79"/>
                    <a:pt x="1192" y="60"/>
                    <a:pt x="1326" y="42"/>
                  </a:cubicBezTo>
                  <a:cubicBezTo>
                    <a:pt x="1405" y="42"/>
                    <a:pt x="1460" y="42"/>
                    <a:pt x="1539" y="23"/>
                  </a:cubicBezTo>
                  <a:cubicBezTo>
                    <a:pt x="1594" y="23"/>
                    <a:pt x="1673" y="23"/>
                    <a:pt x="1733" y="42"/>
                  </a:cubicBezTo>
                  <a:cubicBezTo>
                    <a:pt x="1788" y="42"/>
                    <a:pt x="1867" y="42"/>
                    <a:pt x="1922" y="60"/>
                  </a:cubicBezTo>
                  <a:cubicBezTo>
                    <a:pt x="1983" y="79"/>
                    <a:pt x="2019" y="116"/>
                    <a:pt x="2080" y="157"/>
                  </a:cubicBezTo>
                  <a:lnTo>
                    <a:pt x="2098" y="157"/>
                  </a:lnTo>
                  <a:lnTo>
                    <a:pt x="2116" y="176"/>
                  </a:lnTo>
                  <a:lnTo>
                    <a:pt x="2135" y="194"/>
                  </a:lnTo>
                  <a:lnTo>
                    <a:pt x="2135" y="213"/>
                  </a:lnTo>
                  <a:cubicBezTo>
                    <a:pt x="2153" y="213"/>
                    <a:pt x="2172" y="231"/>
                    <a:pt x="2172" y="255"/>
                  </a:cubicBezTo>
                  <a:lnTo>
                    <a:pt x="2195" y="273"/>
                  </a:lnTo>
                  <a:cubicBezTo>
                    <a:pt x="2214" y="310"/>
                    <a:pt x="2232" y="328"/>
                    <a:pt x="2250" y="347"/>
                  </a:cubicBezTo>
                  <a:lnTo>
                    <a:pt x="2287" y="347"/>
                  </a:lnTo>
                  <a:cubicBezTo>
                    <a:pt x="2269" y="310"/>
                    <a:pt x="2250" y="291"/>
                    <a:pt x="2232" y="255"/>
                  </a:cubicBezTo>
                  <a:cubicBezTo>
                    <a:pt x="2195" y="213"/>
                    <a:pt x="2153" y="157"/>
                    <a:pt x="2098" y="139"/>
                  </a:cubicBezTo>
                  <a:cubicBezTo>
                    <a:pt x="2038" y="97"/>
                    <a:pt x="1983" y="60"/>
                    <a:pt x="1922" y="42"/>
                  </a:cubicBezTo>
                  <a:cubicBezTo>
                    <a:pt x="1867" y="23"/>
                    <a:pt x="1807" y="0"/>
                    <a:pt x="1733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39;p45">
              <a:extLst>
                <a:ext uri="{FF2B5EF4-FFF2-40B4-BE49-F238E27FC236}">
                  <a16:creationId xmlns:a16="http://schemas.microsoft.com/office/drawing/2014/main" id="{1F155050-552B-464D-8A15-43CCED28A6A0}"/>
                </a:ext>
              </a:extLst>
            </p:cNvPr>
            <p:cNvSpPr/>
            <p:nvPr/>
          </p:nvSpPr>
          <p:spPr>
            <a:xfrm>
              <a:off x="6407989" y="2144035"/>
              <a:ext cx="71810" cy="31489"/>
            </a:xfrm>
            <a:custGeom>
              <a:avLst/>
              <a:gdLst/>
              <a:ahLst/>
              <a:cxnLst/>
              <a:rect l="l" t="t" r="r" b="b"/>
              <a:pathLst>
                <a:path w="2561" h="1123" extrusionOk="0">
                  <a:moveTo>
                    <a:pt x="2560" y="1"/>
                  </a:moveTo>
                  <a:lnTo>
                    <a:pt x="2560" y="1"/>
                  </a:lnTo>
                  <a:cubicBezTo>
                    <a:pt x="2463" y="56"/>
                    <a:pt x="2347" y="93"/>
                    <a:pt x="2250" y="116"/>
                  </a:cubicBezTo>
                  <a:cubicBezTo>
                    <a:pt x="2213" y="116"/>
                    <a:pt x="2177" y="135"/>
                    <a:pt x="2135" y="135"/>
                  </a:cubicBezTo>
                  <a:lnTo>
                    <a:pt x="2098" y="135"/>
                  </a:lnTo>
                  <a:cubicBezTo>
                    <a:pt x="2079" y="153"/>
                    <a:pt x="2061" y="153"/>
                    <a:pt x="2043" y="153"/>
                  </a:cubicBezTo>
                  <a:lnTo>
                    <a:pt x="1830" y="153"/>
                  </a:lnTo>
                  <a:cubicBezTo>
                    <a:pt x="1751" y="135"/>
                    <a:pt x="1673" y="135"/>
                    <a:pt x="1599" y="135"/>
                  </a:cubicBezTo>
                  <a:lnTo>
                    <a:pt x="1386" y="93"/>
                  </a:lnTo>
                  <a:cubicBezTo>
                    <a:pt x="1308" y="75"/>
                    <a:pt x="1234" y="75"/>
                    <a:pt x="1137" y="75"/>
                  </a:cubicBezTo>
                  <a:cubicBezTo>
                    <a:pt x="1098" y="65"/>
                    <a:pt x="1058" y="61"/>
                    <a:pt x="1020" y="61"/>
                  </a:cubicBezTo>
                  <a:cubicBezTo>
                    <a:pt x="981" y="61"/>
                    <a:pt x="943" y="65"/>
                    <a:pt x="906" y="75"/>
                  </a:cubicBezTo>
                  <a:lnTo>
                    <a:pt x="846" y="75"/>
                  </a:lnTo>
                  <a:lnTo>
                    <a:pt x="772" y="93"/>
                  </a:lnTo>
                  <a:cubicBezTo>
                    <a:pt x="730" y="116"/>
                    <a:pt x="693" y="116"/>
                    <a:pt x="656" y="135"/>
                  </a:cubicBezTo>
                  <a:cubicBezTo>
                    <a:pt x="578" y="172"/>
                    <a:pt x="499" y="209"/>
                    <a:pt x="425" y="250"/>
                  </a:cubicBezTo>
                  <a:cubicBezTo>
                    <a:pt x="347" y="306"/>
                    <a:pt x="287" y="366"/>
                    <a:pt x="231" y="421"/>
                  </a:cubicBezTo>
                  <a:cubicBezTo>
                    <a:pt x="194" y="440"/>
                    <a:pt x="171" y="481"/>
                    <a:pt x="153" y="518"/>
                  </a:cubicBezTo>
                  <a:cubicBezTo>
                    <a:pt x="116" y="555"/>
                    <a:pt x="97" y="597"/>
                    <a:pt x="79" y="634"/>
                  </a:cubicBezTo>
                  <a:cubicBezTo>
                    <a:pt x="37" y="694"/>
                    <a:pt x="0" y="786"/>
                    <a:pt x="19" y="865"/>
                  </a:cubicBezTo>
                  <a:cubicBezTo>
                    <a:pt x="19" y="902"/>
                    <a:pt x="19" y="962"/>
                    <a:pt x="37" y="980"/>
                  </a:cubicBezTo>
                  <a:cubicBezTo>
                    <a:pt x="56" y="1017"/>
                    <a:pt x="97" y="1059"/>
                    <a:pt x="134" y="1077"/>
                  </a:cubicBezTo>
                  <a:cubicBezTo>
                    <a:pt x="153" y="1096"/>
                    <a:pt x="194" y="1114"/>
                    <a:pt x="250" y="1114"/>
                  </a:cubicBezTo>
                  <a:cubicBezTo>
                    <a:pt x="262" y="1121"/>
                    <a:pt x="275" y="1123"/>
                    <a:pt x="288" y="1123"/>
                  </a:cubicBezTo>
                  <a:cubicBezTo>
                    <a:pt x="314" y="1123"/>
                    <a:pt x="341" y="1114"/>
                    <a:pt x="365" y="1114"/>
                  </a:cubicBezTo>
                  <a:cubicBezTo>
                    <a:pt x="444" y="1096"/>
                    <a:pt x="518" y="1077"/>
                    <a:pt x="596" y="1040"/>
                  </a:cubicBezTo>
                  <a:lnTo>
                    <a:pt x="596" y="1040"/>
                  </a:lnTo>
                  <a:cubicBezTo>
                    <a:pt x="518" y="1059"/>
                    <a:pt x="444" y="1077"/>
                    <a:pt x="365" y="1096"/>
                  </a:cubicBezTo>
                  <a:cubicBezTo>
                    <a:pt x="287" y="1096"/>
                    <a:pt x="213" y="1077"/>
                    <a:pt x="153" y="1040"/>
                  </a:cubicBezTo>
                  <a:cubicBezTo>
                    <a:pt x="97" y="999"/>
                    <a:pt x="79" y="943"/>
                    <a:pt x="79" y="865"/>
                  </a:cubicBezTo>
                  <a:cubicBezTo>
                    <a:pt x="79" y="828"/>
                    <a:pt x="79" y="786"/>
                    <a:pt x="97" y="749"/>
                  </a:cubicBezTo>
                  <a:cubicBezTo>
                    <a:pt x="97" y="731"/>
                    <a:pt x="116" y="694"/>
                    <a:pt x="134" y="652"/>
                  </a:cubicBezTo>
                  <a:cubicBezTo>
                    <a:pt x="153" y="615"/>
                    <a:pt x="171" y="597"/>
                    <a:pt x="213" y="555"/>
                  </a:cubicBezTo>
                  <a:cubicBezTo>
                    <a:pt x="231" y="537"/>
                    <a:pt x="250" y="500"/>
                    <a:pt x="287" y="481"/>
                  </a:cubicBezTo>
                  <a:cubicBezTo>
                    <a:pt x="347" y="421"/>
                    <a:pt x="402" y="366"/>
                    <a:pt x="481" y="324"/>
                  </a:cubicBezTo>
                  <a:cubicBezTo>
                    <a:pt x="541" y="287"/>
                    <a:pt x="615" y="250"/>
                    <a:pt x="675" y="232"/>
                  </a:cubicBezTo>
                  <a:cubicBezTo>
                    <a:pt x="712" y="209"/>
                    <a:pt x="749" y="209"/>
                    <a:pt x="790" y="190"/>
                  </a:cubicBezTo>
                  <a:lnTo>
                    <a:pt x="906" y="190"/>
                  </a:lnTo>
                  <a:cubicBezTo>
                    <a:pt x="943" y="181"/>
                    <a:pt x="981" y="176"/>
                    <a:pt x="1017" y="176"/>
                  </a:cubicBezTo>
                  <a:cubicBezTo>
                    <a:pt x="1054" y="176"/>
                    <a:pt x="1088" y="181"/>
                    <a:pt x="1118" y="190"/>
                  </a:cubicBezTo>
                  <a:cubicBezTo>
                    <a:pt x="1192" y="190"/>
                    <a:pt x="1271" y="190"/>
                    <a:pt x="1349" y="209"/>
                  </a:cubicBezTo>
                  <a:cubicBezTo>
                    <a:pt x="1502" y="232"/>
                    <a:pt x="1636" y="269"/>
                    <a:pt x="1788" y="287"/>
                  </a:cubicBezTo>
                  <a:lnTo>
                    <a:pt x="1982" y="287"/>
                  </a:lnTo>
                  <a:cubicBezTo>
                    <a:pt x="2001" y="287"/>
                    <a:pt x="2019" y="287"/>
                    <a:pt x="2043" y="269"/>
                  </a:cubicBezTo>
                  <a:lnTo>
                    <a:pt x="2158" y="269"/>
                  </a:lnTo>
                  <a:cubicBezTo>
                    <a:pt x="2195" y="250"/>
                    <a:pt x="2232" y="250"/>
                    <a:pt x="2274" y="232"/>
                  </a:cubicBezTo>
                  <a:cubicBezTo>
                    <a:pt x="2366" y="209"/>
                    <a:pt x="2463" y="172"/>
                    <a:pt x="2542" y="116"/>
                  </a:cubicBezTo>
                  <a:lnTo>
                    <a:pt x="256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40;p45">
              <a:extLst>
                <a:ext uri="{FF2B5EF4-FFF2-40B4-BE49-F238E27FC236}">
                  <a16:creationId xmlns:a16="http://schemas.microsoft.com/office/drawing/2014/main" id="{D1D5E34D-7BBF-F445-9EAB-BD1868EDF5D7}"/>
                </a:ext>
              </a:extLst>
            </p:cNvPr>
            <p:cNvSpPr/>
            <p:nvPr/>
          </p:nvSpPr>
          <p:spPr>
            <a:xfrm>
              <a:off x="6281136" y="1946970"/>
              <a:ext cx="114964" cy="256959"/>
            </a:xfrm>
            <a:custGeom>
              <a:avLst/>
              <a:gdLst/>
              <a:ahLst/>
              <a:cxnLst/>
              <a:rect l="l" t="t" r="r" b="b"/>
              <a:pathLst>
                <a:path w="4100" h="9164" extrusionOk="0">
                  <a:moveTo>
                    <a:pt x="2639" y="1"/>
                  </a:moveTo>
                  <a:lnTo>
                    <a:pt x="1271" y="116"/>
                  </a:lnTo>
                  <a:lnTo>
                    <a:pt x="791" y="694"/>
                  </a:lnTo>
                  <a:lnTo>
                    <a:pt x="731" y="749"/>
                  </a:lnTo>
                  <a:lnTo>
                    <a:pt x="116" y="1484"/>
                  </a:lnTo>
                  <a:lnTo>
                    <a:pt x="1" y="1600"/>
                  </a:lnTo>
                  <a:lnTo>
                    <a:pt x="116" y="8780"/>
                  </a:lnTo>
                  <a:lnTo>
                    <a:pt x="3965" y="9163"/>
                  </a:lnTo>
                  <a:lnTo>
                    <a:pt x="4099" y="1443"/>
                  </a:lnTo>
                  <a:lnTo>
                    <a:pt x="3984" y="1309"/>
                  </a:lnTo>
                  <a:lnTo>
                    <a:pt x="3023" y="384"/>
                  </a:lnTo>
                  <a:lnTo>
                    <a:pt x="2962" y="329"/>
                  </a:lnTo>
                  <a:lnTo>
                    <a:pt x="263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41;p45">
              <a:extLst>
                <a:ext uri="{FF2B5EF4-FFF2-40B4-BE49-F238E27FC236}">
                  <a16:creationId xmlns:a16="http://schemas.microsoft.com/office/drawing/2014/main" id="{5AE49A81-C3BE-1D49-BA44-494BEF668EEC}"/>
                </a:ext>
              </a:extLst>
            </p:cNvPr>
            <p:cNvSpPr/>
            <p:nvPr/>
          </p:nvSpPr>
          <p:spPr>
            <a:xfrm>
              <a:off x="6284893" y="2011771"/>
              <a:ext cx="107449" cy="65305"/>
            </a:xfrm>
            <a:custGeom>
              <a:avLst/>
              <a:gdLst/>
              <a:ahLst/>
              <a:cxnLst/>
              <a:rect l="l" t="t" r="r" b="b"/>
              <a:pathLst>
                <a:path w="3832" h="2329" extrusionOk="0">
                  <a:moveTo>
                    <a:pt x="3831" y="0"/>
                  </a:moveTo>
                  <a:lnTo>
                    <a:pt x="1" y="134"/>
                  </a:lnTo>
                  <a:lnTo>
                    <a:pt x="19" y="2292"/>
                  </a:lnTo>
                  <a:lnTo>
                    <a:pt x="3794" y="2329"/>
                  </a:lnTo>
                  <a:lnTo>
                    <a:pt x="383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45">
              <a:extLst>
                <a:ext uri="{FF2B5EF4-FFF2-40B4-BE49-F238E27FC236}">
                  <a16:creationId xmlns:a16="http://schemas.microsoft.com/office/drawing/2014/main" id="{87F14E59-7372-9144-A044-EBD97251227D}"/>
                </a:ext>
              </a:extLst>
            </p:cNvPr>
            <p:cNvSpPr/>
            <p:nvPr/>
          </p:nvSpPr>
          <p:spPr>
            <a:xfrm>
              <a:off x="6285426" y="2076010"/>
              <a:ext cx="105879" cy="63651"/>
            </a:xfrm>
            <a:custGeom>
              <a:avLst/>
              <a:gdLst/>
              <a:ahLst/>
              <a:cxnLst/>
              <a:rect l="l" t="t" r="r" b="b"/>
              <a:pathLst>
                <a:path w="3776" h="2270" extrusionOk="0">
                  <a:moveTo>
                    <a:pt x="0" y="1"/>
                  </a:moveTo>
                  <a:lnTo>
                    <a:pt x="37" y="2080"/>
                  </a:lnTo>
                  <a:lnTo>
                    <a:pt x="3734" y="2270"/>
                  </a:lnTo>
                  <a:lnTo>
                    <a:pt x="3775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45">
              <a:extLst>
                <a:ext uri="{FF2B5EF4-FFF2-40B4-BE49-F238E27FC236}">
                  <a16:creationId xmlns:a16="http://schemas.microsoft.com/office/drawing/2014/main" id="{3EF5BA46-7983-9B47-AA34-91F8FAD2C066}"/>
                </a:ext>
              </a:extLst>
            </p:cNvPr>
            <p:cNvSpPr/>
            <p:nvPr/>
          </p:nvSpPr>
          <p:spPr>
            <a:xfrm>
              <a:off x="6286463" y="2134334"/>
              <a:ext cx="103664" cy="65838"/>
            </a:xfrm>
            <a:custGeom>
              <a:avLst/>
              <a:gdLst/>
              <a:ahLst/>
              <a:cxnLst/>
              <a:rect l="l" t="t" r="r" b="b"/>
              <a:pathLst>
                <a:path w="3697" h="2348" extrusionOk="0">
                  <a:moveTo>
                    <a:pt x="0" y="0"/>
                  </a:moveTo>
                  <a:lnTo>
                    <a:pt x="42" y="2001"/>
                  </a:lnTo>
                  <a:lnTo>
                    <a:pt x="3660" y="2347"/>
                  </a:lnTo>
                  <a:lnTo>
                    <a:pt x="369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44;p45">
              <a:extLst>
                <a:ext uri="{FF2B5EF4-FFF2-40B4-BE49-F238E27FC236}">
                  <a16:creationId xmlns:a16="http://schemas.microsoft.com/office/drawing/2014/main" id="{7D4A0E77-A493-3547-8622-0A5088DBF328}"/>
                </a:ext>
              </a:extLst>
            </p:cNvPr>
            <p:cNvSpPr/>
            <p:nvPr/>
          </p:nvSpPr>
          <p:spPr>
            <a:xfrm>
              <a:off x="6285426" y="2076010"/>
              <a:ext cx="105879" cy="2636"/>
            </a:xfrm>
            <a:custGeom>
              <a:avLst/>
              <a:gdLst/>
              <a:ahLst/>
              <a:cxnLst/>
              <a:rect l="l" t="t" r="r" b="b"/>
              <a:pathLst>
                <a:path w="3776" h="94" extrusionOk="0">
                  <a:moveTo>
                    <a:pt x="0" y="1"/>
                  </a:moveTo>
                  <a:lnTo>
                    <a:pt x="0" y="56"/>
                  </a:lnTo>
                  <a:lnTo>
                    <a:pt x="3775" y="93"/>
                  </a:lnTo>
                  <a:lnTo>
                    <a:pt x="3775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45;p45">
              <a:extLst>
                <a:ext uri="{FF2B5EF4-FFF2-40B4-BE49-F238E27FC236}">
                  <a16:creationId xmlns:a16="http://schemas.microsoft.com/office/drawing/2014/main" id="{7CB9D053-17C3-A340-B203-C0E0F551F522}"/>
                </a:ext>
              </a:extLst>
            </p:cNvPr>
            <p:cNvSpPr/>
            <p:nvPr/>
          </p:nvSpPr>
          <p:spPr>
            <a:xfrm>
              <a:off x="6284893" y="2011771"/>
              <a:ext cx="107449" cy="5973"/>
            </a:xfrm>
            <a:custGeom>
              <a:avLst/>
              <a:gdLst/>
              <a:ahLst/>
              <a:cxnLst/>
              <a:rect l="l" t="t" r="r" b="b"/>
              <a:pathLst>
                <a:path w="3832" h="213" extrusionOk="0">
                  <a:moveTo>
                    <a:pt x="3831" y="0"/>
                  </a:moveTo>
                  <a:lnTo>
                    <a:pt x="1" y="134"/>
                  </a:lnTo>
                  <a:lnTo>
                    <a:pt x="1" y="213"/>
                  </a:lnTo>
                  <a:lnTo>
                    <a:pt x="3831" y="74"/>
                  </a:lnTo>
                  <a:lnTo>
                    <a:pt x="383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6;p45">
              <a:extLst>
                <a:ext uri="{FF2B5EF4-FFF2-40B4-BE49-F238E27FC236}">
                  <a16:creationId xmlns:a16="http://schemas.microsoft.com/office/drawing/2014/main" id="{F5F6B8AC-6AAD-CF4F-A8C3-41E65DA89FA3}"/>
                </a:ext>
              </a:extLst>
            </p:cNvPr>
            <p:cNvSpPr/>
            <p:nvPr/>
          </p:nvSpPr>
          <p:spPr>
            <a:xfrm>
              <a:off x="6286463" y="2134334"/>
              <a:ext cx="103664" cy="7543"/>
            </a:xfrm>
            <a:custGeom>
              <a:avLst/>
              <a:gdLst/>
              <a:ahLst/>
              <a:cxnLst/>
              <a:rect l="l" t="t" r="r" b="b"/>
              <a:pathLst>
                <a:path w="3697" h="269" extrusionOk="0">
                  <a:moveTo>
                    <a:pt x="0" y="0"/>
                  </a:moveTo>
                  <a:lnTo>
                    <a:pt x="0" y="56"/>
                  </a:lnTo>
                  <a:lnTo>
                    <a:pt x="3697" y="268"/>
                  </a:lnTo>
                  <a:lnTo>
                    <a:pt x="369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7;p45">
              <a:extLst>
                <a:ext uri="{FF2B5EF4-FFF2-40B4-BE49-F238E27FC236}">
                  <a16:creationId xmlns:a16="http://schemas.microsoft.com/office/drawing/2014/main" id="{4FBC1879-1D48-4F47-BF0B-3976D699A155}"/>
                </a:ext>
              </a:extLst>
            </p:cNvPr>
            <p:cNvSpPr/>
            <p:nvPr/>
          </p:nvSpPr>
          <p:spPr>
            <a:xfrm>
              <a:off x="6284893" y="2018024"/>
              <a:ext cx="107449" cy="9449"/>
            </a:xfrm>
            <a:custGeom>
              <a:avLst/>
              <a:gdLst/>
              <a:ahLst/>
              <a:cxnLst/>
              <a:rect l="l" t="t" r="r" b="b"/>
              <a:pathLst>
                <a:path w="3832" h="337" extrusionOk="0">
                  <a:moveTo>
                    <a:pt x="498" y="1"/>
                  </a:moveTo>
                  <a:cubicBezTo>
                    <a:pt x="403" y="1"/>
                    <a:pt x="307" y="15"/>
                    <a:pt x="213" y="45"/>
                  </a:cubicBezTo>
                  <a:cubicBezTo>
                    <a:pt x="172" y="45"/>
                    <a:pt x="135" y="64"/>
                    <a:pt x="98" y="82"/>
                  </a:cubicBezTo>
                  <a:cubicBezTo>
                    <a:pt x="98" y="105"/>
                    <a:pt x="79" y="105"/>
                    <a:pt x="79" y="105"/>
                  </a:cubicBezTo>
                  <a:lnTo>
                    <a:pt x="38" y="124"/>
                  </a:lnTo>
                  <a:cubicBezTo>
                    <a:pt x="19" y="142"/>
                    <a:pt x="19" y="142"/>
                    <a:pt x="1" y="161"/>
                  </a:cubicBezTo>
                  <a:lnTo>
                    <a:pt x="1" y="336"/>
                  </a:lnTo>
                  <a:cubicBezTo>
                    <a:pt x="19" y="313"/>
                    <a:pt x="38" y="295"/>
                    <a:pt x="56" y="276"/>
                  </a:cubicBezTo>
                  <a:cubicBezTo>
                    <a:pt x="56" y="258"/>
                    <a:pt x="79" y="258"/>
                    <a:pt x="98" y="239"/>
                  </a:cubicBezTo>
                  <a:lnTo>
                    <a:pt x="116" y="221"/>
                  </a:lnTo>
                  <a:lnTo>
                    <a:pt x="153" y="221"/>
                  </a:lnTo>
                  <a:cubicBezTo>
                    <a:pt x="172" y="198"/>
                    <a:pt x="213" y="179"/>
                    <a:pt x="250" y="161"/>
                  </a:cubicBezTo>
                  <a:cubicBezTo>
                    <a:pt x="329" y="142"/>
                    <a:pt x="403" y="142"/>
                    <a:pt x="481" y="142"/>
                  </a:cubicBezTo>
                  <a:cubicBezTo>
                    <a:pt x="504" y="137"/>
                    <a:pt x="527" y="135"/>
                    <a:pt x="549" y="135"/>
                  </a:cubicBezTo>
                  <a:cubicBezTo>
                    <a:pt x="603" y="135"/>
                    <a:pt x="657" y="148"/>
                    <a:pt x="712" y="161"/>
                  </a:cubicBezTo>
                  <a:cubicBezTo>
                    <a:pt x="865" y="179"/>
                    <a:pt x="1040" y="239"/>
                    <a:pt x="1211" y="258"/>
                  </a:cubicBezTo>
                  <a:cubicBezTo>
                    <a:pt x="1387" y="295"/>
                    <a:pt x="1539" y="295"/>
                    <a:pt x="1715" y="313"/>
                  </a:cubicBezTo>
                  <a:cubicBezTo>
                    <a:pt x="2080" y="313"/>
                    <a:pt x="2426" y="295"/>
                    <a:pt x="2792" y="258"/>
                  </a:cubicBezTo>
                  <a:cubicBezTo>
                    <a:pt x="2967" y="239"/>
                    <a:pt x="3157" y="221"/>
                    <a:pt x="3332" y="179"/>
                  </a:cubicBezTo>
                  <a:cubicBezTo>
                    <a:pt x="3503" y="142"/>
                    <a:pt x="3660" y="105"/>
                    <a:pt x="3831" y="27"/>
                  </a:cubicBezTo>
                  <a:lnTo>
                    <a:pt x="3831" y="27"/>
                  </a:lnTo>
                  <a:cubicBezTo>
                    <a:pt x="3753" y="45"/>
                    <a:pt x="3679" y="64"/>
                    <a:pt x="3600" y="82"/>
                  </a:cubicBezTo>
                  <a:cubicBezTo>
                    <a:pt x="3503" y="105"/>
                    <a:pt x="3429" y="124"/>
                    <a:pt x="3332" y="142"/>
                  </a:cubicBezTo>
                  <a:cubicBezTo>
                    <a:pt x="3235" y="142"/>
                    <a:pt x="3138" y="161"/>
                    <a:pt x="3060" y="161"/>
                  </a:cubicBezTo>
                  <a:cubicBezTo>
                    <a:pt x="2967" y="179"/>
                    <a:pt x="2870" y="179"/>
                    <a:pt x="2792" y="198"/>
                  </a:cubicBezTo>
                  <a:cubicBezTo>
                    <a:pt x="2597" y="198"/>
                    <a:pt x="2426" y="221"/>
                    <a:pt x="2251" y="221"/>
                  </a:cubicBezTo>
                  <a:cubicBezTo>
                    <a:pt x="2159" y="221"/>
                    <a:pt x="2080" y="221"/>
                    <a:pt x="1983" y="198"/>
                  </a:cubicBezTo>
                  <a:lnTo>
                    <a:pt x="1733" y="198"/>
                  </a:lnTo>
                  <a:cubicBezTo>
                    <a:pt x="1636" y="198"/>
                    <a:pt x="1558" y="179"/>
                    <a:pt x="1484" y="179"/>
                  </a:cubicBezTo>
                  <a:cubicBezTo>
                    <a:pt x="1387" y="179"/>
                    <a:pt x="1308" y="161"/>
                    <a:pt x="1234" y="142"/>
                  </a:cubicBezTo>
                  <a:cubicBezTo>
                    <a:pt x="1059" y="105"/>
                    <a:pt x="906" y="64"/>
                    <a:pt x="731" y="27"/>
                  </a:cubicBezTo>
                  <a:cubicBezTo>
                    <a:pt x="654" y="10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48;p45">
              <a:extLst>
                <a:ext uri="{FF2B5EF4-FFF2-40B4-BE49-F238E27FC236}">
                  <a16:creationId xmlns:a16="http://schemas.microsoft.com/office/drawing/2014/main" id="{65B773D7-90CD-0347-89C1-5CE80F2AFD3D}"/>
                </a:ext>
              </a:extLst>
            </p:cNvPr>
            <p:cNvSpPr/>
            <p:nvPr/>
          </p:nvSpPr>
          <p:spPr>
            <a:xfrm>
              <a:off x="6284893" y="2029829"/>
              <a:ext cx="106917" cy="11861"/>
            </a:xfrm>
            <a:custGeom>
              <a:avLst/>
              <a:gdLst/>
              <a:ahLst/>
              <a:cxnLst/>
              <a:rect l="l" t="t" r="r" b="b"/>
              <a:pathLst>
                <a:path w="3813" h="423" extrusionOk="0">
                  <a:moveTo>
                    <a:pt x="3259" y="1"/>
                  </a:moveTo>
                  <a:cubicBezTo>
                    <a:pt x="3123" y="1"/>
                    <a:pt x="2991" y="19"/>
                    <a:pt x="2852" y="49"/>
                  </a:cubicBezTo>
                  <a:cubicBezTo>
                    <a:pt x="2676" y="68"/>
                    <a:pt x="2505" y="123"/>
                    <a:pt x="2329" y="165"/>
                  </a:cubicBezTo>
                  <a:cubicBezTo>
                    <a:pt x="2159" y="202"/>
                    <a:pt x="1983" y="239"/>
                    <a:pt x="1812" y="262"/>
                  </a:cubicBezTo>
                  <a:cubicBezTo>
                    <a:pt x="1733" y="280"/>
                    <a:pt x="1636" y="280"/>
                    <a:pt x="1558" y="280"/>
                  </a:cubicBezTo>
                  <a:cubicBezTo>
                    <a:pt x="1465" y="299"/>
                    <a:pt x="1387" y="299"/>
                    <a:pt x="1308" y="299"/>
                  </a:cubicBezTo>
                  <a:cubicBezTo>
                    <a:pt x="1137" y="299"/>
                    <a:pt x="962" y="299"/>
                    <a:pt x="809" y="280"/>
                  </a:cubicBezTo>
                  <a:cubicBezTo>
                    <a:pt x="634" y="262"/>
                    <a:pt x="481" y="239"/>
                    <a:pt x="329" y="202"/>
                  </a:cubicBezTo>
                  <a:cubicBezTo>
                    <a:pt x="287" y="202"/>
                    <a:pt x="250" y="183"/>
                    <a:pt x="213" y="183"/>
                  </a:cubicBezTo>
                  <a:lnTo>
                    <a:pt x="153" y="165"/>
                  </a:lnTo>
                  <a:cubicBezTo>
                    <a:pt x="135" y="165"/>
                    <a:pt x="116" y="146"/>
                    <a:pt x="98" y="146"/>
                  </a:cubicBezTo>
                  <a:cubicBezTo>
                    <a:pt x="56" y="146"/>
                    <a:pt x="19" y="123"/>
                    <a:pt x="1" y="105"/>
                  </a:cubicBezTo>
                  <a:lnTo>
                    <a:pt x="1" y="262"/>
                  </a:lnTo>
                  <a:cubicBezTo>
                    <a:pt x="19" y="262"/>
                    <a:pt x="38" y="262"/>
                    <a:pt x="56" y="280"/>
                  </a:cubicBezTo>
                  <a:cubicBezTo>
                    <a:pt x="79" y="280"/>
                    <a:pt x="98" y="280"/>
                    <a:pt x="116" y="299"/>
                  </a:cubicBezTo>
                  <a:lnTo>
                    <a:pt x="195" y="299"/>
                  </a:lnTo>
                  <a:cubicBezTo>
                    <a:pt x="232" y="317"/>
                    <a:pt x="269" y="317"/>
                    <a:pt x="310" y="336"/>
                  </a:cubicBezTo>
                  <a:cubicBezTo>
                    <a:pt x="463" y="377"/>
                    <a:pt x="634" y="396"/>
                    <a:pt x="791" y="414"/>
                  </a:cubicBezTo>
                  <a:cubicBezTo>
                    <a:pt x="905" y="414"/>
                    <a:pt x="1021" y="423"/>
                    <a:pt x="1136" y="423"/>
                  </a:cubicBezTo>
                  <a:cubicBezTo>
                    <a:pt x="1194" y="423"/>
                    <a:pt x="1251" y="420"/>
                    <a:pt x="1308" y="414"/>
                  </a:cubicBezTo>
                  <a:cubicBezTo>
                    <a:pt x="1387" y="414"/>
                    <a:pt x="1484" y="414"/>
                    <a:pt x="1558" y="396"/>
                  </a:cubicBezTo>
                  <a:cubicBezTo>
                    <a:pt x="1655" y="396"/>
                    <a:pt x="1733" y="377"/>
                    <a:pt x="1830" y="377"/>
                  </a:cubicBezTo>
                  <a:cubicBezTo>
                    <a:pt x="2001" y="336"/>
                    <a:pt x="2177" y="299"/>
                    <a:pt x="2348" y="239"/>
                  </a:cubicBezTo>
                  <a:cubicBezTo>
                    <a:pt x="2524" y="202"/>
                    <a:pt x="2694" y="146"/>
                    <a:pt x="2870" y="105"/>
                  </a:cubicBezTo>
                  <a:cubicBezTo>
                    <a:pt x="2944" y="86"/>
                    <a:pt x="3041" y="86"/>
                    <a:pt x="3138" y="68"/>
                  </a:cubicBezTo>
                  <a:cubicBezTo>
                    <a:pt x="3217" y="49"/>
                    <a:pt x="3314" y="49"/>
                    <a:pt x="3406" y="49"/>
                  </a:cubicBezTo>
                  <a:cubicBezTo>
                    <a:pt x="3503" y="49"/>
                    <a:pt x="3582" y="68"/>
                    <a:pt x="3679" y="86"/>
                  </a:cubicBezTo>
                  <a:cubicBezTo>
                    <a:pt x="3716" y="86"/>
                    <a:pt x="3776" y="105"/>
                    <a:pt x="3813" y="123"/>
                  </a:cubicBezTo>
                  <a:lnTo>
                    <a:pt x="3813" y="105"/>
                  </a:lnTo>
                  <a:cubicBezTo>
                    <a:pt x="3679" y="49"/>
                    <a:pt x="3545" y="31"/>
                    <a:pt x="3406" y="8"/>
                  </a:cubicBezTo>
                  <a:cubicBezTo>
                    <a:pt x="3356" y="3"/>
                    <a:pt x="3307" y="1"/>
                    <a:pt x="32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49;p45">
              <a:extLst>
                <a:ext uri="{FF2B5EF4-FFF2-40B4-BE49-F238E27FC236}">
                  <a16:creationId xmlns:a16="http://schemas.microsoft.com/office/drawing/2014/main" id="{BA658AA5-77C6-444C-B84D-51F06D3EE57D}"/>
                </a:ext>
              </a:extLst>
            </p:cNvPr>
            <p:cNvSpPr/>
            <p:nvPr/>
          </p:nvSpPr>
          <p:spPr>
            <a:xfrm>
              <a:off x="6285426" y="2048952"/>
              <a:ext cx="106384" cy="12450"/>
            </a:xfrm>
            <a:custGeom>
              <a:avLst/>
              <a:gdLst/>
              <a:ahLst/>
              <a:cxnLst/>
              <a:rect l="l" t="t" r="r" b="b"/>
              <a:pathLst>
                <a:path w="3794" h="444" extrusionOk="0">
                  <a:moveTo>
                    <a:pt x="1289" y="0"/>
                  </a:moveTo>
                  <a:cubicBezTo>
                    <a:pt x="1192" y="0"/>
                    <a:pt x="1118" y="19"/>
                    <a:pt x="1021" y="42"/>
                  </a:cubicBezTo>
                  <a:cubicBezTo>
                    <a:pt x="984" y="42"/>
                    <a:pt x="943" y="60"/>
                    <a:pt x="887" y="79"/>
                  </a:cubicBezTo>
                  <a:cubicBezTo>
                    <a:pt x="846" y="97"/>
                    <a:pt x="809" y="116"/>
                    <a:pt x="772" y="134"/>
                  </a:cubicBezTo>
                  <a:cubicBezTo>
                    <a:pt x="693" y="176"/>
                    <a:pt x="615" y="213"/>
                    <a:pt x="541" y="250"/>
                  </a:cubicBezTo>
                  <a:cubicBezTo>
                    <a:pt x="462" y="291"/>
                    <a:pt x="384" y="328"/>
                    <a:pt x="310" y="365"/>
                  </a:cubicBezTo>
                  <a:cubicBezTo>
                    <a:pt x="268" y="365"/>
                    <a:pt x="231" y="388"/>
                    <a:pt x="194" y="388"/>
                  </a:cubicBezTo>
                  <a:cubicBezTo>
                    <a:pt x="153" y="407"/>
                    <a:pt x="116" y="407"/>
                    <a:pt x="79" y="407"/>
                  </a:cubicBezTo>
                  <a:cubicBezTo>
                    <a:pt x="37" y="425"/>
                    <a:pt x="19" y="425"/>
                    <a:pt x="0" y="425"/>
                  </a:cubicBezTo>
                  <a:lnTo>
                    <a:pt x="0" y="444"/>
                  </a:lnTo>
                  <a:lnTo>
                    <a:pt x="79" y="444"/>
                  </a:lnTo>
                  <a:cubicBezTo>
                    <a:pt x="116" y="444"/>
                    <a:pt x="153" y="444"/>
                    <a:pt x="194" y="425"/>
                  </a:cubicBezTo>
                  <a:cubicBezTo>
                    <a:pt x="231" y="425"/>
                    <a:pt x="291" y="425"/>
                    <a:pt x="328" y="407"/>
                  </a:cubicBezTo>
                  <a:cubicBezTo>
                    <a:pt x="481" y="347"/>
                    <a:pt x="638" y="273"/>
                    <a:pt x="790" y="194"/>
                  </a:cubicBezTo>
                  <a:cubicBezTo>
                    <a:pt x="827" y="194"/>
                    <a:pt x="869" y="176"/>
                    <a:pt x="924" y="157"/>
                  </a:cubicBezTo>
                  <a:cubicBezTo>
                    <a:pt x="961" y="134"/>
                    <a:pt x="1003" y="134"/>
                    <a:pt x="1040" y="116"/>
                  </a:cubicBezTo>
                  <a:cubicBezTo>
                    <a:pt x="1092" y="116"/>
                    <a:pt x="1142" y="108"/>
                    <a:pt x="1199" y="108"/>
                  </a:cubicBezTo>
                  <a:cubicBezTo>
                    <a:pt x="1227" y="108"/>
                    <a:pt x="1257" y="110"/>
                    <a:pt x="1289" y="116"/>
                  </a:cubicBezTo>
                  <a:cubicBezTo>
                    <a:pt x="1465" y="116"/>
                    <a:pt x="1636" y="157"/>
                    <a:pt x="1811" y="194"/>
                  </a:cubicBezTo>
                  <a:cubicBezTo>
                    <a:pt x="1982" y="231"/>
                    <a:pt x="2158" y="291"/>
                    <a:pt x="2329" y="310"/>
                  </a:cubicBezTo>
                  <a:cubicBezTo>
                    <a:pt x="2426" y="328"/>
                    <a:pt x="2523" y="328"/>
                    <a:pt x="2620" y="347"/>
                  </a:cubicBezTo>
                  <a:lnTo>
                    <a:pt x="2675" y="347"/>
                  </a:lnTo>
                  <a:cubicBezTo>
                    <a:pt x="2717" y="328"/>
                    <a:pt x="2736" y="328"/>
                    <a:pt x="2754" y="328"/>
                  </a:cubicBezTo>
                  <a:lnTo>
                    <a:pt x="2833" y="328"/>
                  </a:lnTo>
                  <a:cubicBezTo>
                    <a:pt x="2851" y="328"/>
                    <a:pt x="2870" y="310"/>
                    <a:pt x="2888" y="310"/>
                  </a:cubicBezTo>
                  <a:cubicBezTo>
                    <a:pt x="2925" y="310"/>
                    <a:pt x="2948" y="310"/>
                    <a:pt x="2967" y="291"/>
                  </a:cubicBezTo>
                  <a:cubicBezTo>
                    <a:pt x="2985" y="291"/>
                    <a:pt x="3022" y="291"/>
                    <a:pt x="3041" y="273"/>
                  </a:cubicBezTo>
                  <a:cubicBezTo>
                    <a:pt x="3082" y="250"/>
                    <a:pt x="3119" y="231"/>
                    <a:pt x="3179" y="213"/>
                  </a:cubicBezTo>
                  <a:cubicBezTo>
                    <a:pt x="3253" y="176"/>
                    <a:pt x="3350" y="134"/>
                    <a:pt x="3429" y="97"/>
                  </a:cubicBezTo>
                  <a:cubicBezTo>
                    <a:pt x="3484" y="79"/>
                    <a:pt x="3526" y="60"/>
                    <a:pt x="3563" y="60"/>
                  </a:cubicBezTo>
                  <a:cubicBezTo>
                    <a:pt x="3618" y="60"/>
                    <a:pt x="3660" y="42"/>
                    <a:pt x="3715" y="42"/>
                  </a:cubicBezTo>
                  <a:cubicBezTo>
                    <a:pt x="3734" y="42"/>
                    <a:pt x="3757" y="60"/>
                    <a:pt x="3794" y="60"/>
                  </a:cubicBezTo>
                  <a:lnTo>
                    <a:pt x="3794" y="42"/>
                  </a:lnTo>
                  <a:cubicBezTo>
                    <a:pt x="3757" y="19"/>
                    <a:pt x="3734" y="19"/>
                    <a:pt x="3715" y="19"/>
                  </a:cubicBezTo>
                  <a:cubicBezTo>
                    <a:pt x="3687" y="13"/>
                    <a:pt x="3660" y="11"/>
                    <a:pt x="3633" y="11"/>
                  </a:cubicBezTo>
                  <a:cubicBezTo>
                    <a:pt x="3565" y="11"/>
                    <a:pt x="3498" y="25"/>
                    <a:pt x="3429" y="42"/>
                  </a:cubicBezTo>
                  <a:cubicBezTo>
                    <a:pt x="3332" y="79"/>
                    <a:pt x="3235" y="116"/>
                    <a:pt x="3156" y="157"/>
                  </a:cubicBezTo>
                  <a:cubicBezTo>
                    <a:pt x="3101" y="176"/>
                    <a:pt x="3064" y="194"/>
                    <a:pt x="3022" y="194"/>
                  </a:cubicBezTo>
                  <a:cubicBezTo>
                    <a:pt x="3004" y="213"/>
                    <a:pt x="2967" y="213"/>
                    <a:pt x="2948" y="213"/>
                  </a:cubicBezTo>
                  <a:cubicBezTo>
                    <a:pt x="2925" y="231"/>
                    <a:pt x="2907" y="231"/>
                    <a:pt x="2888" y="231"/>
                  </a:cubicBezTo>
                  <a:cubicBezTo>
                    <a:pt x="2817" y="239"/>
                    <a:pt x="2742" y="243"/>
                    <a:pt x="2667" y="243"/>
                  </a:cubicBezTo>
                  <a:cubicBezTo>
                    <a:pt x="2559" y="243"/>
                    <a:pt x="2450" y="234"/>
                    <a:pt x="2347" y="213"/>
                  </a:cubicBezTo>
                  <a:cubicBezTo>
                    <a:pt x="2255" y="194"/>
                    <a:pt x="2176" y="176"/>
                    <a:pt x="2079" y="157"/>
                  </a:cubicBezTo>
                  <a:lnTo>
                    <a:pt x="1830" y="97"/>
                  </a:lnTo>
                  <a:cubicBezTo>
                    <a:pt x="1733" y="60"/>
                    <a:pt x="1654" y="42"/>
                    <a:pt x="1562" y="42"/>
                  </a:cubicBezTo>
                  <a:cubicBezTo>
                    <a:pt x="1465" y="19"/>
                    <a:pt x="1386" y="0"/>
                    <a:pt x="1289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50;p45">
              <a:extLst>
                <a:ext uri="{FF2B5EF4-FFF2-40B4-BE49-F238E27FC236}">
                  <a16:creationId xmlns:a16="http://schemas.microsoft.com/office/drawing/2014/main" id="{945D1300-D37C-7A49-8ABF-3AA681BD5099}"/>
                </a:ext>
              </a:extLst>
            </p:cNvPr>
            <p:cNvSpPr/>
            <p:nvPr/>
          </p:nvSpPr>
          <p:spPr>
            <a:xfrm>
              <a:off x="6285426" y="2064626"/>
              <a:ext cx="105879" cy="9225"/>
            </a:xfrm>
            <a:custGeom>
              <a:avLst/>
              <a:gdLst/>
              <a:ahLst/>
              <a:cxnLst/>
              <a:rect l="l" t="t" r="r" b="b"/>
              <a:pathLst>
                <a:path w="3776" h="329" extrusionOk="0">
                  <a:moveTo>
                    <a:pt x="2578" y="0"/>
                  </a:moveTo>
                  <a:cubicBezTo>
                    <a:pt x="2560" y="0"/>
                    <a:pt x="2541" y="19"/>
                    <a:pt x="2523" y="19"/>
                  </a:cubicBezTo>
                  <a:cubicBezTo>
                    <a:pt x="2426" y="19"/>
                    <a:pt x="2347" y="37"/>
                    <a:pt x="2274" y="60"/>
                  </a:cubicBezTo>
                  <a:cubicBezTo>
                    <a:pt x="2098" y="97"/>
                    <a:pt x="1945" y="134"/>
                    <a:pt x="1793" y="176"/>
                  </a:cubicBezTo>
                  <a:cubicBezTo>
                    <a:pt x="1714" y="194"/>
                    <a:pt x="1636" y="213"/>
                    <a:pt x="1539" y="231"/>
                  </a:cubicBezTo>
                  <a:cubicBezTo>
                    <a:pt x="1502" y="231"/>
                    <a:pt x="1465" y="250"/>
                    <a:pt x="1423" y="250"/>
                  </a:cubicBezTo>
                  <a:lnTo>
                    <a:pt x="1252" y="250"/>
                  </a:lnTo>
                  <a:cubicBezTo>
                    <a:pt x="1240" y="250"/>
                    <a:pt x="1228" y="258"/>
                    <a:pt x="1214" y="258"/>
                  </a:cubicBezTo>
                  <a:cubicBezTo>
                    <a:pt x="1207" y="258"/>
                    <a:pt x="1200" y="256"/>
                    <a:pt x="1192" y="250"/>
                  </a:cubicBezTo>
                  <a:lnTo>
                    <a:pt x="1077" y="250"/>
                  </a:lnTo>
                  <a:cubicBezTo>
                    <a:pt x="1003" y="250"/>
                    <a:pt x="924" y="231"/>
                    <a:pt x="846" y="213"/>
                  </a:cubicBezTo>
                  <a:cubicBezTo>
                    <a:pt x="772" y="194"/>
                    <a:pt x="693" y="176"/>
                    <a:pt x="615" y="176"/>
                  </a:cubicBezTo>
                  <a:cubicBezTo>
                    <a:pt x="541" y="153"/>
                    <a:pt x="462" y="134"/>
                    <a:pt x="384" y="134"/>
                  </a:cubicBezTo>
                  <a:cubicBezTo>
                    <a:pt x="310" y="134"/>
                    <a:pt x="231" y="134"/>
                    <a:pt x="153" y="153"/>
                  </a:cubicBezTo>
                  <a:cubicBezTo>
                    <a:pt x="116" y="153"/>
                    <a:pt x="79" y="176"/>
                    <a:pt x="37" y="194"/>
                  </a:cubicBezTo>
                  <a:lnTo>
                    <a:pt x="0" y="194"/>
                  </a:lnTo>
                  <a:lnTo>
                    <a:pt x="0" y="213"/>
                  </a:lnTo>
                  <a:cubicBezTo>
                    <a:pt x="60" y="194"/>
                    <a:pt x="97" y="176"/>
                    <a:pt x="153" y="176"/>
                  </a:cubicBezTo>
                  <a:lnTo>
                    <a:pt x="384" y="176"/>
                  </a:lnTo>
                  <a:cubicBezTo>
                    <a:pt x="462" y="194"/>
                    <a:pt x="541" y="194"/>
                    <a:pt x="615" y="213"/>
                  </a:cubicBezTo>
                  <a:cubicBezTo>
                    <a:pt x="693" y="231"/>
                    <a:pt x="772" y="250"/>
                    <a:pt x="846" y="268"/>
                  </a:cubicBezTo>
                  <a:cubicBezTo>
                    <a:pt x="887" y="291"/>
                    <a:pt x="924" y="291"/>
                    <a:pt x="961" y="291"/>
                  </a:cubicBezTo>
                  <a:cubicBezTo>
                    <a:pt x="1003" y="310"/>
                    <a:pt x="1040" y="310"/>
                    <a:pt x="1077" y="328"/>
                  </a:cubicBezTo>
                  <a:lnTo>
                    <a:pt x="1446" y="328"/>
                  </a:lnTo>
                  <a:cubicBezTo>
                    <a:pt x="1483" y="328"/>
                    <a:pt x="1520" y="310"/>
                    <a:pt x="1562" y="310"/>
                  </a:cubicBezTo>
                  <a:cubicBezTo>
                    <a:pt x="1636" y="291"/>
                    <a:pt x="1714" y="268"/>
                    <a:pt x="1811" y="250"/>
                  </a:cubicBezTo>
                  <a:cubicBezTo>
                    <a:pt x="1964" y="213"/>
                    <a:pt x="2116" y="153"/>
                    <a:pt x="2274" y="134"/>
                  </a:cubicBezTo>
                  <a:cubicBezTo>
                    <a:pt x="2371" y="116"/>
                    <a:pt x="2444" y="97"/>
                    <a:pt x="2523" y="79"/>
                  </a:cubicBezTo>
                  <a:cubicBezTo>
                    <a:pt x="2575" y="79"/>
                    <a:pt x="2634" y="71"/>
                    <a:pt x="2690" y="71"/>
                  </a:cubicBezTo>
                  <a:cubicBezTo>
                    <a:pt x="2719" y="71"/>
                    <a:pt x="2746" y="73"/>
                    <a:pt x="2773" y="79"/>
                  </a:cubicBezTo>
                  <a:cubicBezTo>
                    <a:pt x="2851" y="79"/>
                    <a:pt x="2948" y="79"/>
                    <a:pt x="3022" y="97"/>
                  </a:cubicBezTo>
                  <a:cubicBezTo>
                    <a:pt x="3119" y="97"/>
                    <a:pt x="3198" y="116"/>
                    <a:pt x="3272" y="134"/>
                  </a:cubicBezTo>
                  <a:cubicBezTo>
                    <a:pt x="3447" y="176"/>
                    <a:pt x="3600" y="213"/>
                    <a:pt x="3775" y="250"/>
                  </a:cubicBezTo>
                  <a:cubicBezTo>
                    <a:pt x="3618" y="194"/>
                    <a:pt x="3447" y="134"/>
                    <a:pt x="3295" y="97"/>
                  </a:cubicBezTo>
                  <a:cubicBezTo>
                    <a:pt x="3119" y="60"/>
                    <a:pt x="2948" y="19"/>
                    <a:pt x="277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51;p45">
              <a:extLst>
                <a:ext uri="{FF2B5EF4-FFF2-40B4-BE49-F238E27FC236}">
                  <a16:creationId xmlns:a16="http://schemas.microsoft.com/office/drawing/2014/main" id="{32671C4D-916C-C74B-BE10-39548F215D74}"/>
                </a:ext>
              </a:extLst>
            </p:cNvPr>
            <p:cNvSpPr/>
            <p:nvPr/>
          </p:nvSpPr>
          <p:spPr>
            <a:xfrm>
              <a:off x="6285931" y="2087282"/>
              <a:ext cx="104842" cy="10515"/>
            </a:xfrm>
            <a:custGeom>
              <a:avLst/>
              <a:gdLst/>
              <a:ahLst/>
              <a:cxnLst/>
              <a:rect l="l" t="t" r="r" b="b"/>
              <a:pathLst>
                <a:path w="3739" h="375" extrusionOk="0">
                  <a:moveTo>
                    <a:pt x="3739" y="1"/>
                  </a:moveTo>
                  <a:cubicBezTo>
                    <a:pt x="3660" y="38"/>
                    <a:pt x="3563" y="98"/>
                    <a:pt x="3466" y="135"/>
                  </a:cubicBezTo>
                  <a:cubicBezTo>
                    <a:pt x="3369" y="177"/>
                    <a:pt x="3277" y="195"/>
                    <a:pt x="3180" y="232"/>
                  </a:cubicBezTo>
                  <a:cubicBezTo>
                    <a:pt x="3120" y="232"/>
                    <a:pt x="3083" y="232"/>
                    <a:pt x="3023" y="250"/>
                  </a:cubicBezTo>
                  <a:cubicBezTo>
                    <a:pt x="2986" y="250"/>
                    <a:pt x="2930" y="250"/>
                    <a:pt x="2870" y="269"/>
                  </a:cubicBezTo>
                  <a:lnTo>
                    <a:pt x="2274" y="269"/>
                  </a:lnTo>
                  <a:cubicBezTo>
                    <a:pt x="2061" y="269"/>
                    <a:pt x="1867" y="250"/>
                    <a:pt x="1678" y="250"/>
                  </a:cubicBezTo>
                  <a:cubicBezTo>
                    <a:pt x="1290" y="250"/>
                    <a:pt x="906" y="232"/>
                    <a:pt x="541" y="195"/>
                  </a:cubicBezTo>
                  <a:lnTo>
                    <a:pt x="463" y="195"/>
                  </a:lnTo>
                  <a:lnTo>
                    <a:pt x="389" y="177"/>
                  </a:lnTo>
                  <a:lnTo>
                    <a:pt x="329" y="177"/>
                  </a:lnTo>
                  <a:lnTo>
                    <a:pt x="250" y="153"/>
                  </a:lnTo>
                  <a:lnTo>
                    <a:pt x="195" y="153"/>
                  </a:lnTo>
                  <a:cubicBezTo>
                    <a:pt x="176" y="153"/>
                    <a:pt x="135" y="135"/>
                    <a:pt x="116" y="135"/>
                  </a:cubicBezTo>
                  <a:lnTo>
                    <a:pt x="1" y="116"/>
                  </a:lnTo>
                  <a:lnTo>
                    <a:pt x="1" y="177"/>
                  </a:lnTo>
                  <a:cubicBezTo>
                    <a:pt x="176" y="214"/>
                    <a:pt x="347" y="250"/>
                    <a:pt x="523" y="292"/>
                  </a:cubicBezTo>
                  <a:cubicBezTo>
                    <a:pt x="906" y="329"/>
                    <a:pt x="1290" y="366"/>
                    <a:pt x="1678" y="366"/>
                  </a:cubicBezTo>
                  <a:cubicBezTo>
                    <a:pt x="1804" y="366"/>
                    <a:pt x="1941" y="374"/>
                    <a:pt x="2075" y="374"/>
                  </a:cubicBezTo>
                  <a:cubicBezTo>
                    <a:pt x="2143" y="374"/>
                    <a:pt x="2209" y="372"/>
                    <a:pt x="2274" y="366"/>
                  </a:cubicBezTo>
                  <a:lnTo>
                    <a:pt x="2584" y="366"/>
                  </a:lnTo>
                  <a:cubicBezTo>
                    <a:pt x="2676" y="366"/>
                    <a:pt x="2773" y="366"/>
                    <a:pt x="2889" y="348"/>
                  </a:cubicBezTo>
                  <a:cubicBezTo>
                    <a:pt x="3101" y="329"/>
                    <a:pt x="3314" y="292"/>
                    <a:pt x="3508" y="195"/>
                  </a:cubicBezTo>
                  <a:cubicBezTo>
                    <a:pt x="3582" y="135"/>
                    <a:pt x="3660" y="98"/>
                    <a:pt x="3739" y="38"/>
                  </a:cubicBezTo>
                  <a:lnTo>
                    <a:pt x="3739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52;p45">
              <a:extLst>
                <a:ext uri="{FF2B5EF4-FFF2-40B4-BE49-F238E27FC236}">
                  <a16:creationId xmlns:a16="http://schemas.microsoft.com/office/drawing/2014/main" id="{5273677E-5BD8-EB43-995F-A36ED5312A45}"/>
                </a:ext>
              </a:extLst>
            </p:cNvPr>
            <p:cNvSpPr/>
            <p:nvPr/>
          </p:nvSpPr>
          <p:spPr>
            <a:xfrm>
              <a:off x="6285931" y="2099228"/>
              <a:ext cx="104842" cy="15702"/>
            </a:xfrm>
            <a:custGeom>
              <a:avLst/>
              <a:gdLst/>
              <a:ahLst/>
              <a:cxnLst/>
              <a:rect l="l" t="t" r="r" b="b"/>
              <a:pathLst>
                <a:path w="3739" h="560" extrusionOk="0">
                  <a:moveTo>
                    <a:pt x="3466" y="0"/>
                  </a:moveTo>
                  <a:cubicBezTo>
                    <a:pt x="3277" y="19"/>
                    <a:pt x="3083" y="74"/>
                    <a:pt x="2907" y="134"/>
                  </a:cubicBezTo>
                  <a:cubicBezTo>
                    <a:pt x="2815" y="153"/>
                    <a:pt x="2718" y="190"/>
                    <a:pt x="2639" y="213"/>
                  </a:cubicBezTo>
                  <a:cubicBezTo>
                    <a:pt x="2542" y="250"/>
                    <a:pt x="2445" y="268"/>
                    <a:pt x="2371" y="305"/>
                  </a:cubicBezTo>
                  <a:cubicBezTo>
                    <a:pt x="2195" y="347"/>
                    <a:pt x="2024" y="384"/>
                    <a:pt x="1849" y="421"/>
                  </a:cubicBezTo>
                  <a:cubicBezTo>
                    <a:pt x="1683" y="439"/>
                    <a:pt x="1521" y="450"/>
                    <a:pt x="1361" y="450"/>
                  </a:cubicBezTo>
                  <a:cubicBezTo>
                    <a:pt x="1169" y="450"/>
                    <a:pt x="980" y="435"/>
                    <a:pt x="791" y="402"/>
                  </a:cubicBezTo>
                  <a:cubicBezTo>
                    <a:pt x="523" y="347"/>
                    <a:pt x="250" y="268"/>
                    <a:pt x="1" y="153"/>
                  </a:cubicBezTo>
                  <a:lnTo>
                    <a:pt x="1" y="190"/>
                  </a:lnTo>
                  <a:cubicBezTo>
                    <a:pt x="250" y="328"/>
                    <a:pt x="523" y="421"/>
                    <a:pt x="791" y="481"/>
                  </a:cubicBezTo>
                  <a:lnTo>
                    <a:pt x="851" y="499"/>
                  </a:lnTo>
                  <a:lnTo>
                    <a:pt x="925" y="499"/>
                  </a:lnTo>
                  <a:lnTo>
                    <a:pt x="985" y="518"/>
                  </a:lnTo>
                  <a:cubicBezTo>
                    <a:pt x="1003" y="518"/>
                    <a:pt x="1022" y="518"/>
                    <a:pt x="1040" y="536"/>
                  </a:cubicBezTo>
                  <a:lnTo>
                    <a:pt x="1174" y="536"/>
                  </a:lnTo>
                  <a:cubicBezTo>
                    <a:pt x="1234" y="536"/>
                    <a:pt x="1271" y="559"/>
                    <a:pt x="1313" y="559"/>
                  </a:cubicBezTo>
                  <a:lnTo>
                    <a:pt x="1659" y="559"/>
                  </a:lnTo>
                  <a:lnTo>
                    <a:pt x="1696" y="536"/>
                  </a:lnTo>
                  <a:lnTo>
                    <a:pt x="1849" y="536"/>
                  </a:lnTo>
                  <a:lnTo>
                    <a:pt x="1983" y="499"/>
                  </a:lnTo>
                  <a:lnTo>
                    <a:pt x="2061" y="499"/>
                  </a:lnTo>
                  <a:lnTo>
                    <a:pt x="2122" y="481"/>
                  </a:lnTo>
                  <a:cubicBezTo>
                    <a:pt x="2158" y="481"/>
                    <a:pt x="2177" y="481"/>
                    <a:pt x="2195" y="462"/>
                  </a:cubicBezTo>
                  <a:lnTo>
                    <a:pt x="2256" y="444"/>
                  </a:lnTo>
                  <a:cubicBezTo>
                    <a:pt x="2311" y="444"/>
                    <a:pt x="2353" y="421"/>
                    <a:pt x="2389" y="402"/>
                  </a:cubicBezTo>
                  <a:cubicBezTo>
                    <a:pt x="2584" y="347"/>
                    <a:pt x="2755" y="287"/>
                    <a:pt x="2930" y="213"/>
                  </a:cubicBezTo>
                  <a:cubicBezTo>
                    <a:pt x="3023" y="190"/>
                    <a:pt x="3101" y="153"/>
                    <a:pt x="3198" y="134"/>
                  </a:cubicBezTo>
                  <a:cubicBezTo>
                    <a:pt x="3235" y="116"/>
                    <a:pt x="3295" y="97"/>
                    <a:pt x="3332" y="97"/>
                  </a:cubicBezTo>
                  <a:cubicBezTo>
                    <a:pt x="3392" y="74"/>
                    <a:pt x="3429" y="74"/>
                    <a:pt x="3466" y="56"/>
                  </a:cubicBezTo>
                  <a:cubicBezTo>
                    <a:pt x="3563" y="56"/>
                    <a:pt x="3642" y="37"/>
                    <a:pt x="3739" y="37"/>
                  </a:cubicBezTo>
                  <a:lnTo>
                    <a:pt x="373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53;p45">
              <a:extLst>
                <a:ext uri="{FF2B5EF4-FFF2-40B4-BE49-F238E27FC236}">
                  <a16:creationId xmlns:a16="http://schemas.microsoft.com/office/drawing/2014/main" id="{8E4CB31A-ABDE-C549-A26A-4D6B30E83B6C}"/>
                </a:ext>
              </a:extLst>
            </p:cNvPr>
            <p:cNvSpPr/>
            <p:nvPr/>
          </p:nvSpPr>
          <p:spPr>
            <a:xfrm>
              <a:off x="6285931" y="2115407"/>
              <a:ext cx="102122" cy="17777"/>
            </a:xfrm>
            <a:custGeom>
              <a:avLst/>
              <a:gdLst/>
              <a:ahLst/>
              <a:cxnLst/>
              <a:rect l="l" t="t" r="r" b="b"/>
              <a:pathLst>
                <a:path w="3642" h="634" extrusionOk="0">
                  <a:moveTo>
                    <a:pt x="1" y="1"/>
                  </a:moveTo>
                  <a:lnTo>
                    <a:pt x="1" y="19"/>
                  </a:lnTo>
                  <a:cubicBezTo>
                    <a:pt x="42" y="19"/>
                    <a:pt x="79" y="38"/>
                    <a:pt x="98" y="38"/>
                  </a:cubicBezTo>
                  <a:cubicBezTo>
                    <a:pt x="79" y="19"/>
                    <a:pt x="42" y="19"/>
                    <a:pt x="1" y="1"/>
                  </a:cubicBezTo>
                  <a:close/>
                  <a:moveTo>
                    <a:pt x="98" y="38"/>
                  </a:moveTo>
                  <a:cubicBezTo>
                    <a:pt x="176" y="75"/>
                    <a:pt x="250" y="98"/>
                    <a:pt x="329" y="98"/>
                  </a:cubicBezTo>
                  <a:cubicBezTo>
                    <a:pt x="481" y="135"/>
                    <a:pt x="657" y="153"/>
                    <a:pt x="809" y="172"/>
                  </a:cubicBezTo>
                  <a:lnTo>
                    <a:pt x="1290" y="213"/>
                  </a:lnTo>
                  <a:cubicBezTo>
                    <a:pt x="1465" y="213"/>
                    <a:pt x="1618" y="232"/>
                    <a:pt x="1793" y="250"/>
                  </a:cubicBezTo>
                  <a:cubicBezTo>
                    <a:pt x="2122" y="269"/>
                    <a:pt x="2468" y="287"/>
                    <a:pt x="2815" y="329"/>
                  </a:cubicBezTo>
                  <a:cubicBezTo>
                    <a:pt x="2986" y="329"/>
                    <a:pt x="3161" y="347"/>
                    <a:pt x="3332" y="366"/>
                  </a:cubicBezTo>
                  <a:lnTo>
                    <a:pt x="3466" y="366"/>
                  </a:lnTo>
                  <a:cubicBezTo>
                    <a:pt x="3466" y="366"/>
                    <a:pt x="3485" y="384"/>
                    <a:pt x="3508" y="384"/>
                  </a:cubicBezTo>
                  <a:lnTo>
                    <a:pt x="3526" y="403"/>
                  </a:lnTo>
                  <a:lnTo>
                    <a:pt x="3526" y="421"/>
                  </a:lnTo>
                  <a:lnTo>
                    <a:pt x="3526" y="444"/>
                  </a:lnTo>
                  <a:cubicBezTo>
                    <a:pt x="3526" y="444"/>
                    <a:pt x="3526" y="463"/>
                    <a:pt x="3508" y="481"/>
                  </a:cubicBezTo>
                  <a:lnTo>
                    <a:pt x="3485" y="500"/>
                  </a:lnTo>
                  <a:cubicBezTo>
                    <a:pt x="3466" y="500"/>
                    <a:pt x="3448" y="500"/>
                    <a:pt x="3429" y="518"/>
                  </a:cubicBezTo>
                  <a:lnTo>
                    <a:pt x="3295" y="518"/>
                  </a:lnTo>
                  <a:lnTo>
                    <a:pt x="3161" y="500"/>
                  </a:lnTo>
                  <a:lnTo>
                    <a:pt x="2907" y="500"/>
                  </a:lnTo>
                  <a:lnTo>
                    <a:pt x="2389" y="481"/>
                  </a:lnTo>
                  <a:lnTo>
                    <a:pt x="1890" y="463"/>
                  </a:lnTo>
                  <a:lnTo>
                    <a:pt x="1387" y="444"/>
                  </a:lnTo>
                  <a:lnTo>
                    <a:pt x="19" y="384"/>
                  </a:lnTo>
                  <a:lnTo>
                    <a:pt x="19" y="421"/>
                  </a:lnTo>
                  <a:cubicBezTo>
                    <a:pt x="463" y="463"/>
                    <a:pt x="925" y="500"/>
                    <a:pt x="1387" y="537"/>
                  </a:cubicBezTo>
                  <a:lnTo>
                    <a:pt x="1636" y="560"/>
                  </a:lnTo>
                  <a:lnTo>
                    <a:pt x="1890" y="560"/>
                  </a:lnTo>
                  <a:lnTo>
                    <a:pt x="2389" y="597"/>
                  </a:lnTo>
                  <a:cubicBezTo>
                    <a:pt x="2560" y="597"/>
                    <a:pt x="2736" y="597"/>
                    <a:pt x="2907" y="615"/>
                  </a:cubicBezTo>
                  <a:lnTo>
                    <a:pt x="3161" y="615"/>
                  </a:lnTo>
                  <a:lnTo>
                    <a:pt x="3295" y="634"/>
                  </a:lnTo>
                  <a:lnTo>
                    <a:pt x="3448" y="634"/>
                  </a:lnTo>
                  <a:cubicBezTo>
                    <a:pt x="3466" y="615"/>
                    <a:pt x="3485" y="615"/>
                    <a:pt x="3526" y="615"/>
                  </a:cubicBezTo>
                  <a:lnTo>
                    <a:pt x="3545" y="597"/>
                  </a:lnTo>
                  <a:lnTo>
                    <a:pt x="3563" y="597"/>
                  </a:lnTo>
                  <a:cubicBezTo>
                    <a:pt x="3563" y="578"/>
                    <a:pt x="3582" y="578"/>
                    <a:pt x="3600" y="560"/>
                  </a:cubicBezTo>
                  <a:cubicBezTo>
                    <a:pt x="3623" y="537"/>
                    <a:pt x="3642" y="500"/>
                    <a:pt x="3642" y="481"/>
                  </a:cubicBezTo>
                  <a:lnTo>
                    <a:pt x="3642" y="421"/>
                  </a:lnTo>
                  <a:cubicBezTo>
                    <a:pt x="3642" y="403"/>
                    <a:pt x="3642" y="384"/>
                    <a:pt x="3623" y="366"/>
                  </a:cubicBezTo>
                  <a:cubicBezTo>
                    <a:pt x="3623" y="329"/>
                    <a:pt x="3582" y="306"/>
                    <a:pt x="3563" y="287"/>
                  </a:cubicBezTo>
                  <a:cubicBezTo>
                    <a:pt x="3526" y="269"/>
                    <a:pt x="3508" y="269"/>
                    <a:pt x="3485" y="250"/>
                  </a:cubicBezTo>
                  <a:lnTo>
                    <a:pt x="3332" y="250"/>
                  </a:lnTo>
                  <a:cubicBezTo>
                    <a:pt x="3161" y="232"/>
                    <a:pt x="2986" y="213"/>
                    <a:pt x="2815" y="213"/>
                  </a:cubicBezTo>
                  <a:cubicBezTo>
                    <a:pt x="2468" y="190"/>
                    <a:pt x="2122" y="172"/>
                    <a:pt x="1793" y="153"/>
                  </a:cubicBezTo>
                  <a:cubicBezTo>
                    <a:pt x="1618" y="153"/>
                    <a:pt x="1465" y="135"/>
                    <a:pt x="1290" y="135"/>
                  </a:cubicBezTo>
                  <a:lnTo>
                    <a:pt x="809" y="116"/>
                  </a:lnTo>
                  <a:cubicBezTo>
                    <a:pt x="657" y="98"/>
                    <a:pt x="481" y="98"/>
                    <a:pt x="329" y="75"/>
                  </a:cubicBezTo>
                  <a:cubicBezTo>
                    <a:pt x="250" y="56"/>
                    <a:pt x="176" y="56"/>
                    <a:pt x="98" y="38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54;p45">
              <a:extLst>
                <a:ext uri="{FF2B5EF4-FFF2-40B4-BE49-F238E27FC236}">
                  <a16:creationId xmlns:a16="http://schemas.microsoft.com/office/drawing/2014/main" id="{7D0FE419-6CD8-FF4C-8395-94985FFED002}"/>
                </a:ext>
              </a:extLst>
            </p:cNvPr>
            <p:cNvSpPr/>
            <p:nvPr/>
          </p:nvSpPr>
          <p:spPr>
            <a:xfrm>
              <a:off x="6286463" y="2144035"/>
              <a:ext cx="103664" cy="22067"/>
            </a:xfrm>
            <a:custGeom>
              <a:avLst/>
              <a:gdLst/>
              <a:ahLst/>
              <a:cxnLst/>
              <a:rect l="l" t="t" r="r" b="b"/>
              <a:pathLst>
                <a:path w="3697" h="787" extrusionOk="0">
                  <a:moveTo>
                    <a:pt x="0" y="1"/>
                  </a:moveTo>
                  <a:lnTo>
                    <a:pt x="0" y="56"/>
                  </a:lnTo>
                  <a:cubicBezTo>
                    <a:pt x="213" y="93"/>
                    <a:pt x="407" y="172"/>
                    <a:pt x="601" y="250"/>
                  </a:cubicBezTo>
                  <a:cubicBezTo>
                    <a:pt x="850" y="324"/>
                    <a:pt x="1100" y="421"/>
                    <a:pt x="1368" y="463"/>
                  </a:cubicBezTo>
                  <a:lnTo>
                    <a:pt x="1368" y="481"/>
                  </a:lnTo>
                  <a:cubicBezTo>
                    <a:pt x="1599" y="615"/>
                    <a:pt x="1871" y="694"/>
                    <a:pt x="2218" y="712"/>
                  </a:cubicBezTo>
                  <a:lnTo>
                    <a:pt x="2680" y="712"/>
                  </a:lnTo>
                  <a:cubicBezTo>
                    <a:pt x="2769" y="712"/>
                    <a:pt x="2867" y="704"/>
                    <a:pt x="2962" y="704"/>
                  </a:cubicBezTo>
                  <a:cubicBezTo>
                    <a:pt x="3009" y="704"/>
                    <a:pt x="3056" y="706"/>
                    <a:pt x="3101" y="712"/>
                  </a:cubicBezTo>
                  <a:cubicBezTo>
                    <a:pt x="3313" y="712"/>
                    <a:pt x="3507" y="749"/>
                    <a:pt x="3678" y="786"/>
                  </a:cubicBezTo>
                  <a:lnTo>
                    <a:pt x="3678" y="731"/>
                  </a:lnTo>
                  <a:cubicBezTo>
                    <a:pt x="3507" y="671"/>
                    <a:pt x="3313" y="652"/>
                    <a:pt x="3101" y="634"/>
                  </a:cubicBezTo>
                  <a:lnTo>
                    <a:pt x="2680" y="634"/>
                  </a:lnTo>
                  <a:cubicBezTo>
                    <a:pt x="2523" y="652"/>
                    <a:pt x="2370" y="652"/>
                    <a:pt x="2218" y="652"/>
                  </a:cubicBezTo>
                  <a:cubicBezTo>
                    <a:pt x="1945" y="634"/>
                    <a:pt x="1714" y="578"/>
                    <a:pt x="1525" y="500"/>
                  </a:cubicBezTo>
                  <a:lnTo>
                    <a:pt x="1677" y="500"/>
                  </a:lnTo>
                  <a:cubicBezTo>
                    <a:pt x="1945" y="500"/>
                    <a:pt x="2218" y="421"/>
                    <a:pt x="2468" y="366"/>
                  </a:cubicBezTo>
                  <a:cubicBezTo>
                    <a:pt x="2565" y="347"/>
                    <a:pt x="2680" y="306"/>
                    <a:pt x="2772" y="287"/>
                  </a:cubicBezTo>
                  <a:cubicBezTo>
                    <a:pt x="2957" y="248"/>
                    <a:pt x="3121" y="228"/>
                    <a:pt x="3270" y="228"/>
                  </a:cubicBezTo>
                  <a:cubicBezTo>
                    <a:pt x="3419" y="228"/>
                    <a:pt x="3553" y="248"/>
                    <a:pt x="3678" y="287"/>
                  </a:cubicBezTo>
                  <a:lnTo>
                    <a:pt x="3697" y="209"/>
                  </a:lnTo>
                  <a:cubicBezTo>
                    <a:pt x="3581" y="177"/>
                    <a:pt x="3457" y="162"/>
                    <a:pt x="3326" y="162"/>
                  </a:cubicBezTo>
                  <a:cubicBezTo>
                    <a:pt x="3154" y="162"/>
                    <a:pt x="2969" y="187"/>
                    <a:pt x="2772" y="232"/>
                  </a:cubicBezTo>
                  <a:cubicBezTo>
                    <a:pt x="2657" y="250"/>
                    <a:pt x="2541" y="269"/>
                    <a:pt x="2449" y="306"/>
                  </a:cubicBezTo>
                  <a:cubicBezTo>
                    <a:pt x="2195" y="366"/>
                    <a:pt x="1927" y="440"/>
                    <a:pt x="1677" y="440"/>
                  </a:cubicBezTo>
                  <a:cubicBezTo>
                    <a:pt x="1312" y="440"/>
                    <a:pt x="966" y="306"/>
                    <a:pt x="619" y="190"/>
                  </a:cubicBezTo>
                  <a:cubicBezTo>
                    <a:pt x="407" y="116"/>
                    <a:pt x="213" y="38"/>
                    <a:pt x="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55;p45">
              <a:extLst>
                <a:ext uri="{FF2B5EF4-FFF2-40B4-BE49-F238E27FC236}">
                  <a16:creationId xmlns:a16="http://schemas.microsoft.com/office/drawing/2014/main" id="{7AD9A02B-ECE1-A74C-8E0D-07ACF12C0769}"/>
                </a:ext>
              </a:extLst>
            </p:cNvPr>
            <p:cNvSpPr/>
            <p:nvPr/>
          </p:nvSpPr>
          <p:spPr>
            <a:xfrm>
              <a:off x="6296810" y="2170477"/>
              <a:ext cx="92280" cy="24255"/>
            </a:xfrm>
            <a:custGeom>
              <a:avLst/>
              <a:gdLst/>
              <a:ahLst/>
              <a:cxnLst/>
              <a:rect l="l" t="t" r="r" b="b"/>
              <a:pathLst>
                <a:path w="3291" h="865" extrusionOk="0">
                  <a:moveTo>
                    <a:pt x="324" y="0"/>
                  </a:moveTo>
                  <a:cubicBezTo>
                    <a:pt x="250" y="0"/>
                    <a:pt x="190" y="19"/>
                    <a:pt x="135" y="56"/>
                  </a:cubicBezTo>
                  <a:cubicBezTo>
                    <a:pt x="75" y="97"/>
                    <a:pt x="38" y="171"/>
                    <a:pt x="19" y="231"/>
                  </a:cubicBezTo>
                  <a:cubicBezTo>
                    <a:pt x="1" y="268"/>
                    <a:pt x="1" y="305"/>
                    <a:pt x="1" y="347"/>
                  </a:cubicBezTo>
                  <a:cubicBezTo>
                    <a:pt x="1" y="402"/>
                    <a:pt x="19" y="444"/>
                    <a:pt x="38" y="462"/>
                  </a:cubicBezTo>
                  <a:cubicBezTo>
                    <a:pt x="56" y="499"/>
                    <a:pt x="75" y="536"/>
                    <a:pt x="116" y="559"/>
                  </a:cubicBezTo>
                  <a:cubicBezTo>
                    <a:pt x="135" y="596"/>
                    <a:pt x="172" y="615"/>
                    <a:pt x="190" y="633"/>
                  </a:cubicBezTo>
                  <a:cubicBezTo>
                    <a:pt x="232" y="652"/>
                    <a:pt x="250" y="675"/>
                    <a:pt x="287" y="693"/>
                  </a:cubicBezTo>
                  <a:cubicBezTo>
                    <a:pt x="306" y="693"/>
                    <a:pt x="324" y="693"/>
                    <a:pt x="324" y="712"/>
                  </a:cubicBezTo>
                  <a:cubicBezTo>
                    <a:pt x="347" y="712"/>
                    <a:pt x="366" y="712"/>
                    <a:pt x="384" y="730"/>
                  </a:cubicBezTo>
                  <a:cubicBezTo>
                    <a:pt x="440" y="749"/>
                    <a:pt x="500" y="767"/>
                    <a:pt x="578" y="791"/>
                  </a:cubicBezTo>
                  <a:cubicBezTo>
                    <a:pt x="578" y="791"/>
                    <a:pt x="597" y="791"/>
                    <a:pt x="597" y="809"/>
                  </a:cubicBezTo>
                  <a:lnTo>
                    <a:pt x="1248" y="864"/>
                  </a:lnTo>
                  <a:cubicBezTo>
                    <a:pt x="1290" y="864"/>
                    <a:pt x="1327" y="846"/>
                    <a:pt x="1364" y="846"/>
                  </a:cubicBezTo>
                  <a:cubicBezTo>
                    <a:pt x="1502" y="827"/>
                    <a:pt x="1636" y="791"/>
                    <a:pt x="1752" y="749"/>
                  </a:cubicBezTo>
                  <a:cubicBezTo>
                    <a:pt x="1886" y="712"/>
                    <a:pt x="2020" y="675"/>
                    <a:pt x="2154" y="652"/>
                  </a:cubicBezTo>
                  <a:lnTo>
                    <a:pt x="2348" y="652"/>
                  </a:lnTo>
                  <a:cubicBezTo>
                    <a:pt x="2385" y="652"/>
                    <a:pt x="2427" y="652"/>
                    <a:pt x="2464" y="675"/>
                  </a:cubicBezTo>
                  <a:cubicBezTo>
                    <a:pt x="2482" y="675"/>
                    <a:pt x="2518" y="675"/>
                    <a:pt x="2560" y="693"/>
                  </a:cubicBezTo>
                  <a:lnTo>
                    <a:pt x="2560" y="693"/>
                  </a:lnTo>
                  <a:cubicBezTo>
                    <a:pt x="2518" y="675"/>
                    <a:pt x="2482" y="675"/>
                    <a:pt x="2464" y="652"/>
                  </a:cubicBezTo>
                  <a:cubicBezTo>
                    <a:pt x="2427" y="652"/>
                    <a:pt x="2385" y="652"/>
                    <a:pt x="2348" y="633"/>
                  </a:cubicBezTo>
                  <a:lnTo>
                    <a:pt x="2135" y="633"/>
                  </a:lnTo>
                  <a:cubicBezTo>
                    <a:pt x="2001" y="652"/>
                    <a:pt x="1868" y="693"/>
                    <a:pt x="1752" y="712"/>
                  </a:cubicBezTo>
                  <a:cubicBezTo>
                    <a:pt x="1618" y="749"/>
                    <a:pt x="1479" y="791"/>
                    <a:pt x="1364" y="809"/>
                  </a:cubicBezTo>
                  <a:lnTo>
                    <a:pt x="925" y="809"/>
                  </a:lnTo>
                  <a:lnTo>
                    <a:pt x="865" y="791"/>
                  </a:lnTo>
                  <a:cubicBezTo>
                    <a:pt x="846" y="791"/>
                    <a:pt x="809" y="791"/>
                    <a:pt x="768" y="767"/>
                  </a:cubicBezTo>
                  <a:cubicBezTo>
                    <a:pt x="712" y="767"/>
                    <a:pt x="652" y="749"/>
                    <a:pt x="578" y="730"/>
                  </a:cubicBezTo>
                  <a:cubicBezTo>
                    <a:pt x="518" y="712"/>
                    <a:pt x="463" y="693"/>
                    <a:pt x="403" y="675"/>
                  </a:cubicBezTo>
                  <a:cubicBezTo>
                    <a:pt x="384" y="652"/>
                    <a:pt x="366" y="652"/>
                    <a:pt x="347" y="633"/>
                  </a:cubicBezTo>
                  <a:cubicBezTo>
                    <a:pt x="347" y="633"/>
                    <a:pt x="324" y="633"/>
                    <a:pt x="306" y="615"/>
                  </a:cubicBezTo>
                  <a:cubicBezTo>
                    <a:pt x="269" y="615"/>
                    <a:pt x="250" y="596"/>
                    <a:pt x="232" y="578"/>
                  </a:cubicBezTo>
                  <a:cubicBezTo>
                    <a:pt x="172" y="536"/>
                    <a:pt x="116" y="499"/>
                    <a:pt x="93" y="444"/>
                  </a:cubicBezTo>
                  <a:cubicBezTo>
                    <a:pt x="75" y="421"/>
                    <a:pt x="75" y="384"/>
                    <a:pt x="56" y="347"/>
                  </a:cubicBezTo>
                  <a:cubicBezTo>
                    <a:pt x="56" y="328"/>
                    <a:pt x="75" y="287"/>
                    <a:pt x="75" y="268"/>
                  </a:cubicBezTo>
                  <a:cubicBezTo>
                    <a:pt x="93" y="213"/>
                    <a:pt x="135" y="153"/>
                    <a:pt x="172" y="116"/>
                  </a:cubicBezTo>
                  <a:cubicBezTo>
                    <a:pt x="209" y="97"/>
                    <a:pt x="269" y="74"/>
                    <a:pt x="324" y="74"/>
                  </a:cubicBezTo>
                  <a:cubicBezTo>
                    <a:pt x="347" y="69"/>
                    <a:pt x="368" y="67"/>
                    <a:pt x="387" y="67"/>
                  </a:cubicBezTo>
                  <a:cubicBezTo>
                    <a:pt x="437" y="67"/>
                    <a:pt x="479" y="81"/>
                    <a:pt x="518" y="97"/>
                  </a:cubicBezTo>
                  <a:cubicBezTo>
                    <a:pt x="578" y="116"/>
                    <a:pt x="634" y="134"/>
                    <a:pt x="712" y="153"/>
                  </a:cubicBezTo>
                  <a:cubicBezTo>
                    <a:pt x="768" y="190"/>
                    <a:pt x="828" y="213"/>
                    <a:pt x="883" y="250"/>
                  </a:cubicBezTo>
                  <a:lnTo>
                    <a:pt x="943" y="268"/>
                  </a:lnTo>
                  <a:lnTo>
                    <a:pt x="980" y="268"/>
                  </a:lnTo>
                  <a:cubicBezTo>
                    <a:pt x="1017" y="287"/>
                    <a:pt x="1059" y="305"/>
                    <a:pt x="1096" y="305"/>
                  </a:cubicBezTo>
                  <a:cubicBezTo>
                    <a:pt x="1096" y="305"/>
                    <a:pt x="1114" y="328"/>
                    <a:pt x="1133" y="328"/>
                  </a:cubicBezTo>
                  <a:lnTo>
                    <a:pt x="1193" y="328"/>
                  </a:lnTo>
                  <a:lnTo>
                    <a:pt x="1211" y="347"/>
                  </a:lnTo>
                  <a:lnTo>
                    <a:pt x="1290" y="347"/>
                  </a:lnTo>
                  <a:cubicBezTo>
                    <a:pt x="1327" y="365"/>
                    <a:pt x="1364" y="365"/>
                    <a:pt x="1387" y="365"/>
                  </a:cubicBezTo>
                  <a:cubicBezTo>
                    <a:pt x="1424" y="365"/>
                    <a:pt x="1461" y="384"/>
                    <a:pt x="1502" y="384"/>
                  </a:cubicBezTo>
                  <a:cubicBezTo>
                    <a:pt x="1636" y="384"/>
                    <a:pt x="1770" y="402"/>
                    <a:pt x="1904" y="402"/>
                  </a:cubicBezTo>
                  <a:cubicBezTo>
                    <a:pt x="2038" y="402"/>
                    <a:pt x="2178" y="398"/>
                    <a:pt x="2318" y="398"/>
                  </a:cubicBezTo>
                  <a:cubicBezTo>
                    <a:pt x="2458" y="398"/>
                    <a:pt x="2598" y="402"/>
                    <a:pt x="2732" y="421"/>
                  </a:cubicBezTo>
                  <a:cubicBezTo>
                    <a:pt x="2889" y="421"/>
                    <a:pt x="3023" y="444"/>
                    <a:pt x="3157" y="481"/>
                  </a:cubicBezTo>
                  <a:cubicBezTo>
                    <a:pt x="3212" y="499"/>
                    <a:pt x="3254" y="499"/>
                    <a:pt x="3291" y="518"/>
                  </a:cubicBezTo>
                  <a:lnTo>
                    <a:pt x="3291" y="499"/>
                  </a:lnTo>
                  <a:cubicBezTo>
                    <a:pt x="3254" y="481"/>
                    <a:pt x="3212" y="481"/>
                    <a:pt x="3175" y="462"/>
                  </a:cubicBezTo>
                  <a:cubicBezTo>
                    <a:pt x="3023" y="421"/>
                    <a:pt x="2889" y="402"/>
                    <a:pt x="2732" y="384"/>
                  </a:cubicBezTo>
                  <a:cubicBezTo>
                    <a:pt x="2598" y="365"/>
                    <a:pt x="2464" y="365"/>
                    <a:pt x="2311" y="347"/>
                  </a:cubicBezTo>
                  <a:lnTo>
                    <a:pt x="1904" y="347"/>
                  </a:lnTo>
                  <a:cubicBezTo>
                    <a:pt x="1770" y="347"/>
                    <a:pt x="1636" y="328"/>
                    <a:pt x="1502" y="305"/>
                  </a:cubicBezTo>
                  <a:lnTo>
                    <a:pt x="1387" y="305"/>
                  </a:lnTo>
                  <a:cubicBezTo>
                    <a:pt x="1364" y="305"/>
                    <a:pt x="1327" y="287"/>
                    <a:pt x="1290" y="287"/>
                  </a:cubicBezTo>
                  <a:lnTo>
                    <a:pt x="1248" y="268"/>
                  </a:lnTo>
                  <a:lnTo>
                    <a:pt x="1193" y="268"/>
                  </a:lnTo>
                  <a:lnTo>
                    <a:pt x="1156" y="250"/>
                  </a:lnTo>
                  <a:lnTo>
                    <a:pt x="1096" y="250"/>
                  </a:lnTo>
                  <a:cubicBezTo>
                    <a:pt x="1040" y="231"/>
                    <a:pt x="980" y="190"/>
                    <a:pt x="902" y="171"/>
                  </a:cubicBezTo>
                  <a:cubicBezTo>
                    <a:pt x="846" y="153"/>
                    <a:pt x="786" y="116"/>
                    <a:pt x="731" y="97"/>
                  </a:cubicBezTo>
                  <a:cubicBezTo>
                    <a:pt x="652" y="56"/>
                    <a:pt x="597" y="37"/>
                    <a:pt x="537" y="19"/>
                  </a:cubicBezTo>
                  <a:cubicBezTo>
                    <a:pt x="463" y="0"/>
                    <a:pt x="403" y="0"/>
                    <a:pt x="324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56;p45">
              <a:extLst>
                <a:ext uri="{FF2B5EF4-FFF2-40B4-BE49-F238E27FC236}">
                  <a16:creationId xmlns:a16="http://schemas.microsoft.com/office/drawing/2014/main" id="{4FF0B134-F8A9-4A40-94DF-10AA039B45E6}"/>
                </a:ext>
              </a:extLst>
            </p:cNvPr>
            <p:cNvSpPr/>
            <p:nvPr/>
          </p:nvSpPr>
          <p:spPr>
            <a:xfrm>
              <a:off x="6317279" y="2065131"/>
              <a:ext cx="38387" cy="8720"/>
            </a:xfrm>
            <a:custGeom>
              <a:avLst/>
              <a:gdLst/>
              <a:ahLst/>
              <a:cxnLst/>
              <a:rect l="l" t="t" r="r" b="b"/>
              <a:pathLst>
                <a:path w="1369" h="311" extrusionOk="0">
                  <a:moveTo>
                    <a:pt x="1" y="1"/>
                  </a:moveTo>
                  <a:lnTo>
                    <a:pt x="19" y="292"/>
                  </a:lnTo>
                  <a:lnTo>
                    <a:pt x="153" y="292"/>
                  </a:lnTo>
                  <a:lnTo>
                    <a:pt x="1369" y="310"/>
                  </a:lnTo>
                  <a:lnTo>
                    <a:pt x="1369" y="195"/>
                  </a:lnTo>
                  <a:lnTo>
                    <a:pt x="1369" y="98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57;p45">
              <a:extLst>
                <a:ext uri="{FF2B5EF4-FFF2-40B4-BE49-F238E27FC236}">
                  <a16:creationId xmlns:a16="http://schemas.microsoft.com/office/drawing/2014/main" id="{BE667E6F-8D9D-B746-86FC-6BC3528CFB10}"/>
                </a:ext>
              </a:extLst>
            </p:cNvPr>
            <p:cNvSpPr/>
            <p:nvPr/>
          </p:nvSpPr>
          <p:spPr>
            <a:xfrm>
              <a:off x="6317812" y="2125136"/>
              <a:ext cx="37854" cy="9730"/>
            </a:xfrm>
            <a:custGeom>
              <a:avLst/>
              <a:gdLst/>
              <a:ahLst/>
              <a:cxnLst/>
              <a:rect l="l" t="t" r="r" b="b"/>
              <a:pathLst>
                <a:path w="1350" h="347" extrusionOk="0">
                  <a:moveTo>
                    <a:pt x="0" y="0"/>
                  </a:moveTo>
                  <a:lnTo>
                    <a:pt x="0" y="287"/>
                  </a:lnTo>
                  <a:lnTo>
                    <a:pt x="153" y="287"/>
                  </a:lnTo>
                  <a:lnTo>
                    <a:pt x="1331" y="347"/>
                  </a:lnTo>
                  <a:lnTo>
                    <a:pt x="1331" y="231"/>
                  </a:lnTo>
                  <a:lnTo>
                    <a:pt x="1331" y="153"/>
                  </a:lnTo>
                  <a:lnTo>
                    <a:pt x="1350" y="56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58;p45">
              <a:extLst>
                <a:ext uri="{FF2B5EF4-FFF2-40B4-BE49-F238E27FC236}">
                  <a16:creationId xmlns:a16="http://schemas.microsoft.com/office/drawing/2014/main" id="{9DD30AC9-0C12-2B49-B299-ABA9FEE6665D}"/>
                </a:ext>
              </a:extLst>
            </p:cNvPr>
            <p:cNvSpPr/>
            <p:nvPr/>
          </p:nvSpPr>
          <p:spPr>
            <a:xfrm>
              <a:off x="6318317" y="2182899"/>
              <a:ext cx="36845" cy="11300"/>
            </a:xfrm>
            <a:custGeom>
              <a:avLst/>
              <a:gdLst/>
              <a:ahLst/>
              <a:cxnLst/>
              <a:rect l="l" t="t" r="r" b="b"/>
              <a:pathLst>
                <a:path w="1314" h="403" extrusionOk="0">
                  <a:moveTo>
                    <a:pt x="1" y="1"/>
                  </a:moveTo>
                  <a:lnTo>
                    <a:pt x="1" y="287"/>
                  </a:lnTo>
                  <a:lnTo>
                    <a:pt x="158" y="287"/>
                  </a:lnTo>
                  <a:lnTo>
                    <a:pt x="1313" y="403"/>
                  </a:lnTo>
                  <a:lnTo>
                    <a:pt x="1313" y="287"/>
                  </a:lnTo>
                  <a:lnTo>
                    <a:pt x="1313" y="190"/>
                  </a:lnTo>
                  <a:lnTo>
                    <a:pt x="1313" y="116"/>
                  </a:lnTo>
                  <a:lnTo>
                    <a:pt x="11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59;p45">
              <a:extLst>
                <a:ext uri="{FF2B5EF4-FFF2-40B4-BE49-F238E27FC236}">
                  <a16:creationId xmlns:a16="http://schemas.microsoft.com/office/drawing/2014/main" id="{1A479A2D-38D9-EC4F-9F15-46A5BD0FC29E}"/>
                </a:ext>
              </a:extLst>
            </p:cNvPr>
            <p:cNvSpPr/>
            <p:nvPr/>
          </p:nvSpPr>
          <p:spPr>
            <a:xfrm>
              <a:off x="6321037" y="2065131"/>
              <a:ext cx="34629" cy="5468"/>
            </a:xfrm>
            <a:custGeom>
              <a:avLst/>
              <a:gdLst/>
              <a:ahLst/>
              <a:cxnLst/>
              <a:rect l="l" t="t" r="r" b="b"/>
              <a:pathLst>
                <a:path w="1235" h="195" extrusionOk="0">
                  <a:moveTo>
                    <a:pt x="1" y="1"/>
                  </a:moveTo>
                  <a:lnTo>
                    <a:pt x="1" y="195"/>
                  </a:lnTo>
                  <a:lnTo>
                    <a:pt x="1235" y="195"/>
                  </a:lnTo>
                  <a:lnTo>
                    <a:pt x="1235" y="98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60;p45">
              <a:extLst>
                <a:ext uri="{FF2B5EF4-FFF2-40B4-BE49-F238E27FC236}">
                  <a16:creationId xmlns:a16="http://schemas.microsoft.com/office/drawing/2014/main" id="{2A8D9A96-3F53-CF48-B446-FBBD486ADE93}"/>
                </a:ext>
              </a:extLst>
            </p:cNvPr>
            <p:cNvSpPr/>
            <p:nvPr/>
          </p:nvSpPr>
          <p:spPr>
            <a:xfrm>
              <a:off x="6321569" y="2125136"/>
              <a:ext cx="34097" cy="6505"/>
            </a:xfrm>
            <a:custGeom>
              <a:avLst/>
              <a:gdLst/>
              <a:ahLst/>
              <a:cxnLst/>
              <a:rect l="l" t="t" r="r" b="b"/>
              <a:pathLst>
                <a:path w="1216" h="232" extrusionOk="0">
                  <a:moveTo>
                    <a:pt x="0" y="0"/>
                  </a:moveTo>
                  <a:lnTo>
                    <a:pt x="0" y="171"/>
                  </a:lnTo>
                  <a:lnTo>
                    <a:pt x="157" y="190"/>
                  </a:lnTo>
                  <a:lnTo>
                    <a:pt x="1197" y="231"/>
                  </a:lnTo>
                  <a:lnTo>
                    <a:pt x="1197" y="153"/>
                  </a:lnTo>
                  <a:lnTo>
                    <a:pt x="1216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61;p45">
              <a:extLst>
                <a:ext uri="{FF2B5EF4-FFF2-40B4-BE49-F238E27FC236}">
                  <a16:creationId xmlns:a16="http://schemas.microsoft.com/office/drawing/2014/main" id="{A299A13D-BE6E-224D-A3FD-41D8F38FF892}"/>
                </a:ext>
              </a:extLst>
            </p:cNvPr>
            <p:cNvSpPr/>
            <p:nvPr/>
          </p:nvSpPr>
          <p:spPr>
            <a:xfrm>
              <a:off x="6321569" y="2183432"/>
              <a:ext cx="33592" cy="7543"/>
            </a:xfrm>
            <a:custGeom>
              <a:avLst/>
              <a:gdLst/>
              <a:ahLst/>
              <a:cxnLst/>
              <a:rect l="l" t="t" r="r" b="b"/>
              <a:pathLst>
                <a:path w="1198" h="269" extrusionOk="0">
                  <a:moveTo>
                    <a:pt x="0" y="0"/>
                  </a:moveTo>
                  <a:lnTo>
                    <a:pt x="19" y="153"/>
                  </a:lnTo>
                  <a:lnTo>
                    <a:pt x="157" y="171"/>
                  </a:lnTo>
                  <a:lnTo>
                    <a:pt x="1197" y="268"/>
                  </a:lnTo>
                  <a:lnTo>
                    <a:pt x="1197" y="171"/>
                  </a:lnTo>
                  <a:lnTo>
                    <a:pt x="1197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62;p45">
              <a:extLst>
                <a:ext uri="{FF2B5EF4-FFF2-40B4-BE49-F238E27FC236}">
                  <a16:creationId xmlns:a16="http://schemas.microsoft.com/office/drawing/2014/main" id="{67867A60-A926-6C46-BE5A-8ACDEE65CD50}"/>
                </a:ext>
              </a:extLst>
            </p:cNvPr>
            <p:cNvSpPr/>
            <p:nvPr/>
          </p:nvSpPr>
          <p:spPr>
            <a:xfrm>
              <a:off x="6284388" y="1946970"/>
              <a:ext cx="108459" cy="68586"/>
            </a:xfrm>
            <a:custGeom>
              <a:avLst/>
              <a:gdLst/>
              <a:ahLst/>
              <a:cxnLst/>
              <a:rect l="l" t="t" r="r" b="b"/>
              <a:pathLst>
                <a:path w="3868" h="2446" extrusionOk="0">
                  <a:moveTo>
                    <a:pt x="2523" y="1"/>
                  </a:moveTo>
                  <a:lnTo>
                    <a:pt x="1155" y="116"/>
                  </a:lnTo>
                  <a:lnTo>
                    <a:pt x="675" y="694"/>
                  </a:lnTo>
                  <a:lnTo>
                    <a:pt x="615" y="749"/>
                  </a:lnTo>
                  <a:lnTo>
                    <a:pt x="0" y="1484"/>
                  </a:lnTo>
                  <a:lnTo>
                    <a:pt x="19" y="2445"/>
                  </a:lnTo>
                  <a:lnTo>
                    <a:pt x="3849" y="2311"/>
                  </a:lnTo>
                  <a:lnTo>
                    <a:pt x="3868" y="1309"/>
                  </a:lnTo>
                  <a:lnTo>
                    <a:pt x="2907" y="384"/>
                  </a:lnTo>
                  <a:lnTo>
                    <a:pt x="2846" y="329"/>
                  </a:lnTo>
                  <a:lnTo>
                    <a:pt x="2523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63;p45">
              <a:extLst>
                <a:ext uri="{FF2B5EF4-FFF2-40B4-BE49-F238E27FC236}">
                  <a16:creationId xmlns:a16="http://schemas.microsoft.com/office/drawing/2014/main" id="{01F204C2-8BC6-4243-92B1-CE62BB3062BC}"/>
                </a:ext>
              </a:extLst>
            </p:cNvPr>
            <p:cNvSpPr/>
            <p:nvPr/>
          </p:nvSpPr>
          <p:spPr>
            <a:xfrm>
              <a:off x="6301605" y="1956167"/>
              <a:ext cx="64296" cy="14889"/>
            </a:xfrm>
            <a:custGeom>
              <a:avLst/>
              <a:gdLst/>
              <a:ahLst/>
              <a:cxnLst/>
              <a:rect l="l" t="t" r="r" b="b"/>
              <a:pathLst>
                <a:path w="2293" h="531" extrusionOk="0">
                  <a:moveTo>
                    <a:pt x="2232" y="1"/>
                  </a:moveTo>
                  <a:cubicBezTo>
                    <a:pt x="2062" y="75"/>
                    <a:pt x="1909" y="153"/>
                    <a:pt x="1752" y="232"/>
                  </a:cubicBezTo>
                  <a:cubicBezTo>
                    <a:pt x="1733" y="250"/>
                    <a:pt x="1715" y="250"/>
                    <a:pt x="1697" y="269"/>
                  </a:cubicBezTo>
                  <a:cubicBezTo>
                    <a:pt x="1539" y="348"/>
                    <a:pt x="1368" y="403"/>
                    <a:pt x="1216" y="440"/>
                  </a:cubicBezTo>
                  <a:cubicBezTo>
                    <a:pt x="1022" y="463"/>
                    <a:pt x="846" y="463"/>
                    <a:pt x="657" y="463"/>
                  </a:cubicBezTo>
                  <a:cubicBezTo>
                    <a:pt x="657" y="440"/>
                    <a:pt x="638" y="440"/>
                    <a:pt x="638" y="440"/>
                  </a:cubicBezTo>
                  <a:cubicBezTo>
                    <a:pt x="463" y="440"/>
                    <a:pt x="292" y="403"/>
                    <a:pt x="135" y="366"/>
                  </a:cubicBezTo>
                  <a:lnTo>
                    <a:pt x="61" y="366"/>
                  </a:lnTo>
                  <a:lnTo>
                    <a:pt x="1" y="421"/>
                  </a:lnTo>
                  <a:cubicBezTo>
                    <a:pt x="38" y="421"/>
                    <a:pt x="79" y="440"/>
                    <a:pt x="116" y="440"/>
                  </a:cubicBezTo>
                  <a:cubicBezTo>
                    <a:pt x="269" y="481"/>
                    <a:pt x="426" y="500"/>
                    <a:pt x="578" y="518"/>
                  </a:cubicBezTo>
                  <a:lnTo>
                    <a:pt x="657" y="518"/>
                  </a:lnTo>
                  <a:cubicBezTo>
                    <a:pt x="728" y="526"/>
                    <a:pt x="802" y="531"/>
                    <a:pt x="880" y="531"/>
                  </a:cubicBezTo>
                  <a:cubicBezTo>
                    <a:pt x="989" y="531"/>
                    <a:pt x="1102" y="522"/>
                    <a:pt x="1216" y="500"/>
                  </a:cubicBezTo>
                  <a:cubicBezTo>
                    <a:pt x="1308" y="481"/>
                    <a:pt x="1405" y="463"/>
                    <a:pt x="1502" y="421"/>
                  </a:cubicBezTo>
                  <a:cubicBezTo>
                    <a:pt x="1581" y="384"/>
                    <a:pt x="1655" y="348"/>
                    <a:pt x="1752" y="306"/>
                  </a:cubicBezTo>
                  <a:lnTo>
                    <a:pt x="1770" y="306"/>
                  </a:lnTo>
                  <a:cubicBezTo>
                    <a:pt x="1946" y="209"/>
                    <a:pt x="2117" y="135"/>
                    <a:pt x="2293" y="56"/>
                  </a:cubicBezTo>
                  <a:lnTo>
                    <a:pt x="223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64;p45">
              <a:extLst>
                <a:ext uri="{FF2B5EF4-FFF2-40B4-BE49-F238E27FC236}">
                  <a16:creationId xmlns:a16="http://schemas.microsoft.com/office/drawing/2014/main" id="{D16EC1A1-4A77-1349-8301-3B66B45BA379}"/>
                </a:ext>
              </a:extLst>
            </p:cNvPr>
            <p:cNvSpPr/>
            <p:nvPr/>
          </p:nvSpPr>
          <p:spPr>
            <a:xfrm>
              <a:off x="6344226" y="1968253"/>
              <a:ext cx="48621" cy="26834"/>
            </a:xfrm>
            <a:custGeom>
              <a:avLst/>
              <a:gdLst/>
              <a:ahLst/>
              <a:cxnLst/>
              <a:rect l="l" t="t" r="r" b="b"/>
              <a:pathLst>
                <a:path w="1734" h="957" extrusionOk="0">
                  <a:moveTo>
                    <a:pt x="739" y="1"/>
                  </a:moveTo>
                  <a:cubicBezTo>
                    <a:pt x="711" y="1"/>
                    <a:pt x="683" y="3"/>
                    <a:pt x="657" y="9"/>
                  </a:cubicBezTo>
                  <a:cubicBezTo>
                    <a:pt x="505" y="32"/>
                    <a:pt x="329" y="106"/>
                    <a:pt x="195" y="203"/>
                  </a:cubicBezTo>
                  <a:lnTo>
                    <a:pt x="98" y="300"/>
                  </a:lnTo>
                  <a:cubicBezTo>
                    <a:pt x="61" y="337"/>
                    <a:pt x="43" y="379"/>
                    <a:pt x="19" y="434"/>
                  </a:cubicBezTo>
                  <a:cubicBezTo>
                    <a:pt x="19" y="452"/>
                    <a:pt x="1" y="494"/>
                    <a:pt x="1" y="513"/>
                  </a:cubicBezTo>
                  <a:lnTo>
                    <a:pt x="1" y="568"/>
                  </a:lnTo>
                  <a:lnTo>
                    <a:pt x="1" y="586"/>
                  </a:lnTo>
                  <a:cubicBezTo>
                    <a:pt x="1" y="586"/>
                    <a:pt x="1" y="610"/>
                    <a:pt x="19" y="610"/>
                  </a:cubicBezTo>
                  <a:cubicBezTo>
                    <a:pt x="19" y="628"/>
                    <a:pt x="19" y="665"/>
                    <a:pt x="43" y="684"/>
                  </a:cubicBezTo>
                  <a:cubicBezTo>
                    <a:pt x="61" y="702"/>
                    <a:pt x="79" y="725"/>
                    <a:pt x="98" y="744"/>
                  </a:cubicBezTo>
                  <a:cubicBezTo>
                    <a:pt x="135" y="781"/>
                    <a:pt x="177" y="799"/>
                    <a:pt x="213" y="799"/>
                  </a:cubicBezTo>
                  <a:cubicBezTo>
                    <a:pt x="232" y="818"/>
                    <a:pt x="232" y="818"/>
                    <a:pt x="250" y="841"/>
                  </a:cubicBezTo>
                  <a:lnTo>
                    <a:pt x="310" y="859"/>
                  </a:lnTo>
                  <a:cubicBezTo>
                    <a:pt x="329" y="859"/>
                    <a:pt x="347" y="859"/>
                    <a:pt x="366" y="878"/>
                  </a:cubicBezTo>
                  <a:lnTo>
                    <a:pt x="426" y="878"/>
                  </a:lnTo>
                  <a:cubicBezTo>
                    <a:pt x="463" y="896"/>
                    <a:pt x="505" y="896"/>
                    <a:pt x="542" y="915"/>
                  </a:cubicBezTo>
                  <a:cubicBezTo>
                    <a:pt x="694" y="956"/>
                    <a:pt x="851" y="956"/>
                    <a:pt x="1004" y="956"/>
                  </a:cubicBezTo>
                  <a:cubicBezTo>
                    <a:pt x="1253" y="956"/>
                    <a:pt x="1484" y="896"/>
                    <a:pt x="1715" y="818"/>
                  </a:cubicBezTo>
                  <a:lnTo>
                    <a:pt x="1734" y="684"/>
                  </a:lnTo>
                  <a:lnTo>
                    <a:pt x="1734" y="684"/>
                  </a:lnTo>
                  <a:cubicBezTo>
                    <a:pt x="1484" y="781"/>
                    <a:pt x="1253" y="818"/>
                    <a:pt x="1022" y="818"/>
                  </a:cubicBezTo>
                  <a:cubicBezTo>
                    <a:pt x="870" y="818"/>
                    <a:pt x="712" y="799"/>
                    <a:pt x="560" y="781"/>
                  </a:cubicBezTo>
                  <a:cubicBezTo>
                    <a:pt x="542" y="762"/>
                    <a:pt x="505" y="762"/>
                    <a:pt x="463" y="744"/>
                  </a:cubicBezTo>
                  <a:lnTo>
                    <a:pt x="408" y="725"/>
                  </a:lnTo>
                  <a:lnTo>
                    <a:pt x="347" y="725"/>
                  </a:lnTo>
                  <a:lnTo>
                    <a:pt x="310" y="702"/>
                  </a:lnTo>
                  <a:cubicBezTo>
                    <a:pt x="292" y="684"/>
                    <a:pt x="274" y="684"/>
                    <a:pt x="250" y="684"/>
                  </a:cubicBezTo>
                  <a:cubicBezTo>
                    <a:pt x="232" y="665"/>
                    <a:pt x="195" y="647"/>
                    <a:pt x="177" y="628"/>
                  </a:cubicBezTo>
                  <a:cubicBezTo>
                    <a:pt x="135" y="586"/>
                    <a:pt x="116" y="550"/>
                    <a:pt x="135" y="471"/>
                  </a:cubicBezTo>
                  <a:cubicBezTo>
                    <a:pt x="158" y="452"/>
                    <a:pt x="177" y="416"/>
                    <a:pt x="195" y="397"/>
                  </a:cubicBezTo>
                  <a:cubicBezTo>
                    <a:pt x="213" y="355"/>
                    <a:pt x="232" y="337"/>
                    <a:pt x="274" y="318"/>
                  </a:cubicBezTo>
                  <a:cubicBezTo>
                    <a:pt x="389" y="221"/>
                    <a:pt x="523" y="166"/>
                    <a:pt x="657" y="148"/>
                  </a:cubicBezTo>
                  <a:cubicBezTo>
                    <a:pt x="736" y="124"/>
                    <a:pt x="810" y="124"/>
                    <a:pt x="888" y="124"/>
                  </a:cubicBezTo>
                  <a:cubicBezTo>
                    <a:pt x="967" y="124"/>
                    <a:pt x="1022" y="148"/>
                    <a:pt x="1101" y="184"/>
                  </a:cubicBezTo>
                  <a:cubicBezTo>
                    <a:pt x="1138" y="184"/>
                    <a:pt x="1175" y="203"/>
                    <a:pt x="1198" y="221"/>
                  </a:cubicBezTo>
                  <a:cubicBezTo>
                    <a:pt x="1235" y="240"/>
                    <a:pt x="1272" y="263"/>
                    <a:pt x="1290" y="282"/>
                  </a:cubicBezTo>
                  <a:cubicBezTo>
                    <a:pt x="1290" y="300"/>
                    <a:pt x="1313" y="318"/>
                    <a:pt x="1313" y="318"/>
                  </a:cubicBezTo>
                  <a:cubicBezTo>
                    <a:pt x="1332" y="337"/>
                    <a:pt x="1332" y="355"/>
                    <a:pt x="1332" y="379"/>
                  </a:cubicBezTo>
                  <a:cubicBezTo>
                    <a:pt x="1332" y="416"/>
                    <a:pt x="1313" y="452"/>
                    <a:pt x="1290" y="471"/>
                  </a:cubicBezTo>
                  <a:lnTo>
                    <a:pt x="1290" y="494"/>
                  </a:lnTo>
                  <a:lnTo>
                    <a:pt x="1313" y="513"/>
                  </a:lnTo>
                  <a:cubicBezTo>
                    <a:pt x="1332" y="494"/>
                    <a:pt x="1350" y="471"/>
                    <a:pt x="1350" y="452"/>
                  </a:cubicBezTo>
                  <a:cubicBezTo>
                    <a:pt x="1369" y="434"/>
                    <a:pt x="1369" y="397"/>
                    <a:pt x="1369" y="379"/>
                  </a:cubicBezTo>
                  <a:lnTo>
                    <a:pt x="1369" y="300"/>
                  </a:lnTo>
                  <a:cubicBezTo>
                    <a:pt x="1369" y="282"/>
                    <a:pt x="1350" y="263"/>
                    <a:pt x="1332" y="240"/>
                  </a:cubicBezTo>
                  <a:cubicBezTo>
                    <a:pt x="1313" y="203"/>
                    <a:pt x="1272" y="166"/>
                    <a:pt x="1235" y="148"/>
                  </a:cubicBezTo>
                  <a:cubicBezTo>
                    <a:pt x="1216" y="124"/>
                    <a:pt x="1175" y="106"/>
                    <a:pt x="1138" y="87"/>
                  </a:cubicBezTo>
                  <a:cubicBezTo>
                    <a:pt x="1059" y="50"/>
                    <a:pt x="985" y="32"/>
                    <a:pt x="907" y="9"/>
                  </a:cubicBezTo>
                  <a:cubicBezTo>
                    <a:pt x="854" y="9"/>
                    <a:pt x="796" y="1"/>
                    <a:pt x="73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65;p45">
              <a:extLst>
                <a:ext uri="{FF2B5EF4-FFF2-40B4-BE49-F238E27FC236}">
                  <a16:creationId xmlns:a16="http://schemas.microsoft.com/office/drawing/2014/main" id="{5C29A129-1CF7-8C42-950C-0F0E6DAFE8AA}"/>
                </a:ext>
              </a:extLst>
            </p:cNvPr>
            <p:cNvSpPr/>
            <p:nvPr/>
          </p:nvSpPr>
          <p:spPr>
            <a:xfrm>
              <a:off x="6284388" y="1989619"/>
              <a:ext cx="107954" cy="17245"/>
            </a:xfrm>
            <a:custGeom>
              <a:avLst/>
              <a:gdLst/>
              <a:ahLst/>
              <a:cxnLst/>
              <a:rect l="l" t="t" r="r" b="b"/>
              <a:pathLst>
                <a:path w="3850" h="615" extrusionOk="0">
                  <a:moveTo>
                    <a:pt x="0" y="0"/>
                  </a:moveTo>
                  <a:lnTo>
                    <a:pt x="0" y="56"/>
                  </a:lnTo>
                  <a:cubicBezTo>
                    <a:pt x="213" y="194"/>
                    <a:pt x="421" y="287"/>
                    <a:pt x="675" y="365"/>
                  </a:cubicBezTo>
                  <a:lnTo>
                    <a:pt x="730" y="384"/>
                  </a:lnTo>
                  <a:cubicBezTo>
                    <a:pt x="749" y="384"/>
                    <a:pt x="790" y="384"/>
                    <a:pt x="809" y="402"/>
                  </a:cubicBezTo>
                  <a:lnTo>
                    <a:pt x="864" y="425"/>
                  </a:lnTo>
                  <a:lnTo>
                    <a:pt x="943" y="425"/>
                  </a:lnTo>
                  <a:cubicBezTo>
                    <a:pt x="961" y="444"/>
                    <a:pt x="998" y="444"/>
                    <a:pt x="1021" y="444"/>
                  </a:cubicBezTo>
                  <a:lnTo>
                    <a:pt x="1095" y="462"/>
                  </a:lnTo>
                  <a:lnTo>
                    <a:pt x="1155" y="462"/>
                  </a:lnTo>
                  <a:lnTo>
                    <a:pt x="1229" y="481"/>
                  </a:lnTo>
                  <a:cubicBezTo>
                    <a:pt x="1326" y="490"/>
                    <a:pt x="1428" y="494"/>
                    <a:pt x="1530" y="494"/>
                  </a:cubicBezTo>
                  <a:cubicBezTo>
                    <a:pt x="1631" y="494"/>
                    <a:pt x="1733" y="490"/>
                    <a:pt x="1830" y="481"/>
                  </a:cubicBezTo>
                  <a:cubicBezTo>
                    <a:pt x="2038" y="462"/>
                    <a:pt x="2232" y="425"/>
                    <a:pt x="2426" y="402"/>
                  </a:cubicBezTo>
                  <a:cubicBezTo>
                    <a:pt x="2576" y="389"/>
                    <a:pt x="2715" y="376"/>
                    <a:pt x="2859" y="376"/>
                  </a:cubicBezTo>
                  <a:cubicBezTo>
                    <a:pt x="2918" y="376"/>
                    <a:pt x="2978" y="378"/>
                    <a:pt x="3041" y="384"/>
                  </a:cubicBezTo>
                  <a:cubicBezTo>
                    <a:pt x="3235" y="425"/>
                    <a:pt x="3424" y="481"/>
                    <a:pt x="3637" y="541"/>
                  </a:cubicBezTo>
                  <a:cubicBezTo>
                    <a:pt x="3697" y="578"/>
                    <a:pt x="3771" y="596"/>
                    <a:pt x="3849" y="615"/>
                  </a:cubicBezTo>
                  <a:lnTo>
                    <a:pt x="3849" y="481"/>
                  </a:lnTo>
                  <a:cubicBezTo>
                    <a:pt x="3794" y="462"/>
                    <a:pt x="3734" y="444"/>
                    <a:pt x="3678" y="425"/>
                  </a:cubicBezTo>
                  <a:cubicBezTo>
                    <a:pt x="3484" y="347"/>
                    <a:pt x="3272" y="287"/>
                    <a:pt x="3059" y="250"/>
                  </a:cubicBezTo>
                  <a:cubicBezTo>
                    <a:pt x="2971" y="242"/>
                    <a:pt x="2884" y="237"/>
                    <a:pt x="2797" y="237"/>
                  </a:cubicBezTo>
                  <a:cubicBezTo>
                    <a:pt x="2673" y="237"/>
                    <a:pt x="2551" y="246"/>
                    <a:pt x="2426" y="268"/>
                  </a:cubicBezTo>
                  <a:cubicBezTo>
                    <a:pt x="2213" y="287"/>
                    <a:pt x="2019" y="328"/>
                    <a:pt x="1830" y="347"/>
                  </a:cubicBezTo>
                  <a:cubicBezTo>
                    <a:pt x="1733" y="347"/>
                    <a:pt x="1636" y="365"/>
                    <a:pt x="1539" y="365"/>
                  </a:cubicBezTo>
                  <a:lnTo>
                    <a:pt x="1386" y="365"/>
                  </a:lnTo>
                  <a:cubicBezTo>
                    <a:pt x="1345" y="365"/>
                    <a:pt x="1289" y="365"/>
                    <a:pt x="1252" y="347"/>
                  </a:cubicBezTo>
                  <a:lnTo>
                    <a:pt x="1095" y="347"/>
                  </a:lnTo>
                  <a:lnTo>
                    <a:pt x="1040" y="328"/>
                  </a:lnTo>
                  <a:lnTo>
                    <a:pt x="961" y="328"/>
                  </a:lnTo>
                  <a:lnTo>
                    <a:pt x="883" y="310"/>
                  </a:lnTo>
                  <a:lnTo>
                    <a:pt x="827" y="287"/>
                  </a:lnTo>
                  <a:lnTo>
                    <a:pt x="749" y="287"/>
                  </a:lnTo>
                  <a:lnTo>
                    <a:pt x="693" y="268"/>
                  </a:lnTo>
                  <a:cubicBezTo>
                    <a:pt x="444" y="213"/>
                    <a:pt x="213" y="116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66;p45">
              <a:extLst>
                <a:ext uri="{FF2B5EF4-FFF2-40B4-BE49-F238E27FC236}">
                  <a16:creationId xmlns:a16="http://schemas.microsoft.com/office/drawing/2014/main" id="{DCCC6F86-4D31-1143-954D-CB6F2EA5636A}"/>
                </a:ext>
              </a:extLst>
            </p:cNvPr>
            <p:cNvSpPr/>
            <p:nvPr/>
          </p:nvSpPr>
          <p:spPr>
            <a:xfrm>
              <a:off x="6258984" y="1939988"/>
              <a:ext cx="76717" cy="88522"/>
            </a:xfrm>
            <a:custGeom>
              <a:avLst/>
              <a:gdLst/>
              <a:ahLst/>
              <a:cxnLst/>
              <a:rect l="l" t="t" r="r" b="b"/>
              <a:pathLst>
                <a:path w="2736" h="3157" extrusionOk="0">
                  <a:moveTo>
                    <a:pt x="2389" y="0"/>
                  </a:moveTo>
                  <a:lnTo>
                    <a:pt x="2061" y="365"/>
                  </a:lnTo>
                  <a:lnTo>
                    <a:pt x="1581" y="943"/>
                  </a:lnTo>
                  <a:lnTo>
                    <a:pt x="1521" y="998"/>
                  </a:lnTo>
                  <a:lnTo>
                    <a:pt x="906" y="1733"/>
                  </a:lnTo>
                  <a:lnTo>
                    <a:pt x="791" y="1849"/>
                  </a:lnTo>
                  <a:lnTo>
                    <a:pt x="1" y="2773"/>
                  </a:lnTo>
                  <a:lnTo>
                    <a:pt x="347" y="3156"/>
                  </a:lnTo>
                  <a:lnTo>
                    <a:pt x="809" y="2616"/>
                  </a:lnTo>
                  <a:lnTo>
                    <a:pt x="925" y="2482"/>
                  </a:lnTo>
                  <a:lnTo>
                    <a:pt x="1308" y="2038"/>
                  </a:lnTo>
                  <a:lnTo>
                    <a:pt x="1368" y="1964"/>
                  </a:lnTo>
                  <a:lnTo>
                    <a:pt x="2098" y="1095"/>
                  </a:lnTo>
                  <a:lnTo>
                    <a:pt x="2158" y="1017"/>
                  </a:lnTo>
                  <a:lnTo>
                    <a:pt x="2736" y="347"/>
                  </a:lnTo>
                  <a:lnTo>
                    <a:pt x="2694" y="305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67;p45">
              <a:extLst>
                <a:ext uri="{FF2B5EF4-FFF2-40B4-BE49-F238E27FC236}">
                  <a16:creationId xmlns:a16="http://schemas.microsoft.com/office/drawing/2014/main" id="{FFBE5F8F-8AFF-9140-BC9D-39A8D44D97B7}"/>
                </a:ext>
              </a:extLst>
            </p:cNvPr>
            <p:cNvSpPr/>
            <p:nvPr/>
          </p:nvSpPr>
          <p:spPr>
            <a:xfrm>
              <a:off x="6268714" y="1949690"/>
              <a:ext cx="70240" cy="78820"/>
            </a:xfrm>
            <a:custGeom>
              <a:avLst/>
              <a:gdLst/>
              <a:ahLst/>
              <a:cxnLst/>
              <a:rect l="l" t="t" r="r" b="b"/>
              <a:pathLst>
                <a:path w="2505" h="2811" extrusionOk="0">
                  <a:moveTo>
                    <a:pt x="2389" y="1"/>
                  </a:moveTo>
                  <a:lnTo>
                    <a:pt x="0" y="2810"/>
                  </a:lnTo>
                  <a:lnTo>
                    <a:pt x="213" y="2810"/>
                  </a:lnTo>
                  <a:lnTo>
                    <a:pt x="2504" y="116"/>
                  </a:lnTo>
                  <a:lnTo>
                    <a:pt x="2389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68;p45">
              <a:extLst>
                <a:ext uri="{FF2B5EF4-FFF2-40B4-BE49-F238E27FC236}">
                  <a16:creationId xmlns:a16="http://schemas.microsoft.com/office/drawing/2014/main" id="{B508B791-0E0A-FF4F-A59C-B5B5161A7E98}"/>
                </a:ext>
              </a:extLst>
            </p:cNvPr>
            <p:cNvSpPr/>
            <p:nvPr/>
          </p:nvSpPr>
          <p:spPr>
            <a:xfrm>
              <a:off x="6393997" y="2105172"/>
              <a:ext cx="32919" cy="15590"/>
            </a:xfrm>
            <a:custGeom>
              <a:avLst/>
              <a:gdLst/>
              <a:ahLst/>
              <a:cxnLst/>
              <a:rect l="l" t="t" r="r" b="b"/>
              <a:pathLst>
                <a:path w="1174" h="556" extrusionOk="0">
                  <a:moveTo>
                    <a:pt x="19" y="1"/>
                  </a:moveTo>
                  <a:lnTo>
                    <a:pt x="0" y="75"/>
                  </a:lnTo>
                  <a:cubicBezTo>
                    <a:pt x="93" y="93"/>
                    <a:pt x="190" y="116"/>
                    <a:pt x="287" y="153"/>
                  </a:cubicBezTo>
                  <a:lnTo>
                    <a:pt x="324" y="153"/>
                  </a:lnTo>
                  <a:lnTo>
                    <a:pt x="365" y="172"/>
                  </a:lnTo>
                  <a:lnTo>
                    <a:pt x="439" y="209"/>
                  </a:lnTo>
                  <a:lnTo>
                    <a:pt x="518" y="232"/>
                  </a:lnTo>
                  <a:cubicBezTo>
                    <a:pt x="536" y="232"/>
                    <a:pt x="578" y="250"/>
                    <a:pt x="596" y="269"/>
                  </a:cubicBezTo>
                  <a:cubicBezTo>
                    <a:pt x="693" y="306"/>
                    <a:pt x="786" y="347"/>
                    <a:pt x="883" y="403"/>
                  </a:cubicBezTo>
                  <a:lnTo>
                    <a:pt x="961" y="440"/>
                  </a:lnTo>
                  <a:cubicBezTo>
                    <a:pt x="980" y="440"/>
                    <a:pt x="998" y="463"/>
                    <a:pt x="1017" y="481"/>
                  </a:cubicBezTo>
                  <a:lnTo>
                    <a:pt x="1058" y="500"/>
                  </a:lnTo>
                  <a:cubicBezTo>
                    <a:pt x="1077" y="500"/>
                    <a:pt x="1095" y="500"/>
                    <a:pt x="1095" y="518"/>
                  </a:cubicBezTo>
                  <a:lnTo>
                    <a:pt x="1174" y="555"/>
                  </a:lnTo>
                  <a:cubicBezTo>
                    <a:pt x="998" y="421"/>
                    <a:pt x="809" y="306"/>
                    <a:pt x="615" y="209"/>
                  </a:cubicBezTo>
                  <a:cubicBezTo>
                    <a:pt x="421" y="135"/>
                    <a:pt x="208" y="56"/>
                    <a:pt x="1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69;p45">
              <a:extLst>
                <a:ext uri="{FF2B5EF4-FFF2-40B4-BE49-F238E27FC236}">
                  <a16:creationId xmlns:a16="http://schemas.microsoft.com/office/drawing/2014/main" id="{0ABC7D3E-6799-CA48-90C0-9D709A3508E1}"/>
                </a:ext>
              </a:extLst>
            </p:cNvPr>
            <p:cNvSpPr/>
            <p:nvPr/>
          </p:nvSpPr>
          <p:spPr>
            <a:xfrm>
              <a:off x="6325972" y="1928071"/>
              <a:ext cx="101981" cy="102626"/>
            </a:xfrm>
            <a:custGeom>
              <a:avLst/>
              <a:gdLst/>
              <a:ahLst/>
              <a:cxnLst/>
              <a:rect l="l" t="t" r="r" b="b"/>
              <a:pathLst>
                <a:path w="3637" h="3660" extrusionOk="0">
                  <a:moveTo>
                    <a:pt x="347" y="0"/>
                  </a:moveTo>
                  <a:lnTo>
                    <a:pt x="0" y="425"/>
                  </a:lnTo>
                  <a:lnTo>
                    <a:pt x="305" y="730"/>
                  </a:lnTo>
                  <a:lnTo>
                    <a:pt x="347" y="772"/>
                  </a:lnTo>
                  <a:lnTo>
                    <a:pt x="828" y="1271"/>
                  </a:lnTo>
                  <a:lnTo>
                    <a:pt x="883" y="1308"/>
                  </a:lnTo>
                  <a:lnTo>
                    <a:pt x="1077" y="1502"/>
                  </a:lnTo>
                  <a:lnTo>
                    <a:pt x="1174" y="1617"/>
                  </a:lnTo>
                  <a:lnTo>
                    <a:pt x="1807" y="2251"/>
                  </a:lnTo>
                  <a:lnTo>
                    <a:pt x="1923" y="2366"/>
                  </a:lnTo>
                  <a:lnTo>
                    <a:pt x="2172" y="2620"/>
                  </a:lnTo>
                  <a:lnTo>
                    <a:pt x="2366" y="2810"/>
                  </a:lnTo>
                  <a:lnTo>
                    <a:pt x="2500" y="2944"/>
                  </a:lnTo>
                  <a:lnTo>
                    <a:pt x="3212" y="3660"/>
                  </a:lnTo>
                  <a:lnTo>
                    <a:pt x="3637" y="3198"/>
                  </a:lnTo>
                  <a:lnTo>
                    <a:pt x="2500" y="2117"/>
                  </a:lnTo>
                  <a:lnTo>
                    <a:pt x="2385" y="1983"/>
                  </a:lnTo>
                  <a:lnTo>
                    <a:pt x="1424" y="1058"/>
                  </a:lnTo>
                  <a:lnTo>
                    <a:pt x="1363" y="1003"/>
                  </a:lnTo>
                  <a:lnTo>
                    <a:pt x="1040" y="675"/>
                  </a:lnTo>
                  <a:lnTo>
                    <a:pt x="712" y="365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70;p45">
              <a:extLst>
                <a:ext uri="{FF2B5EF4-FFF2-40B4-BE49-F238E27FC236}">
                  <a16:creationId xmlns:a16="http://schemas.microsoft.com/office/drawing/2014/main" id="{63E10B4F-9901-D24D-8035-F0FFD3292A8C}"/>
                </a:ext>
              </a:extLst>
            </p:cNvPr>
            <p:cNvSpPr/>
            <p:nvPr/>
          </p:nvSpPr>
          <p:spPr>
            <a:xfrm>
              <a:off x="6335673" y="1928071"/>
              <a:ext cx="171717" cy="89672"/>
            </a:xfrm>
            <a:custGeom>
              <a:avLst/>
              <a:gdLst/>
              <a:ahLst/>
              <a:cxnLst/>
              <a:rect l="l" t="t" r="r" b="b"/>
              <a:pathLst>
                <a:path w="6124" h="3198" extrusionOk="0">
                  <a:moveTo>
                    <a:pt x="1" y="0"/>
                  </a:moveTo>
                  <a:lnTo>
                    <a:pt x="3291" y="3198"/>
                  </a:lnTo>
                  <a:lnTo>
                    <a:pt x="6123" y="3198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71;p45">
              <a:extLst>
                <a:ext uri="{FF2B5EF4-FFF2-40B4-BE49-F238E27FC236}">
                  <a16:creationId xmlns:a16="http://schemas.microsoft.com/office/drawing/2014/main" id="{C811100A-4E50-544D-B696-1DAE66F0384A}"/>
                </a:ext>
              </a:extLst>
            </p:cNvPr>
            <p:cNvSpPr/>
            <p:nvPr/>
          </p:nvSpPr>
          <p:spPr>
            <a:xfrm>
              <a:off x="6416008" y="2017715"/>
              <a:ext cx="91382" cy="12983"/>
            </a:xfrm>
            <a:custGeom>
              <a:avLst/>
              <a:gdLst/>
              <a:ahLst/>
              <a:cxnLst/>
              <a:rect l="l" t="t" r="r" b="b"/>
              <a:pathLst>
                <a:path w="3259" h="463" extrusionOk="0">
                  <a:moveTo>
                    <a:pt x="426" y="1"/>
                  </a:moveTo>
                  <a:lnTo>
                    <a:pt x="1" y="463"/>
                  </a:lnTo>
                  <a:lnTo>
                    <a:pt x="2833" y="463"/>
                  </a:lnTo>
                  <a:lnTo>
                    <a:pt x="3258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72;p45">
              <a:extLst>
                <a:ext uri="{FF2B5EF4-FFF2-40B4-BE49-F238E27FC236}">
                  <a16:creationId xmlns:a16="http://schemas.microsoft.com/office/drawing/2014/main" id="{16B67440-5024-D44E-B2E2-4BDCE4E80BB1}"/>
                </a:ext>
              </a:extLst>
            </p:cNvPr>
            <p:cNvSpPr/>
            <p:nvPr/>
          </p:nvSpPr>
          <p:spPr>
            <a:xfrm>
              <a:off x="6392314" y="2193666"/>
              <a:ext cx="92392" cy="16235"/>
            </a:xfrm>
            <a:custGeom>
              <a:avLst/>
              <a:gdLst/>
              <a:ahLst/>
              <a:cxnLst/>
              <a:rect l="l" t="t" r="r" b="b"/>
              <a:pathLst>
                <a:path w="3295" h="579" extrusionOk="0">
                  <a:moveTo>
                    <a:pt x="3295" y="0"/>
                  </a:moveTo>
                  <a:lnTo>
                    <a:pt x="0" y="365"/>
                  </a:lnTo>
                  <a:lnTo>
                    <a:pt x="0" y="578"/>
                  </a:lnTo>
                  <a:lnTo>
                    <a:pt x="3295" y="213"/>
                  </a:lnTo>
                  <a:lnTo>
                    <a:pt x="329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73;p45">
              <a:extLst>
                <a:ext uri="{FF2B5EF4-FFF2-40B4-BE49-F238E27FC236}">
                  <a16:creationId xmlns:a16="http://schemas.microsoft.com/office/drawing/2014/main" id="{E7281DE3-5661-8549-939C-CE1B774096D6}"/>
                </a:ext>
              </a:extLst>
            </p:cNvPr>
            <p:cNvSpPr/>
            <p:nvPr/>
          </p:nvSpPr>
          <p:spPr>
            <a:xfrm>
              <a:off x="6290866" y="2194171"/>
              <a:ext cx="85270" cy="8216"/>
            </a:xfrm>
            <a:custGeom>
              <a:avLst/>
              <a:gdLst/>
              <a:ahLst/>
              <a:cxnLst/>
              <a:rect l="l" t="t" r="r" b="b"/>
              <a:pathLst>
                <a:path w="3041" h="293" extrusionOk="0">
                  <a:moveTo>
                    <a:pt x="3041" y="292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74;p45">
              <a:extLst>
                <a:ext uri="{FF2B5EF4-FFF2-40B4-BE49-F238E27FC236}">
                  <a16:creationId xmlns:a16="http://schemas.microsoft.com/office/drawing/2014/main" id="{82A458EF-1DF2-AA45-8518-1CA0156762F8}"/>
                </a:ext>
              </a:extLst>
            </p:cNvPr>
            <p:cNvSpPr/>
            <p:nvPr/>
          </p:nvSpPr>
          <p:spPr>
            <a:xfrm>
              <a:off x="6290333" y="2193666"/>
              <a:ext cx="86335" cy="9225"/>
            </a:xfrm>
            <a:custGeom>
              <a:avLst/>
              <a:gdLst/>
              <a:ahLst/>
              <a:cxnLst/>
              <a:rect l="l" t="t" r="r" b="b"/>
              <a:pathLst>
                <a:path w="3079" h="329" extrusionOk="0">
                  <a:moveTo>
                    <a:pt x="1" y="0"/>
                  </a:moveTo>
                  <a:cubicBezTo>
                    <a:pt x="1" y="19"/>
                    <a:pt x="1" y="19"/>
                    <a:pt x="19" y="19"/>
                  </a:cubicBezTo>
                  <a:lnTo>
                    <a:pt x="3060" y="329"/>
                  </a:lnTo>
                  <a:cubicBezTo>
                    <a:pt x="3060" y="329"/>
                    <a:pt x="3078" y="329"/>
                    <a:pt x="3078" y="310"/>
                  </a:cubicBezTo>
                  <a:lnTo>
                    <a:pt x="3060" y="3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75;p45">
              <a:extLst>
                <a:ext uri="{FF2B5EF4-FFF2-40B4-BE49-F238E27FC236}">
                  <a16:creationId xmlns:a16="http://schemas.microsoft.com/office/drawing/2014/main" id="{A347BE27-4780-4041-91D8-69B55A9C637D}"/>
                </a:ext>
              </a:extLst>
            </p:cNvPr>
            <p:cNvSpPr/>
            <p:nvPr/>
          </p:nvSpPr>
          <p:spPr>
            <a:xfrm>
              <a:off x="6279986" y="2193133"/>
              <a:ext cx="112356" cy="16768"/>
            </a:xfrm>
            <a:custGeom>
              <a:avLst/>
              <a:gdLst/>
              <a:ahLst/>
              <a:cxnLst/>
              <a:rect l="l" t="t" r="r" b="b"/>
              <a:pathLst>
                <a:path w="4007" h="598" extrusionOk="0">
                  <a:moveTo>
                    <a:pt x="0" y="1"/>
                  </a:moveTo>
                  <a:lnTo>
                    <a:pt x="0" y="190"/>
                  </a:lnTo>
                  <a:lnTo>
                    <a:pt x="4006" y="597"/>
                  </a:lnTo>
                  <a:lnTo>
                    <a:pt x="4006" y="3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376;p45">
              <a:extLst>
                <a:ext uri="{FF2B5EF4-FFF2-40B4-BE49-F238E27FC236}">
                  <a16:creationId xmlns:a16="http://schemas.microsoft.com/office/drawing/2014/main" id="{F5454D5E-9657-9045-9310-6E00C12A2749}"/>
                </a:ext>
              </a:extLst>
            </p:cNvPr>
            <p:cNvSpPr/>
            <p:nvPr/>
          </p:nvSpPr>
          <p:spPr>
            <a:xfrm>
              <a:off x="6392314" y="2191984"/>
              <a:ext cx="92392" cy="11945"/>
            </a:xfrm>
            <a:custGeom>
              <a:avLst/>
              <a:gdLst/>
              <a:ahLst/>
              <a:cxnLst/>
              <a:rect l="l" t="t" r="r" b="b"/>
              <a:pathLst>
                <a:path w="3295" h="426" extrusionOk="0">
                  <a:moveTo>
                    <a:pt x="3022" y="0"/>
                  </a:moveTo>
                  <a:lnTo>
                    <a:pt x="0" y="291"/>
                  </a:lnTo>
                  <a:lnTo>
                    <a:pt x="0" y="425"/>
                  </a:lnTo>
                  <a:lnTo>
                    <a:pt x="3295" y="60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377;p45">
              <a:extLst>
                <a:ext uri="{FF2B5EF4-FFF2-40B4-BE49-F238E27FC236}">
                  <a16:creationId xmlns:a16="http://schemas.microsoft.com/office/drawing/2014/main" id="{F8CBCA6E-F125-0046-8CB8-62B259813114}"/>
                </a:ext>
              </a:extLst>
            </p:cNvPr>
            <p:cNvSpPr/>
            <p:nvPr/>
          </p:nvSpPr>
          <p:spPr>
            <a:xfrm>
              <a:off x="6279986" y="2189909"/>
              <a:ext cx="112356" cy="14020"/>
            </a:xfrm>
            <a:custGeom>
              <a:avLst/>
              <a:gdLst/>
              <a:ahLst/>
              <a:cxnLst/>
              <a:rect l="l" t="t" r="r" b="b"/>
              <a:pathLst>
                <a:path w="4007" h="500" extrusionOk="0">
                  <a:moveTo>
                    <a:pt x="157" y="0"/>
                  </a:moveTo>
                  <a:lnTo>
                    <a:pt x="0" y="116"/>
                  </a:lnTo>
                  <a:lnTo>
                    <a:pt x="4006" y="499"/>
                  </a:lnTo>
                  <a:lnTo>
                    <a:pt x="4006" y="36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378;p45">
              <a:extLst>
                <a:ext uri="{FF2B5EF4-FFF2-40B4-BE49-F238E27FC236}">
                  <a16:creationId xmlns:a16="http://schemas.microsoft.com/office/drawing/2014/main" id="{CCEAE9B2-6AC4-DC40-89AA-3B2B2D3E17DD}"/>
                </a:ext>
              </a:extLst>
            </p:cNvPr>
            <p:cNvSpPr/>
            <p:nvPr/>
          </p:nvSpPr>
          <p:spPr>
            <a:xfrm>
              <a:off x="6424700" y="2106742"/>
              <a:ext cx="41611" cy="12450"/>
            </a:xfrm>
            <a:custGeom>
              <a:avLst/>
              <a:gdLst/>
              <a:ahLst/>
              <a:cxnLst/>
              <a:rect l="l" t="t" r="r" b="b"/>
              <a:pathLst>
                <a:path w="1484" h="444" extrusionOk="0">
                  <a:moveTo>
                    <a:pt x="60" y="0"/>
                  </a:moveTo>
                  <a:cubicBezTo>
                    <a:pt x="19" y="0"/>
                    <a:pt x="0" y="37"/>
                    <a:pt x="0" y="60"/>
                  </a:cubicBezTo>
                  <a:lnTo>
                    <a:pt x="0" y="384"/>
                  </a:lnTo>
                  <a:cubicBezTo>
                    <a:pt x="0" y="425"/>
                    <a:pt x="19" y="444"/>
                    <a:pt x="60" y="444"/>
                  </a:cubicBezTo>
                  <a:lnTo>
                    <a:pt x="1423" y="444"/>
                  </a:lnTo>
                  <a:cubicBezTo>
                    <a:pt x="1447" y="444"/>
                    <a:pt x="1483" y="407"/>
                    <a:pt x="1483" y="365"/>
                  </a:cubicBezTo>
                  <a:lnTo>
                    <a:pt x="1483" y="79"/>
                  </a:lnTo>
                  <a:cubicBezTo>
                    <a:pt x="1483" y="37"/>
                    <a:pt x="1447" y="19"/>
                    <a:pt x="1423" y="19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379;p45">
              <a:extLst>
                <a:ext uri="{FF2B5EF4-FFF2-40B4-BE49-F238E27FC236}">
                  <a16:creationId xmlns:a16="http://schemas.microsoft.com/office/drawing/2014/main" id="{3F63ECFC-6049-E747-BB06-28BC3944EADE}"/>
                </a:ext>
              </a:extLst>
            </p:cNvPr>
            <p:cNvSpPr/>
            <p:nvPr/>
          </p:nvSpPr>
          <p:spPr>
            <a:xfrm>
              <a:off x="6424700" y="2046877"/>
              <a:ext cx="41611" cy="14525"/>
            </a:xfrm>
            <a:custGeom>
              <a:avLst/>
              <a:gdLst/>
              <a:ahLst/>
              <a:cxnLst/>
              <a:rect l="l" t="t" r="r" b="b"/>
              <a:pathLst>
                <a:path w="1484" h="518" extrusionOk="0">
                  <a:moveTo>
                    <a:pt x="60" y="0"/>
                  </a:moveTo>
                  <a:cubicBezTo>
                    <a:pt x="19" y="0"/>
                    <a:pt x="0" y="37"/>
                    <a:pt x="0" y="56"/>
                  </a:cubicBezTo>
                  <a:lnTo>
                    <a:pt x="0" y="384"/>
                  </a:lnTo>
                  <a:cubicBezTo>
                    <a:pt x="0" y="421"/>
                    <a:pt x="19" y="439"/>
                    <a:pt x="60" y="439"/>
                  </a:cubicBezTo>
                  <a:lnTo>
                    <a:pt x="1405" y="518"/>
                  </a:lnTo>
                  <a:cubicBezTo>
                    <a:pt x="1447" y="518"/>
                    <a:pt x="1483" y="499"/>
                    <a:pt x="1483" y="462"/>
                  </a:cubicBezTo>
                  <a:lnTo>
                    <a:pt x="1483" y="153"/>
                  </a:lnTo>
                  <a:cubicBezTo>
                    <a:pt x="1483" y="134"/>
                    <a:pt x="1447" y="93"/>
                    <a:pt x="1423" y="93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380;p45">
              <a:extLst>
                <a:ext uri="{FF2B5EF4-FFF2-40B4-BE49-F238E27FC236}">
                  <a16:creationId xmlns:a16="http://schemas.microsoft.com/office/drawing/2014/main" id="{A1C3691D-FF56-0443-9050-2A00FDFB20FD}"/>
                </a:ext>
              </a:extLst>
            </p:cNvPr>
            <p:cNvSpPr/>
            <p:nvPr/>
          </p:nvSpPr>
          <p:spPr>
            <a:xfrm>
              <a:off x="6424700" y="2161785"/>
              <a:ext cx="41611" cy="14665"/>
            </a:xfrm>
            <a:custGeom>
              <a:avLst/>
              <a:gdLst/>
              <a:ahLst/>
              <a:cxnLst/>
              <a:rect l="l" t="t" r="r" b="b"/>
              <a:pathLst>
                <a:path w="1484" h="523" extrusionOk="0">
                  <a:moveTo>
                    <a:pt x="1405" y="1"/>
                  </a:moveTo>
                  <a:lnTo>
                    <a:pt x="60" y="79"/>
                  </a:lnTo>
                  <a:cubicBezTo>
                    <a:pt x="19" y="98"/>
                    <a:pt x="0" y="116"/>
                    <a:pt x="0" y="153"/>
                  </a:cubicBezTo>
                  <a:lnTo>
                    <a:pt x="0" y="463"/>
                  </a:lnTo>
                  <a:cubicBezTo>
                    <a:pt x="0" y="500"/>
                    <a:pt x="19" y="523"/>
                    <a:pt x="60" y="523"/>
                  </a:cubicBezTo>
                  <a:lnTo>
                    <a:pt x="1423" y="426"/>
                  </a:lnTo>
                  <a:cubicBezTo>
                    <a:pt x="1447" y="426"/>
                    <a:pt x="1483" y="407"/>
                    <a:pt x="1483" y="366"/>
                  </a:cubicBezTo>
                  <a:lnTo>
                    <a:pt x="1483" y="61"/>
                  </a:lnTo>
                  <a:cubicBezTo>
                    <a:pt x="1483" y="38"/>
                    <a:pt x="1447" y="1"/>
                    <a:pt x="140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381;p45">
              <a:extLst>
                <a:ext uri="{FF2B5EF4-FFF2-40B4-BE49-F238E27FC236}">
                  <a16:creationId xmlns:a16="http://schemas.microsoft.com/office/drawing/2014/main" id="{98AC31AF-1117-334D-9977-11DB001C0CFE}"/>
                </a:ext>
              </a:extLst>
            </p:cNvPr>
            <p:cNvSpPr/>
            <p:nvPr/>
          </p:nvSpPr>
          <p:spPr>
            <a:xfrm>
              <a:off x="6421448" y="2044521"/>
              <a:ext cx="41611" cy="14300"/>
            </a:xfrm>
            <a:custGeom>
              <a:avLst/>
              <a:gdLst/>
              <a:ahLst/>
              <a:cxnLst/>
              <a:rect l="l" t="t" r="r" b="b"/>
              <a:pathLst>
                <a:path w="1484" h="510" extrusionOk="0">
                  <a:moveTo>
                    <a:pt x="47" y="1"/>
                  </a:moveTo>
                  <a:cubicBezTo>
                    <a:pt x="25" y="1"/>
                    <a:pt x="1" y="31"/>
                    <a:pt x="1" y="61"/>
                  </a:cubicBezTo>
                  <a:lnTo>
                    <a:pt x="1" y="371"/>
                  </a:lnTo>
                  <a:cubicBezTo>
                    <a:pt x="1" y="408"/>
                    <a:pt x="19" y="431"/>
                    <a:pt x="61" y="431"/>
                  </a:cubicBezTo>
                  <a:lnTo>
                    <a:pt x="1424" y="505"/>
                  </a:lnTo>
                  <a:cubicBezTo>
                    <a:pt x="1432" y="508"/>
                    <a:pt x="1438" y="510"/>
                    <a:pt x="1445" y="510"/>
                  </a:cubicBezTo>
                  <a:cubicBezTo>
                    <a:pt x="1472" y="510"/>
                    <a:pt x="1484" y="480"/>
                    <a:pt x="1484" y="449"/>
                  </a:cubicBezTo>
                  <a:lnTo>
                    <a:pt x="1484" y="158"/>
                  </a:lnTo>
                  <a:cubicBezTo>
                    <a:pt x="1484" y="121"/>
                    <a:pt x="1466" y="103"/>
                    <a:pt x="1424" y="103"/>
                  </a:cubicBezTo>
                  <a:lnTo>
                    <a:pt x="61" y="6"/>
                  </a:lnTo>
                  <a:cubicBezTo>
                    <a:pt x="57" y="2"/>
                    <a:pt x="52" y="1"/>
                    <a:pt x="4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382;p45">
              <a:extLst>
                <a:ext uri="{FF2B5EF4-FFF2-40B4-BE49-F238E27FC236}">
                  <a16:creationId xmlns:a16="http://schemas.microsoft.com/office/drawing/2014/main" id="{7A274DAA-9019-804B-AEF6-ABD06F08C8C5}"/>
                </a:ext>
              </a:extLst>
            </p:cNvPr>
            <p:cNvSpPr/>
            <p:nvPr/>
          </p:nvSpPr>
          <p:spPr>
            <a:xfrm>
              <a:off x="6421448" y="2102985"/>
              <a:ext cx="41611" cy="12450"/>
            </a:xfrm>
            <a:custGeom>
              <a:avLst/>
              <a:gdLst/>
              <a:ahLst/>
              <a:cxnLst/>
              <a:rect l="l" t="t" r="r" b="b"/>
              <a:pathLst>
                <a:path w="1484" h="444" extrusionOk="0">
                  <a:moveTo>
                    <a:pt x="61" y="0"/>
                  </a:moveTo>
                  <a:cubicBezTo>
                    <a:pt x="19" y="0"/>
                    <a:pt x="1" y="37"/>
                    <a:pt x="1" y="56"/>
                  </a:cubicBezTo>
                  <a:lnTo>
                    <a:pt x="1" y="384"/>
                  </a:lnTo>
                  <a:cubicBezTo>
                    <a:pt x="1" y="425"/>
                    <a:pt x="19" y="444"/>
                    <a:pt x="61" y="444"/>
                  </a:cubicBezTo>
                  <a:lnTo>
                    <a:pt x="1424" y="444"/>
                  </a:lnTo>
                  <a:cubicBezTo>
                    <a:pt x="1466" y="444"/>
                    <a:pt x="1484" y="402"/>
                    <a:pt x="1484" y="365"/>
                  </a:cubicBezTo>
                  <a:lnTo>
                    <a:pt x="1484" y="79"/>
                  </a:lnTo>
                  <a:cubicBezTo>
                    <a:pt x="1484" y="37"/>
                    <a:pt x="1466" y="19"/>
                    <a:pt x="1424" y="19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383;p45">
              <a:extLst>
                <a:ext uri="{FF2B5EF4-FFF2-40B4-BE49-F238E27FC236}">
                  <a16:creationId xmlns:a16="http://schemas.microsoft.com/office/drawing/2014/main" id="{D69B77D7-67F0-9D45-BC49-46EF4487B1A1}"/>
                </a:ext>
              </a:extLst>
            </p:cNvPr>
            <p:cNvSpPr/>
            <p:nvPr/>
          </p:nvSpPr>
          <p:spPr>
            <a:xfrm>
              <a:off x="6421448" y="2159598"/>
              <a:ext cx="41611" cy="14665"/>
            </a:xfrm>
            <a:custGeom>
              <a:avLst/>
              <a:gdLst/>
              <a:ahLst/>
              <a:cxnLst/>
              <a:rect l="l" t="t" r="r" b="b"/>
              <a:pathLst>
                <a:path w="1484" h="523" extrusionOk="0">
                  <a:moveTo>
                    <a:pt x="1424" y="0"/>
                  </a:moveTo>
                  <a:lnTo>
                    <a:pt x="61" y="79"/>
                  </a:lnTo>
                  <a:cubicBezTo>
                    <a:pt x="19" y="79"/>
                    <a:pt x="1" y="97"/>
                    <a:pt x="1" y="139"/>
                  </a:cubicBezTo>
                  <a:lnTo>
                    <a:pt x="1" y="462"/>
                  </a:lnTo>
                  <a:cubicBezTo>
                    <a:pt x="1" y="485"/>
                    <a:pt x="38" y="522"/>
                    <a:pt x="61" y="522"/>
                  </a:cubicBezTo>
                  <a:lnTo>
                    <a:pt x="1424" y="425"/>
                  </a:lnTo>
                  <a:cubicBezTo>
                    <a:pt x="1466" y="407"/>
                    <a:pt x="1484" y="388"/>
                    <a:pt x="1484" y="347"/>
                  </a:cubicBezTo>
                  <a:lnTo>
                    <a:pt x="1484" y="60"/>
                  </a:lnTo>
                  <a:cubicBezTo>
                    <a:pt x="1484" y="23"/>
                    <a:pt x="1466" y="0"/>
                    <a:pt x="142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384;p45">
              <a:extLst>
                <a:ext uri="{FF2B5EF4-FFF2-40B4-BE49-F238E27FC236}">
                  <a16:creationId xmlns:a16="http://schemas.microsoft.com/office/drawing/2014/main" id="{B08CB0B5-7B7B-A947-98E6-6330469ABAC8}"/>
                </a:ext>
              </a:extLst>
            </p:cNvPr>
            <p:cNvSpPr/>
            <p:nvPr/>
          </p:nvSpPr>
          <p:spPr>
            <a:xfrm>
              <a:off x="6386875" y="2209341"/>
              <a:ext cx="10375" cy="36704"/>
            </a:xfrm>
            <a:custGeom>
              <a:avLst/>
              <a:gdLst/>
              <a:ahLst/>
              <a:cxnLst/>
              <a:rect l="l" t="t" r="r" b="b"/>
              <a:pathLst>
                <a:path w="370" h="1309" extrusionOk="0">
                  <a:moveTo>
                    <a:pt x="0" y="1"/>
                  </a:moveTo>
                  <a:lnTo>
                    <a:pt x="0" y="153"/>
                  </a:lnTo>
                  <a:lnTo>
                    <a:pt x="254" y="213"/>
                  </a:lnTo>
                  <a:lnTo>
                    <a:pt x="213" y="1308"/>
                  </a:lnTo>
                  <a:lnTo>
                    <a:pt x="291" y="1308"/>
                  </a:lnTo>
                  <a:lnTo>
                    <a:pt x="370" y="1"/>
                  </a:lnTo>
                  <a:lnTo>
                    <a:pt x="194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385;p45">
              <a:extLst>
                <a:ext uri="{FF2B5EF4-FFF2-40B4-BE49-F238E27FC236}">
                  <a16:creationId xmlns:a16="http://schemas.microsoft.com/office/drawing/2014/main" id="{3149BEC2-170B-624E-A34C-4E537095584F}"/>
                </a:ext>
              </a:extLst>
            </p:cNvPr>
            <p:cNvSpPr/>
            <p:nvPr/>
          </p:nvSpPr>
          <p:spPr>
            <a:xfrm>
              <a:off x="6464069" y="2200648"/>
              <a:ext cx="10936" cy="37349"/>
            </a:xfrm>
            <a:custGeom>
              <a:avLst/>
              <a:gdLst/>
              <a:ahLst/>
              <a:cxnLst/>
              <a:rect l="l" t="t" r="r" b="b"/>
              <a:pathLst>
                <a:path w="390" h="1332" extrusionOk="0">
                  <a:moveTo>
                    <a:pt x="389" y="1"/>
                  </a:moveTo>
                  <a:lnTo>
                    <a:pt x="19" y="38"/>
                  </a:lnTo>
                  <a:lnTo>
                    <a:pt x="1" y="195"/>
                  </a:lnTo>
                  <a:lnTo>
                    <a:pt x="250" y="195"/>
                  </a:lnTo>
                  <a:lnTo>
                    <a:pt x="1" y="1332"/>
                  </a:lnTo>
                  <a:lnTo>
                    <a:pt x="158" y="1332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86;p45">
              <a:extLst>
                <a:ext uri="{FF2B5EF4-FFF2-40B4-BE49-F238E27FC236}">
                  <a16:creationId xmlns:a16="http://schemas.microsoft.com/office/drawing/2014/main" id="{4C823FFA-480E-8041-B9B7-587ED6D4BD73}"/>
                </a:ext>
              </a:extLst>
            </p:cNvPr>
            <p:cNvSpPr/>
            <p:nvPr/>
          </p:nvSpPr>
          <p:spPr>
            <a:xfrm>
              <a:off x="6287613" y="2199639"/>
              <a:ext cx="14020" cy="37209"/>
            </a:xfrm>
            <a:custGeom>
              <a:avLst/>
              <a:gdLst/>
              <a:ahLst/>
              <a:cxnLst/>
              <a:rect l="l" t="t" r="r" b="b"/>
              <a:pathLst>
                <a:path w="500" h="1327" extrusionOk="0">
                  <a:moveTo>
                    <a:pt x="1" y="0"/>
                  </a:moveTo>
                  <a:lnTo>
                    <a:pt x="19" y="152"/>
                  </a:lnTo>
                  <a:lnTo>
                    <a:pt x="250" y="171"/>
                  </a:lnTo>
                  <a:lnTo>
                    <a:pt x="384" y="1326"/>
                  </a:lnTo>
                  <a:lnTo>
                    <a:pt x="500" y="1326"/>
                  </a:lnTo>
                  <a:lnTo>
                    <a:pt x="3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1387;p45">
            <a:extLst>
              <a:ext uri="{FF2B5EF4-FFF2-40B4-BE49-F238E27FC236}">
                <a16:creationId xmlns:a16="http://schemas.microsoft.com/office/drawing/2014/main" id="{DD2553B6-AB33-224C-8223-F10E55702D07}"/>
              </a:ext>
            </a:extLst>
          </p:cNvPr>
          <p:cNvGrpSpPr/>
          <p:nvPr/>
        </p:nvGrpSpPr>
        <p:grpSpPr>
          <a:xfrm>
            <a:off x="6665243" y="2135617"/>
            <a:ext cx="1079387" cy="2375198"/>
            <a:chOff x="6619046" y="1519949"/>
            <a:chExt cx="347640" cy="764959"/>
          </a:xfrm>
        </p:grpSpPr>
        <p:sp>
          <p:nvSpPr>
            <p:cNvPr id="77" name="Google Shape;1388;p45">
              <a:extLst>
                <a:ext uri="{FF2B5EF4-FFF2-40B4-BE49-F238E27FC236}">
                  <a16:creationId xmlns:a16="http://schemas.microsoft.com/office/drawing/2014/main" id="{85962DAD-ECA3-1D46-82B0-4DC02A13EB42}"/>
                </a:ext>
              </a:extLst>
            </p:cNvPr>
            <p:cNvSpPr/>
            <p:nvPr/>
          </p:nvSpPr>
          <p:spPr>
            <a:xfrm>
              <a:off x="6658947" y="2250924"/>
              <a:ext cx="101589" cy="33984"/>
            </a:xfrm>
            <a:custGeom>
              <a:avLst/>
              <a:gdLst/>
              <a:ahLst/>
              <a:cxnLst/>
              <a:rect l="l" t="t" r="r" b="b"/>
              <a:pathLst>
                <a:path w="3623" h="1212" extrusionOk="0">
                  <a:moveTo>
                    <a:pt x="1964" y="1"/>
                  </a:moveTo>
                  <a:cubicBezTo>
                    <a:pt x="1386" y="421"/>
                    <a:pt x="1252" y="500"/>
                    <a:pt x="347" y="671"/>
                  </a:cubicBezTo>
                  <a:cubicBezTo>
                    <a:pt x="79" y="712"/>
                    <a:pt x="0" y="1040"/>
                    <a:pt x="213" y="1193"/>
                  </a:cubicBezTo>
                  <a:cubicBezTo>
                    <a:pt x="213" y="1211"/>
                    <a:pt x="231" y="1211"/>
                    <a:pt x="231" y="1211"/>
                  </a:cubicBezTo>
                  <a:lnTo>
                    <a:pt x="3489" y="1211"/>
                  </a:lnTo>
                  <a:cubicBezTo>
                    <a:pt x="3489" y="1211"/>
                    <a:pt x="3623" y="943"/>
                    <a:pt x="3623" y="694"/>
                  </a:cubicBezTo>
                  <a:cubicBezTo>
                    <a:pt x="3526" y="269"/>
                    <a:pt x="3373" y="1"/>
                    <a:pt x="3373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89;p45">
              <a:extLst>
                <a:ext uri="{FF2B5EF4-FFF2-40B4-BE49-F238E27FC236}">
                  <a16:creationId xmlns:a16="http://schemas.microsoft.com/office/drawing/2014/main" id="{1D5E7285-4F12-FE4A-BB72-22A55B9FBCE5}"/>
                </a:ext>
              </a:extLst>
            </p:cNvPr>
            <p:cNvSpPr/>
            <p:nvPr/>
          </p:nvSpPr>
          <p:spPr>
            <a:xfrm>
              <a:off x="6872191" y="2250924"/>
              <a:ext cx="55099" cy="33984"/>
            </a:xfrm>
            <a:custGeom>
              <a:avLst/>
              <a:gdLst/>
              <a:ahLst/>
              <a:cxnLst/>
              <a:rect l="l" t="t" r="r" b="b"/>
              <a:pathLst>
                <a:path w="1965" h="1212" extrusionOk="0">
                  <a:moveTo>
                    <a:pt x="310" y="1"/>
                  </a:moveTo>
                  <a:cubicBezTo>
                    <a:pt x="310" y="1"/>
                    <a:pt x="1" y="537"/>
                    <a:pt x="1" y="883"/>
                  </a:cubicBezTo>
                  <a:cubicBezTo>
                    <a:pt x="1" y="1096"/>
                    <a:pt x="195" y="1211"/>
                    <a:pt x="195" y="1211"/>
                  </a:cubicBezTo>
                  <a:lnTo>
                    <a:pt x="1775" y="1211"/>
                  </a:lnTo>
                  <a:cubicBezTo>
                    <a:pt x="1775" y="1211"/>
                    <a:pt x="1964" y="1077"/>
                    <a:pt x="1964" y="883"/>
                  </a:cubicBezTo>
                  <a:cubicBezTo>
                    <a:pt x="1964" y="597"/>
                    <a:pt x="1794" y="518"/>
                    <a:pt x="146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390;p45">
              <a:extLst>
                <a:ext uri="{FF2B5EF4-FFF2-40B4-BE49-F238E27FC236}">
                  <a16:creationId xmlns:a16="http://schemas.microsoft.com/office/drawing/2014/main" id="{B335A0FA-B84B-354E-937B-C6F266B51BD9}"/>
                </a:ext>
              </a:extLst>
            </p:cNvPr>
            <p:cNvSpPr/>
            <p:nvPr/>
          </p:nvSpPr>
          <p:spPr>
            <a:xfrm>
              <a:off x="6723214" y="1620360"/>
              <a:ext cx="103664" cy="179736"/>
            </a:xfrm>
            <a:custGeom>
              <a:avLst/>
              <a:gdLst/>
              <a:ahLst/>
              <a:cxnLst/>
              <a:rect l="l" t="t" r="r" b="b"/>
              <a:pathLst>
                <a:path w="3697" h="6410" extrusionOk="0">
                  <a:moveTo>
                    <a:pt x="2772" y="0"/>
                  </a:moveTo>
                  <a:cubicBezTo>
                    <a:pt x="2772" y="0"/>
                    <a:pt x="2121" y="462"/>
                    <a:pt x="1714" y="1539"/>
                  </a:cubicBezTo>
                  <a:cubicBezTo>
                    <a:pt x="1483" y="2713"/>
                    <a:pt x="1446" y="4621"/>
                    <a:pt x="1446" y="4621"/>
                  </a:cubicBezTo>
                  <a:cubicBezTo>
                    <a:pt x="1446" y="4621"/>
                    <a:pt x="559" y="4889"/>
                    <a:pt x="273" y="5102"/>
                  </a:cubicBezTo>
                  <a:cubicBezTo>
                    <a:pt x="0" y="5296"/>
                    <a:pt x="887" y="6409"/>
                    <a:pt x="887" y="6409"/>
                  </a:cubicBezTo>
                  <a:cubicBezTo>
                    <a:pt x="887" y="6409"/>
                    <a:pt x="2329" y="6044"/>
                    <a:pt x="2699" y="5582"/>
                  </a:cubicBezTo>
                  <a:cubicBezTo>
                    <a:pt x="3234" y="5162"/>
                    <a:pt x="3697" y="3082"/>
                    <a:pt x="3697" y="3082"/>
                  </a:cubicBezTo>
                  <a:lnTo>
                    <a:pt x="2772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391;p45">
              <a:extLst>
                <a:ext uri="{FF2B5EF4-FFF2-40B4-BE49-F238E27FC236}">
                  <a16:creationId xmlns:a16="http://schemas.microsoft.com/office/drawing/2014/main" id="{D94A64C8-959F-D340-99D7-6C85343EF9A1}"/>
                </a:ext>
              </a:extLst>
            </p:cNvPr>
            <p:cNvSpPr/>
            <p:nvPr/>
          </p:nvSpPr>
          <p:spPr>
            <a:xfrm>
              <a:off x="6704287" y="1810500"/>
              <a:ext cx="195523" cy="447967"/>
            </a:xfrm>
            <a:custGeom>
              <a:avLst/>
              <a:gdLst/>
              <a:ahLst/>
              <a:cxnLst/>
              <a:rect l="l" t="t" r="r" b="b"/>
              <a:pathLst>
                <a:path w="6973" h="15976" extrusionOk="0">
                  <a:moveTo>
                    <a:pt x="4376" y="0"/>
                  </a:moveTo>
                  <a:cubicBezTo>
                    <a:pt x="3831" y="0"/>
                    <a:pt x="3390" y="47"/>
                    <a:pt x="3295" y="187"/>
                  </a:cubicBezTo>
                  <a:cubicBezTo>
                    <a:pt x="3064" y="497"/>
                    <a:pt x="2870" y="880"/>
                    <a:pt x="2717" y="1305"/>
                  </a:cubicBezTo>
                  <a:cubicBezTo>
                    <a:pt x="2486" y="1846"/>
                    <a:pt x="2311" y="2479"/>
                    <a:pt x="2177" y="3135"/>
                  </a:cubicBezTo>
                  <a:cubicBezTo>
                    <a:pt x="2158" y="3191"/>
                    <a:pt x="2158" y="3269"/>
                    <a:pt x="2140" y="3325"/>
                  </a:cubicBezTo>
                  <a:cubicBezTo>
                    <a:pt x="2103" y="3482"/>
                    <a:pt x="2080" y="3634"/>
                    <a:pt x="2043" y="3787"/>
                  </a:cubicBezTo>
                  <a:cubicBezTo>
                    <a:pt x="1775" y="5311"/>
                    <a:pt x="1641" y="6929"/>
                    <a:pt x="1465" y="8042"/>
                  </a:cubicBezTo>
                  <a:lnTo>
                    <a:pt x="1253" y="8869"/>
                  </a:lnTo>
                  <a:cubicBezTo>
                    <a:pt x="1253" y="8869"/>
                    <a:pt x="1156" y="10893"/>
                    <a:pt x="772" y="13051"/>
                  </a:cubicBezTo>
                  <a:cubicBezTo>
                    <a:pt x="426" y="14899"/>
                    <a:pt x="0" y="14645"/>
                    <a:pt x="347" y="15708"/>
                  </a:cubicBezTo>
                  <a:cubicBezTo>
                    <a:pt x="347" y="15708"/>
                    <a:pt x="486" y="15879"/>
                    <a:pt x="735" y="15939"/>
                  </a:cubicBezTo>
                  <a:cubicBezTo>
                    <a:pt x="809" y="15957"/>
                    <a:pt x="869" y="15976"/>
                    <a:pt x="948" y="15976"/>
                  </a:cubicBezTo>
                  <a:cubicBezTo>
                    <a:pt x="1331" y="15976"/>
                    <a:pt x="1756" y="15708"/>
                    <a:pt x="1756" y="15708"/>
                  </a:cubicBezTo>
                  <a:cubicBezTo>
                    <a:pt x="2426" y="15361"/>
                    <a:pt x="2274" y="14474"/>
                    <a:pt x="2426" y="13994"/>
                  </a:cubicBezTo>
                  <a:cubicBezTo>
                    <a:pt x="3004" y="12164"/>
                    <a:pt x="3313" y="11434"/>
                    <a:pt x="3757" y="9872"/>
                  </a:cubicBezTo>
                  <a:cubicBezTo>
                    <a:pt x="3873" y="9100"/>
                    <a:pt x="3891" y="8102"/>
                    <a:pt x="3891" y="8102"/>
                  </a:cubicBezTo>
                  <a:lnTo>
                    <a:pt x="6280" y="3057"/>
                  </a:lnTo>
                  <a:lnTo>
                    <a:pt x="6973" y="1592"/>
                  </a:lnTo>
                  <a:lnTo>
                    <a:pt x="6973" y="187"/>
                  </a:lnTo>
                  <a:cubicBezTo>
                    <a:pt x="6973" y="187"/>
                    <a:pt x="5466" y="0"/>
                    <a:pt x="437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92;p45">
              <a:extLst>
                <a:ext uri="{FF2B5EF4-FFF2-40B4-BE49-F238E27FC236}">
                  <a16:creationId xmlns:a16="http://schemas.microsoft.com/office/drawing/2014/main" id="{ED95F028-A6AC-3640-AF49-F5CB30D1152D}"/>
                </a:ext>
              </a:extLst>
            </p:cNvPr>
            <p:cNvSpPr/>
            <p:nvPr/>
          </p:nvSpPr>
          <p:spPr>
            <a:xfrm>
              <a:off x="6789669" y="1605191"/>
              <a:ext cx="144602" cy="651874"/>
            </a:xfrm>
            <a:custGeom>
              <a:avLst/>
              <a:gdLst/>
              <a:ahLst/>
              <a:cxnLst/>
              <a:rect l="l" t="t" r="r" b="b"/>
              <a:pathLst>
                <a:path w="5157" h="23248" extrusionOk="0">
                  <a:moveTo>
                    <a:pt x="1137" y="1"/>
                  </a:moveTo>
                  <a:cubicBezTo>
                    <a:pt x="1137" y="1"/>
                    <a:pt x="846" y="158"/>
                    <a:pt x="463" y="481"/>
                  </a:cubicBezTo>
                  <a:cubicBezTo>
                    <a:pt x="190" y="712"/>
                    <a:pt x="37" y="1059"/>
                    <a:pt x="19" y="1429"/>
                  </a:cubicBezTo>
                  <a:cubicBezTo>
                    <a:pt x="0" y="2080"/>
                    <a:pt x="97" y="3235"/>
                    <a:pt x="481" y="4335"/>
                  </a:cubicBezTo>
                  <a:cubicBezTo>
                    <a:pt x="675" y="6396"/>
                    <a:pt x="481" y="7509"/>
                    <a:pt x="481" y="7509"/>
                  </a:cubicBezTo>
                  <a:lnTo>
                    <a:pt x="1368" y="7509"/>
                  </a:lnTo>
                  <a:lnTo>
                    <a:pt x="1405" y="8590"/>
                  </a:lnTo>
                  <a:lnTo>
                    <a:pt x="1405" y="8706"/>
                  </a:lnTo>
                  <a:lnTo>
                    <a:pt x="1442" y="9607"/>
                  </a:lnTo>
                  <a:cubicBezTo>
                    <a:pt x="1442" y="9607"/>
                    <a:pt x="1599" y="10919"/>
                    <a:pt x="1983" y="12883"/>
                  </a:cubicBezTo>
                  <a:cubicBezTo>
                    <a:pt x="2001" y="12901"/>
                    <a:pt x="2001" y="12938"/>
                    <a:pt x="2001" y="12980"/>
                  </a:cubicBezTo>
                  <a:cubicBezTo>
                    <a:pt x="2177" y="13789"/>
                    <a:pt x="2214" y="14537"/>
                    <a:pt x="2463" y="15558"/>
                  </a:cubicBezTo>
                  <a:cubicBezTo>
                    <a:pt x="2463" y="15577"/>
                    <a:pt x="2385" y="15868"/>
                    <a:pt x="2329" y="16191"/>
                  </a:cubicBezTo>
                  <a:cubicBezTo>
                    <a:pt x="2311" y="16330"/>
                    <a:pt x="2292" y="16482"/>
                    <a:pt x="2292" y="16635"/>
                  </a:cubicBezTo>
                  <a:cubicBezTo>
                    <a:pt x="2292" y="18003"/>
                    <a:pt x="2773" y="20082"/>
                    <a:pt x="3004" y="21182"/>
                  </a:cubicBezTo>
                  <a:cubicBezTo>
                    <a:pt x="2828" y="22240"/>
                    <a:pt x="2985" y="22411"/>
                    <a:pt x="3253" y="23030"/>
                  </a:cubicBezTo>
                  <a:cubicBezTo>
                    <a:pt x="3253" y="23030"/>
                    <a:pt x="3369" y="23164"/>
                    <a:pt x="3540" y="23219"/>
                  </a:cubicBezTo>
                  <a:cubicBezTo>
                    <a:pt x="3595" y="23232"/>
                    <a:pt x="3650" y="23247"/>
                    <a:pt x="3703" y="23247"/>
                  </a:cubicBezTo>
                  <a:cubicBezTo>
                    <a:pt x="3726" y="23247"/>
                    <a:pt x="3749" y="23245"/>
                    <a:pt x="3771" y="23238"/>
                  </a:cubicBezTo>
                  <a:cubicBezTo>
                    <a:pt x="4293" y="23182"/>
                    <a:pt x="4408" y="23030"/>
                    <a:pt x="4408" y="23030"/>
                  </a:cubicBezTo>
                  <a:cubicBezTo>
                    <a:pt x="4408" y="23030"/>
                    <a:pt x="4737" y="22337"/>
                    <a:pt x="4676" y="21468"/>
                  </a:cubicBezTo>
                  <a:cubicBezTo>
                    <a:pt x="4621" y="19680"/>
                    <a:pt x="4852" y="17693"/>
                    <a:pt x="4852" y="16367"/>
                  </a:cubicBezTo>
                  <a:cubicBezTo>
                    <a:pt x="4792" y="15905"/>
                    <a:pt x="4695" y="15558"/>
                    <a:pt x="4695" y="15558"/>
                  </a:cubicBezTo>
                  <a:cubicBezTo>
                    <a:pt x="4695" y="15558"/>
                    <a:pt x="4810" y="14366"/>
                    <a:pt x="4968" y="12707"/>
                  </a:cubicBezTo>
                  <a:cubicBezTo>
                    <a:pt x="5083" y="11418"/>
                    <a:pt x="5157" y="9995"/>
                    <a:pt x="5120" y="9011"/>
                  </a:cubicBezTo>
                  <a:cubicBezTo>
                    <a:pt x="5005" y="8475"/>
                    <a:pt x="4889" y="8031"/>
                    <a:pt x="4810" y="7759"/>
                  </a:cubicBezTo>
                  <a:cubicBezTo>
                    <a:pt x="4773" y="7643"/>
                    <a:pt x="4773" y="7509"/>
                    <a:pt x="4834" y="7394"/>
                  </a:cubicBezTo>
                  <a:cubicBezTo>
                    <a:pt x="4852" y="7320"/>
                    <a:pt x="4871" y="7223"/>
                    <a:pt x="4834" y="7089"/>
                  </a:cubicBezTo>
                  <a:cubicBezTo>
                    <a:pt x="4755" y="6895"/>
                    <a:pt x="4718" y="6585"/>
                    <a:pt x="4718" y="6220"/>
                  </a:cubicBezTo>
                  <a:cubicBezTo>
                    <a:pt x="4639" y="4487"/>
                    <a:pt x="5005" y="1271"/>
                    <a:pt x="4907" y="869"/>
                  </a:cubicBezTo>
                  <a:cubicBezTo>
                    <a:pt x="4871" y="828"/>
                    <a:pt x="4810" y="791"/>
                    <a:pt x="4755" y="754"/>
                  </a:cubicBezTo>
                  <a:cubicBezTo>
                    <a:pt x="4372" y="481"/>
                    <a:pt x="3678" y="232"/>
                    <a:pt x="3235" y="116"/>
                  </a:cubicBezTo>
                  <a:cubicBezTo>
                    <a:pt x="3004" y="42"/>
                    <a:pt x="2847" y="1"/>
                    <a:pt x="2847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93;p45">
              <a:extLst>
                <a:ext uri="{FF2B5EF4-FFF2-40B4-BE49-F238E27FC236}">
                  <a16:creationId xmlns:a16="http://schemas.microsoft.com/office/drawing/2014/main" id="{308E8E66-9608-E846-95C2-9DE12BFF7FB3}"/>
                </a:ext>
              </a:extLst>
            </p:cNvPr>
            <p:cNvSpPr/>
            <p:nvPr/>
          </p:nvSpPr>
          <p:spPr>
            <a:xfrm>
              <a:off x="6627205" y="1747718"/>
              <a:ext cx="77755" cy="186859"/>
            </a:xfrm>
            <a:custGeom>
              <a:avLst/>
              <a:gdLst/>
              <a:ahLst/>
              <a:cxnLst/>
              <a:rect l="l" t="t" r="r" b="b"/>
              <a:pathLst>
                <a:path w="2773" h="6664" extrusionOk="0">
                  <a:moveTo>
                    <a:pt x="0" y="0"/>
                  </a:moveTo>
                  <a:lnTo>
                    <a:pt x="2597" y="6663"/>
                  </a:lnTo>
                  <a:lnTo>
                    <a:pt x="2773" y="6298"/>
                  </a:lnTo>
                  <a:lnTo>
                    <a:pt x="365" y="1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94;p45">
              <a:extLst>
                <a:ext uri="{FF2B5EF4-FFF2-40B4-BE49-F238E27FC236}">
                  <a16:creationId xmlns:a16="http://schemas.microsoft.com/office/drawing/2014/main" id="{6F23DCA9-3A0C-5B49-80EC-C04D5C949151}"/>
                </a:ext>
              </a:extLst>
            </p:cNvPr>
            <p:cNvSpPr/>
            <p:nvPr/>
          </p:nvSpPr>
          <p:spPr>
            <a:xfrm>
              <a:off x="6700025" y="1876253"/>
              <a:ext cx="137732" cy="58323"/>
            </a:xfrm>
            <a:custGeom>
              <a:avLst/>
              <a:gdLst/>
              <a:ahLst/>
              <a:cxnLst/>
              <a:rect l="l" t="t" r="r" b="b"/>
              <a:pathLst>
                <a:path w="4912" h="2080" extrusionOk="0">
                  <a:moveTo>
                    <a:pt x="4542" y="0"/>
                  </a:moveTo>
                  <a:lnTo>
                    <a:pt x="176" y="1714"/>
                  </a:lnTo>
                  <a:lnTo>
                    <a:pt x="0" y="2079"/>
                  </a:lnTo>
                  <a:lnTo>
                    <a:pt x="2255" y="1192"/>
                  </a:lnTo>
                  <a:lnTo>
                    <a:pt x="4427" y="347"/>
                  </a:lnTo>
                  <a:lnTo>
                    <a:pt x="4912" y="153"/>
                  </a:lnTo>
                  <a:lnTo>
                    <a:pt x="4542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95;p45">
              <a:extLst>
                <a:ext uri="{FF2B5EF4-FFF2-40B4-BE49-F238E27FC236}">
                  <a16:creationId xmlns:a16="http://schemas.microsoft.com/office/drawing/2014/main" id="{C48154DB-F5F6-9A48-AC26-AE4A28AD3DD6}"/>
                </a:ext>
              </a:extLst>
            </p:cNvPr>
            <p:cNvSpPr/>
            <p:nvPr/>
          </p:nvSpPr>
          <p:spPr>
            <a:xfrm>
              <a:off x="6760508" y="1693825"/>
              <a:ext cx="77250" cy="186718"/>
            </a:xfrm>
            <a:custGeom>
              <a:avLst/>
              <a:gdLst/>
              <a:ahLst/>
              <a:cxnLst/>
              <a:rect l="l" t="t" r="r" b="b"/>
              <a:pathLst>
                <a:path w="2755" h="6659" extrusionOk="0">
                  <a:moveTo>
                    <a:pt x="153" y="0"/>
                  </a:moveTo>
                  <a:lnTo>
                    <a:pt x="1" y="365"/>
                  </a:lnTo>
                  <a:lnTo>
                    <a:pt x="2385" y="6506"/>
                  </a:lnTo>
                  <a:lnTo>
                    <a:pt x="2755" y="6659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96;p45">
              <a:extLst>
                <a:ext uri="{FF2B5EF4-FFF2-40B4-BE49-F238E27FC236}">
                  <a16:creationId xmlns:a16="http://schemas.microsoft.com/office/drawing/2014/main" id="{89E39A41-813F-904D-B5CE-1DA7E72CE8D9}"/>
                </a:ext>
              </a:extLst>
            </p:cNvPr>
            <p:cNvSpPr/>
            <p:nvPr/>
          </p:nvSpPr>
          <p:spPr>
            <a:xfrm>
              <a:off x="6627205" y="1693825"/>
              <a:ext cx="137620" cy="58323"/>
            </a:xfrm>
            <a:custGeom>
              <a:avLst/>
              <a:gdLst/>
              <a:ahLst/>
              <a:cxnLst/>
              <a:rect l="l" t="t" r="r" b="b"/>
              <a:pathLst>
                <a:path w="4908" h="2080" extrusionOk="0">
                  <a:moveTo>
                    <a:pt x="4907" y="0"/>
                  </a:moveTo>
                  <a:lnTo>
                    <a:pt x="0" y="1922"/>
                  </a:lnTo>
                  <a:lnTo>
                    <a:pt x="365" y="2080"/>
                  </a:lnTo>
                  <a:lnTo>
                    <a:pt x="4755" y="365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97;p45">
              <a:extLst>
                <a:ext uri="{FF2B5EF4-FFF2-40B4-BE49-F238E27FC236}">
                  <a16:creationId xmlns:a16="http://schemas.microsoft.com/office/drawing/2014/main" id="{47454476-5531-784D-91A0-1DCDE89ADF48}"/>
                </a:ext>
              </a:extLst>
            </p:cNvPr>
            <p:cNvSpPr/>
            <p:nvPr/>
          </p:nvSpPr>
          <p:spPr>
            <a:xfrm>
              <a:off x="6619046" y="1747718"/>
              <a:ext cx="80980" cy="186859"/>
            </a:xfrm>
            <a:custGeom>
              <a:avLst/>
              <a:gdLst/>
              <a:ahLst/>
              <a:cxnLst/>
              <a:rect l="l" t="t" r="r" b="b"/>
              <a:pathLst>
                <a:path w="2888" h="6664" extrusionOk="0">
                  <a:moveTo>
                    <a:pt x="291" y="0"/>
                  </a:moveTo>
                  <a:lnTo>
                    <a:pt x="0" y="19"/>
                  </a:lnTo>
                  <a:lnTo>
                    <a:pt x="2736" y="6645"/>
                  </a:lnTo>
                  <a:lnTo>
                    <a:pt x="2888" y="6663"/>
                  </a:lnTo>
                  <a:lnTo>
                    <a:pt x="2888" y="6663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5612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98;p45">
              <a:extLst>
                <a:ext uri="{FF2B5EF4-FFF2-40B4-BE49-F238E27FC236}">
                  <a16:creationId xmlns:a16="http://schemas.microsoft.com/office/drawing/2014/main" id="{62A67C7C-D66A-0A4B-89D0-ECFA96CD37C1}"/>
                </a:ext>
              </a:extLst>
            </p:cNvPr>
            <p:cNvSpPr/>
            <p:nvPr/>
          </p:nvSpPr>
          <p:spPr>
            <a:xfrm>
              <a:off x="6619046" y="1693825"/>
              <a:ext cx="145780" cy="54426"/>
            </a:xfrm>
            <a:custGeom>
              <a:avLst/>
              <a:gdLst/>
              <a:ahLst/>
              <a:cxnLst/>
              <a:rect l="l" t="t" r="r" b="b"/>
              <a:pathLst>
                <a:path w="5199" h="1941" extrusionOk="0">
                  <a:moveTo>
                    <a:pt x="4930" y="0"/>
                  </a:moveTo>
                  <a:lnTo>
                    <a:pt x="0" y="1941"/>
                  </a:lnTo>
                  <a:lnTo>
                    <a:pt x="291" y="1922"/>
                  </a:lnTo>
                  <a:lnTo>
                    <a:pt x="5198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99;p45">
              <a:extLst>
                <a:ext uri="{FF2B5EF4-FFF2-40B4-BE49-F238E27FC236}">
                  <a16:creationId xmlns:a16="http://schemas.microsoft.com/office/drawing/2014/main" id="{97D745B4-09ED-A64E-95BE-1C29803D25BB}"/>
                </a:ext>
              </a:extLst>
            </p:cNvPr>
            <p:cNvSpPr/>
            <p:nvPr/>
          </p:nvSpPr>
          <p:spPr>
            <a:xfrm>
              <a:off x="6840982" y="1623585"/>
              <a:ext cx="125703" cy="206262"/>
            </a:xfrm>
            <a:custGeom>
              <a:avLst/>
              <a:gdLst/>
              <a:ahLst/>
              <a:cxnLst/>
              <a:rect l="l" t="t" r="r" b="b"/>
              <a:pathLst>
                <a:path w="4483" h="7356" extrusionOk="0">
                  <a:moveTo>
                    <a:pt x="2773" y="1"/>
                  </a:moveTo>
                  <a:cubicBezTo>
                    <a:pt x="2773" y="1"/>
                    <a:pt x="2079" y="329"/>
                    <a:pt x="1825" y="1424"/>
                  </a:cubicBezTo>
                  <a:cubicBezTo>
                    <a:pt x="1825" y="2177"/>
                    <a:pt x="2098" y="3198"/>
                    <a:pt x="2310" y="3831"/>
                  </a:cubicBezTo>
                  <a:cubicBezTo>
                    <a:pt x="2347" y="3965"/>
                    <a:pt x="2403" y="4081"/>
                    <a:pt x="2426" y="4178"/>
                  </a:cubicBezTo>
                  <a:cubicBezTo>
                    <a:pt x="2329" y="4390"/>
                    <a:pt x="2518" y="4427"/>
                    <a:pt x="2518" y="4427"/>
                  </a:cubicBezTo>
                  <a:cubicBezTo>
                    <a:pt x="2518" y="4427"/>
                    <a:pt x="1770" y="4987"/>
                    <a:pt x="1095" y="5601"/>
                  </a:cubicBezTo>
                  <a:cubicBezTo>
                    <a:pt x="730" y="5929"/>
                    <a:pt x="365" y="6276"/>
                    <a:pt x="153" y="6548"/>
                  </a:cubicBezTo>
                  <a:cubicBezTo>
                    <a:pt x="93" y="6641"/>
                    <a:pt x="37" y="6719"/>
                    <a:pt x="0" y="6798"/>
                  </a:cubicBezTo>
                  <a:lnTo>
                    <a:pt x="0" y="6816"/>
                  </a:lnTo>
                  <a:cubicBezTo>
                    <a:pt x="19" y="6835"/>
                    <a:pt x="19" y="6835"/>
                    <a:pt x="19" y="6853"/>
                  </a:cubicBezTo>
                  <a:lnTo>
                    <a:pt x="19" y="6872"/>
                  </a:lnTo>
                  <a:cubicBezTo>
                    <a:pt x="37" y="6895"/>
                    <a:pt x="37" y="6932"/>
                    <a:pt x="56" y="6969"/>
                  </a:cubicBezTo>
                  <a:cubicBezTo>
                    <a:pt x="56" y="6969"/>
                    <a:pt x="74" y="6969"/>
                    <a:pt x="74" y="6987"/>
                  </a:cubicBezTo>
                  <a:cubicBezTo>
                    <a:pt x="74" y="6987"/>
                    <a:pt x="74" y="7010"/>
                    <a:pt x="93" y="7010"/>
                  </a:cubicBezTo>
                  <a:lnTo>
                    <a:pt x="93" y="7047"/>
                  </a:lnTo>
                  <a:cubicBezTo>
                    <a:pt x="116" y="7047"/>
                    <a:pt x="116" y="7066"/>
                    <a:pt x="116" y="7066"/>
                  </a:cubicBezTo>
                  <a:cubicBezTo>
                    <a:pt x="134" y="7084"/>
                    <a:pt x="134" y="7084"/>
                    <a:pt x="134" y="7103"/>
                  </a:cubicBezTo>
                  <a:cubicBezTo>
                    <a:pt x="153" y="7103"/>
                    <a:pt x="153" y="7126"/>
                    <a:pt x="171" y="7144"/>
                  </a:cubicBezTo>
                  <a:cubicBezTo>
                    <a:pt x="171" y="7163"/>
                    <a:pt x="190" y="7181"/>
                    <a:pt x="208" y="7181"/>
                  </a:cubicBezTo>
                  <a:cubicBezTo>
                    <a:pt x="208" y="7200"/>
                    <a:pt x="231" y="7200"/>
                    <a:pt x="231" y="7218"/>
                  </a:cubicBezTo>
                  <a:cubicBezTo>
                    <a:pt x="250" y="7218"/>
                    <a:pt x="250" y="7241"/>
                    <a:pt x="250" y="7241"/>
                  </a:cubicBezTo>
                  <a:cubicBezTo>
                    <a:pt x="268" y="7260"/>
                    <a:pt x="287" y="7260"/>
                    <a:pt x="287" y="7278"/>
                  </a:cubicBezTo>
                  <a:cubicBezTo>
                    <a:pt x="305" y="7278"/>
                    <a:pt x="305" y="7297"/>
                    <a:pt x="324" y="7297"/>
                  </a:cubicBezTo>
                  <a:cubicBezTo>
                    <a:pt x="324" y="7315"/>
                    <a:pt x="347" y="7315"/>
                    <a:pt x="365" y="7334"/>
                  </a:cubicBezTo>
                  <a:cubicBezTo>
                    <a:pt x="445" y="7348"/>
                    <a:pt x="518" y="7355"/>
                    <a:pt x="585" y="7355"/>
                  </a:cubicBezTo>
                  <a:cubicBezTo>
                    <a:pt x="713" y="7355"/>
                    <a:pt x="822" y="7330"/>
                    <a:pt x="924" y="7278"/>
                  </a:cubicBezTo>
                  <a:cubicBezTo>
                    <a:pt x="1017" y="7218"/>
                    <a:pt x="1114" y="7126"/>
                    <a:pt x="1229" y="7010"/>
                  </a:cubicBezTo>
                  <a:cubicBezTo>
                    <a:pt x="1825" y="6853"/>
                    <a:pt x="2444" y="6622"/>
                    <a:pt x="2962" y="6336"/>
                  </a:cubicBezTo>
                  <a:cubicBezTo>
                    <a:pt x="3424" y="6086"/>
                    <a:pt x="3849" y="5795"/>
                    <a:pt x="4159" y="5467"/>
                  </a:cubicBezTo>
                  <a:cubicBezTo>
                    <a:pt x="4482" y="4719"/>
                    <a:pt x="4251" y="1965"/>
                    <a:pt x="3928" y="962"/>
                  </a:cubicBezTo>
                  <a:cubicBezTo>
                    <a:pt x="3734" y="676"/>
                    <a:pt x="3540" y="481"/>
                    <a:pt x="3369" y="329"/>
                  </a:cubicBezTo>
                  <a:cubicBezTo>
                    <a:pt x="3193" y="195"/>
                    <a:pt x="3041" y="98"/>
                    <a:pt x="2925" y="56"/>
                  </a:cubicBezTo>
                  <a:cubicBezTo>
                    <a:pt x="2828" y="19"/>
                    <a:pt x="2773" y="1"/>
                    <a:pt x="277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400;p45">
              <a:extLst>
                <a:ext uri="{FF2B5EF4-FFF2-40B4-BE49-F238E27FC236}">
                  <a16:creationId xmlns:a16="http://schemas.microsoft.com/office/drawing/2014/main" id="{8053439D-582F-6A4D-B0EE-9BA491C19F91}"/>
                </a:ext>
              </a:extLst>
            </p:cNvPr>
            <p:cNvSpPr/>
            <p:nvPr/>
          </p:nvSpPr>
          <p:spPr>
            <a:xfrm>
              <a:off x="6837730" y="1605724"/>
              <a:ext cx="48621" cy="22152"/>
            </a:xfrm>
            <a:custGeom>
              <a:avLst/>
              <a:gdLst/>
              <a:ahLst/>
              <a:cxnLst/>
              <a:rect l="l" t="t" r="r" b="b"/>
              <a:pathLst>
                <a:path w="1734" h="790" extrusionOk="0">
                  <a:moveTo>
                    <a:pt x="1558" y="0"/>
                  </a:moveTo>
                  <a:lnTo>
                    <a:pt x="1558" y="97"/>
                  </a:lnTo>
                  <a:cubicBezTo>
                    <a:pt x="1539" y="176"/>
                    <a:pt x="1502" y="273"/>
                    <a:pt x="1424" y="347"/>
                  </a:cubicBezTo>
                  <a:cubicBezTo>
                    <a:pt x="1279" y="519"/>
                    <a:pt x="1008" y="681"/>
                    <a:pt x="559" y="681"/>
                  </a:cubicBezTo>
                  <a:cubicBezTo>
                    <a:pt x="406" y="681"/>
                    <a:pt x="233" y="663"/>
                    <a:pt x="38" y="619"/>
                  </a:cubicBezTo>
                  <a:lnTo>
                    <a:pt x="1" y="638"/>
                  </a:lnTo>
                  <a:cubicBezTo>
                    <a:pt x="1" y="638"/>
                    <a:pt x="178" y="789"/>
                    <a:pt x="592" y="789"/>
                  </a:cubicBezTo>
                  <a:cubicBezTo>
                    <a:pt x="669" y="789"/>
                    <a:pt x="753" y="784"/>
                    <a:pt x="846" y="772"/>
                  </a:cubicBezTo>
                  <a:cubicBezTo>
                    <a:pt x="865" y="772"/>
                    <a:pt x="902" y="753"/>
                    <a:pt x="943" y="753"/>
                  </a:cubicBezTo>
                  <a:cubicBezTo>
                    <a:pt x="1387" y="656"/>
                    <a:pt x="1733" y="347"/>
                    <a:pt x="1673" y="139"/>
                  </a:cubicBezTo>
                  <a:cubicBezTo>
                    <a:pt x="1655" y="79"/>
                    <a:pt x="1618" y="42"/>
                    <a:pt x="1558" y="0"/>
                  </a:cubicBezTo>
                  <a:close/>
                </a:path>
              </a:pathLst>
            </a:custGeom>
            <a:solidFill>
              <a:srgbClr val="9CB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01;p45">
              <a:extLst>
                <a:ext uri="{FF2B5EF4-FFF2-40B4-BE49-F238E27FC236}">
                  <a16:creationId xmlns:a16="http://schemas.microsoft.com/office/drawing/2014/main" id="{55ECE98D-7D2F-164C-9D41-31F316D2C6D2}"/>
                </a:ext>
              </a:extLst>
            </p:cNvPr>
            <p:cNvSpPr/>
            <p:nvPr/>
          </p:nvSpPr>
          <p:spPr>
            <a:xfrm>
              <a:off x="6809634" y="1533408"/>
              <a:ext cx="78260" cy="90737"/>
            </a:xfrm>
            <a:custGeom>
              <a:avLst/>
              <a:gdLst/>
              <a:ahLst/>
              <a:cxnLst/>
              <a:rect l="l" t="t" r="r" b="b"/>
              <a:pathLst>
                <a:path w="2791" h="3236" extrusionOk="0">
                  <a:moveTo>
                    <a:pt x="1441" y="1"/>
                  </a:moveTo>
                  <a:cubicBezTo>
                    <a:pt x="1429" y="1"/>
                    <a:pt x="1417" y="1"/>
                    <a:pt x="1405" y="1"/>
                  </a:cubicBezTo>
                  <a:cubicBezTo>
                    <a:pt x="615" y="20"/>
                    <a:pt x="0" y="754"/>
                    <a:pt x="18" y="1637"/>
                  </a:cubicBezTo>
                  <a:cubicBezTo>
                    <a:pt x="37" y="1794"/>
                    <a:pt x="37" y="1946"/>
                    <a:pt x="79" y="2080"/>
                  </a:cubicBezTo>
                  <a:cubicBezTo>
                    <a:pt x="79" y="2117"/>
                    <a:pt x="79" y="2159"/>
                    <a:pt x="97" y="2196"/>
                  </a:cubicBezTo>
                  <a:cubicBezTo>
                    <a:pt x="231" y="2810"/>
                    <a:pt x="518" y="3235"/>
                    <a:pt x="790" y="3235"/>
                  </a:cubicBezTo>
                  <a:cubicBezTo>
                    <a:pt x="846" y="3235"/>
                    <a:pt x="924" y="3217"/>
                    <a:pt x="1003" y="3217"/>
                  </a:cubicBezTo>
                  <a:cubicBezTo>
                    <a:pt x="1003" y="3198"/>
                    <a:pt x="1021" y="3198"/>
                    <a:pt x="1040" y="3198"/>
                  </a:cubicBezTo>
                  <a:cubicBezTo>
                    <a:pt x="1423" y="3120"/>
                    <a:pt x="1867" y="2889"/>
                    <a:pt x="2213" y="2561"/>
                  </a:cubicBezTo>
                  <a:cubicBezTo>
                    <a:pt x="2273" y="2505"/>
                    <a:pt x="2347" y="2427"/>
                    <a:pt x="2407" y="2371"/>
                  </a:cubicBezTo>
                  <a:cubicBezTo>
                    <a:pt x="2426" y="2330"/>
                    <a:pt x="2463" y="2293"/>
                    <a:pt x="2481" y="2256"/>
                  </a:cubicBezTo>
                  <a:cubicBezTo>
                    <a:pt x="2675" y="2002"/>
                    <a:pt x="2791" y="1734"/>
                    <a:pt x="2772" y="1447"/>
                  </a:cubicBezTo>
                  <a:cubicBezTo>
                    <a:pt x="2754" y="574"/>
                    <a:pt x="2194" y="1"/>
                    <a:pt x="1441" y="1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402;p45">
              <a:extLst>
                <a:ext uri="{FF2B5EF4-FFF2-40B4-BE49-F238E27FC236}">
                  <a16:creationId xmlns:a16="http://schemas.microsoft.com/office/drawing/2014/main" id="{A5B28ABF-E86F-5840-8A0E-EB72CF334FEE}"/>
                </a:ext>
              </a:extLst>
            </p:cNvPr>
            <p:cNvSpPr/>
            <p:nvPr/>
          </p:nvSpPr>
          <p:spPr>
            <a:xfrm>
              <a:off x="6783192" y="1549251"/>
              <a:ext cx="130610" cy="49715"/>
            </a:xfrm>
            <a:custGeom>
              <a:avLst/>
              <a:gdLst/>
              <a:ahLst/>
              <a:cxnLst/>
              <a:rect l="l" t="t" r="r" b="b"/>
              <a:pathLst>
                <a:path w="4658" h="1773" extrusionOk="0">
                  <a:moveTo>
                    <a:pt x="413" y="0"/>
                  </a:moveTo>
                  <a:cubicBezTo>
                    <a:pt x="177" y="0"/>
                    <a:pt x="58" y="104"/>
                    <a:pt x="37" y="397"/>
                  </a:cubicBezTo>
                  <a:cubicBezTo>
                    <a:pt x="0" y="901"/>
                    <a:pt x="328" y="1247"/>
                    <a:pt x="883" y="1460"/>
                  </a:cubicBezTo>
                  <a:cubicBezTo>
                    <a:pt x="925" y="1478"/>
                    <a:pt x="961" y="1497"/>
                    <a:pt x="1022" y="1515"/>
                  </a:cubicBezTo>
                  <a:cubicBezTo>
                    <a:pt x="1253" y="1612"/>
                    <a:pt x="1539" y="1668"/>
                    <a:pt x="1849" y="1728"/>
                  </a:cubicBezTo>
                  <a:cubicBezTo>
                    <a:pt x="2080" y="1758"/>
                    <a:pt x="2313" y="1772"/>
                    <a:pt x="2540" y="1772"/>
                  </a:cubicBezTo>
                  <a:cubicBezTo>
                    <a:pt x="2725" y="1772"/>
                    <a:pt x="2905" y="1763"/>
                    <a:pt x="3078" y="1746"/>
                  </a:cubicBezTo>
                  <a:lnTo>
                    <a:pt x="3138" y="1746"/>
                  </a:lnTo>
                  <a:cubicBezTo>
                    <a:pt x="3332" y="1709"/>
                    <a:pt x="3503" y="1668"/>
                    <a:pt x="3678" y="1631"/>
                  </a:cubicBezTo>
                  <a:cubicBezTo>
                    <a:pt x="4196" y="1478"/>
                    <a:pt x="4579" y="1206"/>
                    <a:pt x="4639" y="841"/>
                  </a:cubicBezTo>
                  <a:lnTo>
                    <a:pt x="4639" y="767"/>
                  </a:lnTo>
                  <a:cubicBezTo>
                    <a:pt x="4658" y="457"/>
                    <a:pt x="4579" y="323"/>
                    <a:pt x="4371" y="282"/>
                  </a:cubicBezTo>
                  <a:cubicBezTo>
                    <a:pt x="4297" y="265"/>
                    <a:pt x="4208" y="258"/>
                    <a:pt x="4102" y="258"/>
                  </a:cubicBezTo>
                  <a:cubicBezTo>
                    <a:pt x="3738" y="258"/>
                    <a:pt x="3172" y="340"/>
                    <a:pt x="2311" y="397"/>
                  </a:cubicBezTo>
                  <a:cubicBezTo>
                    <a:pt x="2232" y="379"/>
                    <a:pt x="2154" y="379"/>
                    <a:pt x="2080" y="360"/>
                  </a:cubicBezTo>
                  <a:cubicBezTo>
                    <a:pt x="1770" y="282"/>
                    <a:pt x="1502" y="226"/>
                    <a:pt x="1253" y="166"/>
                  </a:cubicBezTo>
                  <a:cubicBezTo>
                    <a:pt x="886" y="72"/>
                    <a:pt x="610" y="0"/>
                    <a:pt x="41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403;p45">
              <a:extLst>
                <a:ext uri="{FF2B5EF4-FFF2-40B4-BE49-F238E27FC236}">
                  <a16:creationId xmlns:a16="http://schemas.microsoft.com/office/drawing/2014/main" id="{A8FBF406-3BE5-3C4C-A99C-C9C88732035F}"/>
                </a:ext>
              </a:extLst>
            </p:cNvPr>
            <p:cNvSpPr/>
            <p:nvPr/>
          </p:nvSpPr>
          <p:spPr>
            <a:xfrm>
              <a:off x="6820373" y="1609593"/>
              <a:ext cx="98364" cy="173792"/>
            </a:xfrm>
            <a:custGeom>
              <a:avLst/>
              <a:gdLst/>
              <a:ahLst/>
              <a:cxnLst/>
              <a:rect l="l" t="t" r="r" b="b"/>
              <a:pathLst>
                <a:path w="3508" h="6198" extrusionOk="0">
                  <a:moveTo>
                    <a:pt x="2292" y="1"/>
                  </a:moveTo>
                  <a:cubicBezTo>
                    <a:pt x="2352" y="209"/>
                    <a:pt x="2006" y="518"/>
                    <a:pt x="1562" y="615"/>
                  </a:cubicBezTo>
                  <a:lnTo>
                    <a:pt x="1387" y="1540"/>
                  </a:lnTo>
                  <a:lnTo>
                    <a:pt x="2292" y="3887"/>
                  </a:lnTo>
                  <a:lnTo>
                    <a:pt x="1059" y="4524"/>
                  </a:lnTo>
                  <a:lnTo>
                    <a:pt x="1" y="4622"/>
                  </a:lnTo>
                  <a:lnTo>
                    <a:pt x="1022" y="4677"/>
                  </a:lnTo>
                  <a:lnTo>
                    <a:pt x="2486" y="4349"/>
                  </a:lnTo>
                  <a:lnTo>
                    <a:pt x="2773" y="4677"/>
                  </a:lnTo>
                  <a:lnTo>
                    <a:pt x="1733" y="6008"/>
                  </a:lnTo>
                  <a:lnTo>
                    <a:pt x="1022" y="6082"/>
                  </a:lnTo>
                  <a:lnTo>
                    <a:pt x="310" y="5948"/>
                  </a:lnTo>
                  <a:lnTo>
                    <a:pt x="1003" y="6197"/>
                  </a:lnTo>
                  <a:lnTo>
                    <a:pt x="1830" y="6100"/>
                  </a:lnTo>
                  <a:cubicBezTo>
                    <a:pt x="2505" y="5486"/>
                    <a:pt x="3253" y="4926"/>
                    <a:pt x="3253" y="4926"/>
                  </a:cubicBezTo>
                  <a:cubicBezTo>
                    <a:pt x="3253" y="4926"/>
                    <a:pt x="3064" y="4889"/>
                    <a:pt x="3161" y="4677"/>
                  </a:cubicBezTo>
                  <a:cubicBezTo>
                    <a:pt x="3138" y="4580"/>
                    <a:pt x="3082" y="4464"/>
                    <a:pt x="3045" y="4330"/>
                  </a:cubicBezTo>
                  <a:cubicBezTo>
                    <a:pt x="2833" y="3697"/>
                    <a:pt x="2560" y="2676"/>
                    <a:pt x="2560" y="1923"/>
                  </a:cubicBezTo>
                  <a:cubicBezTo>
                    <a:pt x="2814" y="828"/>
                    <a:pt x="3508" y="500"/>
                    <a:pt x="3508" y="500"/>
                  </a:cubicBezTo>
                  <a:cubicBezTo>
                    <a:pt x="3161" y="287"/>
                    <a:pt x="2657" y="116"/>
                    <a:pt x="2292" y="1"/>
                  </a:cubicBezTo>
                  <a:close/>
                </a:path>
              </a:pathLst>
            </a:custGeom>
            <a:solidFill>
              <a:srgbClr val="F1B400">
                <a:alpha val="36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404;p45">
              <a:extLst>
                <a:ext uri="{FF2B5EF4-FFF2-40B4-BE49-F238E27FC236}">
                  <a16:creationId xmlns:a16="http://schemas.microsoft.com/office/drawing/2014/main" id="{D418AC92-4BB0-534F-948B-85164DF88E0A}"/>
                </a:ext>
              </a:extLst>
            </p:cNvPr>
            <p:cNvSpPr/>
            <p:nvPr/>
          </p:nvSpPr>
          <p:spPr>
            <a:xfrm>
              <a:off x="6814400" y="1519949"/>
              <a:ext cx="70773" cy="57286"/>
            </a:xfrm>
            <a:custGeom>
              <a:avLst/>
              <a:gdLst/>
              <a:ahLst/>
              <a:cxnLst/>
              <a:rect l="l" t="t" r="r" b="b"/>
              <a:pathLst>
                <a:path w="2524" h="2043" extrusionOk="0">
                  <a:moveTo>
                    <a:pt x="1272" y="0"/>
                  </a:moveTo>
                  <a:cubicBezTo>
                    <a:pt x="1216" y="0"/>
                    <a:pt x="1138" y="0"/>
                    <a:pt x="1082" y="19"/>
                  </a:cubicBezTo>
                  <a:cubicBezTo>
                    <a:pt x="463" y="116"/>
                    <a:pt x="116" y="712"/>
                    <a:pt x="24" y="1174"/>
                  </a:cubicBezTo>
                  <a:cubicBezTo>
                    <a:pt x="24" y="1211"/>
                    <a:pt x="1" y="1234"/>
                    <a:pt x="1" y="1271"/>
                  </a:cubicBezTo>
                  <a:lnTo>
                    <a:pt x="1" y="1405"/>
                  </a:lnTo>
                  <a:cubicBezTo>
                    <a:pt x="1" y="1696"/>
                    <a:pt x="274" y="1946"/>
                    <a:pt x="736" y="2020"/>
                  </a:cubicBezTo>
                  <a:cubicBezTo>
                    <a:pt x="833" y="2020"/>
                    <a:pt x="925" y="2043"/>
                    <a:pt x="1022" y="2043"/>
                  </a:cubicBezTo>
                  <a:cubicBezTo>
                    <a:pt x="1235" y="2043"/>
                    <a:pt x="1484" y="2001"/>
                    <a:pt x="1715" y="1946"/>
                  </a:cubicBezTo>
                  <a:cubicBezTo>
                    <a:pt x="2159" y="1830"/>
                    <a:pt x="2524" y="1636"/>
                    <a:pt x="2524" y="1484"/>
                  </a:cubicBezTo>
                  <a:lnTo>
                    <a:pt x="2524" y="1327"/>
                  </a:lnTo>
                  <a:cubicBezTo>
                    <a:pt x="2450" y="809"/>
                    <a:pt x="2062" y="0"/>
                    <a:pt x="12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405;p45">
              <a:extLst>
                <a:ext uri="{FF2B5EF4-FFF2-40B4-BE49-F238E27FC236}">
                  <a16:creationId xmlns:a16="http://schemas.microsoft.com/office/drawing/2014/main" id="{F67EEF92-B95C-2641-99F6-9301C988BBB0}"/>
                </a:ext>
              </a:extLst>
            </p:cNvPr>
            <p:cNvSpPr/>
            <p:nvPr/>
          </p:nvSpPr>
          <p:spPr>
            <a:xfrm>
              <a:off x="6845244" y="1623585"/>
              <a:ext cx="83727" cy="183634"/>
            </a:xfrm>
            <a:custGeom>
              <a:avLst/>
              <a:gdLst/>
              <a:ahLst/>
              <a:cxnLst/>
              <a:rect l="l" t="t" r="r" b="b"/>
              <a:pathLst>
                <a:path w="2986" h="6549" extrusionOk="0">
                  <a:moveTo>
                    <a:pt x="2621" y="1"/>
                  </a:moveTo>
                  <a:cubicBezTo>
                    <a:pt x="2620" y="1"/>
                    <a:pt x="1927" y="329"/>
                    <a:pt x="1673" y="1424"/>
                  </a:cubicBezTo>
                  <a:cubicBezTo>
                    <a:pt x="1673" y="2177"/>
                    <a:pt x="1946" y="3198"/>
                    <a:pt x="2158" y="3831"/>
                  </a:cubicBezTo>
                  <a:cubicBezTo>
                    <a:pt x="2195" y="3965"/>
                    <a:pt x="2251" y="4081"/>
                    <a:pt x="2274" y="4178"/>
                  </a:cubicBezTo>
                  <a:cubicBezTo>
                    <a:pt x="2177" y="4390"/>
                    <a:pt x="2366" y="4427"/>
                    <a:pt x="2366" y="4427"/>
                  </a:cubicBezTo>
                  <a:cubicBezTo>
                    <a:pt x="2366" y="4427"/>
                    <a:pt x="597" y="5758"/>
                    <a:pt x="1" y="6548"/>
                  </a:cubicBezTo>
                  <a:lnTo>
                    <a:pt x="2621" y="4792"/>
                  </a:lnTo>
                  <a:lnTo>
                    <a:pt x="2986" y="4908"/>
                  </a:lnTo>
                  <a:lnTo>
                    <a:pt x="2001" y="1503"/>
                  </a:lnTo>
                  <a:lnTo>
                    <a:pt x="262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406;p45">
              <a:extLst>
                <a:ext uri="{FF2B5EF4-FFF2-40B4-BE49-F238E27FC236}">
                  <a16:creationId xmlns:a16="http://schemas.microsoft.com/office/drawing/2014/main" id="{0D864722-0555-3E4A-9CF7-330F27E011A9}"/>
                </a:ext>
              </a:extLst>
            </p:cNvPr>
            <p:cNvSpPr/>
            <p:nvPr/>
          </p:nvSpPr>
          <p:spPr>
            <a:xfrm>
              <a:off x="6844740" y="1625155"/>
              <a:ext cx="121946" cy="204748"/>
            </a:xfrm>
            <a:custGeom>
              <a:avLst/>
              <a:gdLst/>
              <a:ahLst/>
              <a:cxnLst/>
              <a:rect l="l" t="t" r="r" b="b"/>
              <a:pathLst>
                <a:path w="4349" h="7302" extrusionOk="0">
                  <a:moveTo>
                    <a:pt x="2791" y="0"/>
                  </a:moveTo>
                  <a:lnTo>
                    <a:pt x="3540" y="1410"/>
                  </a:lnTo>
                  <a:lnTo>
                    <a:pt x="3350" y="5356"/>
                  </a:lnTo>
                  <a:lnTo>
                    <a:pt x="1114" y="6682"/>
                  </a:lnTo>
                  <a:lnTo>
                    <a:pt x="402" y="7185"/>
                  </a:lnTo>
                  <a:lnTo>
                    <a:pt x="0" y="7047"/>
                  </a:lnTo>
                  <a:lnTo>
                    <a:pt x="0" y="7047"/>
                  </a:lnTo>
                  <a:cubicBezTo>
                    <a:pt x="56" y="7125"/>
                    <a:pt x="134" y="7204"/>
                    <a:pt x="231" y="7278"/>
                  </a:cubicBezTo>
                  <a:cubicBezTo>
                    <a:pt x="306" y="7294"/>
                    <a:pt x="375" y="7302"/>
                    <a:pt x="440" y="7302"/>
                  </a:cubicBezTo>
                  <a:cubicBezTo>
                    <a:pt x="692" y="7302"/>
                    <a:pt x="882" y="7182"/>
                    <a:pt x="1095" y="6954"/>
                  </a:cubicBezTo>
                  <a:cubicBezTo>
                    <a:pt x="2250" y="6663"/>
                    <a:pt x="3350" y="6104"/>
                    <a:pt x="4025" y="5411"/>
                  </a:cubicBezTo>
                  <a:cubicBezTo>
                    <a:pt x="4348" y="4663"/>
                    <a:pt x="4117" y="1909"/>
                    <a:pt x="3794" y="906"/>
                  </a:cubicBezTo>
                  <a:cubicBezTo>
                    <a:pt x="3600" y="620"/>
                    <a:pt x="3406" y="425"/>
                    <a:pt x="3235" y="273"/>
                  </a:cubicBezTo>
                  <a:cubicBezTo>
                    <a:pt x="3059" y="139"/>
                    <a:pt x="2907" y="42"/>
                    <a:pt x="2791" y="0"/>
                  </a:cubicBezTo>
                  <a:close/>
                </a:path>
              </a:pathLst>
            </a:custGeom>
            <a:solidFill>
              <a:srgbClr val="F1B400">
                <a:alpha val="36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407;p45">
              <a:extLst>
                <a:ext uri="{FF2B5EF4-FFF2-40B4-BE49-F238E27FC236}">
                  <a16:creationId xmlns:a16="http://schemas.microsoft.com/office/drawing/2014/main" id="{35CE07DB-AE79-0041-8501-CEDB91FC89B9}"/>
                </a:ext>
              </a:extLst>
            </p:cNvPr>
            <p:cNvSpPr/>
            <p:nvPr/>
          </p:nvSpPr>
          <p:spPr>
            <a:xfrm>
              <a:off x="6829065" y="1801218"/>
              <a:ext cx="105206" cy="455846"/>
            </a:xfrm>
            <a:custGeom>
              <a:avLst/>
              <a:gdLst/>
              <a:ahLst/>
              <a:cxnLst/>
              <a:rect l="l" t="t" r="r" b="b"/>
              <a:pathLst>
                <a:path w="3752" h="16257" extrusionOk="0">
                  <a:moveTo>
                    <a:pt x="3387" y="1"/>
                  </a:moveTo>
                  <a:cubicBezTo>
                    <a:pt x="2869" y="287"/>
                    <a:pt x="2250" y="518"/>
                    <a:pt x="1654" y="675"/>
                  </a:cubicBezTo>
                  <a:cubicBezTo>
                    <a:pt x="1441" y="903"/>
                    <a:pt x="1251" y="1023"/>
                    <a:pt x="999" y="1023"/>
                  </a:cubicBezTo>
                  <a:cubicBezTo>
                    <a:pt x="934" y="1023"/>
                    <a:pt x="865" y="1015"/>
                    <a:pt x="790" y="999"/>
                  </a:cubicBezTo>
                  <a:cubicBezTo>
                    <a:pt x="693" y="1040"/>
                    <a:pt x="615" y="1077"/>
                    <a:pt x="578" y="1114"/>
                  </a:cubicBezTo>
                  <a:cubicBezTo>
                    <a:pt x="518" y="1137"/>
                    <a:pt x="499" y="1156"/>
                    <a:pt x="499" y="1156"/>
                  </a:cubicBezTo>
                  <a:cubicBezTo>
                    <a:pt x="499" y="1156"/>
                    <a:pt x="425" y="1327"/>
                    <a:pt x="213" y="1484"/>
                  </a:cubicBezTo>
                  <a:cubicBezTo>
                    <a:pt x="194" y="1484"/>
                    <a:pt x="171" y="1502"/>
                    <a:pt x="153" y="1502"/>
                  </a:cubicBezTo>
                  <a:cubicBezTo>
                    <a:pt x="134" y="1521"/>
                    <a:pt x="19" y="1576"/>
                    <a:pt x="0" y="1599"/>
                  </a:cubicBezTo>
                  <a:lnTo>
                    <a:pt x="0" y="1715"/>
                  </a:lnTo>
                  <a:lnTo>
                    <a:pt x="1788" y="1345"/>
                  </a:lnTo>
                  <a:lnTo>
                    <a:pt x="2943" y="809"/>
                  </a:lnTo>
                  <a:lnTo>
                    <a:pt x="2366" y="4081"/>
                  </a:lnTo>
                  <a:lnTo>
                    <a:pt x="2809" y="9085"/>
                  </a:lnTo>
                  <a:lnTo>
                    <a:pt x="2523" y="11880"/>
                  </a:lnTo>
                  <a:lnTo>
                    <a:pt x="2943" y="15346"/>
                  </a:lnTo>
                  <a:lnTo>
                    <a:pt x="3040" y="15669"/>
                  </a:lnTo>
                  <a:lnTo>
                    <a:pt x="2809" y="16039"/>
                  </a:lnTo>
                  <a:lnTo>
                    <a:pt x="2135" y="16228"/>
                  </a:lnTo>
                  <a:cubicBezTo>
                    <a:pt x="2190" y="16241"/>
                    <a:pt x="2245" y="16256"/>
                    <a:pt x="2298" y="16256"/>
                  </a:cubicBezTo>
                  <a:cubicBezTo>
                    <a:pt x="2321" y="16256"/>
                    <a:pt x="2344" y="16254"/>
                    <a:pt x="2366" y="16247"/>
                  </a:cubicBezTo>
                  <a:cubicBezTo>
                    <a:pt x="2888" y="16191"/>
                    <a:pt x="3003" y="16039"/>
                    <a:pt x="3003" y="16039"/>
                  </a:cubicBezTo>
                  <a:cubicBezTo>
                    <a:pt x="3003" y="16039"/>
                    <a:pt x="3332" y="15346"/>
                    <a:pt x="3271" y="14477"/>
                  </a:cubicBezTo>
                  <a:cubicBezTo>
                    <a:pt x="3216" y="12689"/>
                    <a:pt x="3447" y="10702"/>
                    <a:pt x="3447" y="9376"/>
                  </a:cubicBezTo>
                  <a:cubicBezTo>
                    <a:pt x="3387" y="8914"/>
                    <a:pt x="3290" y="8567"/>
                    <a:pt x="3290" y="8567"/>
                  </a:cubicBezTo>
                  <a:cubicBezTo>
                    <a:pt x="3290" y="8567"/>
                    <a:pt x="3405" y="7375"/>
                    <a:pt x="3563" y="5716"/>
                  </a:cubicBezTo>
                  <a:cubicBezTo>
                    <a:pt x="3678" y="4427"/>
                    <a:pt x="3752" y="3004"/>
                    <a:pt x="3715" y="2020"/>
                  </a:cubicBezTo>
                  <a:cubicBezTo>
                    <a:pt x="3600" y="1484"/>
                    <a:pt x="3484" y="1040"/>
                    <a:pt x="3405" y="768"/>
                  </a:cubicBezTo>
                  <a:cubicBezTo>
                    <a:pt x="3368" y="652"/>
                    <a:pt x="3368" y="518"/>
                    <a:pt x="3429" y="403"/>
                  </a:cubicBezTo>
                  <a:cubicBezTo>
                    <a:pt x="3447" y="329"/>
                    <a:pt x="3466" y="232"/>
                    <a:pt x="3429" y="98"/>
                  </a:cubicBezTo>
                  <a:cubicBezTo>
                    <a:pt x="3405" y="75"/>
                    <a:pt x="3405" y="38"/>
                    <a:pt x="3387" y="1"/>
                  </a:cubicBezTo>
                  <a:close/>
                </a:path>
              </a:pathLst>
            </a:custGeom>
            <a:solidFill>
              <a:srgbClr val="F1B400">
                <a:alpha val="36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408;p45">
              <a:extLst>
                <a:ext uri="{FF2B5EF4-FFF2-40B4-BE49-F238E27FC236}">
                  <a16:creationId xmlns:a16="http://schemas.microsoft.com/office/drawing/2014/main" id="{1F6C0877-4E86-284E-A6B9-79F783D6C7CC}"/>
                </a:ext>
              </a:extLst>
            </p:cNvPr>
            <p:cNvSpPr/>
            <p:nvPr/>
          </p:nvSpPr>
          <p:spPr>
            <a:xfrm>
              <a:off x="6714017" y="1846054"/>
              <a:ext cx="131788" cy="412412"/>
            </a:xfrm>
            <a:custGeom>
              <a:avLst/>
              <a:gdLst/>
              <a:ahLst/>
              <a:cxnLst/>
              <a:rect l="l" t="t" r="r" b="b"/>
              <a:pathLst>
                <a:path w="4700" h="14708" extrusionOk="0">
                  <a:moveTo>
                    <a:pt x="4103" y="0"/>
                  </a:moveTo>
                  <a:cubicBezTo>
                    <a:pt x="3794" y="171"/>
                    <a:pt x="3447" y="305"/>
                    <a:pt x="3258" y="384"/>
                  </a:cubicBezTo>
                  <a:lnTo>
                    <a:pt x="1927" y="1424"/>
                  </a:lnTo>
                  <a:cubicBezTo>
                    <a:pt x="1890" y="1558"/>
                    <a:pt x="1871" y="1710"/>
                    <a:pt x="1830" y="1867"/>
                  </a:cubicBezTo>
                  <a:lnTo>
                    <a:pt x="3604" y="1230"/>
                  </a:lnTo>
                  <a:lnTo>
                    <a:pt x="3660" y="1521"/>
                  </a:lnTo>
                  <a:lnTo>
                    <a:pt x="3696" y="1655"/>
                  </a:lnTo>
                  <a:lnTo>
                    <a:pt x="4256" y="4233"/>
                  </a:lnTo>
                  <a:lnTo>
                    <a:pt x="2467" y="6719"/>
                  </a:lnTo>
                  <a:lnTo>
                    <a:pt x="2352" y="10374"/>
                  </a:lnTo>
                  <a:lnTo>
                    <a:pt x="1502" y="12319"/>
                  </a:lnTo>
                  <a:lnTo>
                    <a:pt x="1003" y="14209"/>
                  </a:lnTo>
                  <a:lnTo>
                    <a:pt x="0" y="14440"/>
                  </a:lnTo>
                  <a:cubicBezTo>
                    <a:pt x="0" y="14440"/>
                    <a:pt x="157" y="14532"/>
                    <a:pt x="388" y="14671"/>
                  </a:cubicBezTo>
                  <a:cubicBezTo>
                    <a:pt x="462" y="14689"/>
                    <a:pt x="522" y="14708"/>
                    <a:pt x="601" y="14708"/>
                  </a:cubicBezTo>
                  <a:cubicBezTo>
                    <a:pt x="984" y="14708"/>
                    <a:pt x="1409" y="14440"/>
                    <a:pt x="1409" y="14440"/>
                  </a:cubicBezTo>
                  <a:cubicBezTo>
                    <a:pt x="2079" y="14093"/>
                    <a:pt x="1927" y="13206"/>
                    <a:pt x="2079" y="12726"/>
                  </a:cubicBezTo>
                  <a:cubicBezTo>
                    <a:pt x="2657" y="10896"/>
                    <a:pt x="2966" y="10166"/>
                    <a:pt x="3410" y="8604"/>
                  </a:cubicBezTo>
                  <a:cubicBezTo>
                    <a:pt x="3526" y="7832"/>
                    <a:pt x="3544" y="6834"/>
                    <a:pt x="3544" y="6834"/>
                  </a:cubicBezTo>
                  <a:lnTo>
                    <a:pt x="4699" y="4390"/>
                  </a:lnTo>
                  <a:cubicBezTo>
                    <a:pt x="4699" y="4348"/>
                    <a:pt x="4699" y="4311"/>
                    <a:pt x="4681" y="4293"/>
                  </a:cubicBezTo>
                  <a:cubicBezTo>
                    <a:pt x="4297" y="2329"/>
                    <a:pt x="4140" y="1017"/>
                    <a:pt x="4140" y="1017"/>
                  </a:cubicBezTo>
                  <a:lnTo>
                    <a:pt x="4103" y="116"/>
                  </a:lnTo>
                  <a:lnTo>
                    <a:pt x="4103" y="0"/>
                  </a:lnTo>
                  <a:close/>
                </a:path>
              </a:pathLst>
            </a:custGeom>
            <a:solidFill>
              <a:srgbClr val="F1B400">
                <a:alpha val="36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409;p45">
              <a:extLst>
                <a:ext uri="{FF2B5EF4-FFF2-40B4-BE49-F238E27FC236}">
                  <a16:creationId xmlns:a16="http://schemas.microsoft.com/office/drawing/2014/main" id="{CCEE1DFB-2B4C-3840-AD50-16935C55CECF}"/>
                </a:ext>
              </a:extLst>
            </p:cNvPr>
            <p:cNvSpPr/>
            <p:nvPr/>
          </p:nvSpPr>
          <p:spPr>
            <a:xfrm>
              <a:off x="6790174" y="1846559"/>
              <a:ext cx="1066" cy="28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19" y="1"/>
                  </a:moveTo>
                  <a:lnTo>
                    <a:pt x="1" y="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410;p45">
              <a:extLst>
                <a:ext uri="{FF2B5EF4-FFF2-40B4-BE49-F238E27FC236}">
                  <a16:creationId xmlns:a16="http://schemas.microsoft.com/office/drawing/2014/main" id="{520768B1-E631-B041-A647-218D62DAC440}"/>
                </a:ext>
              </a:extLst>
            </p:cNvPr>
            <p:cNvSpPr/>
            <p:nvPr/>
          </p:nvSpPr>
          <p:spPr>
            <a:xfrm>
              <a:off x="6837730" y="1599891"/>
              <a:ext cx="43686" cy="25068"/>
            </a:xfrm>
            <a:custGeom>
              <a:avLst/>
              <a:gdLst/>
              <a:ahLst/>
              <a:cxnLst/>
              <a:rect l="l" t="t" r="r" b="b"/>
              <a:pathLst>
                <a:path w="1558" h="894" extrusionOk="0">
                  <a:moveTo>
                    <a:pt x="38" y="827"/>
                  </a:moveTo>
                  <a:cubicBezTo>
                    <a:pt x="19" y="827"/>
                    <a:pt x="1" y="827"/>
                    <a:pt x="1" y="846"/>
                  </a:cubicBezTo>
                  <a:lnTo>
                    <a:pt x="38" y="827"/>
                  </a:lnTo>
                  <a:close/>
                  <a:moveTo>
                    <a:pt x="1387" y="0"/>
                  </a:moveTo>
                  <a:cubicBezTo>
                    <a:pt x="1059" y="402"/>
                    <a:pt x="537" y="712"/>
                    <a:pt x="75" y="827"/>
                  </a:cubicBezTo>
                  <a:lnTo>
                    <a:pt x="38" y="827"/>
                  </a:lnTo>
                  <a:cubicBezTo>
                    <a:pt x="237" y="874"/>
                    <a:pt x="413" y="893"/>
                    <a:pt x="568" y="893"/>
                  </a:cubicBezTo>
                  <a:cubicBezTo>
                    <a:pt x="1252" y="893"/>
                    <a:pt x="1528" y="509"/>
                    <a:pt x="1558" y="305"/>
                  </a:cubicBezTo>
                  <a:lnTo>
                    <a:pt x="1558" y="208"/>
                  </a:lnTo>
                  <a:lnTo>
                    <a:pt x="1405" y="0"/>
                  </a:lnTo>
                  <a:close/>
                </a:path>
              </a:pathLst>
            </a:custGeom>
            <a:solidFill>
              <a:srgbClr val="EF8E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411;p45">
              <a:extLst>
                <a:ext uri="{FF2B5EF4-FFF2-40B4-BE49-F238E27FC236}">
                  <a16:creationId xmlns:a16="http://schemas.microsoft.com/office/drawing/2014/main" id="{BF93EF3F-C4D4-6D40-B42D-BC5BC60ACCA9}"/>
                </a:ext>
              </a:extLst>
            </p:cNvPr>
            <p:cNvSpPr/>
            <p:nvPr/>
          </p:nvSpPr>
          <p:spPr>
            <a:xfrm>
              <a:off x="6839805" y="1599891"/>
              <a:ext cx="41611" cy="23217"/>
            </a:xfrm>
            <a:custGeom>
              <a:avLst/>
              <a:gdLst/>
              <a:ahLst/>
              <a:cxnLst/>
              <a:rect l="l" t="t" r="r" b="b"/>
              <a:pathLst>
                <a:path w="1484" h="828" extrusionOk="0">
                  <a:moveTo>
                    <a:pt x="1313" y="0"/>
                  </a:moveTo>
                  <a:cubicBezTo>
                    <a:pt x="985" y="402"/>
                    <a:pt x="463" y="712"/>
                    <a:pt x="1" y="827"/>
                  </a:cubicBezTo>
                  <a:lnTo>
                    <a:pt x="1022" y="652"/>
                  </a:lnTo>
                  <a:lnTo>
                    <a:pt x="1484" y="305"/>
                  </a:lnTo>
                  <a:lnTo>
                    <a:pt x="1484" y="208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rgbClr val="EF74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412;p45">
              <a:extLst>
                <a:ext uri="{FF2B5EF4-FFF2-40B4-BE49-F238E27FC236}">
                  <a16:creationId xmlns:a16="http://schemas.microsoft.com/office/drawing/2014/main" id="{A4950018-EA8D-774D-AE06-84F3D45B7B74}"/>
                </a:ext>
              </a:extLst>
            </p:cNvPr>
            <p:cNvSpPr/>
            <p:nvPr/>
          </p:nvSpPr>
          <p:spPr>
            <a:xfrm>
              <a:off x="6811821" y="1591732"/>
              <a:ext cx="67408" cy="14805"/>
            </a:xfrm>
            <a:custGeom>
              <a:avLst/>
              <a:gdLst/>
              <a:ahLst/>
              <a:cxnLst/>
              <a:rect l="l" t="t" r="r" b="b"/>
              <a:pathLst>
                <a:path w="2404" h="528" extrusionOk="0">
                  <a:moveTo>
                    <a:pt x="1" y="0"/>
                  </a:moveTo>
                  <a:cubicBezTo>
                    <a:pt x="1" y="37"/>
                    <a:pt x="1" y="79"/>
                    <a:pt x="19" y="116"/>
                  </a:cubicBezTo>
                  <a:cubicBezTo>
                    <a:pt x="301" y="259"/>
                    <a:pt x="939" y="527"/>
                    <a:pt x="1645" y="527"/>
                  </a:cubicBezTo>
                  <a:cubicBezTo>
                    <a:pt x="1806" y="527"/>
                    <a:pt x="1971" y="513"/>
                    <a:pt x="2135" y="481"/>
                  </a:cubicBezTo>
                  <a:cubicBezTo>
                    <a:pt x="2195" y="425"/>
                    <a:pt x="2269" y="347"/>
                    <a:pt x="2329" y="291"/>
                  </a:cubicBezTo>
                  <a:cubicBezTo>
                    <a:pt x="2348" y="250"/>
                    <a:pt x="2385" y="213"/>
                    <a:pt x="2403" y="176"/>
                  </a:cubicBezTo>
                  <a:lnTo>
                    <a:pt x="2403" y="176"/>
                  </a:lnTo>
                  <a:cubicBezTo>
                    <a:pt x="2121" y="230"/>
                    <a:pt x="1813" y="260"/>
                    <a:pt x="1497" y="260"/>
                  </a:cubicBezTo>
                  <a:cubicBezTo>
                    <a:pt x="1275" y="260"/>
                    <a:pt x="1049" y="245"/>
                    <a:pt x="828" y="213"/>
                  </a:cubicBezTo>
                  <a:cubicBezTo>
                    <a:pt x="518" y="153"/>
                    <a:pt x="232" y="97"/>
                    <a:pt x="1" y="0"/>
                  </a:cubicBezTo>
                  <a:close/>
                </a:path>
              </a:pathLst>
            </a:custGeom>
            <a:solidFill>
              <a:srgbClr val="F28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413;p45">
              <a:extLst>
                <a:ext uri="{FF2B5EF4-FFF2-40B4-BE49-F238E27FC236}">
                  <a16:creationId xmlns:a16="http://schemas.microsoft.com/office/drawing/2014/main" id="{5232DCEB-9DBA-6542-ADD2-C9D39F9EB140}"/>
                </a:ext>
              </a:extLst>
            </p:cNvPr>
            <p:cNvSpPr/>
            <p:nvPr/>
          </p:nvSpPr>
          <p:spPr>
            <a:xfrm>
              <a:off x="6779967" y="1560383"/>
              <a:ext cx="143032" cy="100720"/>
            </a:xfrm>
            <a:custGeom>
              <a:avLst/>
              <a:gdLst/>
              <a:ahLst/>
              <a:cxnLst/>
              <a:rect l="l" t="t" r="r" b="b"/>
              <a:pathLst>
                <a:path w="5101" h="3592" extrusionOk="0">
                  <a:moveTo>
                    <a:pt x="152" y="0"/>
                  </a:moveTo>
                  <a:cubicBezTo>
                    <a:pt x="152" y="1"/>
                    <a:pt x="0" y="924"/>
                    <a:pt x="480" y="1617"/>
                  </a:cubicBezTo>
                  <a:cubicBezTo>
                    <a:pt x="961" y="2310"/>
                    <a:pt x="675" y="2601"/>
                    <a:pt x="675" y="2911"/>
                  </a:cubicBezTo>
                  <a:cubicBezTo>
                    <a:pt x="801" y="3230"/>
                    <a:pt x="1409" y="3591"/>
                    <a:pt x="2198" y="3591"/>
                  </a:cubicBezTo>
                  <a:cubicBezTo>
                    <a:pt x="2356" y="3591"/>
                    <a:pt x="2523" y="3577"/>
                    <a:pt x="2694" y="3544"/>
                  </a:cubicBezTo>
                  <a:cubicBezTo>
                    <a:pt x="2731" y="3544"/>
                    <a:pt x="2772" y="3544"/>
                    <a:pt x="2809" y="3526"/>
                  </a:cubicBezTo>
                  <a:cubicBezTo>
                    <a:pt x="3886" y="3276"/>
                    <a:pt x="4080" y="2985"/>
                    <a:pt x="4232" y="2772"/>
                  </a:cubicBezTo>
                  <a:cubicBezTo>
                    <a:pt x="4602" y="2352"/>
                    <a:pt x="5101" y="1312"/>
                    <a:pt x="4754" y="444"/>
                  </a:cubicBezTo>
                  <a:lnTo>
                    <a:pt x="4754" y="444"/>
                  </a:lnTo>
                  <a:lnTo>
                    <a:pt x="4754" y="462"/>
                  </a:lnTo>
                  <a:lnTo>
                    <a:pt x="4736" y="485"/>
                  </a:lnTo>
                  <a:lnTo>
                    <a:pt x="4736" y="504"/>
                  </a:lnTo>
                  <a:lnTo>
                    <a:pt x="4736" y="541"/>
                  </a:lnTo>
                  <a:lnTo>
                    <a:pt x="4718" y="541"/>
                  </a:lnTo>
                  <a:lnTo>
                    <a:pt x="4718" y="559"/>
                  </a:lnTo>
                  <a:cubicBezTo>
                    <a:pt x="4718" y="578"/>
                    <a:pt x="4694" y="601"/>
                    <a:pt x="4694" y="619"/>
                  </a:cubicBezTo>
                  <a:lnTo>
                    <a:pt x="4676" y="638"/>
                  </a:lnTo>
                  <a:lnTo>
                    <a:pt x="4676" y="656"/>
                  </a:lnTo>
                  <a:lnTo>
                    <a:pt x="4657" y="656"/>
                  </a:lnTo>
                  <a:lnTo>
                    <a:pt x="4657" y="693"/>
                  </a:lnTo>
                  <a:lnTo>
                    <a:pt x="4639" y="693"/>
                  </a:lnTo>
                  <a:cubicBezTo>
                    <a:pt x="4639" y="716"/>
                    <a:pt x="4639" y="716"/>
                    <a:pt x="4620" y="735"/>
                  </a:cubicBezTo>
                  <a:cubicBezTo>
                    <a:pt x="4620" y="735"/>
                    <a:pt x="4620" y="753"/>
                    <a:pt x="4602" y="753"/>
                  </a:cubicBezTo>
                  <a:cubicBezTo>
                    <a:pt x="4602" y="772"/>
                    <a:pt x="4602" y="772"/>
                    <a:pt x="4579" y="772"/>
                  </a:cubicBezTo>
                  <a:cubicBezTo>
                    <a:pt x="4560" y="790"/>
                    <a:pt x="4542" y="809"/>
                    <a:pt x="4523" y="832"/>
                  </a:cubicBezTo>
                  <a:cubicBezTo>
                    <a:pt x="4523" y="850"/>
                    <a:pt x="4505" y="850"/>
                    <a:pt x="4505" y="869"/>
                  </a:cubicBezTo>
                  <a:cubicBezTo>
                    <a:pt x="4486" y="887"/>
                    <a:pt x="4463" y="887"/>
                    <a:pt x="4445" y="906"/>
                  </a:cubicBezTo>
                  <a:lnTo>
                    <a:pt x="4426" y="924"/>
                  </a:lnTo>
                  <a:cubicBezTo>
                    <a:pt x="4408" y="947"/>
                    <a:pt x="4389" y="966"/>
                    <a:pt x="4348" y="984"/>
                  </a:cubicBezTo>
                  <a:lnTo>
                    <a:pt x="4329" y="1003"/>
                  </a:lnTo>
                  <a:cubicBezTo>
                    <a:pt x="4311" y="1003"/>
                    <a:pt x="4311" y="1021"/>
                    <a:pt x="4292" y="1021"/>
                  </a:cubicBezTo>
                  <a:cubicBezTo>
                    <a:pt x="4292" y="1021"/>
                    <a:pt x="4274" y="1021"/>
                    <a:pt x="4274" y="1040"/>
                  </a:cubicBezTo>
                  <a:cubicBezTo>
                    <a:pt x="4232" y="1040"/>
                    <a:pt x="4214" y="1063"/>
                    <a:pt x="4195" y="1081"/>
                  </a:cubicBezTo>
                  <a:lnTo>
                    <a:pt x="4158" y="1081"/>
                  </a:lnTo>
                  <a:cubicBezTo>
                    <a:pt x="4158" y="1100"/>
                    <a:pt x="4140" y="1100"/>
                    <a:pt x="4140" y="1100"/>
                  </a:cubicBezTo>
                  <a:cubicBezTo>
                    <a:pt x="4117" y="1118"/>
                    <a:pt x="4117" y="1118"/>
                    <a:pt x="4098" y="1118"/>
                  </a:cubicBezTo>
                  <a:cubicBezTo>
                    <a:pt x="4080" y="1137"/>
                    <a:pt x="4061" y="1137"/>
                    <a:pt x="4024" y="1155"/>
                  </a:cubicBezTo>
                  <a:lnTo>
                    <a:pt x="3983" y="1155"/>
                  </a:lnTo>
                  <a:cubicBezTo>
                    <a:pt x="3983" y="1178"/>
                    <a:pt x="3964" y="1178"/>
                    <a:pt x="3946" y="1178"/>
                  </a:cubicBezTo>
                  <a:cubicBezTo>
                    <a:pt x="3909" y="1197"/>
                    <a:pt x="3849" y="1215"/>
                    <a:pt x="3793" y="1234"/>
                  </a:cubicBezTo>
                  <a:cubicBezTo>
                    <a:pt x="3715" y="1252"/>
                    <a:pt x="3636" y="1271"/>
                    <a:pt x="3562" y="1294"/>
                  </a:cubicBezTo>
                  <a:lnTo>
                    <a:pt x="3521" y="1294"/>
                  </a:lnTo>
                  <a:cubicBezTo>
                    <a:pt x="3465" y="1312"/>
                    <a:pt x="3424" y="1312"/>
                    <a:pt x="3368" y="1331"/>
                  </a:cubicBezTo>
                  <a:lnTo>
                    <a:pt x="3290" y="1331"/>
                  </a:lnTo>
                  <a:cubicBezTo>
                    <a:pt x="3271" y="1349"/>
                    <a:pt x="3253" y="1349"/>
                    <a:pt x="3253" y="1349"/>
                  </a:cubicBezTo>
                  <a:lnTo>
                    <a:pt x="3193" y="1349"/>
                  </a:lnTo>
                  <a:cubicBezTo>
                    <a:pt x="3020" y="1366"/>
                    <a:pt x="2840" y="1375"/>
                    <a:pt x="2655" y="1375"/>
                  </a:cubicBezTo>
                  <a:cubicBezTo>
                    <a:pt x="2428" y="1375"/>
                    <a:pt x="2195" y="1361"/>
                    <a:pt x="1964" y="1331"/>
                  </a:cubicBezTo>
                  <a:cubicBezTo>
                    <a:pt x="845" y="1155"/>
                    <a:pt x="97" y="735"/>
                    <a:pt x="152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414;p45">
              <a:extLst>
                <a:ext uri="{FF2B5EF4-FFF2-40B4-BE49-F238E27FC236}">
                  <a16:creationId xmlns:a16="http://schemas.microsoft.com/office/drawing/2014/main" id="{170411BA-92B9-334B-8C42-44BB169807A9}"/>
                </a:ext>
              </a:extLst>
            </p:cNvPr>
            <p:cNvSpPr/>
            <p:nvPr/>
          </p:nvSpPr>
          <p:spPr>
            <a:xfrm>
              <a:off x="6783192" y="1549111"/>
              <a:ext cx="31910" cy="42649"/>
            </a:xfrm>
            <a:custGeom>
              <a:avLst/>
              <a:gdLst/>
              <a:ahLst/>
              <a:cxnLst/>
              <a:rect l="l" t="t" r="r" b="b"/>
              <a:pathLst>
                <a:path w="1138" h="1521" extrusionOk="0">
                  <a:moveTo>
                    <a:pt x="427" y="1"/>
                  </a:moveTo>
                  <a:cubicBezTo>
                    <a:pt x="181" y="1"/>
                    <a:pt x="59" y="109"/>
                    <a:pt x="37" y="402"/>
                  </a:cubicBezTo>
                  <a:cubicBezTo>
                    <a:pt x="0" y="906"/>
                    <a:pt x="328" y="1252"/>
                    <a:pt x="883" y="1465"/>
                  </a:cubicBezTo>
                  <a:cubicBezTo>
                    <a:pt x="925" y="1483"/>
                    <a:pt x="961" y="1502"/>
                    <a:pt x="1022" y="1520"/>
                  </a:cubicBezTo>
                  <a:cubicBezTo>
                    <a:pt x="384" y="1211"/>
                    <a:pt x="97" y="596"/>
                    <a:pt x="250" y="347"/>
                  </a:cubicBezTo>
                  <a:cubicBezTo>
                    <a:pt x="323" y="231"/>
                    <a:pt x="526" y="202"/>
                    <a:pt x="721" y="202"/>
                  </a:cubicBezTo>
                  <a:cubicBezTo>
                    <a:pt x="886" y="202"/>
                    <a:pt x="1044" y="223"/>
                    <a:pt x="1114" y="231"/>
                  </a:cubicBezTo>
                  <a:cubicBezTo>
                    <a:pt x="1114" y="194"/>
                    <a:pt x="1137" y="171"/>
                    <a:pt x="1137" y="134"/>
                  </a:cubicBezTo>
                  <a:cubicBezTo>
                    <a:pt x="834" y="54"/>
                    <a:pt x="600" y="1"/>
                    <a:pt x="42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415;p45">
              <a:extLst>
                <a:ext uri="{FF2B5EF4-FFF2-40B4-BE49-F238E27FC236}">
                  <a16:creationId xmlns:a16="http://schemas.microsoft.com/office/drawing/2014/main" id="{B7A4DA1A-02BD-BD44-9921-E579B19AD5D6}"/>
                </a:ext>
              </a:extLst>
            </p:cNvPr>
            <p:cNvSpPr/>
            <p:nvPr/>
          </p:nvSpPr>
          <p:spPr>
            <a:xfrm>
              <a:off x="6844740" y="1519949"/>
              <a:ext cx="40434" cy="54566"/>
            </a:xfrm>
            <a:custGeom>
              <a:avLst/>
              <a:gdLst/>
              <a:ahLst/>
              <a:cxnLst/>
              <a:rect l="l" t="t" r="r" b="b"/>
              <a:pathLst>
                <a:path w="1442" h="1946" extrusionOk="0">
                  <a:moveTo>
                    <a:pt x="190" y="0"/>
                  </a:moveTo>
                  <a:cubicBezTo>
                    <a:pt x="134" y="0"/>
                    <a:pt x="56" y="0"/>
                    <a:pt x="0" y="19"/>
                  </a:cubicBezTo>
                  <a:cubicBezTo>
                    <a:pt x="171" y="250"/>
                    <a:pt x="652" y="1059"/>
                    <a:pt x="633" y="1946"/>
                  </a:cubicBezTo>
                  <a:cubicBezTo>
                    <a:pt x="1077" y="1830"/>
                    <a:pt x="1442" y="1636"/>
                    <a:pt x="1442" y="1484"/>
                  </a:cubicBezTo>
                  <a:cubicBezTo>
                    <a:pt x="1442" y="1003"/>
                    <a:pt x="1077" y="0"/>
                    <a:pt x="19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416;p45">
              <a:extLst>
                <a:ext uri="{FF2B5EF4-FFF2-40B4-BE49-F238E27FC236}">
                  <a16:creationId xmlns:a16="http://schemas.microsoft.com/office/drawing/2014/main" id="{6733FA03-1B8B-C744-BC24-01273B2A2271}"/>
                </a:ext>
              </a:extLst>
            </p:cNvPr>
            <p:cNvSpPr/>
            <p:nvPr/>
          </p:nvSpPr>
          <p:spPr>
            <a:xfrm>
              <a:off x="6835010" y="1556317"/>
              <a:ext cx="79073" cy="41920"/>
            </a:xfrm>
            <a:custGeom>
              <a:avLst/>
              <a:gdLst/>
              <a:ahLst/>
              <a:cxnLst/>
              <a:rect l="l" t="t" r="r" b="b"/>
              <a:pathLst>
                <a:path w="2820" h="1495" extrusionOk="0">
                  <a:moveTo>
                    <a:pt x="2272" y="1"/>
                  </a:moveTo>
                  <a:cubicBezTo>
                    <a:pt x="2141" y="1"/>
                    <a:pt x="1981" y="12"/>
                    <a:pt x="1789" y="30"/>
                  </a:cubicBezTo>
                  <a:lnTo>
                    <a:pt x="1789" y="187"/>
                  </a:lnTo>
                  <a:cubicBezTo>
                    <a:pt x="1789" y="339"/>
                    <a:pt x="1424" y="533"/>
                    <a:pt x="980" y="649"/>
                  </a:cubicBezTo>
                  <a:cubicBezTo>
                    <a:pt x="749" y="704"/>
                    <a:pt x="500" y="746"/>
                    <a:pt x="287" y="746"/>
                  </a:cubicBezTo>
                  <a:cubicBezTo>
                    <a:pt x="190" y="746"/>
                    <a:pt x="98" y="723"/>
                    <a:pt x="1" y="723"/>
                  </a:cubicBezTo>
                  <a:lnTo>
                    <a:pt x="1290" y="1494"/>
                  </a:lnTo>
                  <a:cubicBezTo>
                    <a:pt x="1484" y="1457"/>
                    <a:pt x="1655" y="1416"/>
                    <a:pt x="1830" y="1379"/>
                  </a:cubicBezTo>
                  <a:cubicBezTo>
                    <a:pt x="2348" y="1226"/>
                    <a:pt x="2731" y="954"/>
                    <a:pt x="2791" y="589"/>
                  </a:cubicBezTo>
                  <a:lnTo>
                    <a:pt x="2791" y="515"/>
                  </a:lnTo>
                  <a:cubicBezTo>
                    <a:pt x="2820" y="117"/>
                    <a:pt x="2692" y="1"/>
                    <a:pt x="227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417;p45">
              <a:extLst>
                <a:ext uri="{FF2B5EF4-FFF2-40B4-BE49-F238E27FC236}">
                  <a16:creationId xmlns:a16="http://schemas.microsoft.com/office/drawing/2014/main" id="{8CD05573-BCF0-E04B-888A-45509399BFEE}"/>
                </a:ext>
              </a:extLst>
            </p:cNvPr>
            <p:cNvSpPr/>
            <p:nvPr/>
          </p:nvSpPr>
          <p:spPr>
            <a:xfrm>
              <a:off x="6855479" y="1572805"/>
              <a:ext cx="67520" cy="86980"/>
            </a:xfrm>
            <a:custGeom>
              <a:avLst/>
              <a:gdLst/>
              <a:ahLst/>
              <a:cxnLst/>
              <a:rect l="l" t="t" r="r" b="b"/>
              <a:pathLst>
                <a:path w="2408" h="3102" extrusionOk="0">
                  <a:moveTo>
                    <a:pt x="2061" y="1"/>
                  </a:moveTo>
                  <a:lnTo>
                    <a:pt x="2061" y="19"/>
                  </a:lnTo>
                  <a:lnTo>
                    <a:pt x="2043" y="42"/>
                  </a:lnTo>
                  <a:lnTo>
                    <a:pt x="2043" y="61"/>
                  </a:lnTo>
                  <a:lnTo>
                    <a:pt x="2043" y="98"/>
                  </a:lnTo>
                  <a:lnTo>
                    <a:pt x="2025" y="98"/>
                  </a:lnTo>
                  <a:lnTo>
                    <a:pt x="2025" y="116"/>
                  </a:lnTo>
                  <a:cubicBezTo>
                    <a:pt x="2025" y="135"/>
                    <a:pt x="2001" y="158"/>
                    <a:pt x="2001" y="176"/>
                  </a:cubicBezTo>
                  <a:lnTo>
                    <a:pt x="1983" y="195"/>
                  </a:lnTo>
                  <a:lnTo>
                    <a:pt x="1983" y="213"/>
                  </a:lnTo>
                  <a:lnTo>
                    <a:pt x="1964" y="213"/>
                  </a:lnTo>
                  <a:lnTo>
                    <a:pt x="1964" y="250"/>
                  </a:lnTo>
                  <a:lnTo>
                    <a:pt x="1946" y="250"/>
                  </a:lnTo>
                  <a:cubicBezTo>
                    <a:pt x="1946" y="273"/>
                    <a:pt x="1946" y="273"/>
                    <a:pt x="1927" y="292"/>
                  </a:cubicBezTo>
                  <a:cubicBezTo>
                    <a:pt x="1927" y="292"/>
                    <a:pt x="1927" y="310"/>
                    <a:pt x="1909" y="310"/>
                  </a:cubicBezTo>
                  <a:cubicBezTo>
                    <a:pt x="1909" y="329"/>
                    <a:pt x="1909" y="329"/>
                    <a:pt x="1886" y="329"/>
                  </a:cubicBezTo>
                  <a:cubicBezTo>
                    <a:pt x="1867" y="347"/>
                    <a:pt x="1849" y="366"/>
                    <a:pt x="1830" y="389"/>
                  </a:cubicBezTo>
                  <a:cubicBezTo>
                    <a:pt x="1830" y="407"/>
                    <a:pt x="1812" y="407"/>
                    <a:pt x="1812" y="426"/>
                  </a:cubicBezTo>
                  <a:cubicBezTo>
                    <a:pt x="1793" y="444"/>
                    <a:pt x="1770" y="444"/>
                    <a:pt x="1752" y="463"/>
                  </a:cubicBezTo>
                  <a:lnTo>
                    <a:pt x="1733" y="481"/>
                  </a:lnTo>
                  <a:cubicBezTo>
                    <a:pt x="1715" y="504"/>
                    <a:pt x="1696" y="523"/>
                    <a:pt x="1655" y="541"/>
                  </a:cubicBezTo>
                  <a:lnTo>
                    <a:pt x="1636" y="560"/>
                  </a:lnTo>
                  <a:cubicBezTo>
                    <a:pt x="1618" y="560"/>
                    <a:pt x="1618" y="578"/>
                    <a:pt x="1599" y="578"/>
                  </a:cubicBezTo>
                  <a:cubicBezTo>
                    <a:pt x="1599" y="578"/>
                    <a:pt x="1581" y="578"/>
                    <a:pt x="1581" y="597"/>
                  </a:cubicBezTo>
                  <a:cubicBezTo>
                    <a:pt x="1539" y="597"/>
                    <a:pt x="1521" y="620"/>
                    <a:pt x="1502" y="638"/>
                  </a:cubicBezTo>
                  <a:lnTo>
                    <a:pt x="1465" y="638"/>
                  </a:lnTo>
                  <a:cubicBezTo>
                    <a:pt x="1465" y="657"/>
                    <a:pt x="1447" y="657"/>
                    <a:pt x="1447" y="657"/>
                  </a:cubicBezTo>
                  <a:cubicBezTo>
                    <a:pt x="1424" y="675"/>
                    <a:pt x="1424" y="675"/>
                    <a:pt x="1405" y="675"/>
                  </a:cubicBezTo>
                  <a:cubicBezTo>
                    <a:pt x="1387" y="694"/>
                    <a:pt x="1368" y="694"/>
                    <a:pt x="1331" y="712"/>
                  </a:cubicBezTo>
                  <a:lnTo>
                    <a:pt x="1290" y="712"/>
                  </a:lnTo>
                  <a:cubicBezTo>
                    <a:pt x="1290" y="735"/>
                    <a:pt x="1271" y="735"/>
                    <a:pt x="1253" y="735"/>
                  </a:cubicBezTo>
                  <a:cubicBezTo>
                    <a:pt x="1216" y="754"/>
                    <a:pt x="1156" y="772"/>
                    <a:pt x="1100" y="791"/>
                  </a:cubicBezTo>
                  <a:cubicBezTo>
                    <a:pt x="1022" y="809"/>
                    <a:pt x="943" y="828"/>
                    <a:pt x="869" y="851"/>
                  </a:cubicBezTo>
                  <a:lnTo>
                    <a:pt x="828" y="851"/>
                  </a:lnTo>
                  <a:cubicBezTo>
                    <a:pt x="772" y="869"/>
                    <a:pt x="731" y="869"/>
                    <a:pt x="675" y="888"/>
                  </a:cubicBezTo>
                  <a:lnTo>
                    <a:pt x="597" y="888"/>
                  </a:lnTo>
                  <a:cubicBezTo>
                    <a:pt x="578" y="906"/>
                    <a:pt x="578" y="906"/>
                    <a:pt x="560" y="906"/>
                  </a:cubicBezTo>
                  <a:lnTo>
                    <a:pt x="500" y="906"/>
                  </a:lnTo>
                  <a:cubicBezTo>
                    <a:pt x="560" y="1350"/>
                    <a:pt x="560" y="2214"/>
                    <a:pt x="1" y="3101"/>
                  </a:cubicBezTo>
                  <a:cubicBezTo>
                    <a:pt x="38" y="3101"/>
                    <a:pt x="79" y="3101"/>
                    <a:pt x="116" y="3083"/>
                  </a:cubicBezTo>
                  <a:cubicBezTo>
                    <a:pt x="1193" y="2833"/>
                    <a:pt x="1387" y="2542"/>
                    <a:pt x="1539" y="2329"/>
                  </a:cubicBezTo>
                  <a:cubicBezTo>
                    <a:pt x="1909" y="1909"/>
                    <a:pt x="2408" y="869"/>
                    <a:pt x="20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418;p45">
              <a:extLst>
                <a:ext uri="{FF2B5EF4-FFF2-40B4-BE49-F238E27FC236}">
                  <a16:creationId xmlns:a16="http://schemas.microsoft.com/office/drawing/2014/main" id="{79364D8B-FC49-1441-8CB3-1314F5F42323}"/>
                </a:ext>
              </a:extLst>
            </p:cNvPr>
            <p:cNvSpPr/>
            <p:nvPr/>
          </p:nvSpPr>
          <p:spPr>
            <a:xfrm>
              <a:off x="6811176" y="1712079"/>
              <a:ext cx="53024" cy="10908"/>
            </a:xfrm>
            <a:custGeom>
              <a:avLst/>
              <a:gdLst/>
              <a:ahLst/>
              <a:cxnLst/>
              <a:rect l="l" t="t" r="r" b="b"/>
              <a:pathLst>
                <a:path w="1891" h="389" extrusionOk="0">
                  <a:moveTo>
                    <a:pt x="1890" y="1"/>
                  </a:moveTo>
                  <a:lnTo>
                    <a:pt x="657" y="250"/>
                  </a:lnTo>
                  <a:lnTo>
                    <a:pt x="0" y="310"/>
                  </a:lnTo>
                  <a:lnTo>
                    <a:pt x="694" y="389"/>
                  </a:lnTo>
                  <a:lnTo>
                    <a:pt x="1890" y="1"/>
                  </a:lnTo>
                  <a:close/>
                </a:path>
              </a:pathLst>
            </a:custGeom>
            <a:solidFill>
              <a:srgbClr val="F1B400">
                <a:alpha val="36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419;p45">
              <a:extLst>
                <a:ext uri="{FF2B5EF4-FFF2-40B4-BE49-F238E27FC236}">
                  <a16:creationId xmlns:a16="http://schemas.microsoft.com/office/drawing/2014/main" id="{27AF4BB6-4F85-0847-886D-03DE8966F07F}"/>
                </a:ext>
              </a:extLst>
            </p:cNvPr>
            <p:cNvSpPr/>
            <p:nvPr/>
          </p:nvSpPr>
          <p:spPr>
            <a:xfrm>
              <a:off x="6741609" y="2044157"/>
              <a:ext cx="27479" cy="8047"/>
            </a:xfrm>
            <a:custGeom>
              <a:avLst/>
              <a:gdLst/>
              <a:ahLst/>
              <a:cxnLst/>
              <a:rect l="l" t="t" r="r" b="b"/>
              <a:pathLst>
                <a:path w="980" h="287" extrusionOk="0">
                  <a:moveTo>
                    <a:pt x="56" y="0"/>
                  </a:moveTo>
                  <a:lnTo>
                    <a:pt x="0" y="213"/>
                  </a:lnTo>
                  <a:lnTo>
                    <a:pt x="481" y="287"/>
                  </a:lnTo>
                  <a:lnTo>
                    <a:pt x="980" y="74"/>
                  </a:lnTo>
                  <a:lnTo>
                    <a:pt x="980" y="74"/>
                  </a:lnTo>
                  <a:lnTo>
                    <a:pt x="559" y="17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1B400">
                <a:alpha val="36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420;p45">
              <a:extLst>
                <a:ext uri="{FF2B5EF4-FFF2-40B4-BE49-F238E27FC236}">
                  <a16:creationId xmlns:a16="http://schemas.microsoft.com/office/drawing/2014/main" id="{D9F15762-5533-A849-B40A-3E6BBC7574EB}"/>
                </a:ext>
              </a:extLst>
            </p:cNvPr>
            <p:cNvSpPr/>
            <p:nvPr/>
          </p:nvSpPr>
          <p:spPr>
            <a:xfrm>
              <a:off x="6854974" y="2041437"/>
              <a:ext cx="17245" cy="76073"/>
            </a:xfrm>
            <a:custGeom>
              <a:avLst/>
              <a:gdLst/>
              <a:ahLst/>
              <a:cxnLst/>
              <a:rect l="l" t="t" r="r" b="b"/>
              <a:pathLst>
                <a:path w="615" h="2713" extrusionOk="0">
                  <a:moveTo>
                    <a:pt x="134" y="0"/>
                  </a:moveTo>
                  <a:cubicBezTo>
                    <a:pt x="134" y="19"/>
                    <a:pt x="56" y="310"/>
                    <a:pt x="0" y="633"/>
                  </a:cubicBezTo>
                  <a:lnTo>
                    <a:pt x="615" y="271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1B400">
                <a:alpha val="36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421;p45">
              <a:extLst>
                <a:ext uri="{FF2B5EF4-FFF2-40B4-BE49-F238E27FC236}">
                  <a16:creationId xmlns:a16="http://schemas.microsoft.com/office/drawing/2014/main" id="{391CA04A-D99E-6645-96EC-2440236484CB}"/>
                </a:ext>
              </a:extLst>
            </p:cNvPr>
            <p:cNvSpPr/>
            <p:nvPr/>
          </p:nvSpPr>
          <p:spPr>
            <a:xfrm>
              <a:off x="6784229" y="1552868"/>
              <a:ext cx="129573" cy="47051"/>
            </a:xfrm>
            <a:custGeom>
              <a:avLst/>
              <a:gdLst/>
              <a:ahLst/>
              <a:cxnLst/>
              <a:rect l="l" t="t" r="r" b="b"/>
              <a:pathLst>
                <a:path w="4621" h="1678" extrusionOk="0">
                  <a:moveTo>
                    <a:pt x="97" y="0"/>
                  </a:moveTo>
                  <a:lnTo>
                    <a:pt x="97" y="0"/>
                  </a:lnTo>
                  <a:cubicBezTo>
                    <a:pt x="60" y="37"/>
                    <a:pt x="19" y="116"/>
                    <a:pt x="19" y="176"/>
                  </a:cubicBezTo>
                  <a:cubicBezTo>
                    <a:pt x="37" y="116"/>
                    <a:pt x="60" y="37"/>
                    <a:pt x="97" y="0"/>
                  </a:cubicBezTo>
                  <a:close/>
                  <a:moveTo>
                    <a:pt x="4524" y="250"/>
                  </a:moveTo>
                  <a:cubicBezTo>
                    <a:pt x="4566" y="291"/>
                    <a:pt x="4584" y="365"/>
                    <a:pt x="4602" y="425"/>
                  </a:cubicBezTo>
                  <a:cubicBezTo>
                    <a:pt x="4584" y="347"/>
                    <a:pt x="4566" y="291"/>
                    <a:pt x="4524" y="250"/>
                  </a:cubicBezTo>
                  <a:close/>
                  <a:moveTo>
                    <a:pt x="19" y="176"/>
                  </a:moveTo>
                  <a:cubicBezTo>
                    <a:pt x="0" y="213"/>
                    <a:pt x="0" y="250"/>
                    <a:pt x="0" y="268"/>
                  </a:cubicBezTo>
                  <a:lnTo>
                    <a:pt x="0" y="365"/>
                  </a:lnTo>
                  <a:cubicBezTo>
                    <a:pt x="0" y="499"/>
                    <a:pt x="37" y="638"/>
                    <a:pt x="97" y="772"/>
                  </a:cubicBezTo>
                  <a:cubicBezTo>
                    <a:pt x="153" y="887"/>
                    <a:pt x="250" y="984"/>
                    <a:pt x="347" y="1077"/>
                  </a:cubicBezTo>
                  <a:cubicBezTo>
                    <a:pt x="462" y="1155"/>
                    <a:pt x="578" y="1234"/>
                    <a:pt x="693" y="1289"/>
                  </a:cubicBezTo>
                  <a:cubicBezTo>
                    <a:pt x="924" y="1405"/>
                    <a:pt x="1192" y="1483"/>
                    <a:pt x="1447" y="1562"/>
                  </a:cubicBezTo>
                  <a:cubicBezTo>
                    <a:pt x="1715" y="1617"/>
                    <a:pt x="1983" y="1654"/>
                    <a:pt x="2255" y="1677"/>
                  </a:cubicBezTo>
                  <a:cubicBezTo>
                    <a:pt x="2523" y="1677"/>
                    <a:pt x="2791" y="1677"/>
                    <a:pt x="3041" y="1636"/>
                  </a:cubicBezTo>
                  <a:cubicBezTo>
                    <a:pt x="3179" y="1636"/>
                    <a:pt x="3313" y="1599"/>
                    <a:pt x="3447" y="1580"/>
                  </a:cubicBezTo>
                  <a:cubicBezTo>
                    <a:pt x="3581" y="1539"/>
                    <a:pt x="3715" y="1502"/>
                    <a:pt x="3831" y="1465"/>
                  </a:cubicBezTo>
                  <a:cubicBezTo>
                    <a:pt x="3965" y="1405"/>
                    <a:pt x="4080" y="1349"/>
                    <a:pt x="4196" y="1271"/>
                  </a:cubicBezTo>
                  <a:cubicBezTo>
                    <a:pt x="4311" y="1192"/>
                    <a:pt x="4408" y="1118"/>
                    <a:pt x="4487" y="1003"/>
                  </a:cubicBezTo>
                  <a:cubicBezTo>
                    <a:pt x="4566" y="887"/>
                    <a:pt x="4602" y="753"/>
                    <a:pt x="4621" y="615"/>
                  </a:cubicBezTo>
                  <a:cubicBezTo>
                    <a:pt x="4621" y="559"/>
                    <a:pt x="4621" y="481"/>
                    <a:pt x="4602" y="425"/>
                  </a:cubicBezTo>
                  <a:lnTo>
                    <a:pt x="4602" y="615"/>
                  </a:lnTo>
                  <a:cubicBezTo>
                    <a:pt x="4584" y="753"/>
                    <a:pt x="4542" y="887"/>
                    <a:pt x="4468" y="984"/>
                  </a:cubicBezTo>
                  <a:cubicBezTo>
                    <a:pt x="4390" y="1100"/>
                    <a:pt x="4274" y="1174"/>
                    <a:pt x="4177" y="1252"/>
                  </a:cubicBezTo>
                  <a:cubicBezTo>
                    <a:pt x="4062" y="1308"/>
                    <a:pt x="3946" y="1368"/>
                    <a:pt x="3812" y="1423"/>
                  </a:cubicBezTo>
                  <a:cubicBezTo>
                    <a:pt x="3563" y="1502"/>
                    <a:pt x="3313" y="1562"/>
                    <a:pt x="3041" y="1599"/>
                  </a:cubicBezTo>
                  <a:cubicBezTo>
                    <a:pt x="2851" y="1612"/>
                    <a:pt x="2671" y="1625"/>
                    <a:pt x="2487" y="1625"/>
                  </a:cubicBezTo>
                  <a:cubicBezTo>
                    <a:pt x="2411" y="1625"/>
                    <a:pt x="2334" y="1623"/>
                    <a:pt x="2255" y="1617"/>
                  </a:cubicBezTo>
                  <a:cubicBezTo>
                    <a:pt x="1983" y="1599"/>
                    <a:pt x="1715" y="1562"/>
                    <a:pt x="1465" y="1502"/>
                  </a:cubicBezTo>
                  <a:cubicBezTo>
                    <a:pt x="1331" y="1465"/>
                    <a:pt x="1216" y="1446"/>
                    <a:pt x="1077" y="1405"/>
                  </a:cubicBezTo>
                  <a:cubicBezTo>
                    <a:pt x="1040" y="1386"/>
                    <a:pt x="1022" y="1386"/>
                    <a:pt x="985" y="1368"/>
                  </a:cubicBezTo>
                  <a:lnTo>
                    <a:pt x="888" y="1331"/>
                  </a:lnTo>
                  <a:cubicBezTo>
                    <a:pt x="869" y="1331"/>
                    <a:pt x="827" y="1308"/>
                    <a:pt x="809" y="1289"/>
                  </a:cubicBezTo>
                  <a:cubicBezTo>
                    <a:pt x="772" y="1289"/>
                    <a:pt x="730" y="1271"/>
                    <a:pt x="712" y="1252"/>
                  </a:cubicBezTo>
                  <a:cubicBezTo>
                    <a:pt x="596" y="1192"/>
                    <a:pt x="481" y="1137"/>
                    <a:pt x="365" y="1040"/>
                  </a:cubicBezTo>
                  <a:cubicBezTo>
                    <a:pt x="268" y="961"/>
                    <a:pt x="176" y="869"/>
                    <a:pt x="116" y="753"/>
                  </a:cubicBezTo>
                  <a:cubicBezTo>
                    <a:pt x="60" y="638"/>
                    <a:pt x="19" y="499"/>
                    <a:pt x="19" y="365"/>
                  </a:cubicBezTo>
                  <a:lnTo>
                    <a:pt x="19" y="268"/>
                  </a:lnTo>
                  <a:lnTo>
                    <a:pt x="19" y="176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422;p45">
              <a:extLst>
                <a:ext uri="{FF2B5EF4-FFF2-40B4-BE49-F238E27FC236}">
                  <a16:creationId xmlns:a16="http://schemas.microsoft.com/office/drawing/2014/main" id="{042ED6B8-FA7E-F84F-A688-14739B352401}"/>
                </a:ext>
              </a:extLst>
            </p:cNvPr>
            <p:cNvSpPr/>
            <p:nvPr/>
          </p:nvSpPr>
          <p:spPr>
            <a:xfrm>
              <a:off x="6761545" y="1888675"/>
              <a:ext cx="56136" cy="28012"/>
            </a:xfrm>
            <a:custGeom>
              <a:avLst/>
              <a:gdLst/>
              <a:ahLst/>
              <a:cxnLst/>
              <a:rect l="l" t="t" r="r" b="b"/>
              <a:pathLst>
                <a:path w="2002" h="999" extrusionOk="0">
                  <a:moveTo>
                    <a:pt x="1965" y="1"/>
                  </a:moveTo>
                  <a:lnTo>
                    <a:pt x="61" y="749"/>
                  </a:lnTo>
                  <a:cubicBezTo>
                    <a:pt x="38" y="828"/>
                    <a:pt x="19" y="925"/>
                    <a:pt x="1" y="999"/>
                  </a:cubicBezTo>
                  <a:lnTo>
                    <a:pt x="2001" y="135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423;p45">
              <a:extLst>
                <a:ext uri="{FF2B5EF4-FFF2-40B4-BE49-F238E27FC236}">
                  <a16:creationId xmlns:a16="http://schemas.microsoft.com/office/drawing/2014/main" id="{79AAFD0D-92B9-B647-80F7-38E2836E295F}"/>
                </a:ext>
              </a:extLst>
            </p:cNvPr>
            <p:cNvSpPr/>
            <p:nvPr/>
          </p:nvSpPr>
          <p:spPr>
            <a:xfrm>
              <a:off x="6772312" y="1919379"/>
              <a:ext cx="15702" cy="54061"/>
            </a:xfrm>
            <a:custGeom>
              <a:avLst/>
              <a:gdLst/>
              <a:ahLst/>
              <a:cxnLst/>
              <a:rect l="l" t="t" r="r" b="b"/>
              <a:pathLst>
                <a:path w="560" h="1928" extrusionOk="0">
                  <a:moveTo>
                    <a:pt x="194" y="1"/>
                  </a:moveTo>
                  <a:lnTo>
                    <a:pt x="347" y="809"/>
                  </a:lnTo>
                  <a:lnTo>
                    <a:pt x="0" y="1927"/>
                  </a:lnTo>
                  <a:lnTo>
                    <a:pt x="559" y="809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F1B400">
                <a:alpha val="36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424;p45">
              <a:extLst>
                <a:ext uri="{FF2B5EF4-FFF2-40B4-BE49-F238E27FC236}">
                  <a16:creationId xmlns:a16="http://schemas.microsoft.com/office/drawing/2014/main" id="{D9B6781E-54E2-F44E-9598-5E68C0677E76}"/>
                </a:ext>
              </a:extLst>
            </p:cNvPr>
            <p:cNvSpPr/>
            <p:nvPr/>
          </p:nvSpPr>
          <p:spPr>
            <a:xfrm>
              <a:off x="6637440" y="1710004"/>
              <a:ext cx="185681" cy="213805"/>
            </a:xfrm>
            <a:custGeom>
              <a:avLst/>
              <a:gdLst/>
              <a:ahLst/>
              <a:cxnLst/>
              <a:rect l="l" t="t" r="r" b="b"/>
              <a:pathLst>
                <a:path w="6622" h="7625" extrusionOk="0">
                  <a:moveTo>
                    <a:pt x="3983" y="232"/>
                  </a:moveTo>
                  <a:lnTo>
                    <a:pt x="4293" y="269"/>
                  </a:lnTo>
                  <a:lnTo>
                    <a:pt x="4408" y="555"/>
                  </a:lnTo>
                  <a:lnTo>
                    <a:pt x="4214" y="809"/>
                  </a:lnTo>
                  <a:lnTo>
                    <a:pt x="3909" y="749"/>
                  </a:lnTo>
                  <a:lnTo>
                    <a:pt x="3794" y="463"/>
                  </a:lnTo>
                  <a:lnTo>
                    <a:pt x="3983" y="232"/>
                  </a:lnTo>
                  <a:close/>
                  <a:moveTo>
                    <a:pt x="3447" y="440"/>
                  </a:moveTo>
                  <a:lnTo>
                    <a:pt x="3734" y="481"/>
                  </a:lnTo>
                  <a:lnTo>
                    <a:pt x="3849" y="768"/>
                  </a:lnTo>
                  <a:lnTo>
                    <a:pt x="3655" y="1017"/>
                  </a:lnTo>
                  <a:lnTo>
                    <a:pt x="3350" y="962"/>
                  </a:lnTo>
                  <a:lnTo>
                    <a:pt x="3235" y="671"/>
                  </a:lnTo>
                  <a:lnTo>
                    <a:pt x="3447" y="440"/>
                  </a:lnTo>
                  <a:close/>
                  <a:moveTo>
                    <a:pt x="2888" y="652"/>
                  </a:moveTo>
                  <a:lnTo>
                    <a:pt x="3193" y="712"/>
                  </a:lnTo>
                  <a:lnTo>
                    <a:pt x="3290" y="999"/>
                  </a:lnTo>
                  <a:lnTo>
                    <a:pt x="3101" y="1230"/>
                  </a:lnTo>
                  <a:lnTo>
                    <a:pt x="2791" y="1193"/>
                  </a:lnTo>
                  <a:lnTo>
                    <a:pt x="2694" y="902"/>
                  </a:lnTo>
                  <a:lnTo>
                    <a:pt x="2888" y="652"/>
                  </a:lnTo>
                  <a:close/>
                  <a:moveTo>
                    <a:pt x="3909" y="828"/>
                  </a:moveTo>
                  <a:lnTo>
                    <a:pt x="4214" y="865"/>
                  </a:lnTo>
                  <a:lnTo>
                    <a:pt x="4330" y="1156"/>
                  </a:lnTo>
                  <a:lnTo>
                    <a:pt x="4117" y="1406"/>
                  </a:lnTo>
                  <a:lnTo>
                    <a:pt x="3831" y="1345"/>
                  </a:lnTo>
                  <a:lnTo>
                    <a:pt x="3715" y="1059"/>
                  </a:lnTo>
                  <a:lnTo>
                    <a:pt x="3909" y="828"/>
                  </a:lnTo>
                  <a:close/>
                  <a:moveTo>
                    <a:pt x="2329" y="883"/>
                  </a:moveTo>
                  <a:lnTo>
                    <a:pt x="2639" y="925"/>
                  </a:lnTo>
                  <a:lnTo>
                    <a:pt x="2731" y="1211"/>
                  </a:lnTo>
                  <a:lnTo>
                    <a:pt x="2542" y="1442"/>
                  </a:lnTo>
                  <a:lnTo>
                    <a:pt x="2250" y="1406"/>
                  </a:lnTo>
                  <a:lnTo>
                    <a:pt x="2135" y="1114"/>
                  </a:lnTo>
                  <a:lnTo>
                    <a:pt x="2329" y="883"/>
                  </a:lnTo>
                  <a:close/>
                  <a:moveTo>
                    <a:pt x="3350" y="1041"/>
                  </a:moveTo>
                  <a:lnTo>
                    <a:pt x="3655" y="1096"/>
                  </a:lnTo>
                  <a:lnTo>
                    <a:pt x="3771" y="1364"/>
                  </a:lnTo>
                  <a:lnTo>
                    <a:pt x="3581" y="1618"/>
                  </a:lnTo>
                  <a:lnTo>
                    <a:pt x="3272" y="1576"/>
                  </a:lnTo>
                  <a:lnTo>
                    <a:pt x="3156" y="1290"/>
                  </a:lnTo>
                  <a:lnTo>
                    <a:pt x="3350" y="1041"/>
                  </a:lnTo>
                  <a:close/>
                  <a:moveTo>
                    <a:pt x="1770" y="1096"/>
                  </a:moveTo>
                  <a:lnTo>
                    <a:pt x="2080" y="1133"/>
                  </a:lnTo>
                  <a:lnTo>
                    <a:pt x="2195" y="1424"/>
                  </a:lnTo>
                  <a:lnTo>
                    <a:pt x="2001" y="1674"/>
                  </a:lnTo>
                  <a:lnTo>
                    <a:pt x="1691" y="1618"/>
                  </a:lnTo>
                  <a:lnTo>
                    <a:pt x="1576" y="1327"/>
                  </a:lnTo>
                  <a:lnTo>
                    <a:pt x="1770" y="1096"/>
                  </a:lnTo>
                  <a:close/>
                  <a:moveTo>
                    <a:pt x="4371" y="1193"/>
                  </a:moveTo>
                  <a:lnTo>
                    <a:pt x="4676" y="1248"/>
                  </a:lnTo>
                  <a:lnTo>
                    <a:pt x="4792" y="1540"/>
                  </a:lnTo>
                  <a:lnTo>
                    <a:pt x="4602" y="1771"/>
                  </a:lnTo>
                  <a:lnTo>
                    <a:pt x="4293" y="1734"/>
                  </a:lnTo>
                  <a:lnTo>
                    <a:pt x="4177" y="1442"/>
                  </a:lnTo>
                  <a:lnTo>
                    <a:pt x="4371" y="1193"/>
                  </a:lnTo>
                  <a:close/>
                  <a:moveTo>
                    <a:pt x="2791" y="1248"/>
                  </a:moveTo>
                  <a:lnTo>
                    <a:pt x="3101" y="1308"/>
                  </a:lnTo>
                  <a:lnTo>
                    <a:pt x="3216" y="1595"/>
                  </a:lnTo>
                  <a:lnTo>
                    <a:pt x="3022" y="1826"/>
                  </a:lnTo>
                  <a:lnTo>
                    <a:pt x="2713" y="1789"/>
                  </a:lnTo>
                  <a:lnTo>
                    <a:pt x="2597" y="1503"/>
                  </a:lnTo>
                  <a:lnTo>
                    <a:pt x="2791" y="1248"/>
                  </a:lnTo>
                  <a:close/>
                  <a:moveTo>
                    <a:pt x="1211" y="1308"/>
                  </a:moveTo>
                  <a:lnTo>
                    <a:pt x="1520" y="1364"/>
                  </a:lnTo>
                  <a:lnTo>
                    <a:pt x="1636" y="1655"/>
                  </a:lnTo>
                  <a:lnTo>
                    <a:pt x="1442" y="1886"/>
                  </a:lnTo>
                  <a:lnTo>
                    <a:pt x="1137" y="1849"/>
                  </a:lnTo>
                  <a:lnTo>
                    <a:pt x="1021" y="1558"/>
                  </a:lnTo>
                  <a:lnTo>
                    <a:pt x="1211" y="1308"/>
                  </a:lnTo>
                  <a:close/>
                  <a:moveTo>
                    <a:pt x="3812" y="1424"/>
                  </a:moveTo>
                  <a:lnTo>
                    <a:pt x="4117" y="1461"/>
                  </a:lnTo>
                  <a:lnTo>
                    <a:pt x="4233" y="1752"/>
                  </a:lnTo>
                  <a:lnTo>
                    <a:pt x="4043" y="1983"/>
                  </a:lnTo>
                  <a:lnTo>
                    <a:pt x="3734" y="1942"/>
                  </a:lnTo>
                  <a:lnTo>
                    <a:pt x="3618" y="1655"/>
                  </a:lnTo>
                  <a:lnTo>
                    <a:pt x="3812" y="1424"/>
                  </a:lnTo>
                  <a:close/>
                  <a:moveTo>
                    <a:pt x="2232" y="1479"/>
                  </a:moveTo>
                  <a:lnTo>
                    <a:pt x="2542" y="1521"/>
                  </a:lnTo>
                  <a:lnTo>
                    <a:pt x="2657" y="1808"/>
                  </a:lnTo>
                  <a:lnTo>
                    <a:pt x="2463" y="2057"/>
                  </a:lnTo>
                  <a:lnTo>
                    <a:pt x="2153" y="2002"/>
                  </a:lnTo>
                  <a:lnTo>
                    <a:pt x="2038" y="1710"/>
                  </a:lnTo>
                  <a:lnTo>
                    <a:pt x="2232" y="1479"/>
                  </a:lnTo>
                  <a:close/>
                  <a:moveTo>
                    <a:pt x="652" y="1521"/>
                  </a:moveTo>
                  <a:lnTo>
                    <a:pt x="961" y="1576"/>
                  </a:lnTo>
                  <a:lnTo>
                    <a:pt x="1077" y="1868"/>
                  </a:lnTo>
                  <a:lnTo>
                    <a:pt x="883" y="2099"/>
                  </a:lnTo>
                  <a:lnTo>
                    <a:pt x="578" y="2057"/>
                  </a:lnTo>
                  <a:lnTo>
                    <a:pt x="462" y="1771"/>
                  </a:lnTo>
                  <a:lnTo>
                    <a:pt x="652" y="1521"/>
                  </a:lnTo>
                  <a:close/>
                  <a:moveTo>
                    <a:pt x="3253" y="1637"/>
                  </a:moveTo>
                  <a:lnTo>
                    <a:pt x="3563" y="1674"/>
                  </a:lnTo>
                  <a:lnTo>
                    <a:pt x="3678" y="1965"/>
                  </a:lnTo>
                  <a:lnTo>
                    <a:pt x="3484" y="2214"/>
                  </a:lnTo>
                  <a:lnTo>
                    <a:pt x="3175" y="2154"/>
                  </a:lnTo>
                  <a:lnTo>
                    <a:pt x="3059" y="1868"/>
                  </a:lnTo>
                  <a:lnTo>
                    <a:pt x="3253" y="1637"/>
                  </a:lnTo>
                  <a:close/>
                  <a:moveTo>
                    <a:pt x="1673" y="1692"/>
                  </a:moveTo>
                  <a:lnTo>
                    <a:pt x="1982" y="1734"/>
                  </a:lnTo>
                  <a:lnTo>
                    <a:pt x="2098" y="2020"/>
                  </a:lnTo>
                  <a:lnTo>
                    <a:pt x="1904" y="2270"/>
                  </a:lnTo>
                  <a:lnTo>
                    <a:pt x="1599" y="2233"/>
                  </a:lnTo>
                  <a:lnTo>
                    <a:pt x="1483" y="1942"/>
                  </a:lnTo>
                  <a:lnTo>
                    <a:pt x="1673" y="1692"/>
                  </a:lnTo>
                  <a:close/>
                  <a:moveTo>
                    <a:pt x="4293" y="1789"/>
                  </a:moveTo>
                  <a:lnTo>
                    <a:pt x="4579" y="1849"/>
                  </a:lnTo>
                  <a:lnTo>
                    <a:pt x="4695" y="2136"/>
                  </a:lnTo>
                  <a:lnTo>
                    <a:pt x="4505" y="2367"/>
                  </a:lnTo>
                  <a:lnTo>
                    <a:pt x="4196" y="2330"/>
                  </a:lnTo>
                  <a:lnTo>
                    <a:pt x="4099" y="2039"/>
                  </a:lnTo>
                  <a:lnTo>
                    <a:pt x="4293" y="1789"/>
                  </a:lnTo>
                  <a:close/>
                  <a:moveTo>
                    <a:pt x="2713" y="1849"/>
                  </a:moveTo>
                  <a:lnTo>
                    <a:pt x="3004" y="1905"/>
                  </a:lnTo>
                  <a:lnTo>
                    <a:pt x="3119" y="2196"/>
                  </a:lnTo>
                  <a:lnTo>
                    <a:pt x="2925" y="2427"/>
                  </a:lnTo>
                  <a:lnTo>
                    <a:pt x="2616" y="2385"/>
                  </a:lnTo>
                  <a:lnTo>
                    <a:pt x="2500" y="2099"/>
                  </a:lnTo>
                  <a:lnTo>
                    <a:pt x="2713" y="1849"/>
                  </a:lnTo>
                  <a:close/>
                  <a:moveTo>
                    <a:pt x="1114" y="1905"/>
                  </a:moveTo>
                  <a:lnTo>
                    <a:pt x="1423" y="1965"/>
                  </a:lnTo>
                  <a:lnTo>
                    <a:pt x="1539" y="2251"/>
                  </a:lnTo>
                  <a:lnTo>
                    <a:pt x="1345" y="2482"/>
                  </a:lnTo>
                  <a:lnTo>
                    <a:pt x="1040" y="2445"/>
                  </a:lnTo>
                  <a:lnTo>
                    <a:pt x="924" y="2154"/>
                  </a:lnTo>
                  <a:lnTo>
                    <a:pt x="1114" y="1905"/>
                  </a:lnTo>
                  <a:close/>
                  <a:moveTo>
                    <a:pt x="3734" y="2020"/>
                  </a:moveTo>
                  <a:lnTo>
                    <a:pt x="4043" y="2057"/>
                  </a:lnTo>
                  <a:lnTo>
                    <a:pt x="4140" y="2348"/>
                  </a:lnTo>
                  <a:lnTo>
                    <a:pt x="3946" y="2598"/>
                  </a:lnTo>
                  <a:lnTo>
                    <a:pt x="3637" y="2542"/>
                  </a:lnTo>
                  <a:lnTo>
                    <a:pt x="3540" y="2251"/>
                  </a:lnTo>
                  <a:lnTo>
                    <a:pt x="3734" y="2020"/>
                  </a:lnTo>
                  <a:close/>
                  <a:moveTo>
                    <a:pt x="2153" y="2057"/>
                  </a:moveTo>
                  <a:lnTo>
                    <a:pt x="2463" y="2117"/>
                  </a:lnTo>
                  <a:lnTo>
                    <a:pt x="2560" y="2404"/>
                  </a:lnTo>
                  <a:lnTo>
                    <a:pt x="2366" y="2635"/>
                  </a:lnTo>
                  <a:lnTo>
                    <a:pt x="2061" y="2598"/>
                  </a:lnTo>
                  <a:lnTo>
                    <a:pt x="1964" y="2311"/>
                  </a:lnTo>
                  <a:lnTo>
                    <a:pt x="2153" y="2057"/>
                  </a:lnTo>
                  <a:close/>
                  <a:moveTo>
                    <a:pt x="559" y="2136"/>
                  </a:moveTo>
                  <a:lnTo>
                    <a:pt x="864" y="2173"/>
                  </a:lnTo>
                  <a:lnTo>
                    <a:pt x="980" y="2464"/>
                  </a:lnTo>
                  <a:lnTo>
                    <a:pt x="790" y="2713"/>
                  </a:lnTo>
                  <a:lnTo>
                    <a:pt x="481" y="2658"/>
                  </a:lnTo>
                  <a:lnTo>
                    <a:pt x="365" y="2367"/>
                  </a:lnTo>
                  <a:lnTo>
                    <a:pt x="559" y="2136"/>
                  </a:lnTo>
                  <a:close/>
                  <a:moveTo>
                    <a:pt x="4755" y="2173"/>
                  </a:moveTo>
                  <a:lnTo>
                    <a:pt x="5064" y="2214"/>
                  </a:lnTo>
                  <a:lnTo>
                    <a:pt x="5180" y="2501"/>
                  </a:lnTo>
                  <a:lnTo>
                    <a:pt x="4986" y="2750"/>
                  </a:lnTo>
                  <a:lnTo>
                    <a:pt x="4676" y="2695"/>
                  </a:lnTo>
                  <a:lnTo>
                    <a:pt x="4561" y="2404"/>
                  </a:lnTo>
                  <a:lnTo>
                    <a:pt x="4755" y="2173"/>
                  </a:lnTo>
                  <a:close/>
                  <a:moveTo>
                    <a:pt x="3175" y="2233"/>
                  </a:moveTo>
                  <a:lnTo>
                    <a:pt x="3484" y="2270"/>
                  </a:lnTo>
                  <a:lnTo>
                    <a:pt x="3600" y="2561"/>
                  </a:lnTo>
                  <a:lnTo>
                    <a:pt x="3387" y="2810"/>
                  </a:lnTo>
                  <a:lnTo>
                    <a:pt x="3101" y="2773"/>
                  </a:lnTo>
                  <a:lnTo>
                    <a:pt x="2985" y="2482"/>
                  </a:lnTo>
                  <a:lnTo>
                    <a:pt x="3175" y="2233"/>
                  </a:lnTo>
                  <a:close/>
                  <a:moveTo>
                    <a:pt x="1599" y="2288"/>
                  </a:moveTo>
                  <a:lnTo>
                    <a:pt x="1904" y="2330"/>
                  </a:lnTo>
                  <a:lnTo>
                    <a:pt x="2001" y="2616"/>
                  </a:lnTo>
                  <a:lnTo>
                    <a:pt x="1807" y="2866"/>
                  </a:lnTo>
                  <a:lnTo>
                    <a:pt x="1520" y="2810"/>
                  </a:lnTo>
                  <a:lnTo>
                    <a:pt x="1405" y="2519"/>
                  </a:lnTo>
                  <a:lnTo>
                    <a:pt x="1599" y="2288"/>
                  </a:lnTo>
                  <a:close/>
                  <a:moveTo>
                    <a:pt x="4196" y="2385"/>
                  </a:moveTo>
                  <a:lnTo>
                    <a:pt x="4505" y="2445"/>
                  </a:lnTo>
                  <a:lnTo>
                    <a:pt x="4621" y="2732"/>
                  </a:lnTo>
                  <a:lnTo>
                    <a:pt x="4427" y="2963"/>
                  </a:lnTo>
                  <a:lnTo>
                    <a:pt x="4117" y="2926"/>
                  </a:lnTo>
                  <a:lnTo>
                    <a:pt x="4002" y="2635"/>
                  </a:lnTo>
                  <a:lnTo>
                    <a:pt x="4196" y="2385"/>
                  </a:lnTo>
                  <a:close/>
                  <a:moveTo>
                    <a:pt x="2616" y="2445"/>
                  </a:moveTo>
                  <a:lnTo>
                    <a:pt x="2925" y="2501"/>
                  </a:lnTo>
                  <a:lnTo>
                    <a:pt x="3041" y="2792"/>
                  </a:lnTo>
                  <a:lnTo>
                    <a:pt x="2847" y="3023"/>
                  </a:lnTo>
                  <a:lnTo>
                    <a:pt x="2542" y="2981"/>
                  </a:lnTo>
                  <a:lnTo>
                    <a:pt x="2426" y="2695"/>
                  </a:lnTo>
                  <a:lnTo>
                    <a:pt x="2616" y="2445"/>
                  </a:lnTo>
                  <a:close/>
                  <a:moveTo>
                    <a:pt x="1040" y="2501"/>
                  </a:moveTo>
                  <a:lnTo>
                    <a:pt x="1345" y="2561"/>
                  </a:lnTo>
                  <a:lnTo>
                    <a:pt x="1460" y="2847"/>
                  </a:lnTo>
                  <a:lnTo>
                    <a:pt x="1252" y="3078"/>
                  </a:lnTo>
                  <a:lnTo>
                    <a:pt x="961" y="3041"/>
                  </a:lnTo>
                  <a:lnTo>
                    <a:pt x="846" y="2750"/>
                  </a:lnTo>
                  <a:lnTo>
                    <a:pt x="1040" y="2501"/>
                  </a:lnTo>
                  <a:close/>
                  <a:moveTo>
                    <a:pt x="3637" y="2616"/>
                  </a:moveTo>
                  <a:lnTo>
                    <a:pt x="3946" y="2658"/>
                  </a:lnTo>
                  <a:lnTo>
                    <a:pt x="4062" y="2944"/>
                  </a:lnTo>
                  <a:lnTo>
                    <a:pt x="3868" y="3175"/>
                  </a:lnTo>
                  <a:lnTo>
                    <a:pt x="3563" y="3138"/>
                  </a:lnTo>
                  <a:lnTo>
                    <a:pt x="3447" y="2847"/>
                  </a:lnTo>
                  <a:lnTo>
                    <a:pt x="3637" y="2616"/>
                  </a:lnTo>
                  <a:close/>
                  <a:moveTo>
                    <a:pt x="2061" y="2676"/>
                  </a:moveTo>
                  <a:lnTo>
                    <a:pt x="2366" y="2713"/>
                  </a:lnTo>
                  <a:lnTo>
                    <a:pt x="2482" y="3004"/>
                  </a:lnTo>
                  <a:lnTo>
                    <a:pt x="2292" y="3254"/>
                  </a:lnTo>
                  <a:lnTo>
                    <a:pt x="1982" y="3194"/>
                  </a:lnTo>
                  <a:lnTo>
                    <a:pt x="1867" y="2907"/>
                  </a:lnTo>
                  <a:lnTo>
                    <a:pt x="2061" y="2676"/>
                  </a:lnTo>
                  <a:close/>
                  <a:moveTo>
                    <a:pt x="4658" y="2773"/>
                  </a:moveTo>
                  <a:lnTo>
                    <a:pt x="4967" y="2810"/>
                  </a:lnTo>
                  <a:lnTo>
                    <a:pt x="5083" y="3097"/>
                  </a:lnTo>
                  <a:lnTo>
                    <a:pt x="4889" y="3351"/>
                  </a:lnTo>
                  <a:lnTo>
                    <a:pt x="4579" y="3309"/>
                  </a:lnTo>
                  <a:lnTo>
                    <a:pt x="4464" y="3023"/>
                  </a:lnTo>
                  <a:lnTo>
                    <a:pt x="4658" y="2773"/>
                  </a:lnTo>
                  <a:close/>
                  <a:moveTo>
                    <a:pt x="3078" y="2829"/>
                  </a:moveTo>
                  <a:lnTo>
                    <a:pt x="3387" y="2866"/>
                  </a:lnTo>
                  <a:lnTo>
                    <a:pt x="3503" y="3157"/>
                  </a:lnTo>
                  <a:lnTo>
                    <a:pt x="3309" y="3406"/>
                  </a:lnTo>
                  <a:lnTo>
                    <a:pt x="3004" y="3351"/>
                  </a:lnTo>
                  <a:lnTo>
                    <a:pt x="2888" y="3060"/>
                  </a:lnTo>
                  <a:lnTo>
                    <a:pt x="3078" y="2829"/>
                  </a:lnTo>
                  <a:close/>
                  <a:moveTo>
                    <a:pt x="1502" y="2889"/>
                  </a:moveTo>
                  <a:lnTo>
                    <a:pt x="1807" y="2926"/>
                  </a:lnTo>
                  <a:lnTo>
                    <a:pt x="1922" y="3212"/>
                  </a:lnTo>
                  <a:lnTo>
                    <a:pt x="1733" y="3466"/>
                  </a:lnTo>
                  <a:lnTo>
                    <a:pt x="1423" y="3425"/>
                  </a:lnTo>
                  <a:lnTo>
                    <a:pt x="1308" y="3138"/>
                  </a:lnTo>
                  <a:lnTo>
                    <a:pt x="1502" y="2889"/>
                  </a:lnTo>
                  <a:close/>
                  <a:moveTo>
                    <a:pt x="4099" y="2981"/>
                  </a:moveTo>
                  <a:lnTo>
                    <a:pt x="4408" y="3041"/>
                  </a:lnTo>
                  <a:lnTo>
                    <a:pt x="4524" y="3328"/>
                  </a:lnTo>
                  <a:lnTo>
                    <a:pt x="4330" y="3559"/>
                  </a:lnTo>
                  <a:lnTo>
                    <a:pt x="4025" y="3522"/>
                  </a:lnTo>
                  <a:lnTo>
                    <a:pt x="3909" y="3235"/>
                  </a:lnTo>
                  <a:lnTo>
                    <a:pt x="4099" y="2981"/>
                  </a:lnTo>
                  <a:close/>
                  <a:moveTo>
                    <a:pt x="2523" y="3041"/>
                  </a:moveTo>
                  <a:lnTo>
                    <a:pt x="2828" y="3097"/>
                  </a:lnTo>
                  <a:lnTo>
                    <a:pt x="2944" y="3388"/>
                  </a:lnTo>
                  <a:lnTo>
                    <a:pt x="2754" y="3619"/>
                  </a:lnTo>
                  <a:lnTo>
                    <a:pt x="2445" y="3582"/>
                  </a:lnTo>
                  <a:lnTo>
                    <a:pt x="2329" y="3291"/>
                  </a:lnTo>
                  <a:lnTo>
                    <a:pt x="2523" y="3041"/>
                  </a:lnTo>
                  <a:close/>
                  <a:moveTo>
                    <a:pt x="943" y="3097"/>
                  </a:moveTo>
                  <a:lnTo>
                    <a:pt x="1252" y="3157"/>
                  </a:lnTo>
                  <a:lnTo>
                    <a:pt x="1368" y="3443"/>
                  </a:lnTo>
                  <a:lnTo>
                    <a:pt x="1174" y="3674"/>
                  </a:lnTo>
                  <a:lnTo>
                    <a:pt x="864" y="3637"/>
                  </a:lnTo>
                  <a:lnTo>
                    <a:pt x="749" y="3351"/>
                  </a:lnTo>
                  <a:lnTo>
                    <a:pt x="943" y="3097"/>
                  </a:lnTo>
                  <a:close/>
                  <a:moveTo>
                    <a:pt x="5138" y="3157"/>
                  </a:moveTo>
                  <a:lnTo>
                    <a:pt x="5448" y="3194"/>
                  </a:lnTo>
                  <a:lnTo>
                    <a:pt x="5563" y="3485"/>
                  </a:lnTo>
                  <a:lnTo>
                    <a:pt x="5369" y="3716"/>
                  </a:lnTo>
                  <a:lnTo>
                    <a:pt x="5064" y="3674"/>
                  </a:lnTo>
                  <a:lnTo>
                    <a:pt x="4949" y="3388"/>
                  </a:lnTo>
                  <a:lnTo>
                    <a:pt x="5138" y="3157"/>
                  </a:lnTo>
                  <a:close/>
                  <a:moveTo>
                    <a:pt x="3563" y="3212"/>
                  </a:moveTo>
                  <a:lnTo>
                    <a:pt x="3849" y="3254"/>
                  </a:lnTo>
                  <a:lnTo>
                    <a:pt x="3965" y="3540"/>
                  </a:lnTo>
                  <a:lnTo>
                    <a:pt x="3771" y="3790"/>
                  </a:lnTo>
                  <a:lnTo>
                    <a:pt x="3466" y="3734"/>
                  </a:lnTo>
                  <a:lnTo>
                    <a:pt x="3369" y="3443"/>
                  </a:lnTo>
                  <a:lnTo>
                    <a:pt x="3563" y="3212"/>
                  </a:lnTo>
                  <a:close/>
                  <a:moveTo>
                    <a:pt x="1982" y="3254"/>
                  </a:moveTo>
                  <a:lnTo>
                    <a:pt x="2269" y="3309"/>
                  </a:lnTo>
                  <a:lnTo>
                    <a:pt x="2384" y="3600"/>
                  </a:lnTo>
                  <a:lnTo>
                    <a:pt x="2195" y="3831"/>
                  </a:lnTo>
                  <a:lnTo>
                    <a:pt x="1885" y="3790"/>
                  </a:lnTo>
                  <a:lnTo>
                    <a:pt x="1770" y="3503"/>
                  </a:lnTo>
                  <a:lnTo>
                    <a:pt x="1982" y="3254"/>
                  </a:lnTo>
                  <a:close/>
                  <a:moveTo>
                    <a:pt x="4579" y="3369"/>
                  </a:moveTo>
                  <a:lnTo>
                    <a:pt x="4889" y="3406"/>
                  </a:lnTo>
                  <a:lnTo>
                    <a:pt x="5004" y="3697"/>
                  </a:lnTo>
                  <a:lnTo>
                    <a:pt x="4810" y="3947"/>
                  </a:lnTo>
                  <a:lnTo>
                    <a:pt x="4505" y="3887"/>
                  </a:lnTo>
                  <a:lnTo>
                    <a:pt x="4390" y="3600"/>
                  </a:lnTo>
                  <a:lnTo>
                    <a:pt x="4579" y="3369"/>
                  </a:lnTo>
                  <a:close/>
                  <a:moveTo>
                    <a:pt x="3004" y="3425"/>
                  </a:moveTo>
                  <a:lnTo>
                    <a:pt x="3309" y="3466"/>
                  </a:lnTo>
                  <a:lnTo>
                    <a:pt x="3406" y="3753"/>
                  </a:lnTo>
                  <a:lnTo>
                    <a:pt x="3216" y="4002"/>
                  </a:lnTo>
                  <a:lnTo>
                    <a:pt x="2907" y="3965"/>
                  </a:lnTo>
                  <a:lnTo>
                    <a:pt x="2810" y="3674"/>
                  </a:lnTo>
                  <a:lnTo>
                    <a:pt x="3004" y="3425"/>
                  </a:lnTo>
                  <a:close/>
                  <a:moveTo>
                    <a:pt x="1423" y="3485"/>
                  </a:moveTo>
                  <a:lnTo>
                    <a:pt x="1715" y="3522"/>
                  </a:lnTo>
                  <a:lnTo>
                    <a:pt x="1830" y="3813"/>
                  </a:lnTo>
                  <a:lnTo>
                    <a:pt x="1636" y="4062"/>
                  </a:lnTo>
                  <a:lnTo>
                    <a:pt x="1326" y="4002"/>
                  </a:lnTo>
                  <a:lnTo>
                    <a:pt x="1229" y="3716"/>
                  </a:lnTo>
                  <a:lnTo>
                    <a:pt x="1423" y="3485"/>
                  </a:lnTo>
                  <a:close/>
                  <a:moveTo>
                    <a:pt x="4025" y="3582"/>
                  </a:moveTo>
                  <a:lnTo>
                    <a:pt x="4330" y="3637"/>
                  </a:lnTo>
                  <a:lnTo>
                    <a:pt x="4445" y="3928"/>
                  </a:lnTo>
                  <a:lnTo>
                    <a:pt x="4256" y="4159"/>
                  </a:lnTo>
                  <a:lnTo>
                    <a:pt x="3946" y="4118"/>
                  </a:lnTo>
                  <a:lnTo>
                    <a:pt x="3831" y="3831"/>
                  </a:lnTo>
                  <a:lnTo>
                    <a:pt x="4025" y="3582"/>
                  </a:lnTo>
                  <a:close/>
                  <a:moveTo>
                    <a:pt x="2445" y="3637"/>
                  </a:moveTo>
                  <a:lnTo>
                    <a:pt x="2754" y="3697"/>
                  </a:lnTo>
                  <a:lnTo>
                    <a:pt x="2847" y="3984"/>
                  </a:lnTo>
                  <a:lnTo>
                    <a:pt x="2657" y="4215"/>
                  </a:lnTo>
                  <a:lnTo>
                    <a:pt x="2366" y="4178"/>
                  </a:lnTo>
                  <a:lnTo>
                    <a:pt x="2250" y="3887"/>
                  </a:lnTo>
                  <a:lnTo>
                    <a:pt x="2445" y="3637"/>
                  </a:lnTo>
                  <a:close/>
                  <a:moveTo>
                    <a:pt x="5041" y="3753"/>
                  </a:moveTo>
                  <a:lnTo>
                    <a:pt x="5351" y="3790"/>
                  </a:lnTo>
                  <a:lnTo>
                    <a:pt x="5466" y="4081"/>
                  </a:lnTo>
                  <a:lnTo>
                    <a:pt x="5272" y="4330"/>
                  </a:lnTo>
                  <a:lnTo>
                    <a:pt x="4967" y="4275"/>
                  </a:lnTo>
                  <a:lnTo>
                    <a:pt x="4852" y="3984"/>
                  </a:lnTo>
                  <a:lnTo>
                    <a:pt x="5041" y="3753"/>
                  </a:lnTo>
                  <a:close/>
                  <a:moveTo>
                    <a:pt x="3466" y="3790"/>
                  </a:moveTo>
                  <a:lnTo>
                    <a:pt x="3771" y="3850"/>
                  </a:lnTo>
                  <a:lnTo>
                    <a:pt x="3886" y="4136"/>
                  </a:lnTo>
                  <a:lnTo>
                    <a:pt x="3697" y="4367"/>
                  </a:lnTo>
                  <a:lnTo>
                    <a:pt x="3387" y="4330"/>
                  </a:lnTo>
                  <a:lnTo>
                    <a:pt x="3272" y="4044"/>
                  </a:lnTo>
                  <a:lnTo>
                    <a:pt x="3466" y="3790"/>
                  </a:lnTo>
                  <a:close/>
                  <a:moveTo>
                    <a:pt x="1885" y="3868"/>
                  </a:moveTo>
                  <a:lnTo>
                    <a:pt x="2195" y="3905"/>
                  </a:lnTo>
                  <a:lnTo>
                    <a:pt x="2311" y="4196"/>
                  </a:lnTo>
                  <a:lnTo>
                    <a:pt x="2116" y="4446"/>
                  </a:lnTo>
                  <a:lnTo>
                    <a:pt x="1807" y="4390"/>
                  </a:lnTo>
                  <a:lnTo>
                    <a:pt x="1691" y="4099"/>
                  </a:lnTo>
                  <a:lnTo>
                    <a:pt x="1885" y="3868"/>
                  </a:lnTo>
                  <a:close/>
                  <a:moveTo>
                    <a:pt x="4487" y="3965"/>
                  </a:moveTo>
                  <a:lnTo>
                    <a:pt x="4792" y="4002"/>
                  </a:lnTo>
                  <a:lnTo>
                    <a:pt x="4907" y="4293"/>
                  </a:lnTo>
                  <a:lnTo>
                    <a:pt x="4718" y="4543"/>
                  </a:lnTo>
                  <a:lnTo>
                    <a:pt x="4408" y="4506"/>
                  </a:lnTo>
                  <a:lnTo>
                    <a:pt x="4293" y="4215"/>
                  </a:lnTo>
                  <a:lnTo>
                    <a:pt x="4487" y="3965"/>
                  </a:lnTo>
                  <a:close/>
                  <a:moveTo>
                    <a:pt x="2907" y="4021"/>
                  </a:moveTo>
                  <a:lnTo>
                    <a:pt x="3216" y="4062"/>
                  </a:lnTo>
                  <a:lnTo>
                    <a:pt x="3332" y="4349"/>
                  </a:lnTo>
                  <a:lnTo>
                    <a:pt x="3138" y="4598"/>
                  </a:lnTo>
                  <a:lnTo>
                    <a:pt x="2828" y="4543"/>
                  </a:lnTo>
                  <a:lnTo>
                    <a:pt x="2713" y="4252"/>
                  </a:lnTo>
                  <a:lnTo>
                    <a:pt x="2907" y="4021"/>
                  </a:lnTo>
                  <a:close/>
                  <a:moveTo>
                    <a:pt x="1326" y="4081"/>
                  </a:moveTo>
                  <a:lnTo>
                    <a:pt x="1636" y="4118"/>
                  </a:lnTo>
                  <a:lnTo>
                    <a:pt x="1751" y="4409"/>
                  </a:lnTo>
                  <a:lnTo>
                    <a:pt x="1557" y="4658"/>
                  </a:lnTo>
                  <a:lnTo>
                    <a:pt x="1252" y="4621"/>
                  </a:lnTo>
                  <a:lnTo>
                    <a:pt x="1137" y="4330"/>
                  </a:lnTo>
                  <a:lnTo>
                    <a:pt x="1326" y="4081"/>
                  </a:lnTo>
                  <a:close/>
                  <a:moveTo>
                    <a:pt x="5526" y="4118"/>
                  </a:moveTo>
                  <a:lnTo>
                    <a:pt x="5831" y="4178"/>
                  </a:lnTo>
                  <a:lnTo>
                    <a:pt x="5928" y="4464"/>
                  </a:lnTo>
                  <a:lnTo>
                    <a:pt x="5734" y="4695"/>
                  </a:lnTo>
                  <a:lnTo>
                    <a:pt x="5448" y="4658"/>
                  </a:lnTo>
                  <a:lnTo>
                    <a:pt x="5332" y="4367"/>
                  </a:lnTo>
                  <a:lnTo>
                    <a:pt x="5526" y="4118"/>
                  </a:lnTo>
                  <a:close/>
                  <a:moveTo>
                    <a:pt x="3928" y="4178"/>
                  </a:moveTo>
                  <a:lnTo>
                    <a:pt x="4233" y="4233"/>
                  </a:lnTo>
                  <a:lnTo>
                    <a:pt x="4348" y="4524"/>
                  </a:lnTo>
                  <a:lnTo>
                    <a:pt x="4159" y="4755"/>
                  </a:lnTo>
                  <a:lnTo>
                    <a:pt x="3849" y="4714"/>
                  </a:lnTo>
                  <a:lnTo>
                    <a:pt x="3734" y="4427"/>
                  </a:lnTo>
                  <a:lnTo>
                    <a:pt x="3928" y="4178"/>
                  </a:lnTo>
                  <a:close/>
                  <a:moveTo>
                    <a:pt x="2348" y="4233"/>
                  </a:moveTo>
                  <a:lnTo>
                    <a:pt x="2657" y="4293"/>
                  </a:lnTo>
                  <a:lnTo>
                    <a:pt x="2773" y="4580"/>
                  </a:lnTo>
                  <a:lnTo>
                    <a:pt x="2579" y="4811"/>
                  </a:lnTo>
                  <a:lnTo>
                    <a:pt x="2269" y="4774"/>
                  </a:lnTo>
                  <a:lnTo>
                    <a:pt x="2153" y="4483"/>
                  </a:lnTo>
                  <a:lnTo>
                    <a:pt x="2348" y="4233"/>
                  </a:lnTo>
                  <a:close/>
                  <a:moveTo>
                    <a:pt x="4967" y="4349"/>
                  </a:moveTo>
                  <a:lnTo>
                    <a:pt x="5272" y="4390"/>
                  </a:lnTo>
                  <a:lnTo>
                    <a:pt x="5388" y="4677"/>
                  </a:lnTo>
                  <a:lnTo>
                    <a:pt x="5198" y="4908"/>
                  </a:lnTo>
                  <a:lnTo>
                    <a:pt x="4889" y="4871"/>
                  </a:lnTo>
                  <a:lnTo>
                    <a:pt x="4773" y="4580"/>
                  </a:lnTo>
                  <a:lnTo>
                    <a:pt x="4967" y="4349"/>
                  </a:lnTo>
                  <a:close/>
                  <a:moveTo>
                    <a:pt x="3369" y="4409"/>
                  </a:moveTo>
                  <a:lnTo>
                    <a:pt x="3678" y="4446"/>
                  </a:lnTo>
                  <a:lnTo>
                    <a:pt x="3794" y="4737"/>
                  </a:lnTo>
                  <a:lnTo>
                    <a:pt x="3600" y="4986"/>
                  </a:lnTo>
                  <a:lnTo>
                    <a:pt x="3290" y="4926"/>
                  </a:lnTo>
                  <a:lnTo>
                    <a:pt x="3175" y="4640"/>
                  </a:lnTo>
                  <a:lnTo>
                    <a:pt x="3369" y="4409"/>
                  </a:lnTo>
                  <a:close/>
                  <a:moveTo>
                    <a:pt x="1788" y="4446"/>
                  </a:moveTo>
                  <a:lnTo>
                    <a:pt x="2098" y="4506"/>
                  </a:lnTo>
                  <a:lnTo>
                    <a:pt x="2214" y="4792"/>
                  </a:lnTo>
                  <a:lnTo>
                    <a:pt x="2019" y="5023"/>
                  </a:lnTo>
                  <a:lnTo>
                    <a:pt x="1715" y="4986"/>
                  </a:lnTo>
                  <a:lnTo>
                    <a:pt x="1599" y="4695"/>
                  </a:lnTo>
                  <a:lnTo>
                    <a:pt x="1788" y="4446"/>
                  </a:lnTo>
                  <a:close/>
                  <a:moveTo>
                    <a:pt x="4408" y="4561"/>
                  </a:moveTo>
                  <a:lnTo>
                    <a:pt x="4718" y="4598"/>
                  </a:lnTo>
                  <a:lnTo>
                    <a:pt x="4833" y="4889"/>
                  </a:lnTo>
                  <a:lnTo>
                    <a:pt x="4639" y="5139"/>
                  </a:lnTo>
                  <a:lnTo>
                    <a:pt x="4330" y="5084"/>
                  </a:lnTo>
                  <a:lnTo>
                    <a:pt x="4214" y="4792"/>
                  </a:lnTo>
                  <a:lnTo>
                    <a:pt x="4408" y="4561"/>
                  </a:lnTo>
                  <a:close/>
                  <a:moveTo>
                    <a:pt x="2828" y="4621"/>
                  </a:moveTo>
                  <a:lnTo>
                    <a:pt x="3119" y="4658"/>
                  </a:lnTo>
                  <a:lnTo>
                    <a:pt x="3235" y="4945"/>
                  </a:lnTo>
                  <a:lnTo>
                    <a:pt x="3041" y="5199"/>
                  </a:lnTo>
                  <a:lnTo>
                    <a:pt x="2731" y="5157"/>
                  </a:lnTo>
                  <a:lnTo>
                    <a:pt x="2639" y="4871"/>
                  </a:lnTo>
                  <a:lnTo>
                    <a:pt x="2828" y="4621"/>
                  </a:lnTo>
                  <a:close/>
                  <a:moveTo>
                    <a:pt x="5429" y="4714"/>
                  </a:moveTo>
                  <a:lnTo>
                    <a:pt x="5734" y="4774"/>
                  </a:lnTo>
                  <a:lnTo>
                    <a:pt x="5850" y="5060"/>
                  </a:lnTo>
                  <a:lnTo>
                    <a:pt x="5660" y="5291"/>
                  </a:lnTo>
                  <a:lnTo>
                    <a:pt x="5351" y="5254"/>
                  </a:lnTo>
                  <a:lnTo>
                    <a:pt x="5235" y="4968"/>
                  </a:lnTo>
                  <a:lnTo>
                    <a:pt x="5429" y="4714"/>
                  </a:lnTo>
                  <a:close/>
                  <a:moveTo>
                    <a:pt x="3849" y="4774"/>
                  </a:moveTo>
                  <a:lnTo>
                    <a:pt x="4159" y="4829"/>
                  </a:lnTo>
                  <a:lnTo>
                    <a:pt x="4274" y="5120"/>
                  </a:lnTo>
                  <a:lnTo>
                    <a:pt x="4080" y="5351"/>
                  </a:lnTo>
                  <a:lnTo>
                    <a:pt x="3771" y="5315"/>
                  </a:lnTo>
                  <a:lnTo>
                    <a:pt x="3655" y="5023"/>
                  </a:lnTo>
                  <a:lnTo>
                    <a:pt x="3849" y="4774"/>
                  </a:lnTo>
                  <a:close/>
                  <a:moveTo>
                    <a:pt x="2269" y="4829"/>
                  </a:moveTo>
                  <a:lnTo>
                    <a:pt x="2579" y="4889"/>
                  </a:lnTo>
                  <a:lnTo>
                    <a:pt x="2676" y="5176"/>
                  </a:lnTo>
                  <a:lnTo>
                    <a:pt x="2482" y="5407"/>
                  </a:lnTo>
                  <a:lnTo>
                    <a:pt x="2177" y="5370"/>
                  </a:lnTo>
                  <a:lnTo>
                    <a:pt x="2080" y="5084"/>
                  </a:lnTo>
                  <a:lnTo>
                    <a:pt x="2269" y="4829"/>
                  </a:lnTo>
                  <a:close/>
                  <a:moveTo>
                    <a:pt x="4870" y="4945"/>
                  </a:moveTo>
                  <a:lnTo>
                    <a:pt x="5180" y="4986"/>
                  </a:lnTo>
                  <a:lnTo>
                    <a:pt x="5295" y="5273"/>
                  </a:lnTo>
                  <a:lnTo>
                    <a:pt x="5101" y="5522"/>
                  </a:lnTo>
                  <a:lnTo>
                    <a:pt x="4792" y="5467"/>
                  </a:lnTo>
                  <a:lnTo>
                    <a:pt x="4676" y="5176"/>
                  </a:lnTo>
                  <a:lnTo>
                    <a:pt x="4870" y="4945"/>
                  </a:lnTo>
                  <a:close/>
                  <a:moveTo>
                    <a:pt x="3290" y="4986"/>
                  </a:moveTo>
                  <a:lnTo>
                    <a:pt x="3600" y="5042"/>
                  </a:lnTo>
                  <a:lnTo>
                    <a:pt x="3715" y="5333"/>
                  </a:lnTo>
                  <a:lnTo>
                    <a:pt x="3521" y="5564"/>
                  </a:lnTo>
                  <a:lnTo>
                    <a:pt x="3216" y="5522"/>
                  </a:lnTo>
                  <a:lnTo>
                    <a:pt x="3101" y="5236"/>
                  </a:lnTo>
                  <a:lnTo>
                    <a:pt x="3290" y="4986"/>
                  </a:lnTo>
                  <a:close/>
                  <a:moveTo>
                    <a:pt x="1715" y="5060"/>
                  </a:moveTo>
                  <a:lnTo>
                    <a:pt x="2019" y="5102"/>
                  </a:lnTo>
                  <a:lnTo>
                    <a:pt x="2116" y="5388"/>
                  </a:lnTo>
                  <a:lnTo>
                    <a:pt x="1922" y="5638"/>
                  </a:lnTo>
                  <a:lnTo>
                    <a:pt x="1636" y="5583"/>
                  </a:lnTo>
                  <a:lnTo>
                    <a:pt x="1520" y="5291"/>
                  </a:lnTo>
                  <a:lnTo>
                    <a:pt x="1715" y="5060"/>
                  </a:lnTo>
                  <a:close/>
                  <a:moveTo>
                    <a:pt x="5910" y="5102"/>
                  </a:moveTo>
                  <a:lnTo>
                    <a:pt x="6196" y="5139"/>
                  </a:lnTo>
                  <a:lnTo>
                    <a:pt x="6312" y="5430"/>
                  </a:lnTo>
                  <a:lnTo>
                    <a:pt x="6123" y="5680"/>
                  </a:lnTo>
                  <a:lnTo>
                    <a:pt x="5813" y="5619"/>
                  </a:lnTo>
                  <a:lnTo>
                    <a:pt x="5716" y="5333"/>
                  </a:lnTo>
                  <a:lnTo>
                    <a:pt x="5910" y="5102"/>
                  </a:lnTo>
                  <a:close/>
                  <a:moveTo>
                    <a:pt x="4311" y="5157"/>
                  </a:moveTo>
                  <a:lnTo>
                    <a:pt x="4621" y="5199"/>
                  </a:lnTo>
                  <a:lnTo>
                    <a:pt x="4736" y="5485"/>
                  </a:lnTo>
                  <a:lnTo>
                    <a:pt x="4542" y="5735"/>
                  </a:lnTo>
                  <a:lnTo>
                    <a:pt x="4233" y="5698"/>
                  </a:lnTo>
                  <a:lnTo>
                    <a:pt x="4117" y="5407"/>
                  </a:lnTo>
                  <a:lnTo>
                    <a:pt x="4311" y="5157"/>
                  </a:lnTo>
                  <a:close/>
                  <a:moveTo>
                    <a:pt x="2731" y="5217"/>
                  </a:moveTo>
                  <a:lnTo>
                    <a:pt x="3041" y="5254"/>
                  </a:lnTo>
                  <a:lnTo>
                    <a:pt x="3156" y="5546"/>
                  </a:lnTo>
                  <a:lnTo>
                    <a:pt x="2962" y="5795"/>
                  </a:lnTo>
                  <a:lnTo>
                    <a:pt x="2657" y="5735"/>
                  </a:lnTo>
                  <a:lnTo>
                    <a:pt x="2542" y="5449"/>
                  </a:lnTo>
                  <a:lnTo>
                    <a:pt x="2731" y="5217"/>
                  </a:lnTo>
                  <a:close/>
                  <a:moveTo>
                    <a:pt x="5351" y="5315"/>
                  </a:moveTo>
                  <a:lnTo>
                    <a:pt x="5660" y="5370"/>
                  </a:lnTo>
                  <a:lnTo>
                    <a:pt x="5758" y="5661"/>
                  </a:lnTo>
                  <a:lnTo>
                    <a:pt x="5563" y="5892"/>
                  </a:lnTo>
                  <a:lnTo>
                    <a:pt x="5254" y="5851"/>
                  </a:lnTo>
                  <a:lnTo>
                    <a:pt x="5157" y="5564"/>
                  </a:lnTo>
                  <a:lnTo>
                    <a:pt x="5351" y="5315"/>
                  </a:lnTo>
                  <a:close/>
                  <a:moveTo>
                    <a:pt x="3752" y="5370"/>
                  </a:moveTo>
                  <a:lnTo>
                    <a:pt x="4062" y="5430"/>
                  </a:lnTo>
                  <a:lnTo>
                    <a:pt x="4177" y="5717"/>
                  </a:lnTo>
                  <a:lnTo>
                    <a:pt x="3983" y="5948"/>
                  </a:lnTo>
                  <a:lnTo>
                    <a:pt x="3678" y="5911"/>
                  </a:lnTo>
                  <a:lnTo>
                    <a:pt x="3563" y="5619"/>
                  </a:lnTo>
                  <a:lnTo>
                    <a:pt x="3752" y="5370"/>
                  </a:lnTo>
                  <a:close/>
                  <a:moveTo>
                    <a:pt x="2177" y="5430"/>
                  </a:moveTo>
                  <a:lnTo>
                    <a:pt x="2482" y="5467"/>
                  </a:lnTo>
                  <a:lnTo>
                    <a:pt x="2597" y="5753"/>
                  </a:lnTo>
                  <a:lnTo>
                    <a:pt x="2408" y="6008"/>
                  </a:lnTo>
                  <a:lnTo>
                    <a:pt x="2098" y="5966"/>
                  </a:lnTo>
                  <a:lnTo>
                    <a:pt x="1982" y="5680"/>
                  </a:lnTo>
                  <a:lnTo>
                    <a:pt x="2177" y="5430"/>
                  </a:lnTo>
                  <a:close/>
                  <a:moveTo>
                    <a:pt x="4792" y="5522"/>
                  </a:moveTo>
                  <a:lnTo>
                    <a:pt x="5101" y="5583"/>
                  </a:lnTo>
                  <a:lnTo>
                    <a:pt x="5198" y="5869"/>
                  </a:lnTo>
                  <a:lnTo>
                    <a:pt x="5004" y="6100"/>
                  </a:lnTo>
                  <a:lnTo>
                    <a:pt x="4718" y="6063"/>
                  </a:lnTo>
                  <a:lnTo>
                    <a:pt x="4602" y="5777"/>
                  </a:lnTo>
                  <a:lnTo>
                    <a:pt x="4792" y="5522"/>
                  </a:lnTo>
                  <a:close/>
                  <a:moveTo>
                    <a:pt x="3193" y="5601"/>
                  </a:moveTo>
                  <a:lnTo>
                    <a:pt x="3503" y="5638"/>
                  </a:lnTo>
                  <a:lnTo>
                    <a:pt x="3618" y="5929"/>
                  </a:lnTo>
                  <a:lnTo>
                    <a:pt x="3424" y="6179"/>
                  </a:lnTo>
                  <a:lnTo>
                    <a:pt x="3119" y="6123"/>
                  </a:lnTo>
                  <a:lnTo>
                    <a:pt x="3004" y="5832"/>
                  </a:lnTo>
                  <a:lnTo>
                    <a:pt x="3193" y="5601"/>
                  </a:lnTo>
                  <a:close/>
                  <a:moveTo>
                    <a:pt x="4233" y="5753"/>
                  </a:moveTo>
                  <a:lnTo>
                    <a:pt x="4542" y="5795"/>
                  </a:lnTo>
                  <a:lnTo>
                    <a:pt x="4658" y="6082"/>
                  </a:lnTo>
                  <a:lnTo>
                    <a:pt x="4464" y="6331"/>
                  </a:lnTo>
                  <a:lnTo>
                    <a:pt x="4159" y="6276"/>
                  </a:lnTo>
                  <a:lnTo>
                    <a:pt x="4043" y="5985"/>
                  </a:lnTo>
                  <a:lnTo>
                    <a:pt x="4233" y="5753"/>
                  </a:lnTo>
                  <a:close/>
                  <a:moveTo>
                    <a:pt x="2639" y="5814"/>
                  </a:moveTo>
                  <a:lnTo>
                    <a:pt x="2944" y="5851"/>
                  </a:lnTo>
                  <a:lnTo>
                    <a:pt x="3059" y="6142"/>
                  </a:lnTo>
                  <a:lnTo>
                    <a:pt x="2870" y="6391"/>
                  </a:lnTo>
                  <a:lnTo>
                    <a:pt x="2560" y="6331"/>
                  </a:lnTo>
                  <a:lnTo>
                    <a:pt x="2445" y="6063"/>
                  </a:lnTo>
                  <a:lnTo>
                    <a:pt x="2639" y="5814"/>
                  </a:lnTo>
                  <a:close/>
                  <a:moveTo>
                    <a:pt x="3678" y="5966"/>
                  </a:moveTo>
                  <a:lnTo>
                    <a:pt x="3983" y="6026"/>
                  </a:lnTo>
                  <a:lnTo>
                    <a:pt x="4099" y="6294"/>
                  </a:lnTo>
                  <a:lnTo>
                    <a:pt x="3909" y="6544"/>
                  </a:lnTo>
                  <a:lnTo>
                    <a:pt x="3600" y="6507"/>
                  </a:lnTo>
                  <a:lnTo>
                    <a:pt x="3484" y="6216"/>
                  </a:lnTo>
                  <a:lnTo>
                    <a:pt x="3678" y="5966"/>
                  </a:lnTo>
                  <a:close/>
                  <a:moveTo>
                    <a:pt x="2098" y="6026"/>
                  </a:moveTo>
                  <a:lnTo>
                    <a:pt x="2384" y="6082"/>
                  </a:lnTo>
                  <a:lnTo>
                    <a:pt x="2500" y="6373"/>
                  </a:lnTo>
                  <a:lnTo>
                    <a:pt x="2311" y="6604"/>
                  </a:lnTo>
                  <a:lnTo>
                    <a:pt x="2001" y="6562"/>
                  </a:lnTo>
                  <a:lnTo>
                    <a:pt x="1904" y="6276"/>
                  </a:lnTo>
                  <a:lnTo>
                    <a:pt x="2098" y="6026"/>
                  </a:lnTo>
                  <a:close/>
                  <a:moveTo>
                    <a:pt x="3119" y="6179"/>
                  </a:moveTo>
                  <a:lnTo>
                    <a:pt x="3424" y="6239"/>
                  </a:lnTo>
                  <a:lnTo>
                    <a:pt x="3540" y="6525"/>
                  </a:lnTo>
                  <a:lnTo>
                    <a:pt x="3350" y="6756"/>
                  </a:lnTo>
                  <a:lnTo>
                    <a:pt x="3041" y="6719"/>
                  </a:lnTo>
                  <a:lnTo>
                    <a:pt x="2925" y="6428"/>
                  </a:lnTo>
                  <a:lnTo>
                    <a:pt x="3119" y="6179"/>
                  </a:lnTo>
                  <a:close/>
                  <a:moveTo>
                    <a:pt x="2560" y="6410"/>
                  </a:moveTo>
                  <a:lnTo>
                    <a:pt x="2870" y="6447"/>
                  </a:lnTo>
                  <a:lnTo>
                    <a:pt x="2985" y="6738"/>
                  </a:lnTo>
                  <a:lnTo>
                    <a:pt x="2791" y="6987"/>
                  </a:lnTo>
                  <a:lnTo>
                    <a:pt x="2482" y="6932"/>
                  </a:lnTo>
                  <a:lnTo>
                    <a:pt x="2366" y="6641"/>
                  </a:lnTo>
                  <a:lnTo>
                    <a:pt x="2560" y="6410"/>
                  </a:lnTo>
                  <a:close/>
                  <a:moveTo>
                    <a:pt x="3928" y="1"/>
                  </a:moveTo>
                  <a:lnTo>
                    <a:pt x="3868" y="19"/>
                  </a:lnTo>
                  <a:lnTo>
                    <a:pt x="3946" y="190"/>
                  </a:lnTo>
                  <a:lnTo>
                    <a:pt x="3752" y="421"/>
                  </a:lnTo>
                  <a:lnTo>
                    <a:pt x="3447" y="384"/>
                  </a:lnTo>
                  <a:lnTo>
                    <a:pt x="3369" y="209"/>
                  </a:lnTo>
                  <a:lnTo>
                    <a:pt x="3309" y="232"/>
                  </a:lnTo>
                  <a:lnTo>
                    <a:pt x="3387" y="403"/>
                  </a:lnTo>
                  <a:lnTo>
                    <a:pt x="3193" y="634"/>
                  </a:lnTo>
                  <a:lnTo>
                    <a:pt x="2888" y="597"/>
                  </a:lnTo>
                  <a:lnTo>
                    <a:pt x="2810" y="421"/>
                  </a:lnTo>
                  <a:lnTo>
                    <a:pt x="2754" y="440"/>
                  </a:lnTo>
                  <a:lnTo>
                    <a:pt x="2828" y="615"/>
                  </a:lnTo>
                  <a:lnTo>
                    <a:pt x="2639" y="865"/>
                  </a:lnTo>
                  <a:lnTo>
                    <a:pt x="2329" y="809"/>
                  </a:lnTo>
                  <a:lnTo>
                    <a:pt x="2269" y="652"/>
                  </a:lnTo>
                  <a:lnTo>
                    <a:pt x="2214" y="671"/>
                  </a:lnTo>
                  <a:lnTo>
                    <a:pt x="2269" y="828"/>
                  </a:lnTo>
                  <a:lnTo>
                    <a:pt x="2080" y="1077"/>
                  </a:lnTo>
                  <a:lnTo>
                    <a:pt x="1770" y="1041"/>
                  </a:lnTo>
                  <a:lnTo>
                    <a:pt x="1715" y="865"/>
                  </a:lnTo>
                  <a:lnTo>
                    <a:pt x="1654" y="883"/>
                  </a:lnTo>
                  <a:lnTo>
                    <a:pt x="1715" y="1059"/>
                  </a:lnTo>
                  <a:lnTo>
                    <a:pt x="1520" y="1290"/>
                  </a:lnTo>
                  <a:lnTo>
                    <a:pt x="1211" y="1248"/>
                  </a:lnTo>
                  <a:lnTo>
                    <a:pt x="1155" y="1077"/>
                  </a:lnTo>
                  <a:lnTo>
                    <a:pt x="1095" y="1096"/>
                  </a:lnTo>
                  <a:lnTo>
                    <a:pt x="1155" y="1272"/>
                  </a:lnTo>
                  <a:lnTo>
                    <a:pt x="961" y="1521"/>
                  </a:lnTo>
                  <a:lnTo>
                    <a:pt x="652" y="1461"/>
                  </a:lnTo>
                  <a:lnTo>
                    <a:pt x="596" y="1308"/>
                  </a:lnTo>
                  <a:lnTo>
                    <a:pt x="536" y="1327"/>
                  </a:lnTo>
                  <a:lnTo>
                    <a:pt x="596" y="1479"/>
                  </a:lnTo>
                  <a:lnTo>
                    <a:pt x="402" y="1734"/>
                  </a:lnTo>
                  <a:lnTo>
                    <a:pt x="97" y="1692"/>
                  </a:lnTo>
                  <a:lnTo>
                    <a:pt x="37" y="1521"/>
                  </a:lnTo>
                  <a:lnTo>
                    <a:pt x="0" y="1521"/>
                  </a:lnTo>
                  <a:lnTo>
                    <a:pt x="97" y="1752"/>
                  </a:lnTo>
                  <a:lnTo>
                    <a:pt x="402" y="1789"/>
                  </a:lnTo>
                  <a:lnTo>
                    <a:pt x="518" y="2080"/>
                  </a:lnTo>
                  <a:lnTo>
                    <a:pt x="328" y="2330"/>
                  </a:lnTo>
                  <a:lnTo>
                    <a:pt x="305" y="2330"/>
                  </a:lnTo>
                  <a:lnTo>
                    <a:pt x="481" y="2732"/>
                  </a:lnTo>
                  <a:lnTo>
                    <a:pt x="481" y="2713"/>
                  </a:lnTo>
                  <a:lnTo>
                    <a:pt x="790" y="2773"/>
                  </a:lnTo>
                  <a:lnTo>
                    <a:pt x="906" y="3060"/>
                  </a:lnTo>
                  <a:lnTo>
                    <a:pt x="712" y="3291"/>
                  </a:lnTo>
                  <a:lnTo>
                    <a:pt x="693" y="3291"/>
                  </a:lnTo>
                  <a:lnTo>
                    <a:pt x="846" y="3697"/>
                  </a:lnTo>
                  <a:lnTo>
                    <a:pt x="864" y="3697"/>
                  </a:lnTo>
                  <a:lnTo>
                    <a:pt x="1174" y="3753"/>
                  </a:lnTo>
                  <a:lnTo>
                    <a:pt x="1271" y="4021"/>
                  </a:lnTo>
                  <a:lnTo>
                    <a:pt x="1077" y="4275"/>
                  </a:lnTo>
                  <a:lnTo>
                    <a:pt x="1229" y="4677"/>
                  </a:lnTo>
                  <a:lnTo>
                    <a:pt x="1252" y="4677"/>
                  </a:lnTo>
                  <a:lnTo>
                    <a:pt x="1539" y="4714"/>
                  </a:lnTo>
                  <a:lnTo>
                    <a:pt x="1654" y="5005"/>
                  </a:lnTo>
                  <a:lnTo>
                    <a:pt x="1460" y="5254"/>
                  </a:lnTo>
                  <a:lnTo>
                    <a:pt x="1617" y="5661"/>
                  </a:lnTo>
                  <a:lnTo>
                    <a:pt x="1617" y="5638"/>
                  </a:lnTo>
                  <a:lnTo>
                    <a:pt x="1922" y="5698"/>
                  </a:lnTo>
                  <a:lnTo>
                    <a:pt x="2038" y="5985"/>
                  </a:lnTo>
                  <a:lnTo>
                    <a:pt x="1849" y="6216"/>
                  </a:lnTo>
                  <a:lnTo>
                    <a:pt x="2001" y="6622"/>
                  </a:lnTo>
                  <a:lnTo>
                    <a:pt x="2311" y="6659"/>
                  </a:lnTo>
                  <a:lnTo>
                    <a:pt x="2426" y="6950"/>
                  </a:lnTo>
                  <a:lnTo>
                    <a:pt x="2232" y="7200"/>
                  </a:lnTo>
                  <a:lnTo>
                    <a:pt x="2214" y="7200"/>
                  </a:lnTo>
                  <a:lnTo>
                    <a:pt x="2384" y="7602"/>
                  </a:lnTo>
                  <a:lnTo>
                    <a:pt x="2523" y="7625"/>
                  </a:lnTo>
                  <a:lnTo>
                    <a:pt x="2639" y="7565"/>
                  </a:lnTo>
                  <a:lnTo>
                    <a:pt x="2384" y="7528"/>
                  </a:lnTo>
                  <a:lnTo>
                    <a:pt x="2269" y="7237"/>
                  </a:lnTo>
                  <a:lnTo>
                    <a:pt x="2463" y="7006"/>
                  </a:lnTo>
                  <a:lnTo>
                    <a:pt x="2773" y="7047"/>
                  </a:lnTo>
                  <a:lnTo>
                    <a:pt x="2888" y="7334"/>
                  </a:lnTo>
                  <a:lnTo>
                    <a:pt x="2731" y="7528"/>
                  </a:lnTo>
                  <a:lnTo>
                    <a:pt x="2731" y="7528"/>
                  </a:lnTo>
                  <a:lnTo>
                    <a:pt x="2870" y="7486"/>
                  </a:lnTo>
                  <a:lnTo>
                    <a:pt x="2944" y="7371"/>
                  </a:lnTo>
                  <a:lnTo>
                    <a:pt x="3078" y="7394"/>
                  </a:lnTo>
                  <a:lnTo>
                    <a:pt x="3193" y="7352"/>
                  </a:lnTo>
                  <a:lnTo>
                    <a:pt x="2944" y="7315"/>
                  </a:lnTo>
                  <a:lnTo>
                    <a:pt x="2828" y="7024"/>
                  </a:lnTo>
                  <a:lnTo>
                    <a:pt x="3022" y="6793"/>
                  </a:lnTo>
                  <a:lnTo>
                    <a:pt x="3332" y="6835"/>
                  </a:lnTo>
                  <a:lnTo>
                    <a:pt x="3447" y="7121"/>
                  </a:lnTo>
                  <a:lnTo>
                    <a:pt x="3290" y="7315"/>
                  </a:lnTo>
                  <a:lnTo>
                    <a:pt x="3290" y="7315"/>
                  </a:lnTo>
                  <a:lnTo>
                    <a:pt x="3406" y="7278"/>
                  </a:lnTo>
                  <a:lnTo>
                    <a:pt x="3503" y="7163"/>
                  </a:lnTo>
                  <a:lnTo>
                    <a:pt x="3637" y="7181"/>
                  </a:lnTo>
                  <a:lnTo>
                    <a:pt x="3752" y="7140"/>
                  </a:lnTo>
                  <a:lnTo>
                    <a:pt x="3503" y="7103"/>
                  </a:lnTo>
                  <a:lnTo>
                    <a:pt x="3387" y="6816"/>
                  </a:lnTo>
                  <a:lnTo>
                    <a:pt x="3581" y="6562"/>
                  </a:lnTo>
                  <a:lnTo>
                    <a:pt x="3886" y="6622"/>
                  </a:lnTo>
                  <a:lnTo>
                    <a:pt x="4002" y="6909"/>
                  </a:lnTo>
                  <a:lnTo>
                    <a:pt x="3849" y="7103"/>
                  </a:lnTo>
                  <a:lnTo>
                    <a:pt x="3965" y="7047"/>
                  </a:lnTo>
                  <a:lnTo>
                    <a:pt x="4062" y="6950"/>
                  </a:lnTo>
                  <a:lnTo>
                    <a:pt x="4196" y="6969"/>
                  </a:lnTo>
                  <a:lnTo>
                    <a:pt x="4311" y="6909"/>
                  </a:lnTo>
                  <a:lnTo>
                    <a:pt x="4062" y="6890"/>
                  </a:lnTo>
                  <a:lnTo>
                    <a:pt x="3946" y="6604"/>
                  </a:lnTo>
                  <a:lnTo>
                    <a:pt x="4140" y="6354"/>
                  </a:lnTo>
                  <a:lnTo>
                    <a:pt x="4445" y="6391"/>
                  </a:lnTo>
                  <a:lnTo>
                    <a:pt x="4561" y="6678"/>
                  </a:lnTo>
                  <a:lnTo>
                    <a:pt x="4408" y="6872"/>
                  </a:lnTo>
                  <a:lnTo>
                    <a:pt x="4524" y="6835"/>
                  </a:lnTo>
                  <a:lnTo>
                    <a:pt x="4621" y="6719"/>
                  </a:lnTo>
                  <a:lnTo>
                    <a:pt x="4755" y="6738"/>
                  </a:lnTo>
                  <a:lnTo>
                    <a:pt x="4870" y="6701"/>
                  </a:lnTo>
                  <a:lnTo>
                    <a:pt x="4621" y="6659"/>
                  </a:lnTo>
                  <a:lnTo>
                    <a:pt x="4505" y="6373"/>
                  </a:lnTo>
                  <a:lnTo>
                    <a:pt x="4695" y="6142"/>
                  </a:lnTo>
                  <a:lnTo>
                    <a:pt x="5004" y="6179"/>
                  </a:lnTo>
                  <a:lnTo>
                    <a:pt x="5120" y="6470"/>
                  </a:lnTo>
                  <a:lnTo>
                    <a:pt x="4967" y="6659"/>
                  </a:lnTo>
                  <a:lnTo>
                    <a:pt x="5083" y="6622"/>
                  </a:lnTo>
                  <a:lnTo>
                    <a:pt x="5180" y="6507"/>
                  </a:lnTo>
                  <a:lnTo>
                    <a:pt x="5295" y="6525"/>
                  </a:lnTo>
                  <a:lnTo>
                    <a:pt x="5411" y="6488"/>
                  </a:lnTo>
                  <a:lnTo>
                    <a:pt x="5180" y="6447"/>
                  </a:lnTo>
                  <a:lnTo>
                    <a:pt x="5064" y="6160"/>
                  </a:lnTo>
                  <a:lnTo>
                    <a:pt x="5254" y="5911"/>
                  </a:lnTo>
                  <a:lnTo>
                    <a:pt x="5563" y="5966"/>
                  </a:lnTo>
                  <a:lnTo>
                    <a:pt x="5679" y="6257"/>
                  </a:lnTo>
                  <a:lnTo>
                    <a:pt x="5526" y="6447"/>
                  </a:lnTo>
                  <a:lnTo>
                    <a:pt x="5526" y="6447"/>
                  </a:lnTo>
                  <a:lnTo>
                    <a:pt x="5642" y="6391"/>
                  </a:lnTo>
                  <a:lnTo>
                    <a:pt x="5716" y="6294"/>
                  </a:lnTo>
                  <a:lnTo>
                    <a:pt x="5850" y="6313"/>
                  </a:lnTo>
                  <a:lnTo>
                    <a:pt x="5965" y="6276"/>
                  </a:lnTo>
                  <a:lnTo>
                    <a:pt x="5734" y="6239"/>
                  </a:lnTo>
                  <a:lnTo>
                    <a:pt x="5619" y="5948"/>
                  </a:lnTo>
                  <a:lnTo>
                    <a:pt x="5813" y="5698"/>
                  </a:lnTo>
                  <a:lnTo>
                    <a:pt x="6123" y="5735"/>
                  </a:lnTo>
                  <a:lnTo>
                    <a:pt x="6238" y="6026"/>
                  </a:lnTo>
                  <a:lnTo>
                    <a:pt x="6081" y="6216"/>
                  </a:lnTo>
                  <a:lnTo>
                    <a:pt x="6081" y="6216"/>
                  </a:lnTo>
                  <a:lnTo>
                    <a:pt x="6196" y="6179"/>
                  </a:lnTo>
                  <a:lnTo>
                    <a:pt x="6275" y="6082"/>
                  </a:lnTo>
                  <a:lnTo>
                    <a:pt x="6409" y="6100"/>
                  </a:lnTo>
                  <a:lnTo>
                    <a:pt x="6525" y="6045"/>
                  </a:lnTo>
                  <a:lnTo>
                    <a:pt x="6293" y="6008"/>
                  </a:lnTo>
                  <a:lnTo>
                    <a:pt x="6178" y="5717"/>
                  </a:lnTo>
                  <a:lnTo>
                    <a:pt x="6372" y="5485"/>
                  </a:lnTo>
                  <a:lnTo>
                    <a:pt x="6622" y="5522"/>
                  </a:lnTo>
                  <a:lnTo>
                    <a:pt x="6585" y="5449"/>
                  </a:lnTo>
                  <a:lnTo>
                    <a:pt x="6372" y="5407"/>
                  </a:lnTo>
                  <a:lnTo>
                    <a:pt x="6257" y="5120"/>
                  </a:lnTo>
                  <a:lnTo>
                    <a:pt x="6391" y="4945"/>
                  </a:lnTo>
                  <a:lnTo>
                    <a:pt x="6372" y="4889"/>
                  </a:lnTo>
                  <a:lnTo>
                    <a:pt x="6220" y="5084"/>
                  </a:lnTo>
                  <a:lnTo>
                    <a:pt x="5910" y="5042"/>
                  </a:lnTo>
                  <a:lnTo>
                    <a:pt x="5794" y="4755"/>
                  </a:lnTo>
                  <a:lnTo>
                    <a:pt x="5989" y="4506"/>
                  </a:lnTo>
                  <a:lnTo>
                    <a:pt x="6238" y="4543"/>
                  </a:lnTo>
                  <a:lnTo>
                    <a:pt x="6238" y="4543"/>
                  </a:lnTo>
                  <a:lnTo>
                    <a:pt x="6196" y="4464"/>
                  </a:lnTo>
                  <a:lnTo>
                    <a:pt x="5989" y="4427"/>
                  </a:lnTo>
                  <a:lnTo>
                    <a:pt x="5892" y="4136"/>
                  </a:lnTo>
                  <a:lnTo>
                    <a:pt x="6007" y="3984"/>
                  </a:lnTo>
                  <a:lnTo>
                    <a:pt x="5989" y="3905"/>
                  </a:lnTo>
                  <a:lnTo>
                    <a:pt x="5831" y="4099"/>
                  </a:lnTo>
                  <a:lnTo>
                    <a:pt x="5526" y="4062"/>
                  </a:lnTo>
                  <a:lnTo>
                    <a:pt x="5411" y="3771"/>
                  </a:lnTo>
                  <a:lnTo>
                    <a:pt x="5600" y="3522"/>
                  </a:lnTo>
                  <a:lnTo>
                    <a:pt x="5850" y="3559"/>
                  </a:lnTo>
                  <a:lnTo>
                    <a:pt x="5831" y="3485"/>
                  </a:lnTo>
                  <a:lnTo>
                    <a:pt x="5619" y="3466"/>
                  </a:lnTo>
                  <a:lnTo>
                    <a:pt x="5503" y="3175"/>
                  </a:lnTo>
                  <a:lnTo>
                    <a:pt x="5642" y="3004"/>
                  </a:lnTo>
                  <a:lnTo>
                    <a:pt x="5600" y="2926"/>
                  </a:lnTo>
                  <a:lnTo>
                    <a:pt x="5448" y="3138"/>
                  </a:lnTo>
                  <a:lnTo>
                    <a:pt x="5138" y="3078"/>
                  </a:lnTo>
                  <a:lnTo>
                    <a:pt x="5023" y="2792"/>
                  </a:lnTo>
                  <a:lnTo>
                    <a:pt x="5217" y="2561"/>
                  </a:lnTo>
                  <a:lnTo>
                    <a:pt x="5466" y="2598"/>
                  </a:lnTo>
                  <a:lnTo>
                    <a:pt x="5448" y="2519"/>
                  </a:lnTo>
                  <a:lnTo>
                    <a:pt x="5235" y="2482"/>
                  </a:lnTo>
                  <a:lnTo>
                    <a:pt x="5120" y="2196"/>
                  </a:lnTo>
                  <a:lnTo>
                    <a:pt x="5254" y="2039"/>
                  </a:lnTo>
                  <a:lnTo>
                    <a:pt x="5217" y="1965"/>
                  </a:lnTo>
                  <a:lnTo>
                    <a:pt x="5064" y="2154"/>
                  </a:lnTo>
                  <a:lnTo>
                    <a:pt x="4755" y="2117"/>
                  </a:lnTo>
                  <a:lnTo>
                    <a:pt x="4639" y="1826"/>
                  </a:lnTo>
                  <a:lnTo>
                    <a:pt x="4833" y="1576"/>
                  </a:lnTo>
                  <a:lnTo>
                    <a:pt x="5083" y="1618"/>
                  </a:lnTo>
                  <a:lnTo>
                    <a:pt x="5064" y="1540"/>
                  </a:lnTo>
                  <a:lnTo>
                    <a:pt x="4852" y="1503"/>
                  </a:lnTo>
                  <a:lnTo>
                    <a:pt x="4736" y="1211"/>
                  </a:lnTo>
                  <a:lnTo>
                    <a:pt x="4870" y="1059"/>
                  </a:lnTo>
                  <a:lnTo>
                    <a:pt x="4852" y="980"/>
                  </a:lnTo>
                  <a:lnTo>
                    <a:pt x="4676" y="1174"/>
                  </a:lnTo>
                  <a:lnTo>
                    <a:pt x="4371" y="1133"/>
                  </a:lnTo>
                  <a:lnTo>
                    <a:pt x="4274" y="846"/>
                  </a:lnTo>
                  <a:lnTo>
                    <a:pt x="4464" y="597"/>
                  </a:lnTo>
                  <a:lnTo>
                    <a:pt x="4718" y="634"/>
                  </a:lnTo>
                  <a:lnTo>
                    <a:pt x="4676" y="555"/>
                  </a:lnTo>
                  <a:lnTo>
                    <a:pt x="4464" y="537"/>
                  </a:lnTo>
                  <a:lnTo>
                    <a:pt x="4348" y="250"/>
                  </a:lnTo>
                  <a:lnTo>
                    <a:pt x="4487" y="75"/>
                  </a:lnTo>
                  <a:lnTo>
                    <a:pt x="4464" y="19"/>
                  </a:lnTo>
                  <a:lnTo>
                    <a:pt x="4311" y="209"/>
                  </a:lnTo>
                  <a:lnTo>
                    <a:pt x="4002" y="153"/>
                  </a:lnTo>
                  <a:lnTo>
                    <a:pt x="3928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425;p45">
              <a:extLst>
                <a:ext uri="{FF2B5EF4-FFF2-40B4-BE49-F238E27FC236}">
                  <a16:creationId xmlns:a16="http://schemas.microsoft.com/office/drawing/2014/main" id="{3F88682C-739D-3D47-A7AD-00CDAF9051B7}"/>
                </a:ext>
              </a:extLst>
            </p:cNvPr>
            <p:cNvSpPr/>
            <p:nvPr/>
          </p:nvSpPr>
          <p:spPr>
            <a:xfrm>
              <a:off x="6823093" y="1874038"/>
              <a:ext cx="4318" cy="4430"/>
            </a:xfrm>
            <a:custGeom>
              <a:avLst/>
              <a:gdLst/>
              <a:ahLst/>
              <a:cxnLst/>
              <a:rect l="l" t="t" r="r" b="b"/>
              <a:pathLst>
                <a:path w="154" h="158" extrusionOk="0">
                  <a:moveTo>
                    <a:pt x="135" y="1"/>
                  </a:moveTo>
                  <a:lnTo>
                    <a:pt x="1" y="158"/>
                  </a:lnTo>
                  <a:lnTo>
                    <a:pt x="135" y="116"/>
                  </a:lnTo>
                  <a:lnTo>
                    <a:pt x="153" y="79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426;p45">
              <a:extLst>
                <a:ext uri="{FF2B5EF4-FFF2-40B4-BE49-F238E27FC236}">
                  <a16:creationId xmlns:a16="http://schemas.microsoft.com/office/drawing/2014/main" id="{AAB0FFC5-88DE-8643-8969-CBA6BD5BDC71}"/>
                </a:ext>
              </a:extLst>
            </p:cNvPr>
            <p:cNvSpPr/>
            <p:nvPr/>
          </p:nvSpPr>
          <p:spPr>
            <a:xfrm>
              <a:off x="6784229" y="1842157"/>
              <a:ext cx="17245" cy="16235"/>
            </a:xfrm>
            <a:custGeom>
              <a:avLst/>
              <a:gdLst/>
              <a:ahLst/>
              <a:cxnLst/>
              <a:rect l="l" t="t" r="r" b="b"/>
              <a:pathLst>
                <a:path w="615" h="579" extrusionOk="0">
                  <a:moveTo>
                    <a:pt x="194" y="1"/>
                  </a:moveTo>
                  <a:lnTo>
                    <a:pt x="0" y="255"/>
                  </a:lnTo>
                  <a:lnTo>
                    <a:pt x="116" y="541"/>
                  </a:lnTo>
                  <a:lnTo>
                    <a:pt x="425" y="578"/>
                  </a:lnTo>
                  <a:lnTo>
                    <a:pt x="615" y="347"/>
                  </a:lnTo>
                  <a:lnTo>
                    <a:pt x="499" y="61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427;p45">
              <a:extLst>
                <a:ext uri="{FF2B5EF4-FFF2-40B4-BE49-F238E27FC236}">
                  <a16:creationId xmlns:a16="http://schemas.microsoft.com/office/drawing/2014/main" id="{0B3380DB-E7BE-B946-8122-DFD4D47A8827}"/>
                </a:ext>
              </a:extLst>
            </p:cNvPr>
            <p:cNvSpPr/>
            <p:nvPr/>
          </p:nvSpPr>
          <p:spPr>
            <a:xfrm>
              <a:off x="6782014" y="1859009"/>
              <a:ext cx="16880" cy="16235"/>
            </a:xfrm>
            <a:custGeom>
              <a:avLst/>
              <a:gdLst/>
              <a:ahLst/>
              <a:cxnLst/>
              <a:rect l="l" t="t" r="r" b="b"/>
              <a:pathLst>
                <a:path w="602" h="579" extrusionOk="0">
                  <a:moveTo>
                    <a:pt x="195" y="1"/>
                  </a:moveTo>
                  <a:lnTo>
                    <a:pt x="1" y="250"/>
                  </a:lnTo>
                  <a:lnTo>
                    <a:pt x="98" y="537"/>
                  </a:lnTo>
                  <a:lnTo>
                    <a:pt x="407" y="578"/>
                  </a:lnTo>
                  <a:lnTo>
                    <a:pt x="602" y="347"/>
                  </a:lnTo>
                  <a:lnTo>
                    <a:pt x="504" y="56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428;p45">
              <a:extLst>
                <a:ext uri="{FF2B5EF4-FFF2-40B4-BE49-F238E27FC236}">
                  <a16:creationId xmlns:a16="http://schemas.microsoft.com/office/drawing/2014/main" id="{22D2FCD0-9B67-8B4E-A4B6-2DA9F926AB75}"/>
                </a:ext>
              </a:extLst>
            </p:cNvPr>
            <p:cNvSpPr/>
            <p:nvPr/>
          </p:nvSpPr>
          <p:spPr>
            <a:xfrm>
              <a:off x="6786949" y="1825445"/>
              <a:ext cx="16740" cy="16235"/>
            </a:xfrm>
            <a:custGeom>
              <a:avLst/>
              <a:gdLst/>
              <a:ahLst/>
              <a:cxnLst/>
              <a:rect l="l" t="t" r="r" b="b"/>
              <a:pathLst>
                <a:path w="597" h="579" extrusionOk="0">
                  <a:moveTo>
                    <a:pt x="194" y="1"/>
                  </a:moveTo>
                  <a:lnTo>
                    <a:pt x="0" y="250"/>
                  </a:lnTo>
                  <a:lnTo>
                    <a:pt x="116" y="541"/>
                  </a:lnTo>
                  <a:lnTo>
                    <a:pt x="402" y="578"/>
                  </a:lnTo>
                  <a:lnTo>
                    <a:pt x="596" y="347"/>
                  </a:lnTo>
                  <a:lnTo>
                    <a:pt x="499" y="61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429;p45">
              <a:extLst>
                <a:ext uri="{FF2B5EF4-FFF2-40B4-BE49-F238E27FC236}">
                  <a16:creationId xmlns:a16="http://schemas.microsoft.com/office/drawing/2014/main" id="{BFC24195-E1F8-A54D-A381-EAF42A95F95D}"/>
                </a:ext>
              </a:extLst>
            </p:cNvPr>
            <p:cNvSpPr/>
            <p:nvPr/>
          </p:nvSpPr>
          <p:spPr>
            <a:xfrm>
              <a:off x="6797689" y="1853036"/>
              <a:ext cx="16740" cy="16235"/>
            </a:xfrm>
            <a:custGeom>
              <a:avLst/>
              <a:gdLst/>
              <a:ahLst/>
              <a:cxnLst/>
              <a:rect l="l" t="t" r="r" b="b"/>
              <a:pathLst>
                <a:path w="597" h="579" extrusionOk="0">
                  <a:moveTo>
                    <a:pt x="195" y="1"/>
                  </a:moveTo>
                  <a:lnTo>
                    <a:pt x="1" y="232"/>
                  </a:lnTo>
                  <a:lnTo>
                    <a:pt x="98" y="518"/>
                  </a:lnTo>
                  <a:lnTo>
                    <a:pt x="408" y="579"/>
                  </a:lnTo>
                  <a:lnTo>
                    <a:pt x="597" y="329"/>
                  </a:lnTo>
                  <a:lnTo>
                    <a:pt x="481" y="3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430;p45">
              <a:extLst>
                <a:ext uri="{FF2B5EF4-FFF2-40B4-BE49-F238E27FC236}">
                  <a16:creationId xmlns:a16="http://schemas.microsoft.com/office/drawing/2014/main" id="{79DCA571-F1C9-7D40-BAB0-592CBCE93FA0}"/>
                </a:ext>
              </a:extLst>
            </p:cNvPr>
            <p:cNvSpPr/>
            <p:nvPr/>
          </p:nvSpPr>
          <p:spPr>
            <a:xfrm>
              <a:off x="6768555" y="1848634"/>
              <a:ext cx="17385" cy="16235"/>
            </a:xfrm>
            <a:custGeom>
              <a:avLst/>
              <a:gdLst/>
              <a:ahLst/>
              <a:cxnLst/>
              <a:rect l="l" t="t" r="r" b="b"/>
              <a:pathLst>
                <a:path w="620" h="579" extrusionOk="0">
                  <a:moveTo>
                    <a:pt x="194" y="1"/>
                  </a:moveTo>
                  <a:lnTo>
                    <a:pt x="0" y="232"/>
                  </a:lnTo>
                  <a:lnTo>
                    <a:pt x="116" y="523"/>
                  </a:lnTo>
                  <a:lnTo>
                    <a:pt x="425" y="578"/>
                  </a:lnTo>
                  <a:lnTo>
                    <a:pt x="619" y="329"/>
                  </a:lnTo>
                  <a:lnTo>
                    <a:pt x="504" y="42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431;p45">
              <a:extLst>
                <a:ext uri="{FF2B5EF4-FFF2-40B4-BE49-F238E27FC236}">
                  <a16:creationId xmlns:a16="http://schemas.microsoft.com/office/drawing/2014/main" id="{62CB00D7-CC21-1D4A-BE5D-A9CE93638A82}"/>
                </a:ext>
              </a:extLst>
            </p:cNvPr>
            <p:cNvSpPr/>
            <p:nvPr/>
          </p:nvSpPr>
          <p:spPr>
            <a:xfrm>
              <a:off x="6737318" y="1860551"/>
              <a:ext cx="17273" cy="16235"/>
            </a:xfrm>
            <a:custGeom>
              <a:avLst/>
              <a:gdLst/>
              <a:ahLst/>
              <a:cxnLst/>
              <a:rect l="l" t="t" r="r" b="b"/>
              <a:pathLst>
                <a:path w="616" h="579" extrusionOk="0">
                  <a:moveTo>
                    <a:pt x="190" y="1"/>
                  </a:moveTo>
                  <a:lnTo>
                    <a:pt x="1" y="250"/>
                  </a:lnTo>
                  <a:lnTo>
                    <a:pt x="116" y="542"/>
                  </a:lnTo>
                  <a:lnTo>
                    <a:pt x="421" y="579"/>
                  </a:lnTo>
                  <a:lnTo>
                    <a:pt x="615" y="348"/>
                  </a:lnTo>
                  <a:lnTo>
                    <a:pt x="500" y="6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432;p45">
              <a:extLst>
                <a:ext uri="{FF2B5EF4-FFF2-40B4-BE49-F238E27FC236}">
                  <a16:creationId xmlns:a16="http://schemas.microsoft.com/office/drawing/2014/main" id="{856215F6-FECA-D746-989A-5598B08F9663}"/>
                </a:ext>
              </a:extLst>
            </p:cNvPr>
            <p:cNvSpPr/>
            <p:nvPr/>
          </p:nvSpPr>
          <p:spPr>
            <a:xfrm>
              <a:off x="6766480" y="1864841"/>
              <a:ext cx="16740" cy="16235"/>
            </a:xfrm>
            <a:custGeom>
              <a:avLst/>
              <a:gdLst/>
              <a:ahLst/>
              <a:cxnLst/>
              <a:rect l="l" t="t" r="r" b="b"/>
              <a:pathLst>
                <a:path w="597" h="579" extrusionOk="0">
                  <a:moveTo>
                    <a:pt x="190" y="0"/>
                  </a:moveTo>
                  <a:lnTo>
                    <a:pt x="0" y="255"/>
                  </a:lnTo>
                  <a:lnTo>
                    <a:pt x="116" y="541"/>
                  </a:lnTo>
                  <a:lnTo>
                    <a:pt x="402" y="578"/>
                  </a:lnTo>
                  <a:lnTo>
                    <a:pt x="596" y="347"/>
                  </a:lnTo>
                  <a:lnTo>
                    <a:pt x="499" y="61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433;p45">
              <a:extLst>
                <a:ext uri="{FF2B5EF4-FFF2-40B4-BE49-F238E27FC236}">
                  <a16:creationId xmlns:a16="http://schemas.microsoft.com/office/drawing/2014/main" id="{03F7A4FD-6BF7-2E44-A28C-1BC4E420472A}"/>
                </a:ext>
              </a:extLst>
            </p:cNvPr>
            <p:cNvSpPr/>
            <p:nvPr/>
          </p:nvSpPr>
          <p:spPr>
            <a:xfrm>
              <a:off x="6750806" y="1871318"/>
              <a:ext cx="17245" cy="16235"/>
            </a:xfrm>
            <a:custGeom>
              <a:avLst/>
              <a:gdLst/>
              <a:ahLst/>
              <a:cxnLst/>
              <a:rect l="l" t="t" r="r" b="b"/>
              <a:pathLst>
                <a:path w="615" h="579" extrusionOk="0">
                  <a:moveTo>
                    <a:pt x="190" y="0"/>
                  </a:moveTo>
                  <a:lnTo>
                    <a:pt x="0" y="232"/>
                  </a:lnTo>
                  <a:lnTo>
                    <a:pt x="116" y="523"/>
                  </a:lnTo>
                  <a:lnTo>
                    <a:pt x="421" y="578"/>
                  </a:lnTo>
                  <a:lnTo>
                    <a:pt x="615" y="329"/>
                  </a:lnTo>
                  <a:lnTo>
                    <a:pt x="499" y="4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434;p45">
              <a:extLst>
                <a:ext uri="{FF2B5EF4-FFF2-40B4-BE49-F238E27FC236}">
                  <a16:creationId xmlns:a16="http://schemas.microsoft.com/office/drawing/2014/main" id="{ECA6F6B5-3412-904E-A20C-81E7E2EFB86A}"/>
                </a:ext>
              </a:extLst>
            </p:cNvPr>
            <p:cNvSpPr/>
            <p:nvPr/>
          </p:nvSpPr>
          <p:spPr>
            <a:xfrm>
              <a:off x="6752881" y="1854607"/>
              <a:ext cx="17385" cy="16207"/>
            </a:xfrm>
            <a:custGeom>
              <a:avLst/>
              <a:gdLst/>
              <a:ahLst/>
              <a:cxnLst/>
              <a:rect l="l" t="t" r="r" b="b"/>
              <a:pathLst>
                <a:path w="620" h="578" extrusionOk="0">
                  <a:moveTo>
                    <a:pt x="194" y="0"/>
                  </a:moveTo>
                  <a:lnTo>
                    <a:pt x="0" y="250"/>
                  </a:lnTo>
                  <a:lnTo>
                    <a:pt x="116" y="541"/>
                  </a:lnTo>
                  <a:lnTo>
                    <a:pt x="425" y="578"/>
                  </a:lnTo>
                  <a:lnTo>
                    <a:pt x="619" y="328"/>
                  </a:lnTo>
                  <a:lnTo>
                    <a:pt x="504" y="42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435;p45">
              <a:extLst>
                <a:ext uri="{FF2B5EF4-FFF2-40B4-BE49-F238E27FC236}">
                  <a16:creationId xmlns:a16="http://schemas.microsoft.com/office/drawing/2014/main" id="{550F0AFC-A7DE-1646-9BC3-BF4F8C0E2312}"/>
                </a:ext>
              </a:extLst>
            </p:cNvPr>
            <p:cNvSpPr/>
            <p:nvPr/>
          </p:nvSpPr>
          <p:spPr>
            <a:xfrm>
              <a:off x="6754563" y="1743428"/>
              <a:ext cx="17245" cy="16235"/>
            </a:xfrm>
            <a:custGeom>
              <a:avLst/>
              <a:gdLst/>
              <a:ahLst/>
              <a:cxnLst/>
              <a:rect l="l" t="t" r="r" b="b"/>
              <a:pathLst>
                <a:path w="615" h="579" extrusionOk="0">
                  <a:moveTo>
                    <a:pt x="194" y="1"/>
                  </a:moveTo>
                  <a:lnTo>
                    <a:pt x="0" y="250"/>
                  </a:lnTo>
                  <a:lnTo>
                    <a:pt x="116" y="542"/>
                  </a:lnTo>
                  <a:lnTo>
                    <a:pt x="425" y="579"/>
                  </a:lnTo>
                  <a:lnTo>
                    <a:pt x="615" y="348"/>
                  </a:lnTo>
                  <a:lnTo>
                    <a:pt x="499" y="56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436;p45">
              <a:extLst>
                <a:ext uri="{FF2B5EF4-FFF2-40B4-BE49-F238E27FC236}">
                  <a16:creationId xmlns:a16="http://schemas.microsoft.com/office/drawing/2014/main" id="{38822421-74EE-8846-A12B-3F3FE2431F29}"/>
                </a:ext>
              </a:extLst>
            </p:cNvPr>
            <p:cNvSpPr/>
            <p:nvPr/>
          </p:nvSpPr>
          <p:spPr>
            <a:xfrm>
              <a:off x="6725934" y="1739166"/>
              <a:ext cx="17245" cy="16235"/>
            </a:xfrm>
            <a:custGeom>
              <a:avLst/>
              <a:gdLst/>
              <a:ahLst/>
              <a:cxnLst/>
              <a:rect l="l" t="t" r="r" b="b"/>
              <a:pathLst>
                <a:path w="615" h="579" extrusionOk="0">
                  <a:moveTo>
                    <a:pt x="194" y="1"/>
                  </a:moveTo>
                  <a:lnTo>
                    <a:pt x="0" y="250"/>
                  </a:lnTo>
                  <a:lnTo>
                    <a:pt x="116" y="536"/>
                  </a:lnTo>
                  <a:lnTo>
                    <a:pt x="425" y="578"/>
                  </a:lnTo>
                  <a:lnTo>
                    <a:pt x="615" y="324"/>
                  </a:lnTo>
                  <a:lnTo>
                    <a:pt x="499" y="56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437;p45">
              <a:extLst>
                <a:ext uri="{FF2B5EF4-FFF2-40B4-BE49-F238E27FC236}">
                  <a16:creationId xmlns:a16="http://schemas.microsoft.com/office/drawing/2014/main" id="{F78D9EC2-F1F5-1845-A67C-A1DD15B3E316}"/>
                </a:ext>
              </a:extLst>
            </p:cNvPr>
            <p:cNvSpPr/>
            <p:nvPr/>
          </p:nvSpPr>
          <p:spPr>
            <a:xfrm>
              <a:off x="6723214" y="1755878"/>
              <a:ext cx="17385" cy="16235"/>
            </a:xfrm>
            <a:custGeom>
              <a:avLst/>
              <a:gdLst/>
              <a:ahLst/>
              <a:cxnLst/>
              <a:rect l="l" t="t" r="r" b="b"/>
              <a:pathLst>
                <a:path w="620" h="579" extrusionOk="0">
                  <a:moveTo>
                    <a:pt x="194" y="1"/>
                  </a:moveTo>
                  <a:lnTo>
                    <a:pt x="0" y="232"/>
                  </a:lnTo>
                  <a:lnTo>
                    <a:pt x="116" y="518"/>
                  </a:lnTo>
                  <a:lnTo>
                    <a:pt x="425" y="578"/>
                  </a:lnTo>
                  <a:lnTo>
                    <a:pt x="619" y="329"/>
                  </a:lnTo>
                  <a:lnTo>
                    <a:pt x="504" y="3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438;p45">
              <a:extLst>
                <a:ext uri="{FF2B5EF4-FFF2-40B4-BE49-F238E27FC236}">
                  <a16:creationId xmlns:a16="http://schemas.microsoft.com/office/drawing/2014/main" id="{1F40DB77-DB0D-2341-BA73-DFE36AC9E95E}"/>
                </a:ext>
              </a:extLst>
            </p:cNvPr>
            <p:cNvSpPr/>
            <p:nvPr/>
          </p:nvSpPr>
          <p:spPr>
            <a:xfrm>
              <a:off x="6710260" y="1744998"/>
              <a:ext cx="17385" cy="16207"/>
            </a:xfrm>
            <a:custGeom>
              <a:avLst/>
              <a:gdLst/>
              <a:ahLst/>
              <a:cxnLst/>
              <a:rect l="l" t="t" r="r" b="b"/>
              <a:pathLst>
                <a:path w="620" h="578" extrusionOk="0">
                  <a:moveTo>
                    <a:pt x="194" y="0"/>
                  </a:moveTo>
                  <a:lnTo>
                    <a:pt x="0" y="255"/>
                  </a:lnTo>
                  <a:lnTo>
                    <a:pt x="116" y="541"/>
                  </a:lnTo>
                  <a:lnTo>
                    <a:pt x="425" y="578"/>
                  </a:lnTo>
                  <a:lnTo>
                    <a:pt x="619" y="347"/>
                  </a:lnTo>
                  <a:lnTo>
                    <a:pt x="504" y="6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439;p45">
              <a:extLst>
                <a:ext uri="{FF2B5EF4-FFF2-40B4-BE49-F238E27FC236}">
                  <a16:creationId xmlns:a16="http://schemas.microsoft.com/office/drawing/2014/main" id="{B18E8CE2-F27F-D64C-934E-F1E1890F5C66}"/>
                </a:ext>
              </a:extLst>
            </p:cNvPr>
            <p:cNvSpPr/>
            <p:nvPr/>
          </p:nvSpPr>
          <p:spPr>
            <a:xfrm>
              <a:off x="6776182" y="1798499"/>
              <a:ext cx="17273" cy="15702"/>
            </a:xfrm>
            <a:custGeom>
              <a:avLst/>
              <a:gdLst/>
              <a:ahLst/>
              <a:cxnLst/>
              <a:rect l="l" t="t" r="r" b="b"/>
              <a:pathLst>
                <a:path w="616" h="560" extrusionOk="0">
                  <a:moveTo>
                    <a:pt x="190" y="1"/>
                  </a:moveTo>
                  <a:lnTo>
                    <a:pt x="1" y="232"/>
                  </a:lnTo>
                  <a:lnTo>
                    <a:pt x="116" y="518"/>
                  </a:lnTo>
                  <a:lnTo>
                    <a:pt x="421" y="560"/>
                  </a:lnTo>
                  <a:lnTo>
                    <a:pt x="615" y="329"/>
                  </a:lnTo>
                  <a:lnTo>
                    <a:pt x="500" y="3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440;p45">
              <a:extLst>
                <a:ext uri="{FF2B5EF4-FFF2-40B4-BE49-F238E27FC236}">
                  <a16:creationId xmlns:a16="http://schemas.microsoft.com/office/drawing/2014/main" id="{F38D69B9-EB08-6741-B53F-3D1E899E77E3}"/>
                </a:ext>
              </a:extLst>
            </p:cNvPr>
            <p:cNvSpPr/>
            <p:nvPr/>
          </p:nvSpPr>
          <p:spPr>
            <a:xfrm>
              <a:off x="6707540" y="1761850"/>
              <a:ext cx="17385" cy="16207"/>
            </a:xfrm>
            <a:custGeom>
              <a:avLst/>
              <a:gdLst/>
              <a:ahLst/>
              <a:cxnLst/>
              <a:rect l="l" t="t" r="r" b="b"/>
              <a:pathLst>
                <a:path w="620" h="578" extrusionOk="0">
                  <a:moveTo>
                    <a:pt x="213" y="0"/>
                  </a:moveTo>
                  <a:lnTo>
                    <a:pt x="0" y="250"/>
                  </a:lnTo>
                  <a:lnTo>
                    <a:pt x="116" y="536"/>
                  </a:lnTo>
                  <a:lnTo>
                    <a:pt x="425" y="578"/>
                  </a:lnTo>
                  <a:lnTo>
                    <a:pt x="619" y="347"/>
                  </a:lnTo>
                  <a:lnTo>
                    <a:pt x="504" y="56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441;p45">
              <a:extLst>
                <a:ext uri="{FF2B5EF4-FFF2-40B4-BE49-F238E27FC236}">
                  <a16:creationId xmlns:a16="http://schemas.microsoft.com/office/drawing/2014/main" id="{07A72F24-BF11-5F43-98B2-5C956F375179}"/>
                </a:ext>
              </a:extLst>
            </p:cNvPr>
            <p:cNvSpPr/>
            <p:nvPr/>
          </p:nvSpPr>
          <p:spPr>
            <a:xfrm>
              <a:off x="6694557" y="1751475"/>
              <a:ext cx="17413" cy="16235"/>
            </a:xfrm>
            <a:custGeom>
              <a:avLst/>
              <a:gdLst/>
              <a:ahLst/>
              <a:cxnLst/>
              <a:rect l="l" t="t" r="r" b="b"/>
              <a:pathLst>
                <a:path w="621" h="579" extrusionOk="0">
                  <a:moveTo>
                    <a:pt x="195" y="0"/>
                  </a:moveTo>
                  <a:lnTo>
                    <a:pt x="1" y="231"/>
                  </a:lnTo>
                  <a:lnTo>
                    <a:pt x="116" y="523"/>
                  </a:lnTo>
                  <a:lnTo>
                    <a:pt x="426" y="578"/>
                  </a:lnTo>
                  <a:lnTo>
                    <a:pt x="620" y="329"/>
                  </a:lnTo>
                  <a:lnTo>
                    <a:pt x="505" y="42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442;p45">
              <a:extLst>
                <a:ext uri="{FF2B5EF4-FFF2-40B4-BE49-F238E27FC236}">
                  <a16:creationId xmlns:a16="http://schemas.microsoft.com/office/drawing/2014/main" id="{14AE0BF4-1AAE-9A45-B443-9D3B21F4C23B}"/>
                </a:ext>
              </a:extLst>
            </p:cNvPr>
            <p:cNvSpPr/>
            <p:nvPr/>
          </p:nvSpPr>
          <p:spPr>
            <a:xfrm>
              <a:off x="6738889" y="1749933"/>
              <a:ext cx="17245" cy="15702"/>
            </a:xfrm>
            <a:custGeom>
              <a:avLst/>
              <a:gdLst/>
              <a:ahLst/>
              <a:cxnLst/>
              <a:rect l="l" t="t" r="r" b="b"/>
              <a:pathLst>
                <a:path w="615" h="560" extrusionOk="0">
                  <a:moveTo>
                    <a:pt x="194" y="0"/>
                  </a:moveTo>
                  <a:lnTo>
                    <a:pt x="0" y="231"/>
                  </a:lnTo>
                  <a:lnTo>
                    <a:pt x="116" y="518"/>
                  </a:lnTo>
                  <a:lnTo>
                    <a:pt x="425" y="559"/>
                  </a:lnTo>
                  <a:lnTo>
                    <a:pt x="615" y="328"/>
                  </a:lnTo>
                  <a:lnTo>
                    <a:pt x="499" y="37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443;p45">
              <a:extLst>
                <a:ext uri="{FF2B5EF4-FFF2-40B4-BE49-F238E27FC236}">
                  <a16:creationId xmlns:a16="http://schemas.microsoft.com/office/drawing/2014/main" id="{DAFFF6EE-E4F1-9448-988D-3D1408DA7D40}"/>
                </a:ext>
              </a:extLst>
            </p:cNvPr>
            <p:cNvSpPr/>
            <p:nvPr/>
          </p:nvSpPr>
          <p:spPr>
            <a:xfrm>
              <a:off x="6765302" y="1770907"/>
              <a:ext cx="17385" cy="16235"/>
            </a:xfrm>
            <a:custGeom>
              <a:avLst/>
              <a:gdLst/>
              <a:ahLst/>
              <a:cxnLst/>
              <a:rect l="l" t="t" r="r" b="b"/>
              <a:pathLst>
                <a:path w="620" h="579" extrusionOk="0">
                  <a:moveTo>
                    <a:pt x="195" y="1"/>
                  </a:moveTo>
                  <a:lnTo>
                    <a:pt x="1" y="232"/>
                  </a:lnTo>
                  <a:lnTo>
                    <a:pt x="116" y="523"/>
                  </a:lnTo>
                  <a:lnTo>
                    <a:pt x="426" y="578"/>
                  </a:lnTo>
                  <a:lnTo>
                    <a:pt x="620" y="329"/>
                  </a:lnTo>
                  <a:lnTo>
                    <a:pt x="504" y="42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444;p45">
              <a:extLst>
                <a:ext uri="{FF2B5EF4-FFF2-40B4-BE49-F238E27FC236}">
                  <a16:creationId xmlns:a16="http://schemas.microsoft.com/office/drawing/2014/main" id="{B0041879-3F02-2D48-9F5F-353562F3F11D}"/>
                </a:ext>
              </a:extLst>
            </p:cNvPr>
            <p:cNvSpPr/>
            <p:nvPr/>
          </p:nvSpPr>
          <p:spPr>
            <a:xfrm>
              <a:off x="6692511" y="1767683"/>
              <a:ext cx="16740" cy="16207"/>
            </a:xfrm>
            <a:custGeom>
              <a:avLst/>
              <a:gdLst/>
              <a:ahLst/>
              <a:cxnLst/>
              <a:rect l="l" t="t" r="r" b="b"/>
              <a:pathLst>
                <a:path w="597" h="578" extrusionOk="0">
                  <a:moveTo>
                    <a:pt x="189" y="0"/>
                  </a:moveTo>
                  <a:lnTo>
                    <a:pt x="0" y="254"/>
                  </a:lnTo>
                  <a:lnTo>
                    <a:pt x="97" y="541"/>
                  </a:lnTo>
                  <a:lnTo>
                    <a:pt x="402" y="578"/>
                  </a:lnTo>
                  <a:lnTo>
                    <a:pt x="596" y="347"/>
                  </a:lnTo>
                  <a:lnTo>
                    <a:pt x="499" y="6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445;p45">
              <a:extLst>
                <a:ext uri="{FF2B5EF4-FFF2-40B4-BE49-F238E27FC236}">
                  <a16:creationId xmlns:a16="http://schemas.microsoft.com/office/drawing/2014/main" id="{AAEADF8B-65F8-874A-8976-8FAF0817DBE7}"/>
                </a:ext>
              </a:extLst>
            </p:cNvPr>
            <p:cNvSpPr/>
            <p:nvPr/>
          </p:nvSpPr>
          <p:spPr>
            <a:xfrm>
              <a:off x="6741609" y="1733193"/>
              <a:ext cx="17245" cy="16235"/>
            </a:xfrm>
            <a:custGeom>
              <a:avLst/>
              <a:gdLst/>
              <a:ahLst/>
              <a:cxnLst/>
              <a:rect l="l" t="t" r="r" b="b"/>
              <a:pathLst>
                <a:path w="615" h="579" extrusionOk="0">
                  <a:moveTo>
                    <a:pt x="194" y="1"/>
                  </a:moveTo>
                  <a:lnTo>
                    <a:pt x="0" y="232"/>
                  </a:lnTo>
                  <a:lnTo>
                    <a:pt x="116" y="518"/>
                  </a:lnTo>
                  <a:lnTo>
                    <a:pt x="402" y="579"/>
                  </a:lnTo>
                  <a:lnTo>
                    <a:pt x="615" y="329"/>
                  </a:lnTo>
                  <a:lnTo>
                    <a:pt x="499" y="3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446;p45">
              <a:extLst>
                <a:ext uri="{FF2B5EF4-FFF2-40B4-BE49-F238E27FC236}">
                  <a16:creationId xmlns:a16="http://schemas.microsoft.com/office/drawing/2014/main" id="{1B5DC386-2792-0946-870C-3F2FE12F7678}"/>
                </a:ext>
              </a:extLst>
            </p:cNvPr>
            <p:cNvSpPr/>
            <p:nvPr/>
          </p:nvSpPr>
          <p:spPr>
            <a:xfrm>
              <a:off x="6735131" y="1877291"/>
              <a:ext cx="17245" cy="16207"/>
            </a:xfrm>
            <a:custGeom>
              <a:avLst/>
              <a:gdLst/>
              <a:ahLst/>
              <a:cxnLst/>
              <a:rect l="l" t="t" r="r" b="b"/>
              <a:pathLst>
                <a:path w="615" h="578" extrusionOk="0">
                  <a:moveTo>
                    <a:pt x="194" y="0"/>
                  </a:moveTo>
                  <a:lnTo>
                    <a:pt x="0" y="250"/>
                  </a:lnTo>
                  <a:lnTo>
                    <a:pt x="116" y="541"/>
                  </a:lnTo>
                  <a:lnTo>
                    <a:pt x="425" y="578"/>
                  </a:lnTo>
                  <a:lnTo>
                    <a:pt x="615" y="328"/>
                  </a:lnTo>
                  <a:lnTo>
                    <a:pt x="499" y="6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447;p45">
              <a:extLst>
                <a:ext uri="{FF2B5EF4-FFF2-40B4-BE49-F238E27FC236}">
                  <a16:creationId xmlns:a16="http://schemas.microsoft.com/office/drawing/2014/main" id="{7A4AD10B-CF2E-9A47-8913-FE823584FF08}"/>
                </a:ext>
              </a:extLst>
            </p:cNvPr>
            <p:cNvSpPr/>
            <p:nvPr/>
          </p:nvSpPr>
          <p:spPr>
            <a:xfrm>
              <a:off x="6669826" y="1734764"/>
              <a:ext cx="15702" cy="11440"/>
            </a:xfrm>
            <a:custGeom>
              <a:avLst/>
              <a:gdLst/>
              <a:ahLst/>
              <a:cxnLst/>
              <a:rect l="l" t="t" r="r" b="b"/>
              <a:pathLst>
                <a:path w="560" h="408" extrusionOk="0">
                  <a:moveTo>
                    <a:pt x="499" y="0"/>
                  </a:moveTo>
                  <a:lnTo>
                    <a:pt x="0" y="194"/>
                  </a:lnTo>
                  <a:lnTo>
                    <a:pt x="56" y="365"/>
                  </a:lnTo>
                  <a:lnTo>
                    <a:pt x="365" y="407"/>
                  </a:lnTo>
                  <a:lnTo>
                    <a:pt x="560" y="176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448;p45">
              <a:extLst>
                <a:ext uri="{FF2B5EF4-FFF2-40B4-BE49-F238E27FC236}">
                  <a16:creationId xmlns:a16="http://schemas.microsoft.com/office/drawing/2014/main" id="{58AFBA63-2CEA-7C42-BE0B-67132A107DCD}"/>
                </a:ext>
              </a:extLst>
            </p:cNvPr>
            <p:cNvSpPr/>
            <p:nvPr/>
          </p:nvSpPr>
          <p:spPr>
            <a:xfrm>
              <a:off x="6666069" y="1746681"/>
              <a:ext cx="17245" cy="16235"/>
            </a:xfrm>
            <a:custGeom>
              <a:avLst/>
              <a:gdLst/>
              <a:ahLst/>
              <a:cxnLst/>
              <a:rect l="l" t="t" r="r" b="b"/>
              <a:pathLst>
                <a:path w="615" h="579" extrusionOk="0">
                  <a:moveTo>
                    <a:pt x="190" y="0"/>
                  </a:moveTo>
                  <a:lnTo>
                    <a:pt x="0" y="250"/>
                  </a:lnTo>
                  <a:lnTo>
                    <a:pt x="116" y="541"/>
                  </a:lnTo>
                  <a:lnTo>
                    <a:pt x="421" y="578"/>
                  </a:lnTo>
                  <a:lnTo>
                    <a:pt x="615" y="347"/>
                  </a:lnTo>
                  <a:lnTo>
                    <a:pt x="499" y="56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449;p45">
              <a:extLst>
                <a:ext uri="{FF2B5EF4-FFF2-40B4-BE49-F238E27FC236}">
                  <a16:creationId xmlns:a16="http://schemas.microsoft.com/office/drawing/2014/main" id="{63DB8059-1969-834B-B7E3-6046AC262339}"/>
                </a:ext>
              </a:extLst>
            </p:cNvPr>
            <p:cNvSpPr/>
            <p:nvPr/>
          </p:nvSpPr>
          <p:spPr>
            <a:xfrm>
              <a:off x="6654152" y="1740708"/>
              <a:ext cx="15702" cy="11973"/>
            </a:xfrm>
            <a:custGeom>
              <a:avLst/>
              <a:gdLst/>
              <a:ahLst/>
              <a:cxnLst/>
              <a:rect l="l" t="t" r="r" b="b"/>
              <a:pathLst>
                <a:path w="560" h="427" extrusionOk="0">
                  <a:moveTo>
                    <a:pt x="499" y="1"/>
                  </a:moveTo>
                  <a:lnTo>
                    <a:pt x="0" y="213"/>
                  </a:lnTo>
                  <a:lnTo>
                    <a:pt x="56" y="366"/>
                  </a:lnTo>
                  <a:lnTo>
                    <a:pt x="365" y="426"/>
                  </a:lnTo>
                  <a:lnTo>
                    <a:pt x="559" y="177"/>
                  </a:lnTo>
                  <a:lnTo>
                    <a:pt x="49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450;p45">
              <a:extLst>
                <a:ext uri="{FF2B5EF4-FFF2-40B4-BE49-F238E27FC236}">
                  <a16:creationId xmlns:a16="http://schemas.microsoft.com/office/drawing/2014/main" id="{44A79651-18A3-954C-AE2E-FA560E6C951D}"/>
                </a:ext>
              </a:extLst>
            </p:cNvPr>
            <p:cNvSpPr/>
            <p:nvPr/>
          </p:nvSpPr>
          <p:spPr>
            <a:xfrm>
              <a:off x="6650394" y="1752653"/>
              <a:ext cx="17245" cy="16207"/>
            </a:xfrm>
            <a:custGeom>
              <a:avLst/>
              <a:gdLst/>
              <a:ahLst/>
              <a:cxnLst/>
              <a:rect l="l" t="t" r="r" b="b"/>
              <a:pathLst>
                <a:path w="615" h="578" extrusionOk="0">
                  <a:moveTo>
                    <a:pt x="190" y="0"/>
                  </a:moveTo>
                  <a:lnTo>
                    <a:pt x="0" y="250"/>
                  </a:lnTo>
                  <a:lnTo>
                    <a:pt x="116" y="536"/>
                  </a:lnTo>
                  <a:lnTo>
                    <a:pt x="421" y="578"/>
                  </a:lnTo>
                  <a:lnTo>
                    <a:pt x="615" y="347"/>
                  </a:lnTo>
                  <a:lnTo>
                    <a:pt x="499" y="55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51;p45">
              <a:extLst>
                <a:ext uri="{FF2B5EF4-FFF2-40B4-BE49-F238E27FC236}">
                  <a16:creationId xmlns:a16="http://schemas.microsoft.com/office/drawing/2014/main" id="{2AF26BB1-C60C-5244-9D1D-D88885B59EA1}"/>
                </a:ext>
              </a:extLst>
            </p:cNvPr>
            <p:cNvSpPr/>
            <p:nvPr/>
          </p:nvSpPr>
          <p:spPr>
            <a:xfrm>
              <a:off x="6681603" y="1740708"/>
              <a:ext cx="17413" cy="16235"/>
            </a:xfrm>
            <a:custGeom>
              <a:avLst/>
              <a:gdLst/>
              <a:ahLst/>
              <a:cxnLst/>
              <a:rect l="l" t="t" r="r" b="b"/>
              <a:pathLst>
                <a:path w="621" h="579" extrusionOk="0">
                  <a:moveTo>
                    <a:pt x="195" y="1"/>
                  </a:moveTo>
                  <a:lnTo>
                    <a:pt x="1" y="232"/>
                  </a:lnTo>
                  <a:lnTo>
                    <a:pt x="116" y="523"/>
                  </a:lnTo>
                  <a:lnTo>
                    <a:pt x="426" y="579"/>
                  </a:lnTo>
                  <a:lnTo>
                    <a:pt x="620" y="329"/>
                  </a:lnTo>
                  <a:lnTo>
                    <a:pt x="505" y="3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52;p45">
              <a:extLst>
                <a:ext uri="{FF2B5EF4-FFF2-40B4-BE49-F238E27FC236}">
                  <a16:creationId xmlns:a16="http://schemas.microsoft.com/office/drawing/2014/main" id="{01CE079E-5E2E-0945-8E95-4E312BCED2E5}"/>
                </a:ext>
              </a:extLst>
            </p:cNvPr>
            <p:cNvSpPr/>
            <p:nvPr/>
          </p:nvSpPr>
          <p:spPr>
            <a:xfrm>
              <a:off x="6701035" y="1722314"/>
              <a:ext cx="15730" cy="11945"/>
            </a:xfrm>
            <a:custGeom>
              <a:avLst/>
              <a:gdLst/>
              <a:ahLst/>
              <a:cxnLst/>
              <a:rect l="l" t="t" r="r" b="b"/>
              <a:pathLst>
                <a:path w="561" h="426" extrusionOk="0">
                  <a:moveTo>
                    <a:pt x="486" y="1"/>
                  </a:moveTo>
                  <a:lnTo>
                    <a:pt x="1" y="213"/>
                  </a:lnTo>
                  <a:lnTo>
                    <a:pt x="61" y="370"/>
                  </a:lnTo>
                  <a:lnTo>
                    <a:pt x="371" y="426"/>
                  </a:lnTo>
                  <a:lnTo>
                    <a:pt x="560" y="176"/>
                  </a:lnTo>
                  <a:lnTo>
                    <a:pt x="48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53;p45">
              <a:extLst>
                <a:ext uri="{FF2B5EF4-FFF2-40B4-BE49-F238E27FC236}">
                  <a16:creationId xmlns:a16="http://schemas.microsoft.com/office/drawing/2014/main" id="{AC45C6B4-AB4D-5A43-A04B-39AC3C7A25A5}"/>
                </a:ext>
              </a:extLst>
            </p:cNvPr>
            <p:cNvSpPr/>
            <p:nvPr/>
          </p:nvSpPr>
          <p:spPr>
            <a:xfrm>
              <a:off x="6712980" y="1728286"/>
              <a:ext cx="16740" cy="16207"/>
            </a:xfrm>
            <a:custGeom>
              <a:avLst/>
              <a:gdLst/>
              <a:ahLst/>
              <a:cxnLst/>
              <a:rect l="l" t="t" r="r" b="b"/>
              <a:pathLst>
                <a:path w="597" h="578" extrusionOk="0">
                  <a:moveTo>
                    <a:pt x="194" y="0"/>
                  </a:moveTo>
                  <a:lnTo>
                    <a:pt x="0" y="250"/>
                  </a:lnTo>
                  <a:lnTo>
                    <a:pt x="97" y="541"/>
                  </a:lnTo>
                  <a:lnTo>
                    <a:pt x="407" y="578"/>
                  </a:lnTo>
                  <a:lnTo>
                    <a:pt x="596" y="347"/>
                  </a:lnTo>
                  <a:lnTo>
                    <a:pt x="499" y="6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54;p45">
              <a:extLst>
                <a:ext uri="{FF2B5EF4-FFF2-40B4-BE49-F238E27FC236}">
                  <a16:creationId xmlns:a16="http://schemas.microsoft.com/office/drawing/2014/main" id="{60B68257-014E-544A-9B49-3D3E755FB31F}"/>
                </a:ext>
              </a:extLst>
            </p:cNvPr>
            <p:cNvSpPr/>
            <p:nvPr/>
          </p:nvSpPr>
          <p:spPr>
            <a:xfrm>
              <a:off x="6697277" y="1734764"/>
              <a:ext cx="16768" cy="15702"/>
            </a:xfrm>
            <a:custGeom>
              <a:avLst/>
              <a:gdLst/>
              <a:ahLst/>
              <a:cxnLst/>
              <a:rect l="l" t="t" r="r" b="b"/>
              <a:pathLst>
                <a:path w="598" h="560" extrusionOk="0">
                  <a:moveTo>
                    <a:pt x="195" y="0"/>
                  </a:moveTo>
                  <a:lnTo>
                    <a:pt x="1" y="231"/>
                  </a:lnTo>
                  <a:lnTo>
                    <a:pt x="116" y="523"/>
                  </a:lnTo>
                  <a:lnTo>
                    <a:pt x="408" y="559"/>
                  </a:lnTo>
                  <a:lnTo>
                    <a:pt x="597" y="328"/>
                  </a:lnTo>
                  <a:lnTo>
                    <a:pt x="505" y="42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55;p45">
              <a:extLst>
                <a:ext uri="{FF2B5EF4-FFF2-40B4-BE49-F238E27FC236}">
                  <a16:creationId xmlns:a16="http://schemas.microsoft.com/office/drawing/2014/main" id="{FB44234E-5BDD-0449-AE4D-2C4C3BA84B66}"/>
                </a:ext>
              </a:extLst>
            </p:cNvPr>
            <p:cNvSpPr/>
            <p:nvPr/>
          </p:nvSpPr>
          <p:spPr>
            <a:xfrm>
              <a:off x="6685501" y="1728791"/>
              <a:ext cx="15562" cy="11440"/>
            </a:xfrm>
            <a:custGeom>
              <a:avLst/>
              <a:gdLst/>
              <a:ahLst/>
              <a:cxnLst/>
              <a:rect l="l" t="t" r="r" b="b"/>
              <a:pathLst>
                <a:path w="555" h="408" extrusionOk="0">
                  <a:moveTo>
                    <a:pt x="500" y="1"/>
                  </a:moveTo>
                  <a:lnTo>
                    <a:pt x="1" y="195"/>
                  </a:lnTo>
                  <a:lnTo>
                    <a:pt x="56" y="371"/>
                  </a:lnTo>
                  <a:lnTo>
                    <a:pt x="366" y="407"/>
                  </a:lnTo>
                  <a:lnTo>
                    <a:pt x="555" y="158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6;p45">
              <a:extLst>
                <a:ext uri="{FF2B5EF4-FFF2-40B4-BE49-F238E27FC236}">
                  <a16:creationId xmlns:a16="http://schemas.microsoft.com/office/drawing/2014/main" id="{E42BBE27-6976-7A48-B9BE-9776C78F0FCA}"/>
                </a:ext>
              </a:extLst>
            </p:cNvPr>
            <p:cNvSpPr/>
            <p:nvPr/>
          </p:nvSpPr>
          <p:spPr>
            <a:xfrm>
              <a:off x="6658414" y="1796816"/>
              <a:ext cx="17385" cy="16235"/>
            </a:xfrm>
            <a:custGeom>
              <a:avLst/>
              <a:gdLst/>
              <a:ahLst/>
              <a:cxnLst/>
              <a:rect l="l" t="t" r="r" b="b"/>
              <a:pathLst>
                <a:path w="620" h="579" extrusionOk="0">
                  <a:moveTo>
                    <a:pt x="195" y="1"/>
                  </a:moveTo>
                  <a:lnTo>
                    <a:pt x="1" y="255"/>
                  </a:lnTo>
                  <a:lnTo>
                    <a:pt x="116" y="541"/>
                  </a:lnTo>
                  <a:lnTo>
                    <a:pt x="426" y="578"/>
                  </a:lnTo>
                  <a:lnTo>
                    <a:pt x="620" y="347"/>
                  </a:lnTo>
                  <a:lnTo>
                    <a:pt x="504" y="61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57;p45">
              <a:extLst>
                <a:ext uri="{FF2B5EF4-FFF2-40B4-BE49-F238E27FC236}">
                  <a16:creationId xmlns:a16="http://schemas.microsoft.com/office/drawing/2014/main" id="{2A09EEA9-756D-124B-8380-1FD5E03C10F2}"/>
                </a:ext>
              </a:extLst>
            </p:cNvPr>
            <p:cNvSpPr/>
            <p:nvPr/>
          </p:nvSpPr>
          <p:spPr>
            <a:xfrm>
              <a:off x="6690800" y="1878973"/>
              <a:ext cx="16740" cy="16207"/>
            </a:xfrm>
            <a:custGeom>
              <a:avLst/>
              <a:gdLst/>
              <a:ahLst/>
              <a:cxnLst/>
              <a:rect l="l" t="t" r="r" b="b"/>
              <a:pathLst>
                <a:path w="597" h="578" extrusionOk="0">
                  <a:moveTo>
                    <a:pt x="195" y="0"/>
                  </a:moveTo>
                  <a:lnTo>
                    <a:pt x="1" y="250"/>
                  </a:lnTo>
                  <a:lnTo>
                    <a:pt x="98" y="536"/>
                  </a:lnTo>
                  <a:lnTo>
                    <a:pt x="408" y="578"/>
                  </a:lnTo>
                  <a:lnTo>
                    <a:pt x="597" y="347"/>
                  </a:lnTo>
                  <a:lnTo>
                    <a:pt x="481" y="56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58;p45">
              <a:extLst>
                <a:ext uri="{FF2B5EF4-FFF2-40B4-BE49-F238E27FC236}">
                  <a16:creationId xmlns:a16="http://schemas.microsoft.com/office/drawing/2014/main" id="{10946212-3E2D-774D-ACAB-B1758100F36C}"/>
                </a:ext>
              </a:extLst>
            </p:cNvPr>
            <p:cNvSpPr/>
            <p:nvPr/>
          </p:nvSpPr>
          <p:spPr>
            <a:xfrm>
              <a:off x="6705970" y="1873001"/>
              <a:ext cx="17273" cy="16235"/>
            </a:xfrm>
            <a:custGeom>
              <a:avLst/>
              <a:gdLst/>
              <a:ahLst/>
              <a:cxnLst/>
              <a:rect l="l" t="t" r="r" b="b"/>
              <a:pathLst>
                <a:path w="616" h="579" extrusionOk="0">
                  <a:moveTo>
                    <a:pt x="195" y="1"/>
                  </a:moveTo>
                  <a:lnTo>
                    <a:pt x="1" y="250"/>
                  </a:lnTo>
                  <a:lnTo>
                    <a:pt x="116" y="518"/>
                  </a:lnTo>
                  <a:lnTo>
                    <a:pt x="426" y="578"/>
                  </a:lnTo>
                  <a:lnTo>
                    <a:pt x="615" y="329"/>
                  </a:lnTo>
                  <a:lnTo>
                    <a:pt x="500" y="3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59;p45">
              <a:extLst>
                <a:ext uri="{FF2B5EF4-FFF2-40B4-BE49-F238E27FC236}">
                  <a16:creationId xmlns:a16="http://schemas.microsoft.com/office/drawing/2014/main" id="{8C033E18-E97E-B943-B81C-C0C31A388F19}"/>
                </a:ext>
              </a:extLst>
            </p:cNvPr>
            <p:cNvSpPr/>
            <p:nvPr/>
          </p:nvSpPr>
          <p:spPr>
            <a:xfrm>
              <a:off x="6703783" y="1889713"/>
              <a:ext cx="17385" cy="16235"/>
            </a:xfrm>
            <a:custGeom>
              <a:avLst/>
              <a:gdLst/>
              <a:ahLst/>
              <a:cxnLst/>
              <a:rect l="l" t="t" r="r" b="b"/>
              <a:pathLst>
                <a:path w="620" h="579" extrusionOk="0">
                  <a:moveTo>
                    <a:pt x="194" y="1"/>
                  </a:moveTo>
                  <a:lnTo>
                    <a:pt x="0" y="232"/>
                  </a:lnTo>
                  <a:lnTo>
                    <a:pt x="116" y="523"/>
                  </a:lnTo>
                  <a:lnTo>
                    <a:pt x="425" y="578"/>
                  </a:lnTo>
                  <a:lnTo>
                    <a:pt x="619" y="329"/>
                  </a:lnTo>
                  <a:lnTo>
                    <a:pt x="504" y="3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60;p45">
              <a:extLst>
                <a:ext uri="{FF2B5EF4-FFF2-40B4-BE49-F238E27FC236}">
                  <a16:creationId xmlns:a16="http://schemas.microsoft.com/office/drawing/2014/main" id="{A9E70E2C-E44A-E642-B9F0-96D8E0B9F13C}"/>
                </a:ext>
              </a:extLst>
            </p:cNvPr>
            <p:cNvSpPr/>
            <p:nvPr/>
          </p:nvSpPr>
          <p:spPr>
            <a:xfrm>
              <a:off x="6638477" y="1747185"/>
              <a:ext cx="15702" cy="11440"/>
            </a:xfrm>
            <a:custGeom>
              <a:avLst/>
              <a:gdLst/>
              <a:ahLst/>
              <a:cxnLst/>
              <a:rect l="l" t="t" r="r" b="b"/>
              <a:pathLst>
                <a:path w="560" h="408" extrusionOk="0">
                  <a:moveTo>
                    <a:pt x="499" y="1"/>
                  </a:moveTo>
                  <a:lnTo>
                    <a:pt x="0" y="195"/>
                  </a:lnTo>
                  <a:lnTo>
                    <a:pt x="60" y="366"/>
                  </a:lnTo>
                  <a:lnTo>
                    <a:pt x="365" y="408"/>
                  </a:lnTo>
                  <a:lnTo>
                    <a:pt x="559" y="153"/>
                  </a:lnTo>
                  <a:lnTo>
                    <a:pt x="49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461;p45">
              <a:extLst>
                <a:ext uri="{FF2B5EF4-FFF2-40B4-BE49-F238E27FC236}">
                  <a16:creationId xmlns:a16="http://schemas.microsoft.com/office/drawing/2014/main" id="{349B0D89-1743-7E42-9E34-0366FB13EB06}"/>
                </a:ext>
              </a:extLst>
            </p:cNvPr>
            <p:cNvSpPr/>
            <p:nvPr/>
          </p:nvSpPr>
          <p:spPr>
            <a:xfrm>
              <a:off x="6719457" y="1883235"/>
              <a:ext cx="17245" cy="16235"/>
            </a:xfrm>
            <a:custGeom>
              <a:avLst/>
              <a:gdLst/>
              <a:ahLst/>
              <a:cxnLst/>
              <a:rect l="l" t="t" r="r" b="b"/>
              <a:pathLst>
                <a:path w="615" h="579" extrusionOk="0">
                  <a:moveTo>
                    <a:pt x="194" y="1"/>
                  </a:moveTo>
                  <a:lnTo>
                    <a:pt x="0" y="250"/>
                  </a:lnTo>
                  <a:lnTo>
                    <a:pt x="116" y="541"/>
                  </a:lnTo>
                  <a:lnTo>
                    <a:pt x="425" y="578"/>
                  </a:lnTo>
                  <a:lnTo>
                    <a:pt x="615" y="347"/>
                  </a:lnTo>
                  <a:lnTo>
                    <a:pt x="499" y="61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462;p45">
              <a:extLst>
                <a:ext uri="{FF2B5EF4-FFF2-40B4-BE49-F238E27FC236}">
                  <a16:creationId xmlns:a16="http://schemas.microsoft.com/office/drawing/2014/main" id="{6C4A7128-DEC4-964B-89DF-F8D0736DAAD2}"/>
                </a:ext>
              </a:extLst>
            </p:cNvPr>
            <p:cNvSpPr/>
            <p:nvPr/>
          </p:nvSpPr>
          <p:spPr>
            <a:xfrm>
              <a:off x="6721644" y="1867056"/>
              <a:ext cx="17273" cy="16207"/>
            </a:xfrm>
            <a:custGeom>
              <a:avLst/>
              <a:gdLst/>
              <a:ahLst/>
              <a:cxnLst/>
              <a:rect l="l" t="t" r="r" b="b"/>
              <a:pathLst>
                <a:path w="616" h="578" extrusionOk="0">
                  <a:moveTo>
                    <a:pt x="190" y="0"/>
                  </a:moveTo>
                  <a:lnTo>
                    <a:pt x="1" y="231"/>
                  </a:lnTo>
                  <a:lnTo>
                    <a:pt x="116" y="522"/>
                  </a:lnTo>
                  <a:lnTo>
                    <a:pt x="421" y="578"/>
                  </a:lnTo>
                  <a:lnTo>
                    <a:pt x="615" y="328"/>
                  </a:lnTo>
                  <a:lnTo>
                    <a:pt x="500" y="37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463;p45">
              <a:extLst>
                <a:ext uri="{FF2B5EF4-FFF2-40B4-BE49-F238E27FC236}">
                  <a16:creationId xmlns:a16="http://schemas.microsoft.com/office/drawing/2014/main" id="{E801941C-EE85-CB47-A9BB-3315BBE7BCAB}"/>
                </a:ext>
              </a:extLst>
            </p:cNvPr>
            <p:cNvSpPr/>
            <p:nvPr/>
          </p:nvSpPr>
          <p:spPr>
            <a:xfrm>
              <a:off x="6647675" y="1769870"/>
              <a:ext cx="17245" cy="16235"/>
            </a:xfrm>
            <a:custGeom>
              <a:avLst/>
              <a:gdLst/>
              <a:ahLst/>
              <a:cxnLst/>
              <a:rect l="l" t="t" r="r" b="b"/>
              <a:pathLst>
                <a:path w="615" h="579" extrusionOk="0">
                  <a:moveTo>
                    <a:pt x="194" y="1"/>
                  </a:moveTo>
                  <a:lnTo>
                    <a:pt x="0" y="232"/>
                  </a:lnTo>
                  <a:lnTo>
                    <a:pt x="116" y="523"/>
                  </a:lnTo>
                  <a:lnTo>
                    <a:pt x="425" y="578"/>
                  </a:lnTo>
                  <a:lnTo>
                    <a:pt x="615" y="329"/>
                  </a:lnTo>
                  <a:lnTo>
                    <a:pt x="499" y="3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464;p45">
              <a:extLst>
                <a:ext uri="{FF2B5EF4-FFF2-40B4-BE49-F238E27FC236}">
                  <a16:creationId xmlns:a16="http://schemas.microsoft.com/office/drawing/2014/main" id="{F3267CE8-F2AA-B844-BF41-04F38A24CF1A}"/>
                </a:ext>
              </a:extLst>
            </p:cNvPr>
            <p:cNvSpPr/>
            <p:nvPr/>
          </p:nvSpPr>
          <p:spPr>
            <a:xfrm>
              <a:off x="6669293" y="1824407"/>
              <a:ext cx="17273" cy="16235"/>
            </a:xfrm>
            <a:custGeom>
              <a:avLst/>
              <a:gdLst/>
              <a:ahLst/>
              <a:cxnLst/>
              <a:rect l="l" t="t" r="r" b="b"/>
              <a:pathLst>
                <a:path w="616" h="579" extrusionOk="0">
                  <a:moveTo>
                    <a:pt x="190" y="1"/>
                  </a:moveTo>
                  <a:lnTo>
                    <a:pt x="1" y="250"/>
                  </a:lnTo>
                  <a:lnTo>
                    <a:pt x="116" y="541"/>
                  </a:lnTo>
                  <a:lnTo>
                    <a:pt x="421" y="578"/>
                  </a:lnTo>
                  <a:lnTo>
                    <a:pt x="615" y="329"/>
                  </a:lnTo>
                  <a:lnTo>
                    <a:pt x="500" y="3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465;p45">
              <a:extLst>
                <a:ext uri="{FF2B5EF4-FFF2-40B4-BE49-F238E27FC236}">
                  <a16:creationId xmlns:a16="http://schemas.microsoft.com/office/drawing/2014/main" id="{D204DD87-5113-9F4B-867A-E18B9841B2C8}"/>
                </a:ext>
              </a:extLst>
            </p:cNvPr>
            <p:cNvSpPr/>
            <p:nvPr/>
          </p:nvSpPr>
          <p:spPr>
            <a:xfrm>
              <a:off x="6680061" y="1851887"/>
              <a:ext cx="16740" cy="16207"/>
            </a:xfrm>
            <a:custGeom>
              <a:avLst/>
              <a:gdLst/>
              <a:ahLst/>
              <a:cxnLst/>
              <a:rect l="l" t="t" r="r" b="b"/>
              <a:pathLst>
                <a:path w="597" h="578" extrusionOk="0">
                  <a:moveTo>
                    <a:pt x="195" y="0"/>
                  </a:moveTo>
                  <a:lnTo>
                    <a:pt x="0" y="231"/>
                  </a:lnTo>
                  <a:lnTo>
                    <a:pt x="116" y="523"/>
                  </a:lnTo>
                  <a:lnTo>
                    <a:pt x="402" y="578"/>
                  </a:lnTo>
                  <a:lnTo>
                    <a:pt x="596" y="328"/>
                  </a:lnTo>
                  <a:lnTo>
                    <a:pt x="499" y="42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466;p45">
              <a:extLst>
                <a:ext uri="{FF2B5EF4-FFF2-40B4-BE49-F238E27FC236}">
                  <a16:creationId xmlns:a16="http://schemas.microsoft.com/office/drawing/2014/main" id="{F6B7920A-D479-DF4A-BEC0-61F6667BF4C3}"/>
                </a:ext>
              </a:extLst>
            </p:cNvPr>
            <p:cNvSpPr/>
            <p:nvPr/>
          </p:nvSpPr>
          <p:spPr>
            <a:xfrm>
              <a:off x="6729159" y="1816248"/>
              <a:ext cx="17273" cy="16235"/>
            </a:xfrm>
            <a:custGeom>
              <a:avLst/>
              <a:gdLst/>
              <a:ahLst/>
              <a:cxnLst/>
              <a:rect l="l" t="t" r="r" b="b"/>
              <a:pathLst>
                <a:path w="616" h="579" extrusionOk="0">
                  <a:moveTo>
                    <a:pt x="195" y="1"/>
                  </a:moveTo>
                  <a:lnTo>
                    <a:pt x="1" y="255"/>
                  </a:lnTo>
                  <a:lnTo>
                    <a:pt x="116" y="541"/>
                  </a:lnTo>
                  <a:lnTo>
                    <a:pt x="426" y="578"/>
                  </a:lnTo>
                  <a:lnTo>
                    <a:pt x="615" y="347"/>
                  </a:lnTo>
                  <a:lnTo>
                    <a:pt x="500" y="61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467;p45">
              <a:extLst>
                <a:ext uri="{FF2B5EF4-FFF2-40B4-BE49-F238E27FC236}">
                  <a16:creationId xmlns:a16="http://schemas.microsoft.com/office/drawing/2014/main" id="{081CD534-8849-BB48-A968-B43D5EBB2DB9}"/>
                </a:ext>
              </a:extLst>
            </p:cNvPr>
            <p:cNvSpPr/>
            <p:nvPr/>
          </p:nvSpPr>
          <p:spPr>
            <a:xfrm>
              <a:off x="6749628" y="1776880"/>
              <a:ext cx="17385" cy="16207"/>
            </a:xfrm>
            <a:custGeom>
              <a:avLst/>
              <a:gdLst/>
              <a:ahLst/>
              <a:cxnLst/>
              <a:rect l="l" t="t" r="r" b="b"/>
              <a:pathLst>
                <a:path w="620" h="578" extrusionOk="0">
                  <a:moveTo>
                    <a:pt x="195" y="0"/>
                  </a:moveTo>
                  <a:lnTo>
                    <a:pt x="1" y="250"/>
                  </a:lnTo>
                  <a:lnTo>
                    <a:pt x="116" y="541"/>
                  </a:lnTo>
                  <a:lnTo>
                    <a:pt x="426" y="578"/>
                  </a:lnTo>
                  <a:lnTo>
                    <a:pt x="620" y="347"/>
                  </a:lnTo>
                  <a:lnTo>
                    <a:pt x="504" y="60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468;p45">
              <a:extLst>
                <a:ext uri="{FF2B5EF4-FFF2-40B4-BE49-F238E27FC236}">
                  <a16:creationId xmlns:a16="http://schemas.microsoft.com/office/drawing/2014/main" id="{E3004B0B-3695-2343-BB75-AAB082A8B8BF}"/>
                </a:ext>
              </a:extLst>
            </p:cNvPr>
            <p:cNvSpPr/>
            <p:nvPr/>
          </p:nvSpPr>
          <p:spPr>
            <a:xfrm>
              <a:off x="6705465" y="1778562"/>
              <a:ext cx="17245" cy="16207"/>
            </a:xfrm>
            <a:custGeom>
              <a:avLst/>
              <a:gdLst/>
              <a:ahLst/>
              <a:cxnLst/>
              <a:rect l="l" t="t" r="r" b="b"/>
              <a:pathLst>
                <a:path w="615" h="578" extrusionOk="0">
                  <a:moveTo>
                    <a:pt x="190" y="0"/>
                  </a:moveTo>
                  <a:lnTo>
                    <a:pt x="0" y="250"/>
                  </a:lnTo>
                  <a:lnTo>
                    <a:pt x="116" y="536"/>
                  </a:lnTo>
                  <a:lnTo>
                    <a:pt x="421" y="578"/>
                  </a:lnTo>
                  <a:lnTo>
                    <a:pt x="615" y="347"/>
                  </a:lnTo>
                  <a:lnTo>
                    <a:pt x="499" y="56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469;p45">
              <a:extLst>
                <a:ext uri="{FF2B5EF4-FFF2-40B4-BE49-F238E27FC236}">
                  <a16:creationId xmlns:a16="http://schemas.microsoft.com/office/drawing/2014/main" id="{D617D651-9822-0543-9F40-021BAD81DEDF}"/>
                </a:ext>
              </a:extLst>
            </p:cNvPr>
            <p:cNvSpPr/>
            <p:nvPr/>
          </p:nvSpPr>
          <p:spPr>
            <a:xfrm>
              <a:off x="6702745" y="1795274"/>
              <a:ext cx="17245" cy="16207"/>
            </a:xfrm>
            <a:custGeom>
              <a:avLst/>
              <a:gdLst/>
              <a:ahLst/>
              <a:cxnLst/>
              <a:rect l="l" t="t" r="r" b="b"/>
              <a:pathLst>
                <a:path w="615" h="578" extrusionOk="0">
                  <a:moveTo>
                    <a:pt x="194" y="0"/>
                  </a:moveTo>
                  <a:lnTo>
                    <a:pt x="0" y="250"/>
                  </a:lnTo>
                  <a:lnTo>
                    <a:pt x="116" y="541"/>
                  </a:lnTo>
                  <a:lnTo>
                    <a:pt x="425" y="578"/>
                  </a:lnTo>
                  <a:lnTo>
                    <a:pt x="615" y="347"/>
                  </a:lnTo>
                  <a:lnTo>
                    <a:pt x="499" y="56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470;p45">
              <a:extLst>
                <a:ext uri="{FF2B5EF4-FFF2-40B4-BE49-F238E27FC236}">
                  <a16:creationId xmlns:a16="http://schemas.microsoft.com/office/drawing/2014/main" id="{0982B93F-615B-304F-A5A6-FA2D807CB6C9}"/>
                </a:ext>
              </a:extLst>
            </p:cNvPr>
            <p:cNvSpPr/>
            <p:nvPr/>
          </p:nvSpPr>
          <p:spPr>
            <a:xfrm>
              <a:off x="6684856" y="1818463"/>
              <a:ext cx="17385" cy="16207"/>
            </a:xfrm>
            <a:custGeom>
              <a:avLst/>
              <a:gdLst/>
              <a:ahLst/>
              <a:cxnLst/>
              <a:rect l="l" t="t" r="r" b="b"/>
              <a:pathLst>
                <a:path w="620" h="578" extrusionOk="0">
                  <a:moveTo>
                    <a:pt x="194" y="0"/>
                  </a:moveTo>
                  <a:lnTo>
                    <a:pt x="0" y="231"/>
                  </a:lnTo>
                  <a:lnTo>
                    <a:pt x="116" y="522"/>
                  </a:lnTo>
                  <a:lnTo>
                    <a:pt x="425" y="578"/>
                  </a:lnTo>
                  <a:lnTo>
                    <a:pt x="620" y="328"/>
                  </a:lnTo>
                  <a:lnTo>
                    <a:pt x="504" y="37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471;p45">
              <a:extLst>
                <a:ext uri="{FF2B5EF4-FFF2-40B4-BE49-F238E27FC236}">
                  <a16:creationId xmlns:a16="http://schemas.microsoft.com/office/drawing/2014/main" id="{B49FE343-D518-E844-9B15-7D289F4892DB}"/>
                </a:ext>
              </a:extLst>
            </p:cNvPr>
            <p:cNvSpPr/>
            <p:nvPr/>
          </p:nvSpPr>
          <p:spPr>
            <a:xfrm>
              <a:off x="6687043" y="1801218"/>
              <a:ext cx="17273" cy="16235"/>
            </a:xfrm>
            <a:custGeom>
              <a:avLst/>
              <a:gdLst/>
              <a:ahLst/>
              <a:cxnLst/>
              <a:rect l="l" t="t" r="r" b="b"/>
              <a:pathLst>
                <a:path w="616" h="579" extrusionOk="0">
                  <a:moveTo>
                    <a:pt x="213" y="1"/>
                  </a:moveTo>
                  <a:lnTo>
                    <a:pt x="1" y="250"/>
                  </a:lnTo>
                  <a:lnTo>
                    <a:pt x="116" y="537"/>
                  </a:lnTo>
                  <a:lnTo>
                    <a:pt x="426" y="578"/>
                  </a:lnTo>
                  <a:lnTo>
                    <a:pt x="615" y="347"/>
                  </a:lnTo>
                  <a:lnTo>
                    <a:pt x="500" y="56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472;p45">
              <a:extLst>
                <a:ext uri="{FF2B5EF4-FFF2-40B4-BE49-F238E27FC236}">
                  <a16:creationId xmlns:a16="http://schemas.microsoft.com/office/drawing/2014/main" id="{B7769947-1199-2847-AFA9-3EEE254CEBE4}"/>
                </a:ext>
              </a:extLst>
            </p:cNvPr>
            <p:cNvSpPr/>
            <p:nvPr/>
          </p:nvSpPr>
          <p:spPr>
            <a:xfrm>
              <a:off x="6736674" y="1766645"/>
              <a:ext cx="16880" cy="16207"/>
            </a:xfrm>
            <a:custGeom>
              <a:avLst/>
              <a:gdLst/>
              <a:ahLst/>
              <a:cxnLst/>
              <a:rect l="l" t="t" r="r" b="b"/>
              <a:pathLst>
                <a:path w="602" h="578" extrusionOk="0">
                  <a:moveTo>
                    <a:pt x="195" y="0"/>
                  </a:moveTo>
                  <a:lnTo>
                    <a:pt x="1" y="231"/>
                  </a:lnTo>
                  <a:lnTo>
                    <a:pt x="98" y="522"/>
                  </a:lnTo>
                  <a:lnTo>
                    <a:pt x="407" y="578"/>
                  </a:lnTo>
                  <a:lnTo>
                    <a:pt x="601" y="328"/>
                  </a:lnTo>
                  <a:lnTo>
                    <a:pt x="504" y="3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473;p45">
              <a:extLst>
                <a:ext uri="{FF2B5EF4-FFF2-40B4-BE49-F238E27FC236}">
                  <a16:creationId xmlns:a16="http://schemas.microsoft.com/office/drawing/2014/main" id="{2AEFFE2C-F25B-7142-B813-758C2B9D0719}"/>
                </a:ext>
              </a:extLst>
            </p:cNvPr>
            <p:cNvSpPr/>
            <p:nvPr/>
          </p:nvSpPr>
          <p:spPr>
            <a:xfrm>
              <a:off x="6718419" y="1789301"/>
              <a:ext cx="17245" cy="16235"/>
            </a:xfrm>
            <a:custGeom>
              <a:avLst/>
              <a:gdLst/>
              <a:ahLst/>
              <a:cxnLst/>
              <a:rect l="l" t="t" r="r" b="b"/>
              <a:pathLst>
                <a:path w="615" h="579" extrusionOk="0">
                  <a:moveTo>
                    <a:pt x="190" y="1"/>
                  </a:moveTo>
                  <a:lnTo>
                    <a:pt x="0" y="232"/>
                  </a:lnTo>
                  <a:lnTo>
                    <a:pt x="116" y="523"/>
                  </a:lnTo>
                  <a:lnTo>
                    <a:pt x="421" y="578"/>
                  </a:lnTo>
                  <a:lnTo>
                    <a:pt x="615" y="329"/>
                  </a:lnTo>
                  <a:lnTo>
                    <a:pt x="499" y="3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474;p45">
              <a:extLst>
                <a:ext uri="{FF2B5EF4-FFF2-40B4-BE49-F238E27FC236}">
                  <a16:creationId xmlns:a16="http://schemas.microsoft.com/office/drawing/2014/main" id="{8D470168-753B-9140-AC4A-97B51348DAF5}"/>
                </a:ext>
              </a:extLst>
            </p:cNvPr>
            <p:cNvSpPr/>
            <p:nvPr/>
          </p:nvSpPr>
          <p:spPr>
            <a:xfrm>
              <a:off x="6734094" y="1783357"/>
              <a:ext cx="17245" cy="15702"/>
            </a:xfrm>
            <a:custGeom>
              <a:avLst/>
              <a:gdLst/>
              <a:ahLst/>
              <a:cxnLst/>
              <a:rect l="l" t="t" r="r" b="b"/>
              <a:pathLst>
                <a:path w="615" h="560" extrusionOk="0">
                  <a:moveTo>
                    <a:pt x="190" y="0"/>
                  </a:moveTo>
                  <a:lnTo>
                    <a:pt x="0" y="231"/>
                  </a:lnTo>
                  <a:lnTo>
                    <a:pt x="116" y="522"/>
                  </a:lnTo>
                  <a:lnTo>
                    <a:pt x="421" y="559"/>
                  </a:lnTo>
                  <a:lnTo>
                    <a:pt x="615" y="328"/>
                  </a:lnTo>
                  <a:lnTo>
                    <a:pt x="499" y="4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475;p45">
              <a:extLst>
                <a:ext uri="{FF2B5EF4-FFF2-40B4-BE49-F238E27FC236}">
                  <a16:creationId xmlns:a16="http://schemas.microsoft.com/office/drawing/2014/main" id="{1B355B71-B520-3141-B819-D0123AD1CB13}"/>
                </a:ext>
              </a:extLst>
            </p:cNvPr>
            <p:cNvSpPr/>
            <p:nvPr/>
          </p:nvSpPr>
          <p:spPr>
            <a:xfrm>
              <a:off x="6721139" y="1772590"/>
              <a:ext cx="17245" cy="16235"/>
            </a:xfrm>
            <a:custGeom>
              <a:avLst/>
              <a:gdLst/>
              <a:ahLst/>
              <a:cxnLst/>
              <a:rect l="l" t="t" r="r" b="b"/>
              <a:pathLst>
                <a:path w="615" h="579" extrusionOk="0">
                  <a:moveTo>
                    <a:pt x="190" y="1"/>
                  </a:moveTo>
                  <a:lnTo>
                    <a:pt x="0" y="250"/>
                  </a:lnTo>
                  <a:lnTo>
                    <a:pt x="116" y="541"/>
                  </a:lnTo>
                  <a:lnTo>
                    <a:pt x="402" y="578"/>
                  </a:lnTo>
                  <a:lnTo>
                    <a:pt x="615" y="329"/>
                  </a:lnTo>
                  <a:lnTo>
                    <a:pt x="499" y="3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476;p45">
              <a:extLst>
                <a:ext uri="{FF2B5EF4-FFF2-40B4-BE49-F238E27FC236}">
                  <a16:creationId xmlns:a16="http://schemas.microsoft.com/office/drawing/2014/main" id="{57E36A42-F8E4-A54D-B8E7-C3E99AE5E202}"/>
                </a:ext>
              </a:extLst>
            </p:cNvPr>
            <p:cNvSpPr/>
            <p:nvPr/>
          </p:nvSpPr>
          <p:spPr>
            <a:xfrm>
              <a:off x="6689763" y="1785039"/>
              <a:ext cx="17273" cy="16207"/>
            </a:xfrm>
            <a:custGeom>
              <a:avLst/>
              <a:gdLst/>
              <a:ahLst/>
              <a:cxnLst/>
              <a:rect l="l" t="t" r="r" b="b"/>
              <a:pathLst>
                <a:path w="616" h="578" extrusionOk="0">
                  <a:moveTo>
                    <a:pt x="195" y="0"/>
                  </a:moveTo>
                  <a:lnTo>
                    <a:pt x="1" y="231"/>
                  </a:lnTo>
                  <a:lnTo>
                    <a:pt x="116" y="518"/>
                  </a:lnTo>
                  <a:lnTo>
                    <a:pt x="426" y="578"/>
                  </a:lnTo>
                  <a:lnTo>
                    <a:pt x="616" y="328"/>
                  </a:lnTo>
                  <a:lnTo>
                    <a:pt x="500" y="3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477;p45">
              <a:extLst>
                <a:ext uri="{FF2B5EF4-FFF2-40B4-BE49-F238E27FC236}">
                  <a16:creationId xmlns:a16="http://schemas.microsoft.com/office/drawing/2014/main" id="{16D00CC9-1CD4-594B-A659-82DC5C2A107D}"/>
                </a:ext>
              </a:extLst>
            </p:cNvPr>
            <p:cNvSpPr/>
            <p:nvPr/>
          </p:nvSpPr>
          <p:spPr>
            <a:xfrm>
              <a:off x="6760508" y="1804471"/>
              <a:ext cx="17273" cy="16207"/>
            </a:xfrm>
            <a:custGeom>
              <a:avLst/>
              <a:gdLst/>
              <a:ahLst/>
              <a:cxnLst/>
              <a:rect l="l" t="t" r="r" b="b"/>
              <a:pathLst>
                <a:path w="616" h="578" extrusionOk="0">
                  <a:moveTo>
                    <a:pt x="190" y="0"/>
                  </a:moveTo>
                  <a:lnTo>
                    <a:pt x="1" y="231"/>
                  </a:lnTo>
                  <a:lnTo>
                    <a:pt x="116" y="518"/>
                  </a:lnTo>
                  <a:lnTo>
                    <a:pt x="421" y="578"/>
                  </a:lnTo>
                  <a:lnTo>
                    <a:pt x="615" y="328"/>
                  </a:lnTo>
                  <a:lnTo>
                    <a:pt x="500" y="37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478;p45">
              <a:extLst>
                <a:ext uri="{FF2B5EF4-FFF2-40B4-BE49-F238E27FC236}">
                  <a16:creationId xmlns:a16="http://schemas.microsoft.com/office/drawing/2014/main" id="{F7A70F26-BED9-834F-9564-FB7B6F7F35D2}"/>
                </a:ext>
              </a:extLst>
            </p:cNvPr>
            <p:cNvSpPr/>
            <p:nvPr/>
          </p:nvSpPr>
          <p:spPr>
            <a:xfrm>
              <a:off x="6731879" y="1800069"/>
              <a:ext cx="16740" cy="16207"/>
            </a:xfrm>
            <a:custGeom>
              <a:avLst/>
              <a:gdLst/>
              <a:ahLst/>
              <a:cxnLst/>
              <a:rect l="l" t="t" r="r" b="b"/>
              <a:pathLst>
                <a:path w="597" h="578" extrusionOk="0">
                  <a:moveTo>
                    <a:pt x="195" y="0"/>
                  </a:moveTo>
                  <a:lnTo>
                    <a:pt x="1" y="231"/>
                  </a:lnTo>
                  <a:lnTo>
                    <a:pt x="98" y="522"/>
                  </a:lnTo>
                  <a:lnTo>
                    <a:pt x="403" y="578"/>
                  </a:lnTo>
                  <a:lnTo>
                    <a:pt x="597" y="328"/>
                  </a:lnTo>
                  <a:lnTo>
                    <a:pt x="481" y="42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479;p45">
              <a:extLst>
                <a:ext uri="{FF2B5EF4-FFF2-40B4-BE49-F238E27FC236}">
                  <a16:creationId xmlns:a16="http://schemas.microsoft.com/office/drawing/2014/main" id="{0F5DCD19-AD39-6B46-B393-CE73939312C5}"/>
                </a:ext>
              </a:extLst>
            </p:cNvPr>
            <p:cNvSpPr/>
            <p:nvPr/>
          </p:nvSpPr>
          <p:spPr>
            <a:xfrm>
              <a:off x="6679023" y="1757448"/>
              <a:ext cx="17245" cy="16207"/>
            </a:xfrm>
            <a:custGeom>
              <a:avLst/>
              <a:gdLst/>
              <a:ahLst/>
              <a:cxnLst/>
              <a:rect l="l" t="t" r="r" b="b"/>
              <a:pathLst>
                <a:path w="615" h="578" extrusionOk="0">
                  <a:moveTo>
                    <a:pt x="190" y="0"/>
                  </a:moveTo>
                  <a:lnTo>
                    <a:pt x="0" y="250"/>
                  </a:lnTo>
                  <a:lnTo>
                    <a:pt x="116" y="541"/>
                  </a:lnTo>
                  <a:lnTo>
                    <a:pt x="421" y="578"/>
                  </a:lnTo>
                  <a:lnTo>
                    <a:pt x="615" y="328"/>
                  </a:lnTo>
                  <a:lnTo>
                    <a:pt x="499" y="4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480;p45">
              <a:extLst>
                <a:ext uri="{FF2B5EF4-FFF2-40B4-BE49-F238E27FC236}">
                  <a16:creationId xmlns:a16="http://schemas.microsoft.com/office/drawing/2014/main" id="{FA1F2134-1FF1-494D-ACF3-DAE6382D1B24}"/>
                </a:ext>
              </a:extLst>
            </p:cNvPr>
            <p:cNvSpPr/>
            <p:nvPr/>
          </p:nvSpPr>
          <p:spPr>
            <a:xfrm>
              <a:off x="6747048" y="1793592"/>
              <a:ext cx="17245" cy="16207"/>
            </a:xfrm>
            <a:custGeom>
              <a:avLst/>
              <a:gdLst/>
              <a:ahLst/>
              <a:cxnLst/>
              <a:rect l="l" t="t" r="r" b="b"/>
              <a:pathLst>
                <a:path w="615" h="578" extrusionOk="0">
                  <a:moveTo>
                    <a:pt x="190" y="0"/>
                  </a:moveTo>
                  <a:lnTo>
                    <a:pt x="0" y="254"/>
                  </a:lnTo>
                  <a:lnTo>
                    <a:pt x="116" y="541"/>
                  </a:lnTo>
                  <a:lnTo>
                    <a:pt x="421" y="578"/>
                  </a:lnTo>
                  <a:lnTo>
                    <a:pt x="615" y="347"/>
                  </a:lnTo>
                  <a:lnTo>
                    <a:pt x="499" y="60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481;p45">
              <a:extLst>
                <a:ext uri="{FF2B5EF4-FFF2-40B4-BE49-F238E27FC236}">
                  <a16:creationId xmlns:a16="http://schemas.microsoft.com/office/drawing/2014/main" id="{68400C11-4AF3-AD4E-B9C3-C991F86B1061}"/>
                </a:ext>
              </a:extLst>
            </p:cNvPr>
            <p:cNvSpPr/>
            <p:nvPr/>
          </p:nvSpPr>
          <p:spPr>
            <a:xfrm>
              <a:off x="6744833" y="1810416"/>
              <a:ext cx="17273" cy="16235"/>
            </a:xfrm>
            <a:custGeom>
              <a:avLst/>
              <a:gdLst/>
              <a:ahLst/>
              <a:cxnLst/>
              <a:rect l="l" t="t" r="r" b="b"/>
              <a:pathLst>
                <a:path w="616" h="579" extrusionOk="0">
                  <a:moveTo>
                    <a:pt x="195" y="1"/>
                  </a:moveTo>
                  <a:lnTo>
                    <a:pt x="1" y="250"/>
                  </a:lnTo>
                  <a:lnTo>
                    <a:pt x="116" y="537"/>
                  </a:lnTo>
                  <a:lnTo>
                    <a:pt x="426" y="578"/>
                  </a:lnTo>
                  <a:lnTo>
                    <a:pt x="615" y="347"/>
                  </a:lnTo>
                  <a:lnTo>
                    <a:pt x="500" y="56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482;p45">
              <a:extLst>
                <a:ext uri="{FF2B5EF4-FFF2-40B4-BE49-F238E27FC236}">
                  <a16:creationId xmlns:a16="http://schemas.microsoft.com/office/drawing/2014/main" id="{4682FE9A-3DAD-E944-927E-9332F25FE921}"/>
                </a:ext>
              </a:extLst>
            </p:cNvPr>
            <p:cNvSpPr/>
            <p:nvPr/>
          </p:nvSpPr>
          <p:spPr>
            <a:xfrm>
              <a:off x="6713484" y="1822725"/>
              <a:ext cx="17385" cy="16235"/>
            </a:xfrm>
            <a:custGeom>
              <a:avLst/>
              <a:gdLst/>
              <a:ahLst/>
              <a:cxnLst/>
              <a:rect l="l" t="t" r="r" b="b"/>
              <a:pathLst>
                <a:path w="620" h="579" extrusionOk="0">
                  <a:moveTo>
                    <a:pt x="195" y="1"/>
                  </a:moveTo>
                  <a:lnTo>
                    <a:pt x="1" y="232"/>
                  </a:lnTo>
                  <a:lnTo>
                    <a:pt x="116" y="523"/>
                  </a:lnTo>
                  <a:lnTo>
                    <a:pt x="426" y="578"/>
                  </a:lnTo>
                  <a:lnTo>
                    <a:pt x="620" y="329"/>
                  </a:lnTo>
                  <a:lnTo>
                    <a:pt x="504" y="42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483;p45">
              <a:extLst>
                <a:ext uri="{FF2B5EF4-FFF2-40B4-BE49-F238E27FC236}">
                  <a16:creationId xmlns:a16="http://schemas.microsoft.com/office/drawing/2014/main" id="{96FC3255-9113-3C48-B6EE-BB24E10837CF}"/>
                </a:ext>
              </a:extLst>
            </p:cNvPr>
            <p:cNvSpPr/>
            <p:nvPr/>
          </p:nvSpPr>
          <p:spPr>
            <a:xfrm>
              <a:off x="6716204" y="1716482"/>
              <a:ext cx="16235" cy="11300"/>
            </a:xfrm>
            <a:custGeom>
              <a:avLst/>
              <a:gdLst/>
              <a:ahLst/>
              <a:cxnLst/>
              <a:rect l="l" t="t" r="r" b="b"/>
              <a:pathLst>
                <a:path w="579" h="403" extrusionOk="0">
                  <a:moveTo>
                    <a:pt x="500" y="1"/>
                  </a:moveTo>
                  <a:lnTo>
                    <a:pt x="1" y="190"/>
                  </a:lnTo>
                  <a:lnTo>
                    <a:pt x="79" y="366"/>
                  </a:lnTo>
                  <a:lnTo>
                    <a:pt x="384" y="403"/>
                  </a:lnTo>
                  <a:lnTo>
                    <a:pt x="578" y="172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484;p45">
              <a:extLst>
                <a:ext uri="{FF2B5EF4-FFF2-40B4-BE49-F238E27FC236}">
                  <a16:creationId xmlns:a16="http://schemas.microsoft.com/office/drawing/2014/main" id="{E8960B1C-3D5A-B848-9C8F-CBE76ECE98D0}"/>
                </a:ext>
              </a:extLst>
            </p:cNvPr>
            <p:cNvSpPr/>
            <p:nvPr/>
          </p:nvSpPr>
          <p:spPr>
            <a:xfrm>
              <a:off x="6700530" y="1811986"/>
              <a:ext cx="16740" cy="16207"/>
            </a:xfrm>
            <a:custGeom>
              <a:avLst/>
              <a:gdLst/>
              <a:ahLst/>
              <a:cxnLst/>
              <a:rect l="l" t="t" r="r" b="b"/>
              <a:pathLst>
                <a:path w="597" h="578" extrusionOk="0">
                  <a:moveTo>
                    <a:pt x="195" y="0"/>
                  </a:moveTo>
                  <a:lnTo>
                    <a:pt x="0" y="250"/>
                  </a:lnTo>
                  <a:lnTo>
                    <a:pt x="116" y="541"/>
                  </a:lnTo>
                  <a:lnTo>
                    <a:pt x="407" y="578"/>
                  </a:lnTo>
                  <a:lnTo>
                    <a:pt x="597" y="347"/>
                  </a:lnTo>
                  <a:lnTo>
                    <a:pt x="504" y="60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485;p45">
              <a:extLst>
                <a:ext uri="{FF2B5EF4-FFF2-40B4-BE49-F238E27FC236}">
                  <a16:creationId xmlns:a16="http://schemas.microsoft.com/office/drawing/2014/main" id="{96937DA1-67B9-7D4C-950F-7224882CC34A}"/>
                </a:ext>
              </a:extLst>
            </p:cNvPr>
            <p:cNvSpPr/>
            <p:nvPr/>
          </p:nvSpPr>
          <p:spPr>
            <a:xfrm>
              <a:off x="6716204" y="1806013"/>
              <a:ext cx="16740" cy="16235"/>
            </a:xfrm>
            <a:custGeom>
              <a:avLst/>
              <a:gdLst/>
              <a:ahLst/>
              <a:cxnLst/>
              <a:rect l="l" t="t" r="r" b="b"/>
              <a:pathLst>
                <a:path w="597" h="579" extrusionOk="0">
                  <a:moveTo>
                    <a:pt x="195" y="1"/>
                  </a:moveTo>
                  <a:lnTo>
                    <a:pt x="1" y="250"/>
                  </a:lnTo>
                  <a:lnTo>
                    <a:pt x="98" y="541"/>
                  </a:lnTo>
                  <a:lnTo>
                    <a:pt x="407" y="578"/>
                  </a:lnTo>
                  <a:lnTo>
                    <a:pt x="597" y="329"/>
                  </a:lnTo>
                  <a:lnTo>
                    <a:pt x="500" y="42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486;p45">
              <a:extLst>
                <a:ext uri="{FF2B5EF4-FFF2-40B4-BE49-F238E27FC236}">
                  <a16:creationId xmlns:a16="http://schemas.microsoft.com/office/drawing/2014/main" id="{6839B59A-E461-4F48-8340-47187B8A8E62}"/>
                </a:ext>
              </a:extLst>
            </p:cNvPr>
            <p:cNvSpPr/>
            <p:nvPr/>
          </p:nvSpPr>
          <p:spPr>
            <a:xfrm>
              <a:off x="6697810" y="1828698"/>
              <a:ext cx="17385" cy="16207"/>
            </a:xfrm>
            <a:custGeom>
              <a:avLst/>
              <a:gdLst/>
              <a:ahLst/>
              <a:cxnLst/>
              <a:rect l="l" t="t" r="r" b="b"/>
              <a:pathLst>
                <a:path w="620" h="578" extrusionOk="0">
                  <a:moveTo>
                    <a:pt x="195" y="0"/>
                  </a:moveTo>
                  <a:lnTo>
                    <a:pt x="0" y="250"/>
                  </a:lnTo>
                  <a:lnTo>
                    <a:pt x="116" y="541"/>
                  </a:lnTo>
                  <a:lnTo>
                    <a:pt x="426" y="578"/>
                  </a:lnTo>
                  <a:lnTo>
                    <a:pt x="620" y="347"/>
                  </a:lnTo>
                  <a:lnTo>
                    <a:pt x="504" y="60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487;p45">
              <a:extLst>
                <a:ext uri="{FF2B5EF4-FFF2-40B4-BE49-F238E27FC236}">
                  <a16:creationId xmlns:a16="http://schemas.microsoft.com/office/drawing/2014/main" id="{850C6638-AAFA-604C-94BC-CD5285D59468}"/>
                </a:ext>
              </a:extLst>
            </p:cNvPr>
            <p:cNvSpPr/>
            <p:nvPr/>
          </p:nvSpPr>
          <p:spPr>
            <a:xfrm>
              <a:off x="6693015" y="1862261"/>
              <a:ext cx="17273" cy="16207"/>
            </a:xfrm>
            <a:custGeom>
              <a:avLst/>
              <a:gdLst/>
              <a:ahLst/>
              <a:cxnLst/>
              <a:rect l="l" t="t" r="r" b="b"/>
              <a:pathLst>
                <a:path w="616" h="578" extrusionOk="0">
                  <a:moveTo>
                    <a:pt x="195" y="0"/>
                  </a:moveTo>
                  <a:lnTo>
                    <a:pt x="0" y="250"/>
                  </a:lnTo>
                  <a:lnTo>
                    <a:pt x="116" y="536"/>
                  </a:lnTo>
                  <a:lnTo>
                    <a:pt x="426" y="578"/>
                  </a:lnTo>
                  <a:lnTo>
                    <a:pt x="615" y="323"/>
                  </a:lnTo>
                  <a:lnTo>
                    <a:pt x="500" y="3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488;p45">
              <a:extLst>
                <a:ext uri="{FF2B5EF4-FFF2-40B4-BE49-F238E27FC236}">
                  <a16:creationId xmlns:a16="http://schemas.microsoft.com/office/drawing/2014/main" id="{8DD5096B-6AF4-D14C-A77B-0EF2F38BD539}"/>
                </a:ext>
              </a:extLst>
            </p:cNvPr>
            <p:cNvSpPr/>
            <p:nvPr/>
          </p:nvSpPr>
          <p:spPr>
            <a:xfrm>
              <a:off x="6682248" y="1834642"/>
              <a:ext cx="17273" cy="16235"/>
            </a:xfrm>
            <a:custGeom>
              <a:avLst/>
              <a:gdLst/>
              <a:ahLst/>
              <a:cxnLst/>
              <a:rect l="l" t="t" r="r" b="b"/>
              <a:pathLst>
                <a:path w="616" h="579" extrusionOk="0">
                  <a:moveTo>
                    <a:pt x="190" y="1"/>
                  </a:moveTo>
                  <a:lnTo>
                    <a:pt x="1" y="250"/>
                  </a:lnTo>
                  <a:lnTo>
                    <a:pt x="117" y="541"/>
                  </a:lnTo>
                  <a:lnTo>
                    <a:pt x="421" y="578"/>
                  </a:lnTo>
                  <a:lnTo>
                    <a:pt x="616" y="347"/>
                  </a:lnTo>
                  <a:lnTo>
                    <a:pt x="500" y="6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489;p45">
              <a:extLst>
                <a:ext uri="{FF2B5EF4-FFF2-40B4-BE49-F238E27FC236}">
                  <a16:creationId xmlns:a16="http://schemas.microsoft.com/office/drawing/2014/main" id="{B531D5D7-C305-DF43-8376-DF621C0621A1}"/>
                </a:ext>
              </a:extLst>
            </p:cNvPr>
            <p:cNvSpPr/>
            <p:nvPr/>
          </p:nvSpPr>
          <p:spPr>
            <a:xfrm>
              <a:off x="6695735" y="1845409"/>
              <a:ext cx="16740" cy="16207"/>
            </a:xfrm>
            <a:custGeom>
              <a:avLst/>
              <a:gdLst/>
              <a:ahLst/>
              <a:cxnLst/>
              <a:rect l="l" t="t" r="r" b="b"/>
              <a:pathLst>
                <a:path w="597" h="578" extrusionOk="0">
                  <a:moveTo>
                    <a:pt x="190" y="0"/>
                  </a:moveTo>
                  <a:lnTo>
                    <a:pt x="1" y="255"/>
                  </a:lnTo>
                  <a:lnTo>
                    <a:pt x="98" y="541"/>
                  </a:lnTo>
                  <a:lnTo>
                    <a:pt x="403" y="578"/>
                  </a:lnTo>
                  <a:lnTo>
                    <a:pt x="597" y="347"/>
                  </a:lnTo>
                  <a:lnTo>
                    <a:pt x="500" y="60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490;p45">
              <a:extLst>
                <a:ext uri="{FF2B5EF4-FFF2-40B4-BE49-F238E27FC236}">
                  <a16:creationId xmlns:a16="http://schemas.microsoft.com/office/drawing/2014/main" id="{BD0A8C37-2D22-2B41-87B7-4D05B9936527}"/>
                </a:ext>
              </a:extLst>
            </p:cNvPr>
            <p:cNvSpPr/>
            <p:nvPr/>
          </p:nvSpPr>
          <p:spPr>
            <a:xfrm>
              <a:off x="6708690" y="1856289"/>
              <a:ext cx="17273" cy="16235"/>
            </a:xfrm>
            <a:custGeom>
              <a:avLst/>
              <a:gdLst/>
              <a:ahLst/>
              <a:cxnLst/>
              <a:rect l="l" t="t" r="r" b="b"/>
              <a:pathLst>
                <a:path w="616" h="579" extrusionOk="0">
                  <a:moveTo>
                    <a:pt x="190" y="0"/>
                  </a:moveTo>
                  <a:lnTo>
                    <a:pt x="1" y="232"/>
                  </a:lnTo>
                  <a:lnTo>
                    <a:pt x="116" y="518"/>
                  </a:lnTo>
                  <a:lnTo>
                    <a:pt x="421" y="578"/>
                  </a:lnTo>
                  <a:lnTo>
                    <a:pt x="615" y="329"/>
                  </a:lnTo>
                  <a:lnTo>
                    <a:pt x="500" y="37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491;p45">
              <a:extLst>
                <a:ext uri="{FF2B5EF4-FFF2-40B4-BE49-F238E27FC236}">
                  <a16:creationId xmlns:a16="http://schemas.microsoft.com/office/drawing/2014/main" id="{FEA080E5-CD24-C44B-8BFD-50254AD08CDA}"/>
                </a:ext>
              </a:extLst>
            </p:cNvPr>
            <p:cNvSpPr/>
            <p:nvPr/>
          </p:nvSpPr>
          <p:spPr>
            <a:xfrm>
              <a:off x="6671901" y="1807696"/>
              <a:ext cx="16880" cy="16235"/>
            </a:xfrm>
            <a:custGeom>
              <a:avLst/>
              <a:gdLst/>
              <a:ahLst/>
              <a:cxnLst/>
              <a:rect l="l" t="t" r="r" b="b"/>
              <a:pathLst>
                <a:path w="602" h="579" extrusionOk="0">
                  <a:moveTo>
                    <a:pt x="194" y="1"/>
                  </a:moveTo>
                  <a:lnTo>
                    <a:pt x="0" y="232"/>
                  </a:lnTo>
                  <a:lnTo>
                    <a:pt x="97" y="518"/>
                  </a:lnTo>
                  <a:lnTo>
                    <a:pt x="407" y="578"/>
                  </a:lnTo>
                  <a:lnTo>
                    <a:pt x="601" y="329"/>
                  </a:lnTo>
                  <a:lnTo>
                    <a:pt x="486" y="3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492;p45">
              <a:extLst>
                <a:ext uri="{FF2B5EF4-FFF2-40B4-BE49-F238E27FC236}">
                  <a16:creationId xmlns:a16="http://schemas.microsoft.com/office/drawing/2014/main" id="{E25CF989-68FC-C34C-9A95-03E360830EDE}"/>
                </a:ext>
              </a:extLst>
            </p:cNvPr>
            <p:cNvSpPr/>
            <p:nvPr/>
          </p:nvSpPr>
          <p:spPr>
            <a:xfrm>
              <a:off x="6676808" y="1774160"/>
              <a:ext cx="16740" cy="16207"/>
            </a:xfrm>
            <a:custGeom>
              <a:avLst/>
              <a:gdLst/>
              <a:ahLst/>
              <a:cxnLst/>
              <a:rect l="l" t="t" r="r" b="b"/>
              <a:pathLst>
                <a:path w="597" h="578" extrusionOk="0">
                  <a:moveTo>
                    <a:pt x="195" y="0"/>
                  </a:moveTo>
                  <a:lnTo>
                    <a:pt x="1" y="231"/>
                  </a:lnTo>
                  <a:lnTo>
                    <a:pt x="116" y="522"/>
                  </a:lnTo>
                  <a:lnTo>
                    <a:pt x="403" y="578"/>
                  </a:lnTo>
                  <a:lnTo>
                    <a:pt x="597" y="328"/>
                  </a:lnTo>
                  <a:lnTo>
                    <a:pt x="500" y="42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493;p45">
              <a:extLst>
                <a:ext uri="{FF2B5EF4-FFF2-40B4-BE49-F238E27FC236}">
                  <a16:creationId xmlns:a16="http://schemas.microsoft.com/office/drawing/2014/main" id="{048D1577-FB48-6148-8F86-36A3CBE9E8F2}"/>
                </a:ext>
              </a:extLst>
            </p:cNvPr>
            <p:cNvSpPr/>
            <p:nvPr/>
          </p:nvSpPr>
          <p:spPr>
            <a:xfrm>
              <a:off x="6663349" y="1763392"/>
              <a:ext cx="17245" cy="16235"/>
            </a:xfrm>
            <a:custGeom>
              <a:avLst/>
              <a:gdLst/>
              <a:ahLst/>
              <a:cxnLst/>
              <a:rect l="l" t="t" r="r" b="b"/>
              <a:pathLst>
                <a:path w="615" h="579" extrusionOk="0">
                  <a:moveTo>
                    <a:pt x="190" y="1"/>
                  </a:moveTo>
                  <a:lnTo>
                    <a:pt x="0" y="250"/>
                  </a:lnTo>
                  <a:lnTo>
                    <a:pt x="116" y="541"/>
                  </a:lnTo>
                  <a:lnTo>
                    <a:pt x="421" y="578"/>
                  </a:lnTo>
                  <a:lnTo>
                    <a:pt x="615" y="347"/>
                  </a:lnTo>
                  <a:lnTo>
                    <a:pt x="499" y="6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494;p45">
              <a:extLst>
                <a:ext uri="{FF2B5EF4-FFF2-40B4-BE49-F238E27FC236}">
                  <a16:creationId xmlns:a16="http://schemas.microsoft.com/office/drawing/2014/main" id="{0EF60024-F7A3-5040-8151-62E61ABE937E}"/>
                </a:ext>
              </a:extLst>
            </p:cNvPr>
            <p:cNvSpPr/>
            <p:nvPr/>
          </p:nvSpPr>
          <p:spPr>
            <a:xfrm>
              <a:off x="6661134" y="1780104"/>
              <a:ext cx="17273" cy="16235"/>
            </a:xfrm>
            <a:custGeom>
              <a:avLst/>
              <a:gdLst/>
              <a:ahLst/>
              <a:cxnLst/>
              <a:rect l="l" t="t" r="r" b="b"/>
              <a:pathLst>
                <a:path w="616" h="579" extrusionOk="0">
                  <a:moveTo>
                    <a:pt x="195" y="1"/>
                  </a:moveTo>
                  <a:lnTo>
                    <a:pt x="1" y="250"/>
                  </a:lnTo>
                  <a:lnTo>
                    <a:pt x="116" y="541"/>
                  </a:lnTo>
                  <a:lnTo>
                    <a:pt x="407" y="578"/>
                  </a:lnTo>
                  <a:lnTo>
                    <a:pt x="615" y="347"/>
                  </a:lnTo>
                  <a:lnTo>
                    <a:pt x="500" y="61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495;p45">
              <a:extLst>
                <a:ext uri="{FF2B5EF4-FFF2-40B4-BE49-F238E27FC236}">
                  <a16:creationId xmlns:a16="http://schemas.microsoft.com/office/drawing/2014/main" id="{16039940-D4D3-7743-A9AA-A73EF149C3FD}"/>
                </a:ext>
              </a:extLst>
            </p:cNvPr>
            <p:cNvSpPr/>
            <p:nvPr/>
          </p:nvSpPr>
          <p:spPr>
            <a:xfrm>
              <a:off x="6711409" y="1839577"/>
              <a:ext cx="16740" cy="16235"/>
            </a:xfrm>
            <a:custGeom>
              <a:avLst/>
              <a:gdLst/>
              <a:ahLst/>
              <a:cxnLst/>
              <a:rect l="l" t="t" r="r" b="b"/>
              <a:pathLst>
                <a:path w="597" h="579" extrusionOk="0">
                  <a:moveTo>
                    <a:pt x="190" y="0"/>
                  </a:moveTo>
                  <a:lnTo>
                    <a:pt x="1" y="250"/>
                  </a:lnTo>
                  <a:lnTo>
                    <a:pt x="93" y="536"/>
                  </a:lnTo>
                  <a:lnTo>
                    <a:pt x="403" y="578"/>
                  </a:lnTo>
                  <a:lnTo>
                    <a:pt x="597" y="324"/>
                  </a:lnTo>
                  <a:lnTo>
                    <a:pt x="481" y="37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496;p45">
              <a:extLst>
                <a:ext uri="{FF2B5EF4-FFF2-40B4-BE49-F238E27FC236}">
                  <a16:creationId xmlns:a16="http://schemas.microsoft.com/office/drawing/2014/main" id="{FAD6A29A-9713-6D43-A943-2F748D842EE2}"/>
                </a:ext>
              </a:extLst>
            </p:cNvPr>
            <p:cNvSpPr/>
            <p:nvPr/>
          </p:nvSpPr>
          <p:spPr>
            <a:xfrm>
              <a:off x="6773462" y="1815210"/>
              <a:ext cx="17273" cy="16235"/>
            </a:xfrm>
            <a:custGeom>
              <a:avLst/>
              <a:gdLst/>
              <a:ahLst/>
              <a:cxnLst/>
              <a:rect l="l" t="t" r="r" b="b"/>
              <a:pathLst>
                <a:path w="616" h="579" extrusionOk="0">
                  <a:moveTo>
                    <a:pt x="190" y="1"/>
                  </a:moveTo>
                  <a:lnTo>
                    <a:pt x="1" y="232"/>
                  </a:lnTo>
                  <a:lnTo>
                    <a:pt x="116" y="523"/>
                  </a:lnTo>
                  <a:lnTo>
                    <a:pt x="421" y="578"/>
                  </a:lnTo>
                  <a:lnTo>
                    <a:pt x="615" y="329"/>
                  </a:lnTo>
                  <a:lnTo>
                    <a:pt x="500" y="3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497;p45">
              <a:extLst>
                <a:ext uri="{FF2B5EF4-FFF2-40B4-BE49-F238E27FC236}">
                  <a16:creationId xmlns:a16="http://schemas.microsoft.com/office/drawing/2014/main" id="{1B40EEB9-5F88-924E-82ED-C26469C78F7D}"/>
                </a:ext>
              </a:extLst>
            </p:cNvPr>
            <p:cNvSpPr/>
            <p:nvPr/>
          </p:nvSpPr>
          <p:spPr>
            <a:xfrm>
              <a:off x="6752348" y="1760168"/>
              <a:ext cx="16740" cy="16207"/>
            </a:xfrm>
            <a:custGeom>
              <a:avLst/>
              <a:gdLst/>
              <a:ahLst/>
              <a:cxnLst/>
              <a:rect l="l" t="t" r="r" b="b"/>
              <a:pathLst>
                <a:path w="597" h="578" extrusionOk="0">
                  <a:moveTo>
                    <a:pt x="195" y="0"/>
                  </a:moveTo>
                  <a:lnTo>
                    <a:pt x="1" y="250"/>
                  </a:lnTo>
                  <a:lnTo>
                    <a:pt x="98" y="541"/>
                  </a:lnTo>
                  <a:lnTo>
                    <a:pt x="407" y="578"/>
                  </a:lnTo>
                  <a:lnTo>
                    <a:pt x="597" y="347"/>
                  </a:lnTo>
                  <a:lnTo>
                    <a:pt x="481" y="60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498;p45">
              <a:extLst>
                <a:ext uri="{FF2B5EF4-FFF2-40B4-BE49-F238E27FC236}">
                  <a16:creationId xmlns:a16="http://schemas.microsoft.com/office/drawing/2014/main" id="{4B1B3468-5DC5-F14D-BDCA-1D167967988E}"/>
                </a:ext>
              </a:extLst>
            </p:cNvPr>
            <p:cNvSpPr/>
            <p:nvPr/>
          </p:nvSpPr>
          <p:spPr>
            <a:xfrm>
              <a:off x="6757788" y="1821183"/>
              <a:ext cx="17273" cy="16207"/>
            </a:xfrm>
            <a:custGeom>
              <a:avLst/>
              <a:gdLst/>
              <a:ahLst/>
              <a:cxnLst/>
              <a:rect l="l" t="t" r="r" b="b"/>
              <a:pathLst>
                <a:path w="616" h="578" extrusionOk="0">
                  <a:moveTo>
                    <a:pt x="195" y="0"/>
                  </a:moveTo>
                  <a:lnTo>
                    <a:pt x="1" y="250"/>
                  </a:lnTo>
                  <a:lnTo>
                    <a:pt x="116" y="541"/>
                  </a:lnTo>
                  <a:lnTo>
                    <a:pt x="426" y="578"/>
                  </a:lnTo>
                  <a:lnTo>
                    <a:pt x="615" y="328"/>
                  </a:lnTo>
                  <a:lnTo>
                    <a:pt x="500" y="3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499;p45">
              <a:extLst>
                <a:ext uri="{FF2B5EF4-FFF2-40B4-BE49-F238E27FC236}">
                  <a16:creationId xmlns:a16="http://schemas.microsoft.com/office/drawing/2014/main" id="{DC6CF7E2-8EE1-7C4A-8368-D9D793115D22}"/>
                </a:ext>
              </a:extLst>
            </p:cNvPr>
            <p:cNvSpPr/>
            <p:nvPr/>
          </p:nvSpPr>
          <p:spPr>
            <a:xfrm>
              <a:off x="6771275" y="1831922"/>
              <a:ext cx="17245" cy="15702"/>
            </a:xfrm>
            <a:custGeom>
              <a:avLst/>
              <a:gdLst/>
              <a:ahLst/>
              <a:cxnLst/>
              <a:rect l="l" t="t" r="r" b="b"/>
              <a:pathLst>
                <a:path w="615" h="560" extrusionOk="0">
                  <a:moveTo>
                    <a:pt x="194" y="1"/>
                  </a:moveTo>
                  <a:lnTo>
                    <a:pt x="0" y="232"/>
                  </a:lnTo>
                  <a:lnTo>
                    <a:pt x="116" y="523"/>
                  </a:lnTo>
                  <a:lnTo>
                    <a:pt x="425" y="560"/>
                  </a:lnTo>
                  <a:lnTo>
                    <a:pt x="615" y="329"/>
                  </a:lnTo>
                  <a:lnTo>
                    <a:pt x="499" y="42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500;p45">
              <a:extLst>
                <a:ext uri="{FF2B5EF4-FFF2-40B4-BE49-F238E27FC236}">
                  <a16:creationId xmlns:a16="http://schemas.microsoft.com/office/drawing/2014/main" id="{E3E403A3-8B03-BD42-9878-366AFC6351B1}"/>
                </a:ext>
              </a:extLst>
            </p:cNvPr>
            <p:cNvSpPr/>
            <p:nvPr/>
          </p:nvSpPr>
          <p:spPr>
            <a:xfrm>
              <a:off x="6762582" y="1787759"/>
              <a:ext cx="17385" cy="16207"/>
            </a:xfrm>
            <a:custGeom>
              <a:avLst/>
              <a:gdLst/>
              <a:ahLst/>
              <a:cxnLst/>
              <a:rect l="l" t="t" r="r" b="b"/>
              <a:pathLst>
                <a:path w="620" h="578" extrusionOk="0">
                  <a:moveTo>
                    <a:pt x="195" y="0"/>
                  </a:moveTo>
                  <a:lnTo>
                    <a:pt x="1" y="250"/>
                  </a:lnTo>
                  <a:lnTo>
                    <a:pt x="116" y="536"/>
                  </a:lnTo>
                  <a:lnTo>
                    <a:pt x="426" y="578"/>
                  </a:lnTo>
                  <a:lnTo>
                    <a:pt x="620" y="324"/>
                  </a:lnTo>
                  <a:lnTo>
                    <a:pt x="504" y="3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501;p45">
              <a:extLst>
                <a:ext uri="{FF2B5EF4-FFF2-40B4-BE49-F238E27FC236}">
                  <a16:creationId xmlns:a16="http://schemas.microsoft.com/office/drawing/2014/main" id="{16DD3AA2-73E0-564C-AC78-9F19EDD8D49C}"/>
                </a:ext>
              </a:extLst>
            </p:cNvPr>
            <p:cNvSpPr/>
            <p:nvPr/>
          </p:nvSpPr>
          <p:spPr>
            <a:xfrm>
              <a:off x="6726439" y="1833605"/>
              <a:ext cx="17385" cy="16235"/>
            </a:xfrm>
            <a:custGeom>
              <a:avLst/>
              <a:gdLst/>
              <a:ahLst/>
              <a:cxnLst/>
              <a:rect l="l" t="t" r="r" b="b"/>
              <a:pathLst>
                <a:path w="620" h="579" extrusionOk="0">
                  <a:moveTo>
                    <a:pt x="195" y="1"/>
                  </a:moveTo>
                  <a:lnTo>
                    <a:pt x="1" y="232"/>
                  </a:lnTo>
                  <a:lnTo>
                    <a:pt x="116" y="518"/>
                  </a:lnTo>
                  <a:lnTo>
                    <a:pt x="426" y="578"/>
                  </a:lnTo>
                  <a:lnTo>
                    <a:pt x="620" y="329"/>
                  </a:lnTo>
                  <a:lnTo>
                    <a:pt x="504" y="3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502;p45">
              <a:extLst>
                <a:ext uri="{FF2B5EF4-FFF2-40B4-BE49-F238E27FC236}">
                  <a16:creationId xmlns:a16="http://schemas.microsoft.com/office/drawing/2014/main" id="{4B7EAD63-E461-EF48-A32F-DE477E974C8B}"/>
                </a:ext>
              </a:extLst>
            </p:cNvPr>
            <p:cNvSpPr/>
            <p:nvPr/>
          </p:nvSpPr>
          <p:spPr>
            <a:xfrm>
              <a:off x="6724364" y="1849812"/>
              <a:ext cx="17273" cy="16235"/>
            </a:xfrm>
            <a:custGeom>
              <a:avLst/>
              <a:gdLst/>
              <a:ahLst/>
              <a:cxnLst/>
              <a:rect l="l" t="t" r="r" b="b"/>
              <a:pathLst>
                <a:path w="616" h="579" extrusionOk="0">
                  <a:moveTo>
                    <a:pt x="190" y="0"/>
                  </a:moveTo>
                  <a:lnTo>
                    <a:pt x="1" y="250"/>
                  </a:lnTo>
                  <a:lnTo>
                    <a:pt x="116" y="536"/>
                  </a:lnTo>
                  <a:lnTo>
                    <a:pt x="421" y="578"/>
                  </a:lnTo>
                  <a:lnTo>
                    <a:pt x="615" y="347"/>
                  </a:lnTo>
                  <a:lnTo>
                    <a:pt x="500" y="56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503;p45">
              <a:extLst>
                <a:ext uri="{FF2B5EF4-FFF2-40B4-BE49-F238E27FC236}">
                  <a16:creationId xmlns:a16="http://schemas.microsoft.com/office/drawing/2014/main" id="{4593E5A8-FEC4-2B4E-B38A-FED169B675B1}"/>
                </a:ext>
              </a:extLst>
            </p:cNvPr>
            <p:cNvSpPr/>
            <p:nvPr/>
          </p:nvSpPr>
          <p:spPr>
            <a:xfrm>
              <a:off x="6755601" y="1837895"/>
              <a:ext cx="17385" cy="16207"/>
            </a:xfrm>
            <a:custGeom>
              <a:avLst/>
              <a:gdLst/>
              <a:ahLst/>
              <a:cxnLst/>
              <a:rect l="l" t="t" r="r" b="b"/>
              <a:pathLst>
                <a:path w="620" h="578" extrusionOk="0">
                  <a:moveTo>
                    <a:pt x="194" y="0"/>
                  </a:moveTo>
                  <a:lnTo>
                    <a:pt x="0" y="231"/>
                  </a:lnTo>
                  <a:lnTo>
                    <a:pt x="116" y="523"/>
                  </a:lnTo>
                  <a:lnTo>
                    <a:pt x="425" y="578"/>
                  </a:lnTo>
                  <a:lnTo>
                    <a:pt x="619" y="328"/>
                  </a:lnTo>
                  <a:lnTo>
                    <a:pt x="504" y="37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504;p45">
              <a:extLst>
                <a:ext uri="{FF2B5EF4-FFF2-40B4-BE49-F238E27FC236}">
                  <a16:creationId xmlns:a16="http://schemas.microsoft.com/office/drawing/2014/main" id="{032DAE53-DCB1-164F-B1B1-CC86870991A0}"/>
                </a:ext>
              </a:extLst>
            </p:cNvPr>
            <p:cNvSpPr/>
            <p:nvPr/>
          </p:nvSpPr>
          <p:spPr>
            <a:xfrm>
              <a:off x="6739926" y="1843839"/>
              <a:ext cx="17385" cy="16235"/>
            </a:xfrm>
            <a:custGeom>
              <a:avLst/>
              <a:gdLst/>
              <a:ahLst/>
              <a:cxnLst/>
              <a:rect l="l" t="t" r="r" b="b"/>
              <a:pathLst>
                <a:path w="620" h="579" extrusionOk="0">
                  <a:moveTo>
                    <a:pt x="194" y="1"/>
                  </a:moveTo>
                  <a:lnTo>
                    <a:pt x="0" y="250"/>
                  </a:lnTo>
                  <a:lnTo>
                    <a:pt x="116" y="542"/>
                  </a:lnTo>
                  <a:lnTo>
                    <a:pt x="425" y="578"/>
                  </a:lnTo>
                  <a:lnTo>
                    <a:pt x="619" y="347"/>
                  </a:lnTo>
                  <a:lnTo>
                    <a:pt x="504" y="56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505;p45">
              <a:extLst>
                <a:ext uri="{FF2B5EF4-FFF2-40B4-BE49-F238E27FC236}">
                  <a16:creationId xmlns:a16="http://schemas.microsoft.com/office/drawing/2014/main" id="{E6C7C389-E0C8-C644-9D62-992F9559C5D1}"/>
                </a:ext>
              </a:extLst>
            </p:cNvPr>
            <p:cNvSpPr/>
            <p:nvPr/>
          </p:nvSpPr>
          <p:spPr>
            <a:xfrm>
              <a:off x="6742113" y="1827127"/>
              <a:ext cx="17273" cy="16235"/>
            </a:xfrm>
            <a:custGeom>
              <a:avLst/>
              <a:gdLst/>
              <a:ahLst/>
              <a:cxnLst/>
              <a:rect l="l" t="t" r="r" b="b"/>
              <a:pathLst>
                <a:path w="616" h="579" extrusionOk="0">
                  <a:moveTo>
                    <a:pt x="195" y="1"/>
                  </a:moveTo>
                  <a:lnTo>
                    <a:pt x="1" y="250"/>
                  </a:lnTo>
                  <a:lnTo>
                    <a:pt x="116" y="537"/>
                  </a:lnTo>
                  <a:lnTo>
                    <a:pt x="426" y="578"/>
                  </a:lnTo>
                  <a:lnTo>
                    <a:pt x="615" y="347"/>
                  </a:lnTo>
                  <a:lnTo>
                    <a:pt x="500" y="56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506;p45">
              <a:extLst>
                <a:ext uri="{FF2B5EF4-FFF2-40B4-BE49-F238E27FC236}">
                  <a16:creationId xmlns:a16="http://schemas.microsoft.com/office/drawing/2014/main" id="{C5EE27F4-6848-2648-B7FB-7D8BF7B4AB4C}"/>
                </a:ext>
              </a:extLst>
            </p:cNvPr>
            <p:cNvSpPr/>
            <p:nvPr/>
          </p:nvSpPr>
          <p:spPr>
            <a:xfrm>
              <a:off x="6674088" y="1790984"/>
              <a:ext cx="17273" cy="16235"/>
            </a:xfrm>
            <a:custGeom>
              <a:avLst/>
              <a:gdLst/>
              <a:ahLst/>
              <a:cxnLst/>
              <a:rect l="l" t="t" r="r" b="b"/>
              <a:pathLst>
                <a:path w="616" h="579" extrusionOk="0">
                  <a:moveTo>
                    <a:pt x="195" y="1"/>
                  </a:moveTo>
                  <a:lnTo>
                    <a:pt x="1" y="250"/>
                  </a:lnTo>
                  <a:lnTo>
                    <a:pt x="116" y="537"/>
                  </a:lnTo>
                  <a:lnTo>
                    <a:pt x="426" y="578"/>
                  </a:lnTo>
                  <a:lnTo>
                    <a:pt x="615" y="324"/>
                  </a:lnTo>
                  <a:lnTo>
                    <a:pt x="500" y="3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507;p45">
              <a:extLst>
                <a:ext uri="{FF2B5EF4-FFF2-40B4-BE49-F238E27FC236}">
                  <a16:creationId xmlns:a16="http://schemas.microsoft.com/office/drawing/2014/main" id="{7CE007C1-80E6-714F-9093-82BFD6A798E4}"/>
                </a:ext>
              </a:extLst>
            </p:cNvPr>
            <p:cNvSpPr/>
            <p:nvPr/>
          </p:nvSpPr>
          <p:spPr>
            <a:xfrm>
              <a:off x="6826850" y="1876253"/>
              <a:ext cx="561" cy="1066"/>
            </a:xfrm>
            <a:custGeom>
              <a:avLst/>
              <a:gdLst/>
              <a:ahLst/>
              <a:cxnLst/>
              <a:rect l="l" t="t" r="r" b="b"/>
              <a:pathLst>
                <a:path w="20" h="38" extrusionOk="0">
                  <a:moveTo>
                    <a:pt x="19" y="0"/>
                  </a:moveTo>
                  <a:lnTo>
                    <a:pt x="1" y="37"/>
                  </a:lnTo>
                  <a:lnTo>
                    <a:pt x="19" y="1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508;p45">
              <a:extLst>
                <a:ext uri="{FF2B5EF4-FFF2-40B4-BE49-F238E27FC236}">
                  <a16:creationId xmlns:a16="http://schemas.microsoft.com/office/drawing/2014/main" id="{3393F89F-6A08-2E4B-BE23-56E07A16D2D6}"/>
                </a:ext>
              </a:extLst>
            </p:cNvPr>
            <p:cNvSpPr/>
            <p:nvPr/>
          </p:nvSpPr>
          <p:spPr>
            <a:xfrm>
              <a:off x="6802624" y="1821688"/>
              <a:ext cx="8580" cy="13515"/>
            </a:xfrm>
            <a:custGeom>
              <a:avLst/>
              <a:gdLst/>
              <a:ahLst/>
              <a:cxnLst/>
              <a:rect l="l" t="t" r="r" b="b"/>
              <a:pathLst>
                <a:path w="306" h="482" extrusionOk="0">
                  <a:moveTo>
                    <a:pt x="116" y="1"/>
                  </a:moveTo>
                  <a:lnTo>
                    <a:pt x="1" y="153"/>
                  </a:lnTo>
                  <a:lnTo>
                    <a:pt x="98" y="444"/>
                  </a:lnTo>
                  <a:lnTo>
                    <a:pt x="305" y="481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509;p45">
              <a:extLst>
                <a:ext uri="{FF2B5EF4-FFF2-40B4-BE49-F238E27FC236}">
                  <a16:creationId xmlns:a16="http://schemas.microsoft.com/office/drawing/2014/main" id="{16875030-F7B8-DD45-BD7C-85D4472FAD7C}"/>
                </a:ext>
              </a:extLst>
            </p:cNvPr>
            <p:cNvSpPr/>
            <p:nvPr/>
          </p:nvSpPr>
          <p:spPr>
            <a:xfrm>
              <a:off x="6812858" y="1848634"/>
              <a:ext cx="9225" cy="14160"/>
            </a:xfrm>
            <a:custGeom>
              <a:avLst/>
              <a:gdLst/>
              <a:ahLst/>
              <a:cxnLst/>
              <a:rect l="l" t="t" r="r" b="b"/>
              <a:pathLst>
                <a:path w="329" h="505" extrusionOk="0">
                  <a:moveTo>
                    <a:pt x="135" y="1"/>
                  </a:moveTo>
                  <a:lnTo>
                    <a:pt x="1" y="176"/>
                  </a:lnTo>
                  <a:lnTo>
                    <a:pt x="116" y="463"/>
                  </a:lnTo>
                  <a:lnTo>
                    <a:pt x="329" y="505"/>
                  </a:lnTo>
                  <a:lnTo>
                    <a:pt x="329" y="50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510;p45">
              <a:extLst>
                <a:ext uri="{FF2B5EF4-FFF2-40B4-BE49-F238E27FC236}">
                  <a16:creationId xmlns:a16="http://schemas.microsoft.com/office/drawing/2014/main" id="{31A92C48-D69D-9648-8245-641CE894F631}"/>
                </a:ext>
              </a:extLst>
            </p:cNvPr>
            <p:cNvSpPr/>
            <p:nvPr/>
          </p:nvSpPr>
          <p:spPr>
            <a:xfrm>
              <a:off x="6791744" y="1794236"/>
              <a:ext cx="9225" cy="13487"/>
            </a:xfrm>
            <a:custGeom>
              <a:avLst/>
              <a:gdLst/>
              <a:ahLst/>
              <a:cxnLst/>
              <a:rect l="l" t="t" r="r" b="b"/>
              <a:pathLst>
                <a:path w="329" h="481" extrusionOk="0">
                  <a:moveTo>
                    <a:pt x="139" y="0"/>
                  </a:moveTo>
                  <a:lnTo>
                    <a:pt x="0" y="171"/>
                  </a:lnTo>
                  <a:lnTo>
                    <a:pt x="116" y="462"/>
                  </a:lnTo>
                  <a:lnTo>
                    <a:pt x="328" y="481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511;p45">
              <a:extLst>
                <a:ext uri="{FF2B5EF4-FFF2-40B4-BE49-F238E27FC236}">
                  <a16:creationId xmlns:a16="http://schemas.microsoft.com/office/drawing/2014/main" id="{D74D9E33-960C-844C-84CB-09B30228D168}"/>
                </a:ext>
              </a:extLst>
            </p:cNvPr>
            <p:cNvSpPr/>
            <p:nvPr/>
          </p:nvSpPr>
          <p:spPr>
            <a:xfrm>
              <a:off x="6759358" y="1712079"/>
              <a:ext cx="9225" cy="13515"/>
            </a:xfrm>
            <a:custGeom>
              <a:avLst/>
              <a:gdLst/>
              <a:ahLst/>
              <a:cxnLst/>
              <a:rect l="l" t="t" r="r" b="b"/>
              <a:pathLst>
                <a:path w="329" h="482" extrusionOk="0">
                  <a:moveTo>
                    <a:pt x="139" y="1"/>
                  </a:moveTo>
                  <a:lnTo>
                    <a:pt x="0" y="176"/>
                  </a:lnTo>
                  <a:lnTo>
                    <a:pt x="116" y="463"/>
                  </a:lnTo>
                  <a:lnTo>
                    <a:pt x="328" y="48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512;p45">
              <a:extLst>
                <a:ext uri="{FF2B5EF4-FFF2-40B4-BE49-F238E27FC236}">
                  <a16:creationId xmlns:a16="http://schemas.microsoft.com/office/drawing/2014/main" id="{FB2FE8E3-1B18-6143-8DF6-FDDC7C3F924F}"/>
                </a:ext>
              </a:extLst>
            </p:cNvPr>
            <p:cNvSpPr/>
            <p:nvPr/>
          </p:nvSpPr>
          <p:spPr>
            <a:xfrm>
              <a:off x="6780977" y="1767150"/>
              <a:ext cx="9225" cy="13515"/>
            </a:xfrm>
            <a:custGeom>
              <a:avLst/>
              <a:gdLst/>
              <a:ahLst/>
              <a:cxnLst/>
              <a:rect l="l" t="t" r="r" b="b"/>
              <a:pathLst>
                <a:path w="329" h="482" extrusionOk="0">
                  <a:moveTo>
                    <a:pt x="135" y="1"/>
                  </a:moveTo>
                  <a:lnTo>
                    <a:pt x="1" y="158"/>
                  </a:lnTo>
                  <a:lnTo>
                    <a:pt x="116" y="444"/>
                  </a:lnTo>
                  <a:lnTo>
                    <a:pt x="329" y="48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513;p45">
              <a:extLst>
                <a:ext uri="{FF2B5EF4-FFF2-40B4-BE49-F238E27FC236}">
                  <a16:creationId xmlns:a16="http://schemas.microsoft.com/office/drawing/2014/main" id="{F060FD65-23AD-D34D-8B22-EAADC2CF4504}"/>
                </a:ext>
              </a:extLst>
            </p:cNvPr>
            <p:cNvSpPr/>
            <p:nvPr/>
          </p:nvSpPr>
          <p:spPr>
            <a:xfrm>
              <a:off x="6770237" y="1739671"/>
              <a:ext cx="9225" cy="13515"/>
            </a:xfrm>
            <a:custGeom>
              <a:avLst/>
              <a:gdLst/>
              <a:ahLst/>
              <a:cxnLst/>
              <a:rect l="l" t="t" r="r" b="b"/>
              <a:pathLst>
                <a:path w="329" h="482" extrusionOk="0">
                  <a:moveTo>
                    <a:pt x="134" y="1"/>
                  </a:moveTo>
                  <a:lnTo>
                    <a:pt x="0" y="153"/>
                  </a:lnTo>
                  <a:lnTo>
                    <a:pt x="116" y="445"/>
                  </a:lnTo>
                  <a:lnTo>
                    <a:pt x="328" y="482"/>
                  </a:lnTo>
                  <a:lnTo>
                    <a:pt x="328" y="482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514;p45">
              <a:extLst>
                <a:ext uri="{FF2B5EF4-FFF2-40B4-BE49-F238E27FC236}">
                  <a16:creationId xmlns:a16="http://schemas.microsoft.com/office/drawing/2014/main" id="{83AA08D0-9053-8341-9F67-C319ABB4A4DC}"/>
                </a:ext>
              </a:extLst>
            </p:cNvPr>
            <p:cNvSpPr/>
            <p:nvPr/>
          </p:nvSpPr>
          <p:spPr>
            <a:xfrm>
              <a:off x="6728121" y="1722314"/>
              <a:ext cx="17273" cy="16235"/>
            </a:xfrm>
            <a:custGeom>
              <a:avLst/>
              <a:gdLst/>
              <a:ahLst/>
              <a:cxnLst/>
              <a:rect l="l" t="t" r="r" b="b"/>
              <a:pathLst>
                <a:path w="616" h="579" extrusionOk="0">
                  <a:moveTo>
                    <a:pt x="213" y="1"/>
                  </a:moveTo>
                  <a:lnTo>
                    <a:pt x="1" y="232"/>
                  </a:lnTo>
                  <a:lnTo>
                    <a:pt x="116" y="523"/>
                  </a:lnTo>
                  <a:lnTo>
                    <a:pt x="421" y="578"/>
                  </a:lnTo>
                  <a:lnTo>
                    <a:pt x="615" y="329"/>
                  </a:lnTo>
                  <a:lnTo>
                    <a:pt x="500" y="42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515;p45">
              <a:extLst>
                <a:ext uri="{FF2B5EF4-FFF2-40B4-BE49-F238E27FC236}">
                  <a16:creationId xmlns:a16="http://schemas.microsoft.com/office/drawing/2014/main" id="{49DC95BF-93BC-044B-A36B-6C0F9CDB1990}"/>
                </a:ext>
              </a:extLst>
            </p:cNvPr>
            <p:cNvSpPr/>
            <p:nvPr/>
          </p:nvSpPr>
          <p:spPr>
            <a:xfrm>
              <a:off x="6779939" y="1892433"/>
              <a:ext cx="6001" cy="3281"/>
            </a:xfrm>
            <a:custGeom>
              <a:avLst/>
              <a:gdLst/>
              <a:ahLst/>
              <a:cxnLst/>
              <a:rect l="l" t="t" r="r" b="b"/>
              <a:pathLst>
                <a:path w="214" h="117" extrusionOk="0">
                  <a:moveTo>
                    <a:pt x="98" y="1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213" y="1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516;p45">
              <a:extLst>
                <a:ext uri="{FF2B5EF4-FFF2-40B4-BE49-F238E27FC236}">
                  <a16:creationId xmlns:a16="http://schemas.microsoft.com/office/drawing/2014/main" id="{8AB14591-6F69-B741-87ED-BF1FFE5B7CE3}"/>
                </a:ext>
              </a:extLst>
            </p:cNvPr>
            <p:cNvSpPr/>
            <p:nvPr/>
          </p:nvSpPr>
          <p:spPr>
            <a:xfrm>
              <a:off x="6779435" y="1875721"/>
              <a:ext cx="17245" cy="16235"/>
            </a:xfrm>
            <a:custGeom>
              <a:avLst/>
              <a:gdLst/>
              <a:ahLst/>
              <a:cxnLst/>
              <a:rect l="l" t="t" r="r" b="b"/>
              <a:pathLst>
                <a:path w="615" h="579" extrusionOk="0">
                  <a:moveTo>
                    <a:pt x="190" y="1"/>
                  </a:moveTo>
                  <a:lnTo>
                    <a:pt x="0" y="250"/>
                  </a:lnTo>
                  <a:lnTo>
                    <a:pt x="116" y="537"/>
                  </a:lnTo>
                  <a:lnTo>
                    <a:pt x="347" y="578"/>
                  </a:lnTo>
                  <a:lnTo>
                    <a:pt x="462" y="537"/>
                  </a:lnTo>
                  <a:lnTo>
                    <a:pt x="615" y="347"/>
                  </a:lnTo>
                  <a:lnTo>
                    <a:pt x="499" y="56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517;p45">
              <a:extLst>
                <a:ext uri="{FF2B5EF4-FFF2-40B4-BE49-F238E27FC236}">
                  <a16:creationId xmlns:a16="http://schemas.microsoft.com/office/drawing/2014/main" id="{D346EE22-AF34-EE4E-96B6-BE10C6332A21}"/>
                </a:ext>
              </a:extLst>
            </p:cNvPr>
            <p:cNvSpPr/>
            <p:nvPr/>
          </p:nvSpPr>
          <p:spPr>
            <a:xfrm>
              <a:off x="6795614" y="1886488"/>
              <a:ext cx="5860" cy="2748"/>
            </a:xfrm>
            <a:custGeom>
              <a:avLst/>
              <a:gdLst/>
              <a:ahLst/>
              <a:cxnLst/>
              <a:rect l="l" t="t" r="r" b="b"/>
              <a:pathLst>
                <a:path w="209" h="98" extrusionOk="0">
                  <a:moveTo>
                    <a:pt x="75" y="0"/>
                  </a:moveTo>
                  <a:lnTo>
                    <a:pt x="1" y="97"/>
                  </a:lnTo>
                  <a:lnTo>
                    <a:pt x="209" y="1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518;p45">
              <a:extLst>
                <a:ext uri="{FF2B5EF4-FFF2-40B4-BE49-F238E27FC236}">
                  <a16:creationId xmlns:a16="http://schemas.microsoft.com/office/drawing/2014/main" id="{9CFE62D4-3A82-1A47-BA39-9BE846419D12}"/>
                </a:ext>
              </a:extLst>
            </p:cNvPr>
            <p:cNvSpPr/>
            <p:nvPr/>
          </p:nvSpPr>
          <p:spPr>
            <a:xfrm>
              <a:off x="6794969" y="1869776"/>
              <a:ext cx="17413" cy="16207"/>
            </a:xfrm>
            <a:custGeom>
              <a:avLst/>
              <a:gdLst/>
              <a:ahLst/>
              <a:cxnLst/>
              <a:rect l="l" t="t" r="r" b="b"/>
              <a:pathLst>
                <a:path w="621" h="578" extrusionOk="0">
                  <a:moveTo>
                    <a:pt x="195" y="0"/>
                  </a:moveTo>
                  <a:lnTo>
                    <a:pt x="1" y="250"/>
                  </a:lnTo>
                  <a:lnTo>
                    <a:pt x="116" y="541"/>
                  </a:lnTo>
                  <a:lnTo>
                    <a:pt x="347" y="578"/>
                  </a:lnTo>
                  <a:lnTo>
                    <a:pt x="463" y="518"/>
                  </a:lnTo>
                  <a:lnTo>
                    <a:pt x="620" y="328"/>
                  </a:lnTo>
                  <a:lnTo>
                    <a:pt x="505" y="3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519;p45">
              <a:extLst>
                <a:ext uri="{FF2B5EF4-FFF2-40B4-BE49-F238E27FC236}">
                  <a16:creationId xmlns:a16="http://schemas.microsoft.com/office/drawing/2014/main" id="{FA08497A-DBEE-8B46-A3B6-8F04FD4B0051}"/>
                </a:ext>
              </a:extLst>
            </p:cNvPr>
            <p:cNvSpPr/>
            <p:nvPr/>
          </p:nvSpPr>
          <p:spPr>
            <a:xfrm>
              <a:off x="6764265" y="1898405"/>
              <a:ext cx="6505" cy="3253"/>
            </a:xfrm>
            <a:custGeom>
              <a:avLst/>
              <a:gdLst/>
              <a:ahLst/>
              <a:cxnLst/>
              <a:rect l="l" t="t" r="r" b="b"/>
              <a:pathLst>
                <a:path w="232" h="116" extrusionOk="0">
                  <a:moveTo>
                    <a:pt x="98" y="0"/>
                  </a:moveTo>
                  <a:lnTo>
                    <a:pt x="1" y="116"/>
                  </a:lnTo>
                  <a:lnTo>
                    <a:pt x="232" y="1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520;p45">
              <a:extLst>
                <a:ext uri="{FF2B5EF4-FFF2-40B4-BE49-F238E27FC236}">
                  <a16:creationId xmlns:a16="http://schemas.microsoft.com/office/drawing/2014/main" id="{8BC6BCF7-2176-3F49-AF60-EF1C7D333862}"/>
                </a:ext>
              </a:extLst>
            </p:cNvPr>
            <p:cNvSpPr/>
            <p:nvPr/>
          </p:nvSpPr>
          <p:spPr>
            <a:xfrm>
              <a:off x="6748591" y="1904882"/>
              <a:ext cx="6505" cy="2748"/>
            </a:xfrm>
            <a:custGeom>
              <a:avLst/>
              <a:gdLst/>
              <a:ahLst/>
              <a:cxnLst/>
              <a:rect l="l" t="t" r="r" b="b"/>
              <a:pathLst>
                <a:path w="232" h="98" extrusionOk="0">
                  <a:moveTo>
                    <a:pt x="98" y="0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232" y="1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521;p45">
              <a:extLst>
                <a:ext uri="{FF2B5EF4-FFF2-40B4-BE49-F238E27FC236}">
                  <a16:creationId xmlns:a16="http://schemas.microsoft.com/office/drawing/2014/main" id="{0385E35A-251B-9648-902B-3B8E89962B92}"/>
                </a:ext>
              </a:extLst>
            </p:cNvPr>
            <p:cNvSpPr/>
            <p:nvPr/>
          </p:nvSpPr>
          <p:spPr>
            <a:xfrm>
              <a:off x="6811176" y="1880516"/>
              <a:ext cx="5973" cy="2748"/>
            </a:xfrm>
            <a:custGeom>
              <a:avLst/>
              <a:gdLst/>
              <a:ahLst/>
              <a:cxnLst/>
              <a:rect l="l" t="t" r="r" b="b"/>
              <a:pathLst>
                <a:path w="213" h="98" extrusionOk="0">
                  <a:moveTo>
                    <a:pt x="79" y="1"/>
                  </a:moveTo>
                  <a:lnTo>
                    <a:pt x="0" y="98"/>
                  </a:lnTo>
                  <a:lnTo>
                    <a:pt x="213" y="1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522;p45">
              <a:extLst>
                <a:ext uri="{FF2B5EF4-FFF2-40B4-BE49-F238E27FC236}">
                  <a16:creationId xmlns:a16="http://schemas.microsoft.com/office/drawing/2014/main" id="{5BDD2412-B796-1B4D-9678-A6961ACB0708}"/>
                </a:ext>
              </a:extLst>
            </p:cNvPr>
            <p:cNvSpPr/>
            <p:nvPr/>
          </p:nvSpPr>
          <p:spPr>
            <a:xfrm>
              <a:off x="6732411" y="1894003"/>
              <a:ext cx="17245" cy="16207"/>
            </a:xfrm>
            <a:custGeom>
              <a:avLst/>
              <a:gdLst/>
              <a:ahLst/>
              <a:cxnLst/>
              <a:rect l="l" t="t" r="r" b="b"/>
              <a:pathLst>
                <a:path w="615" h="578" extrusionOk="0">
                  <a:moveTo>
                    <a:pt x="194" y="0"/>
                  </a:moveTo>
                  <a:lnTo>
                    <a:pt x="0" y="254"/>
                  </a:lnTo>
                  <a:lnTo>
                    <a:pt x="116" y="541"/>
                  </a:lnTo>
                  <a:lnTo>
                    <a:pt x="365" y="578"/>
                  </a:lnTo>
                  <a:lnTo>
                    <a:pt x="462" y="541"/>
                  </a:lnTo>
                  <a:lnTo>
                    <a:pt x="615" y="347"/>
                  </a:lnTo>
                  <a:lnTo>
                    <a:pt x="499" y="6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523;p45">
              <a:extLst>
                <a:ext uri="{FF2B5EF4-FFF2-40B4-BE49-F238E27FC236}">
                  <a16:creationId xmlns:a16="http://schemas.microsoft.com/office/drawing/2014/main" id="{769FF747-838A-9549-B1F8-0558C0723603}"/>
                </a:ext>
              </a:extLst>
            </p:cNvPr>
            <p:cNvSpPr/>
            <p:nvPr/>
          </p:nvSpPr>
          <p:spPr>
            <a:xfrm>
              <a:off x="6748086" y="1888170"/>
              <a:ext cx="17245" cy="15562"/>
            </a:xfrm>
            <a:custGeom>
              <a:avLst/>
              <a:gdLst/>
              <a:ahLst/>
              <a:cxnLst/>
              <a:rect l="l" t="t" r="r" b="b"/>
              <a:pathLst>
                <a:path w="615" h="555" extrusionOk="0">
                  <a:moveTo>
                    <a:pt x="194" y="0"/>
                  </a:moveTo>
                  <a:lnTo>
                    <a:pt x="0" y="250"/>
                  </a:lnTo>
                  <a:lnTo>
                    <a:pt x="116" y="536"/>
                  </a:lnTo>
                  <a:lnTo>
                    <a:pt x="365" y="555"/>
                  </a:lnTo>
                  <a:lnTo>
                    <a:pt x="462" y="518"/>
                  </a:lnTo>
                  <a:lnTo>
                    <a:pt x="615" y="324"/>
                  </a:lnTo>
                  <a:lnTo>
                    <a:pt x="499" y="37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524;p45">
              <a:extLst>
                <a:ext uri="{FF2B5EF4-FFF2-40B4-BE49-F238E27FC236}">
                  <a16:creationId xmlns:a16="http://schemas.microsoft.com/office/drawing/2014/main" id="{A3E44A31-C089-DA4C-916B-037E6EB923AF}"/>
                </a:ext>
              </a:extLst>
            </p:cNvPr>
            <p:cNvSpPr/>
            <p:nvPr/>
          </p:nvSpPr>
          <p:spPr>
            <a:xfrm>
              <a:off x="6747553" y="1704565"/>
              <a:ext cx="15057" cy="11300"/>
            </a:xfrm>
            <a:custGeom>
              <a:avLst/>
              <a:gdLst/>
              <a:ahLst/>
              <a:cxnLst/>
              <a:rect l="l" t="t" r="r" b="b"/>
              <a:pathLst>
                <a:path w="537" h="403" extrusionOk="0">
                  <a:moveTo>
                    <a:pt x="444" y="1"/>
                  </a:moveTo>
                  <a:lnTo>
                    <a:pt x="463" y="19"/>
                  </a:lnTo>
                  <a:lnTo>
                    <a:pt x="1" y="195"/>
                  </a:lnTo>
                  <a:lnTo>
                    <a:pt x="75" y="347"/>
                  </a:lnTo>
                  <a:lnTo>
                    <a:pt x="384" y="403"/>
                  </a:lnTo>
                  <a:lnTo>
                    <a:pt x="537" y="213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525;p45">
              <a:extLst>
                <a:ext uri="{FF2B5EF4-FFF2-40B4-BE49-F238E27FC236}">
                  <a16:creationId xmlns:a16="http://schemas.microsoft.com/office/drawing/2014/main" id="{01E3B7D0-8E3E-3F4A-A9D9-A8C0030D75AA}"/>
                </a:ext>
              </a:extLst>
            </p:cNvPr>
            <p:cNvSpPr/>
            <p:nvPr/>
          </p:nvSpPr>
          <p:spPr>
            <a:xfrm>
              <a:off x="6757283" y="1726716"/>
              <a:ext cx="16207" cy="16235"/>
            </a:xfrm>
            <a:custGeom>
              <a:avLst/>
              <a:gdLst/>
              <a:ahLst/>
              <a:cxnLst/>
              <a:rect l="l" t="t" r="r" b="b"/>
              <a:pathLst>
                <a:path w="578" h="579" extrusionOk="0">
                  <a:moveTo>
                    <a:pt x="190" y="1"/>
                  </a:moveTo>
                  <a:lnTo>
                    <a:pt x="0" y="250"/>
                  </a:lnTo>
                  <a:lnTo>
                    <a:pt x="97" y="537"/>
                  </a:lnTo>
                  <a:lnTo>
                    <a:pt x="402" y="578"/>
                  </a:lnTo>
                  <a:lnTo>
                    <a:pt x="578" y="384"/>
                  </a:lnTo>
                  <a:lnTo>
                    <a:pt x="444" y="3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526;p45">
              <a:extLst>
                <a:ext uri="{FF2B5EF4-FFF2-40B4-BE49-F238E27FC236}">
                  <a16:creationId xmlns:a16="http://schemas.microsoft.com/office/drawing/2014/main" id="{9015881C-09A6-9C47-BE8C-41EB35A3A2E6}"/>
                </a:ext>
              </a:extLst>
            </p:cNvPr>
            <p:cNvSpPr/>
            <p:nvPr/>
          </p:nvSpPr>
          <p:spPr>
            <a:xfrm>
              <a:off x="6743796" y="1716482"/>
              <a:ext cx="17273" cy="16235"/>
            </a:xfrm>
            <a:custGeom>
              <a:avLst/>
              <a:gdLst/>
              <a:ahLst/>
              <a:cxnLst/>
              <a:rect l="l" t="t" r="r" b="b"/>
              <a:pathLst>
                <a:path w="616" h="579" extrusionOk="0">
                  <a:moveTo>
                    <a:pt x="190" y="1"/>
                  </a:moveTo>
                  <a:lnTo>
                    <a:pt x="1" y="232"/>
                  </a:lnTo>
                  <a:lnTo>
                    <a:pt x="116" y="518"/>
                  </a:lnTo>
                  <a:lnTo>
                    <a:pt x="421" y="578"/>
                  </a:lnTo>
                  <a:lnTo>
                    <a:pt x="615" y="324"/>
                  </a:lnTo>
                  <a:lnTo>
                    <a:pt x="500" y="3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527;p45">
              <a:extLst>
                <a:ext uri="{FF2B5EF4-FFF2-40B4-BE49-F238E27FC236}">
                  <a16:creationId xmlns:a16="http://schemas.microsoft.com/office/drawing/2014/main" id="{F027FE70-CAAE-F247-9238-FC004938CB1C}"/>
                </a:ext>
              </a:extLst>
            </p:cNvPr>
            <p:cNvSpPr/>
            <p:nvPr/>
          </p:nvSpPr>
          <p:spPr>
            <a:xfrm>
              <a:off x="6732916" y="1910827"/>
              <a:ext cx="6505" cy="3281"/>
            </a:xfrm>
            <a:custGeom>
              <a:avLst/>
              <a:gdLst/>
              <a:ahLst/>
              <a:cxnLst/>
              <a:rect l="l" t="t" r="r" b="b"/>
              <a:pathLst>
                <a:path w="232" h="117" extrusionOk="0">
                  <a:moveTo>
                    <a:pt x="98" y="1"/>
                  </a:moveTo>
                  <a:lnTo>
                    <a:pt x="1" y="116"/>
                  </a:lnTo>
                  <a:lnTo>
                    <a:pt x="232" y="1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528;p45">
              <a:extLst>
                <a:ext uri="{FF2B5EF4-FFF2-40B4-BE49-F238E27FC236}">
                  <a16:creationId xmlns:a16="http://schemas.microsoft.com/office/drawing/2014/main" id="{02590FEB-88C5-374E-B127-375441D1BB3A}"/>
                </a:ext>
              </a:extLst>
            </p:cNvPr>
            <p:cNvSpPr/>
            <p:nvPr/>
          </p:nvSpPr>
          <p:spPr>
            <a:xfrm>
              <a:off x="6810643" y="1863804"/>
              <a:ext cx="16235" cy="15702"/>
            </a:xfrm>
            <a:custGeom>
              <a:avLst/>
              <a:gdLst/>
              <a:ahLst/>
              <a:cxnLst/>
              <a:rect l="l" t="t" r="r" b="b"/>
              <a:pathLst>
                <a:path w="579" h="560" extrusionOk="0">
                  <a:moveTo>
                    <a:pt x="195" y="0"/>
                  </a:moveTo>
                  <a:lnTo>
                    <a:pt x="1" y="232"/>
                  </a:lnTo>
                  <a:lnTo>
                    <a:pt x="116" y="523"/>
                  </a:lnTo>
                  <a:lnTo>
                    <a:pt x="348" y="560"/>
                  </a:lnTo>
                  <a:lnTo>
                    <a:pt x="445" y="523"/>
                  </a:lnTo>
                  <a:lnTo>
                    <a:pt x="579" y="366"/>
                  </a:lnTo>
                  <a:lnTo>
                    <a:pt x="445" y="3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529;p45">
              <a:extLst>
                <a:ext uri="{FF2B5EF4-FFF2-40B4-BE49-F238E27FC236}">
                  <a16:creationId xmlns:a16="http://schemas.microsoft.com/office/drawing/2014/main" id="{F24820D3-8FDF-0D48-AC8B-65A434F3A02A}"/>
                </a:ext>
              </a:extLst>
            </p:cNvPr>
            <p:cNvSpPr/>
            <p:nvPr/>
          </p:nvSpPr>
          <p:spPr>
            <a:xfrm>
              <a:off x="6731879" y="1710537"/>
              <a:ext cx="16235" cy="11300"/>
            </a:xfrm>
            <a:custGeom>
              <a:avLst/>
              <a:gdLst/>
              <a:ahLst/>
              <a:cxnLst/>
              <a:rect l="l" t="t" r="r" b="b"/>
              <a:pathLst>
                <a:path w="579" h="403" extrusionOk="0">
                  <a:moveTo>
                    <a:pt x="500" y="0"/>
                  </a:moveTo>
                  <a:lnTo>
                    <a:pt x="1" y="190"/>
                  </a:lnTo>
                  <a:lnTo>
                    <a:pt x="79" y="365"/>
                  </a:lnTo>
                  <a:lnTo>
                    <a:pt x="384" y="402"/>
                  </a:lnTo>
                  <a:lnTo>
                    <a:pt x="578" y="171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530;p45">
              <a:extLst>
                <a:ext uri="{FF2B5EF4-FFF2-40B4-BE49-F238E27FC236}">
                  <a16:creationId xmlns:a16="http://schemas.microsoft.com/office/drawing/2014/main" id="{5005C45F-9276-584F-AD4D-8FBF267EB0D1}"/>
                </a:ext>
              </a:extLst>
            </p:cNvPr>
            <p:cNvSpPr/>
            <p:nvPr/>
          </p:nvSpPr>
          <p:spPr>
            <a:xfrm>
              <a:off x="6789136" y="1808733"/>
              <a:ext cx="16235" cy="16235"/>
            </a:xfrm>
            <a:custGeom>
              <a:avLst/>
              <a:gdLst/>
              <a:ahLst/>
              <a:cxnLst/>
              <a:rect l="l" t="t" r="r" b="b"/>
              <a:pathLst>
                <a:path w="579" h="579" extrusionOk="0">
                  <a:moveTo>
                    <a:pt x="190" y="1"/>
                  </a:moveTo>
                  <a:lnTo>
                    <a:pt x="1" y="250"/>
                  </a:lnTo>
                  <a:lnTo>
                    <a:pt x="116" y="541"/>
                  </a:lnTo>
                  <a:lnTo>
                    <a:pt x="421" y="578"/>
                  </a:lnTo>
                  <a:lnTo>
                    <a:pt x="579" y="384"/>
                  </a:lnTo>
                  <a:lnTo>
                    <a:pt x="440" y="3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531;p45">
              <a:extLst>
                <a:ext uri="{FF2B5EF4-FFF2-40B4-BE49-F238E27FC236}">
                  <a16:creationId xmlns:a16="http://schemas.microsoft.com/office/drawing/2014/main" id="{B3807BAA-4F9F-1C40-A439-A0587C50D513}"/>
                </a:ext>
              </a:extLst>
            </p:cNvPr>
            <p:cNvSpPr/>
            <p:nvPr/>
          </p:nvSpPr>
          <p:spPr>
            <a:xfrm>
              <a:off x="6799904" y="1836324"/>
              <a:ext cx="16235" cy="16235"/>
            </a:xfrm>
            <a:custGeom>
              <a:avLst/>
              <a:gdLst/>
              <a:ahLst/>
              <a:cxnLst/>
              <a:rect l="l" t="t" r="r" b="b"/>
              <a:pathLst>
                <a:path w="579" h="579" extrusionOk="0">
                  <a:moveTo>
                    <a:pt x="195" y="1"/>
                  </a:moveTo>
                  <a:lnTo>
                    <a:pt x="0" y="250"/>
                  </a:lnTo>
                  <a:lnTo>
                    <a:pt x="116" y="537"/>
                  </a:lnTo>
                  <a:lnTo>
                    <a:pt x="426" y="579"/>
                  </a:lnTo>
                  <a:lnTo>
                    <a:pt x="578" y="384"/>
                  </a:lnTo>
                  <a:lnTo>
                    <a:pt x="444" y="3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532;p45">
              <a:extLst>
                <a:ext uri="{FF2B5EF4-FFF2-40B4-BE49-F238E27FC236}">
                  <a16:creationId xmlns:a16="http://schemas.microsoft.com/office/drawing/2014/main" id="{58E91BAE-8749-2844-B1F2-3DEA2AFFD11F}"/>
                </a:ext>
              </a:extLst>
            </p:cNvPr>
            <p:cNvSpPr/>
            <p:nvPr/>
          </p:nvSpPr>
          <p:spPr>
            <a:xfrm>
              <a:off x="6778257" y="1781787"/>
              <a:ext cx="16235" cy="16235"/>
            </a:xfrm>
            <a:custGeom>
              <a:avLst/>
              <a:gdLst/>
              <a:ahLst/>
              <a:cxnLst/>
              <a:rect l="l" t="t" r="r" b="b"/>
              <a:pathLst>
                <a:path w="579" h="579" extrusionOk="0">
                  <a:moveTo>
                    <a:pt x="195" y="1"/>
                  </a:moveTo>
                  <a:lnTo>
                    <a:pt x="1" y="232"/>
                  </a:lnTo>
                  <a:lnTo>
                    <a:pt x="116" y="518"/>
                  </a:lnTo>
                  <a:lnTo>
                    <a:pt x="426" y="578"/>
                  </a:lnTo>
                  <a:lnTo>
                    <a:pt x="578" y="366"/>
                  </a:lnTo>
                  <a:lnTo>
                    <a:pt x="444" y="3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533;p45">
              <a:extLst>
                <a:ext uri="{FF2B5EF4-FFF2-40B4-BE49-F238E27FC236}">
                  <a16:creationId xmlns:a16="http://schemas.microsoft.com/office/drawing/2014/main" id="{569D197C-60D1-CE44-B5C6-06B2DE41062B}"/>
                </a:ext>
              </a:extLst>
            </p:cNvPr>
            <p:cNvSpPr/>
            <p:nvPr/>
          </p:nvSpPr>
          <p:spPr>
            <a:xfrm>
              <a:off x="6767518" y="1754195"/>
              <a:ext cx="16207" cy="16235"/>
            </a:xfrm>
            <a:custGeom>
              <a:avLst/>
              <a:gdLst/>
              <a:ahLst/>
              <a:cxnLst/>
              <a:rect l="l" t="t" r="r" b="b"/>
              <a:pathLst>
                <a:path w="578" h="579" extrusionOk="0">
                  <a:moveTo>
                    <a:pt x="194" y="0"/>
                  </a:moveTo>
                  <a:lnTo>
                    <a:pt x="0" y="250"/>
                  </a:lnTo>
                  <a:lnTo>
                    <a:pt x="116" y="541"/>
                  </a:lnTo>
                  <a:lnTo>
                    <a:pt x="425" y="578"/>
                  </a:lnTo>
                  <a:lnTo>
                    <a:pt x="578" y="389"/>
                  </a:lnTo>
                  <a:lnTo>
                    <a:pt x="444" y="42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534;p45">
              <a:extLst>
                <a:ext uri="{FF2B5EF4-FFF2-40B4-BE49-F238E27FC236}">
                  <a16:creationId xmlns:a16="http://schemas.microsoft.com/office/drawing/2014/main" id="{3A9DC907-E3C7-8240-B584-872EBFA4BF0E}"/>
                </a:ext>
              </a:extLst>
            </p:cNvPr>
            <p:cNvSpPr/>
            <p:nvPr/>
          </p:nvSpPr>
          <p:spPr>
            <a:xfrm>
              <a:off x="6763760" y="1882198"/>
              <a:ext cx="17245" cy="15702"/>
            </a:xfrm>
            <a:custGeom>
              <a:avLst/>
              <a:gdLst/>
              <a:ahLst/>
              <a:cxnLst/>
              <a:rect l="l" t="t" r="r" b="b"/>
              <a:pathLst>
                <a:path w="615" h="560" extrusionOk="0">
                  <a:moveTo>
                    <a:pt x="190" y="1"/>
                  </a:moveTo>
                  <a:lnTo>
                    <a:pt x="0" y="232"/>
                  </a:lnTo>
                  <a:lnTo>
                    <a:pt x="116" y="518"/>
                  </a:lnTo>
                  <a:lnTo>
                    <a:pt x="365" y="560"/>
                  </a:lnTo>
                  <a:lnTo>
                    <a:pt x="462" y="518"/>
                  </a:lnTo>
                  <a:lnTo>
                    <a:pt x="615" y="329"/>
                  </a:lnTo>
                  <a:lnTo>
                    <a:pt x="499" y="3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535;p45">
              <a:extLst>
                <a:ext uri="{FF2B5EF4-FFF2-40B4-BE49-F238E27FC236}">
                  <a16:creationId xmlns:a16="http://schemas.microsoft.com/office/drawing/2014/main" id="{0CFA8F43-B08C-1C4F-8445-DC50A41787DD}"/>
                </a:ext>
              </a:extLst>
            </p:cNvPr>
            <p:cNvSpPr/>
            <p:nvPr/>
          </p:nvSpPr>
          <p:spPr>
            <a:xfrm>
              <a:off x="6640160" y="1759130"/>
              <a:ext cx="11805" cy="16207"/>
            </a:xfrm>
            <a:custGeom>
              <a:avLst/>
              <a:gdLst/>
              <a:ahLst/>
              <a:cxnLst/>
              <a:rect l="l" t="t" r="r" b="b"/>
              <a:pathLst>
                <a:path w="421" h="578" extrusionOk="0">
                  <a:moveTo>
                    <a:pt x="0" y="0"/>
                  </a:moveTo>
                  <a:lnTo>
                    <a:pt x="208" y="578"/>
                  </a:lnTo>
                  <a:lnTo>
                    <a:pt x="231" y="578"/>
                  </a:lnTo>
                  <a:lnTo>
                    <a:pt x="421" y="328"/>
                  </a:lnTo>
                  <a:lnTo>
                    <a:pt x="305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536;p45">
              <a:extLst>
                <a:ext uri="{FF2B5EF4-FFF2-40B4-BE49-F238E27FC236}">
                  <a16:creationId xmlns:a16="http://schemas.microsoft.com/office/drawing/2014/main" id="{CF3DE801-3A01-F549-A5C4-0971E7DA7D54}"/>
                </a:ext>
              </a:extLst>
            </p:cNvPr>
            <p:cNvSpPr/>
            <p:nvPr/>
          </p:nvSpPr>
          <p:spPr>
            <a:xfrm>
              <a:off x="6701035" y="1906424"/>
              <a:ext cx="17413" cy="15702"/>
            </a:xfrm>
            <a:custGeom>
              <a:avLst/>
              <a:gdLst/>
              <a:ahLst/>
              <a:cxnLst/>
              <a:rect l="l" t="t" r="r" b="b"/>
              <a:pathLst>
                <a:path w="621" h="560" extrusionOk="0">
                  <a:moveTo>
                    <a:pt x="195" y="1"/>
                  </a:moveTo>
                  <a:lnTo>
                    <a:pt x="1" y="232"/>
                  </a:lnTo>
                  <a:lnTo>
                    <a:pt x="116" y="523"/>
                  </a:lnTo>
                  <a:lnTo>
                    <a:pt x="371" y="560"/>
                  </a:lnTo>
                  <a:lnTo>
                    <a:pt x="463" y="523"/>
                  </a:lnTo>
                  <a:lnTo>
                    <a:pt x="620" y="329"/>
                  </a:lnTo>
                  <a:lnTo>
                    <a:pt x="505" y="42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537;p45">
              <a:extLst>
                <a:ext uri="{FF2B5EF4-FFF2-40B4-BE49-F238E27FC236}">
                  <a16:creationId xmlns:a16="http://schemas.microsoft.com/office/drawing/2014/main" id="{4998A85F-7E15-5C44-BC6C-D5527A95E87D}"/>
                </a:ext>
              </a:extLst>
            </p:cNvPr>
            <p:cNvSpPr/>
            <p:nvPr/>
          </p:nvSpPr>
          <p:spPr>
            <a:xfrm>
              <a:off x="6693520" y="1895685"/>
              <a:ext cx="11973" cy="16207"/>
            </a:xfrm>
            <a:custGeom>
              <a:avLst/>
              <a:gdLst/>
              <a:ahLst/>
              <a:cxnLst/>
              <a:rect l="l" t="t" r="r" b="b"/>
              <a:pathLst>
                <a:path w="427" h="578" extrusionOk="0">
                  <a:moveTo>
                    <a:pt x="1" y="0"/>
                  </a:moveTo>
                  <a:lnTo>
                    <a:pt x="214" y="578"/>
                  </a:lnTo>
                  <a:lnTo>
                    <a:pt x="232" y="578"/>
                  </a:lnTo>
                  <a:lnTo>
                    <a:pt x="426" y="328"/>
                  </a:lnTo>
                  <a:lnTo>
                    <a:pt x="311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538;p45">
              <a:extLst>
                <a:ext uri="{FF2B5EF4-FFF2-40B4-BE49-F238E27FC236}">
                  <a16:creationId xmlns:a16="http://schemas.microsoft.com/office/drawing/2014/main" id="{9CE8CDAB-0DC9-4D48-AD56-A7F2505C3CA7}"/>
                </a:ext>
              </a:extLst>
            </p:cNvPr>
            <p:cNvSpPr/>
            <p:nvPr/>
          </p:nvSpPr>
          <p:spPr>
            <a:xfrm>
              <a:off x="6717887" y="1916659"/>
              <a:ext cx="5860" cy="3281"/>
            </a:xfrm>
            <a:custGeom>
              <a:avLst/>
              <a:gdLst/>
              <a:ahLst/>
              <a:cxnLst/>
              <a:rect l="l" t="t" r="r" b="b"/>
              <a:pathLst>
                <a:path w="209" h="117" extrusionOk="0">
                  <a:moveTo>
                    <a:pt x="75" y="1"/>
                  </a:moveTo>
                  <a:lnTo>
                    <a:pt x="1" y="116"/>
                  </a:lnTo>
                  <a:lnTo>
                    <a:pt x="209" y="24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539;p45">
              <a:extLst>
                <a:ext uri="{FF2B5EF4-FFF2-40B4-BE49-F238E27FC236}">
                  <a16:creationId xmlns:a16="http://schemas.microsoft.com/office/drawing/2014/main" id="{E14D3462-0E32-B24D-A399-0AE29067A697}"/>
                </a:ext>
              </a:extLst>
            </p:cNvPr>
            <p:cNvSpPr/>
            <p:nvPr/>
          </p:nvSpPr>
          <p:spPr>
            <a:xfrm>
              <a:off x="6661134" y="1813668"/>
              <a:ext cx="11945" cy="16207"/>
            </a:xfrm>
            <a:custGeom>
              <a:avLst/>
              <a:gdLst/>
              <a:ahLst/>
              <a:cxnLst/>
              <a:rect l="l" t="t" r="r" b="b"/>
              <a:pathLst>
                <a:path w="426" h="578" extrusionOk="0">
                  <a:moveTo>
                    <a:pt x="1" y="0"/>
                  </a:moveTo>
                  <a:lnTo>
                    <a:pt x="232" y="578"/>
                  </a:lnTo>
                  <a:lnTo>
                    <a:pt x="426" y="324"/>
                  </a:lnTo>
                  <a:lnTo>
                    <a:pt x="329" y="5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540;p45">
              <a:extLst>
                <a:ext uri="{FF2B5EF4-FFF2-40B4-BE49-F238E27FC236}">
                  <a16:creationId xmlns:a16="http://schemas.microsoft.com/office/drawing/2014/main" id="{6AEE0A6D-E948-1746-9ED6-ABABE366C4FC}"/>
                </a:ext>
              </a:extLst>
            </p:cNvPr>
            <p:cNvSpPr/>
            <p:nvPr/>
          </p:nvSpPr>
          <p:spPr>
            <a:xfrm>
              <a:off x="6650899" y="1786077"/>
              <a:ext cx="11945" cy="16207"/>
            </a:xfrm>
            <a:custGeom>
              <a:avLst/>
              <a:gdLst/>
              <a:ahLst/>
              <a:cxnLst/>
              <a:rect l="l" t="t" r="r" b="b"/>
              <a:pathLst>
                <a:path w="426" h="578" extrusionOk="0">
                  <a:moveTo>
                    <a:pt x="1" y="0"/>
                  </a:moveTo>
                  <a:lnTo>
                    <a:pt x="1" y="19"/>
                  </a:lnTo>
                  <a:lnTo>
                    <a:pt x="213" y="578"/>
                  </a:lnTo>
                  <a:lnTo>
                    <a:pt x="232" y="578"/>
                  </a:lnTo>
                  <a:lnTo>
                    <a:pt x="426" y="347"/>
                  </a:lnTo>
                  <a:lnTo>
                    <a:pt x="310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541;p45">
              <a:extLst>
                <a:ext uri="{FF2B5EF4-FFF2-40B4-BE49-F238E27FC236}">
                  <a16:creationId xmlns:a16="http://schemas.microsoft.com/office/drawing/2014/main" id="{868B48B9-3C44-734C-9DDC-F4406F464274}"/>
                </a:ext>
              </a:extLst>
            </p:cNvPr>
            <p:cNvSpPr/>
            <p:nvPr/>
          </p:nvSpPr>
          <p:spPr>
            <a:xfrm>
              <a:off x="6716737" y="1900480"/>
              <a:ext cx="17385" cy="15702"/>
            </a:xfrm>
            <a:custGeom>
              <a:avLst/>
              <a:gdLst/>
              <a:ahLst/>
              <a:cxnLst/>
              <a:rect l="l" t="t" r="r" b="b"/>
              <a:pathLst>
                <a:path w="620" h="560" extrusionOk="0">
                  <a:moveTo>
                    <a:pt x="194" y="0"/>
                  </a:moveTo>
                  <a:lnTo>
                    <a:pt x="0" y="231"/>
                  </a:lnTo>
                  <a:lnTo>
                    <a:pt x="116" y="522"/>
                  </a:lnTo>
                  <a:lnTo>
                    <a:pt x="365" y="559"/>
                  </a:lnTo>
                  <a:lnTo>
                    <a:pt x="462" y="522"/>
                  </a:lnTo>
                  <a:lnTo>
                    <a:pt x="619" y="328"/>
                  </a:lnTo>
                  <a:lnTo>
                    <a:pt x="504" y="42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542;p45">
              <a:extLst>
                <a:ext uri="{FF2B5EF4-FFF2-40B4-BE49-F238E27FC236}">
                  <a16:creationId xmlns:a16="http://schemas.microsoft.com/office/drawing/2014/main" id="{42831EE5-19F8-224F-9C5C-CF296B7CF8DB}"/>
                </a:ext>
              </a:extLst>
            </p:cNvPr>
            <p:cNvSpPr/>
            <p:nvPr/>
          </p:nvSpPr>
          <p:spPr>
            <a:xfrm>
              <a:off x="6682781" y="1868066"/>
              <a:ext cx="11805" cy="16235"/>
            </a:xfrm>
            <a:custGeom>
              <a:avLst/>
              <a:gdLst/>
              <a:ahLst/>
              <a:cxnLst/>
              <a:rect l="l" t="t" r="r" b="b"/>
              <a:pathLst>
                <a:path w="421" h="579" extrusionOk="0">
                  <a:moveTo>
                    <a:pt x="0" y="1"/>
                  </a:moveTo>
                  <a:lnTo>
                    <a:pt x="0" y="24"/>
                  </a:lnTo>
                  <a:lnTo>
                    <a:pt x="232" y="579"/>
                  </a:lnTo>
                  <a:lnTo>
                    <a:pt x="421" y="348"/>
                  </a:lnTo>
                  <a:lnTo>
                    <a:pt x="305" y="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543;p45">
              <a:extLst>
                <a:ext uri="{FF2B5EF4-FFF2-40B4-BE49-F238E27FC236}">
                  <a16:creationId xmlns:a16="http://schemas.microsoft.com/office/drawing/2014/main" id="{45398672-3FCF-3B46-81A0-D59DAD94F0D7}"/>
                </a:ext>
              </a:extLst>
            </p:cNvPr>
            <p:cNvSpPr/>
            <p:nvPr/>
          </p:nvSpPr>
          <p:spPr>
            <a:xfrm>
              <a:off x="6671901" y="1841119"/>
              <a:ext cx="11945" cy="16235"/>
            </a:xfrm>
            <a:custGeom>
              <a:avLst/>
              <a:gdLst/>
              <a:ahLst/>
              <a:cxnLst/>
              <a:rect l="l" t="t" r="r" b="b"/>
              <a:pathLst>
                <a:path w="426" h="579" extrusionOk="0">
                  <a:moveTo>
                    <a:pt x="0" y="1"/>
                  </a:moveTo>
                  <a:lnTo>
                    <a:pt x="231" y="578"/>
                  </a:lnTo>
                  <a:lnTo>
                    <a:pt x="425" y="329"/>
                  </a:lnTo>
                  <a:lnTo>
                    <a:pt x="310" y="38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544;p45">
              <a:extLst>
                <a:ext uri="{FF2B5EF4-FFF2-40B4-BE49-F238E27FC236}">
                  <a16:creationId xmlns:a16="http://schemas.microsoft.com/office/drawing/2014/main" id="{6D766011-26D0-3143-8187-50A8AA55D648}"/>
                </a:ext>
              </a:extLst>
            </p:cNvPr>
            <p:cNvSpPr/>
            <p:nvPr/>
          </p:nvSpPr>
          <p:spPr>
            <a:xfrm>
              <a:off x="6637440" y="1752653"/>
              <a:ext cx="28" cy="533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545;p45">
              <a:extLst>
                <a:ext uri="{FF2B5EF4-FFF2-40B4-BE49-F238E27FC236}">
                  <a16:creationId xmlns:a16="http://schemas.microsoft.com/office/drawing/2014/main" id="{82C62B44-8184-C941-A27D-AEC7BEE7CAFA}"/>
                </a:ext>
              </a:extLst>
            </p:cNvPr>
            <p:cNvSpPr/>
            <p:nvPr/>
          </p:nvSpPr>
          <p:spPr>
            <a:xfrm>
              <a:off x="6627205" y="1747718"/>
              <a:ext cx="77755" cy="186859"/>
            </a:xfrm>
            <a:custGeom>
              <a:avLst/>
              <a:gdLst/>
              <a:ahLst/>
              <a:cxnLst/>
              <a:rect l="l" t="t" r="r" b="b"/>
              <a:pathLst>
                <a:path w="2773" h="6664" extrusionOk="0">
                  <a:moveTo>
                    <a:pt x="0" y="0"/>
                  </a:moveTo>
                  <a:lnTo>
                    <a:pt x="2597" y="6663"/>
                  </a:lnTo>
                  <a:lnTo>
                    <a:pt x="2773" y="6298"/>
                  </a:lnTo>
                  <a:lnTo>
                    <a:pt x="365" y="1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546;p45">
              <a:extLst>
                <a:ext uri="{FF2B5EF4-FFF2-40B4-BE49-F238E27FC236}">
                  <a16:creationId xmlns:a16="http://schemas.microsoft.com/office/drawing/2014/main" id="{E3D363A4-3307-5E4B-AA3C-B3758FC415D5}"/>
                </a:ext>
              </a:extLst>
            </p:cNvPr>
            <p:cNvSpPr/>
            <p:nvPr/>
          </p:nvSpPr>
          <p:spPr>
            <a:xfrm>
              <a:off x="6700025" y="1876253"/>
              <a:ext cx="137732" cy="58323"/>
            </a:xfrm>
            <a:custGeom>
              <a:avLst/>
              <a:gdLst/>
              <a:ahLst/>
              <a:cxnLst/>
              <a:rect l="l" t="t" r="r" b="b"/>
              <a:pathLst>
                <a:path w="4912" h="2080" extrusionOk="0">
                  <a:moveTo>
                    <a:pt x="4542" y="0"/>
                  </a:moveTo>
                  <a:lnTo>
                    <a:pt x="176" y="1714"/>
                  </a:lnTo>
                  <a:lnTo>
                    <a:pt x="0" y="2079"/>
                  </a:lnTo>
                  <a:lnTo>
                    <a:pt x="2255" y="1192"/>
                  </a:lnTo>
                  <a:lnTo>
                    <a:pt x="4427" y="347"/>
                  </a:lnTo>
                  <a:lnTo>
                    <a:pt x="4912" y="153"/>
                  </a:lnTo>
                  <a:lnTo>
                    <a:pt x="4542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547;p45">
              <a:extLst>
                <a:ext uri="{FF2B5EF4-FFF2-40B4-BE49-F238E27FC236}">
                  <a16:creationId xmlns:a16="http://schemas.microsoft.com/office/drawing/2014/main" id="{28D6D331-FD91-EE41-83B4-B8251C39BF39}"/>
                </a:ext>
              </a:extLst>
            </p:cNvPr>
            <p:cNvSpPr/>
            <p:nvPr/>
          </p:nvSpPr>
          <p:spPr>
            <a:xfrm>
              <a:off x="6760508" y="1693825"/>
              <a:ext cx="77250" cy="186718"/>
            </a:xfrm>
            <a:custGeom>
              <a:avLst/>
              <a:gdLst/>
              <a:ahLst/>
              <a:cxnLst/>
              <a:rect l="l" t="t" r="r" b="b"/>
              <a:pathLst>
                <a:path w="2755" h="6659" extrusionOk="0">
                  <a:moveTo>
                    <a:pt x="153" y="0"/>
                  </a:moveTo>
                  <a:lnTo>
                    <a:pt x="1" y="365"/>
                  </a:lnTo>
                  <a:lnTo>
                    <a:pt x="2385" y="6506"/>
                  </a:lnTo>
                  <a:lnTo>
                    <a:pt x="2755" y="6659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548;p45">
              <a:extLst>
                <a:ext uri="{FF2B5EF4-FFF2-40B4-BE49-F238E27FC236}">
                  <a16:creationId xmlns:a16="http://schemas.microsoft.com/office/drawing/2014/main" id="{E6660AE0-660E-ED40-8089-28546FC63E79}"/>
                </a:ext>
              </a:extLst>
            </p:cNvPr>
            <p:cNvSpPr/>
            <p:nvPr/>
          </p:nvSpPr>
          <p:spPr>
            <a:xfrm>
              <a:off x="6627205" y="1693825"/>
              <a:ext cx="137620" cy="58323"/>
            </a:xfrm>
            <a:custGeom>
              <a:avLst/>
              <a:gdLst/>
              <a:ahLst/>
              <a:cxnLst/>
              <a:rect l="l" t="t" r="r" b="b"/>
              <a:pathLst>
                <a:path w="4908" h="2080" extrusionOk="0">
                  <a:moveTo>
                    <a:pt x="4907" y="0"/>
                  </a:moveTo>
                  <a:lnTo>
                    <a:pt x="0" y="1922"/>
                  </a:lnTo>
                  <a:lnTo>
                    <a:pt x="365" y="2080"/>
                  </a:lnTo>
                  <a:lnTo>
                    <a:pt x="4755" y="365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549;p45">
              <a:extLst>
                <a:ext uri="{FF2B5EF4-FFF2-40B4-BE49-F238E27FC236}">
                  <a16:creationId xmlns:a16="http://schemas.microsoft.com/office/drawing/2014/main" id="{A8C62F00-E54E-8942-9645-2C223E5F5FB8}"/>
                </a:ext>
              </a:extLst>
            </p:cNvPr>
            <p:cNvSpPr/>
            <p:nvPr/>
          </p:nvSpPr>
          <p:spPr>
            <a:xfrm>
              <a:off x="6619046" y="1747718"/>
              <a:ext cx="80980" cy="186859"/>
            </a:xfrm>
            <a:custGeom>
              <a:avLst/>
              <a:gdLst/>
              <a:ahLst/>
              <a:cxnLst/>
              <a:rect l="l" t="t" r="r" b="b"/>
              <a:pathLst>
                <a:path w="2888" h="6664" extrusionOk="0">
                  <a:moveTo>
                    <a:pt x="291" y="0"/>
                  </a:moveTo>
                  <a:lnTo>
                    <a:pt x="0" y="19"/>
                  </a:lnTo>
                  <a:lnTo>
                    <a:pt x="2736" y="6645"/>
                  </a:lnTo>
                  <a:lnTo>
                    <a:pt x="2888" y="6663"/>
                  </a:lnTo>
                  <a:lnTo>
                    <a:pt x="2888" y="6663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550;p45">
              <a:extLst>
                <a:ext uri="{FF2B5EF4-FFF2-40B4-BE49-F238E27FC236}">
                  <a16:creationId xmlns:a16="http://schemas.microsoft.com/office/drawing/2014/main" id="{A8A0D0B2-9775-BC4D-BFCC-3968417FB3DD}"/>
                </a:ext>
              </a:extLst>
            </p:cNvPr>
            <p:cNvSpPr/>
            <p:nvPr/>
          </p:nvSpPr>
          <p:spPr>
            <a:xfrm>
              <a:off x="6619046" y="1693825"/>
              <a:ext cx="145780" cy="54426"/>
            </a:xfrm>
            <a:custGeom>
              <a:avLst/>
              <a:gdLst/>
              <a:ahLst/>
              <a:cxnLst/>
              <a:rect l="l" t="t" r="r" b="b"/>
              <a:pathLst>
                <a:path w="5199" h="1941" extrusionOk="0">
                  <a:moveTo>
                    <a:pt x="4930" y="0"/>
                  </a:moveTo>
                  <a:lnTo>
                    <a:pt x="0" y="1941"/>
                  </a:lnTo>
                  <a:lnTo>
                    <a:pt x="291" y="1922"/>
                  </a:lnTo>
                  <a:lnTo>
                    <a:pt x="5198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551;p45">
              <a:extLst>
                <a:ext uri="{FF2B5EF4-FFF2-40B4-BE49-F238E27FC236}">
                  <a16:creationId xmlns:a16="http://schemas.microsoft.com/office/drawing/2014/main" id="{3CD39061-A5C7-1240-A803-8B9C72C6AE46}"/>
                </a:ext>
              </a:extLst>
            </p:cNvPr>
            <p:cNvSpPr/>
            <p:nvPr/>
          </p:nvSpPr>
          <p:spPr>
            <a:xfrm>
              <a:off x="6814400" y="1820650"/>
              <a:ext cx="11440" cy="4823"/>
            </a:xfrm>
            <a:custGeom>
              <a:avLst/>
              <a:gdLst/>
              <a:ahLst/>
              <a:cxnLst/>
              <a:rect l="l" t="t" r="r" b="b"/>
              <a:pathLst>
                <a:path w="408" h="172" extrusionOk="0">
                  <a:moveTo>
                    <a:pt x="408" y="1"/>
                  </a:moveTo>
                  <a:cubicBezTo>
                    <a:pt x="389" y="1"/>
                    <a:pt x="177" y="1"/>
                    <a:pt x="1" y="38"/>
                  </a:cubicBezTo>
                  <a:lnTo>
                    <a:pt x="61" y="172"/>
                  </a:lnTo>
                  <a:cubicBezTo>
                    <a:pt x="158" y="98"/>
                    <a:pt x="311" y="19"/>
                    <a:pt x="408" y="1"/>
                  </a:cubicBezTo>
                  <a:close/>
                </a:path>
              </a:pathLst>
            </a:custGeom>
            <a:solidFill>
              <a:srgbClr val="F28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552;p45">
              <a:extLst>
                <a:ext uri="{FF2B5EF4-FFF2-40B4-BE49-F238E27FC236}">
                  <a16:creationId xmlns:a16="http://schemas.microsoft.com/office/drawing/2014/main" id="{36D540D6-B7E6-6A4E-99C8-0D93637B45FF}"/>
                </a:ext>
              </a:extLst>
            </p:cNvPr>
            <p:cNvSpPr/>
            <p:nvPr/>
          </p:nvSpPr>
          <p:spPr>
            <a:xfrm>
              <a:off x="6789669" y="1814173"/>
              <a:ext cx="61576" cy="43939"/>
            </a:xfrm>
            <a:custGeom>
              <a:avLst/>
              <a:gdLst/>
              <a:ahLst/>
              <a:cxnLst/>
              <a:rect l="l" t="t" r="r" b="b"/>
              <a:pathLst>
                <a:path w="2196" h="1567" extrusionOk="0">
                  <a:moveTo>
                    <a:pt x="1830" y="1"/>
                  </a:moveTo>
                  <a:cubicBezTo>
                    <a:pt x="1830" y="19"/>
                    <a:pt x="1807" y="19"/>
                    <a:pt x="1807" y="19"/>
                  </a:cubicBezTo>
                  <a:cubicBezTo>
                    <a:pt x="1733" y="75"/>
                    <a:pt x="1673" y="135"/>
                    <a:pt x="1599" y="190"/>
                  </a:cubicBezTo>
                  <a:cubicBezTo>
                    <a:pt x="1599" y="190"/>
                    <a:pt x="1574" y="186"/>
                    <a:pt x="1530" y="186"/>
                  </a:cubicBezTo>
                  <a:cubicBezTo>
                    <a:pt x="1481" y="186"/>
                    <a:pt x="1410" y="191"/>
                    <a:pt x="1327" y="213"/>
                  </a:cubicBezTo>
                  <a:cubicBezTo>
                    <a:pt x="1308" y="232"/>
                    <a:pt x="1308" y="232"/>
                    <a:pt x="1290" y="232"/>
                  </a:cubicBezTo>
                  <a:cubicBezTo>
                    <a:pt x="1193" y="250"/>
                    <a:pt x="1096" y="306"/>
                    <a:pt x="980" y="366"/>
                  </a:cubicBezTo>
                  <a:lnTo>
                    <a:pt x="767" y="518"/>
                  </a:lnTo>
                  <a:lnTo>
                    <a:pt x="0" y="1096"/>
                  </a:lnTo>
                  <a:lnTo>
                    <a:pt x="0" y="1137"/>
                  </a:lnTo>
                  <a:cubicBezTo>
                    <a:pt x="0" y="1137"/>
                    <a:pt x="0" y="1156"/>
                    <a:pt x="19" y="1156"/>
                  </a:cubicBezTo>
                  <a:lnTo>
                    <a:pt x="56" y="1156"/>
                  </a:lnTo>
                  <a:lnTo>
                    <a:pt x="749" y="809"/>
                  </a:lnTo>
                  <a:lnTo>
                    <a:pt x="268" y="1114"/>
                  </a:lnTo>
                  <a:lnTo>
                    <a:pt x="37" y="1271"/>
                  </a:lnTo>
                  <a:cubicBezTo>
                    <a:pt x="37" y="1271"/>
                    <a:pt x="19" y="1290"/>
                    <a:pt x="37" y="1308"/>
                  </a:cubicBezTo>
                  <a:cubicBezTo>
                    <a:pt x="37" y="1327"/>
                    <a:pt x="56" y="1327"/>
                    <a:pt x="74" y="1327"/>
                  </a:cubicBezTo>
                  <a:lnTo>
                    <a:pt x="828" y="999"/>
                  </a:lnTo>
                  <a:lnTo>
                    <a:pt x="171" y="1387"/>
                  </a:lnTo>
                  <a:cubicBezTo>
                    <a:pt x="171" y="1387"/>
                    <a:pt x="153" y="1424"/>
                    <a:pt x="171" y="1424"/>
                  </a:cubicBezTo>
                  <a:cubicBezTo>
                    <a:pt x="171" y="1437"/>
                    <a:pt x="181" y="1450"/>
                    <a:pt x="194" y="1450"/>
                  </a:cubicBezTo>
                  <a:cubicBezTo>
                    <a:pt x="200" y="1450"/>
                    <a:pt x="206" y="1448"/>
                    <a:pt x="213" y="1442"/>
                  </a:cubicBezTo>
                  <a:lnTo>
                    <a:pt x="1022" y="1156"/>
                  </a:lnTo>
                  <a:lnTo>
                    <a:pt x="1022" y="1156"/>
                  </a:lnTo>
                  <a:lnTo>
                    <a:pt x="365" y="1502"/>
                  </a:lnTo>
                  <a:cubicBezTo>
                    <a:pt x="347" y="1521"/>
                    <a:pt x="347" y="1539"/>
                    <a:pt x="347" y="1558"/>
                  </a:cubicBezTo>
                  <a:cubicBezTo>
                    <a:pt x="359" y="1558"/>
                    <a:pt x="363" y="1566"/>
                    <a:pt x="370" y="1566"/>
                  </a:cubicBezTo>
                  <a:cubicBezTo>
                    <a:pt x="374" y="1566"/>
                    <a:pt x="378" y="1564"/>
                    <a:pt x="384" y="1558"/>
                  </a:cubicBezTo>
                  <a:cubicBezTo>
                    <a:pt x="481" y="1539"/>
                    <a:pt x="883" y="1405"/>
                    <a:pt x="1271" y="1211"/>
                  </a:cubicBezTo>
                  <a:cubicBezTo>
                    <a:pt x="1345" y="1174"/>
                    <a:pt x="1405" y="1137"/>
                    <a:pt x="1484" y="1096"/>
                  </a:cubicBezTo>
                  <a:cubicBezTo>
                    <a:pt x="1502" y="1077"/>
                    <a:pt x="1539" y="1059"/>
                    <a:pt x="1558" y="1040"/>
                  </a:cubicBezTo>
                  <a:cubicBezTo>
                    <a:pt x="1576" y="1040"/>
                    <a:pt x="1599" y="1022"/>
                    <a:pt x="1618" y="1022"/>
                  </a:cubicBezTo>
                  <a:cubicBezTo>
                    <a:pt x="1830" y="865"/>
                    <a:pt x="1904" y="694"/>
                    <a:pt x="1904" y="694"/>
                  </a:cubicBezTo>
                  <a:cubicBezTo>
                    <a:pt x="1904" y="694"/>
                    <a:pt x="1923" y="675"/>
                    <a:pt x="1983" y="652"/>
                  </a:cubicBezTo>
                  <a:cubicBezTo>
                    <a:pt x="2020" y="615"/>
                    <a:pt x="2098" y="578"/>
                    <a:pt x="2195" y="537"/>
                  </a:cubicBezTo>
                  <a:cubicBezTo>
                    <a:pt x="2177" y="518"/>
                    <a:pt x="2154" y="518"/>
                    <a:pt x="2154" y="500"/>
                  </a:cubicBezTo>
                  <a:cubicBezTo>
                    <a:pt x="2135" y="500"/>
                    <a:pt x="2135" y="481"/>
                    <a:pt x="2117" y="481"/>
                  </a:cubicBezTo>
                  <a:cubicBezTo>
                    <a:pt x="2117" y="463"/>
                    <a:pt x="2098" y="463"/>
                    <a:pt x="2080" y="444"/>
                  </a:cubicBezTo>
                  <a:cubicBezTo>
                    <a:pt x="2080" y="444"/>
                    <a:pt x="2080" y="421"/>
                    <a:pt x="2061" y="421"/>
                  </a:cubicBezTo>
                  <a:cubicBezTo>
                    <a:pt x="2061" y="403"/>
                    <a:pt x="2038" y="403"/>
                    <a:pt x="2038" y="384"/>
                  </a:cubicBezTo>
                  <a:cubicBezTo>
                    <a:pt x="2020" y="384"/>
                    <a:pt x="2001" y="366"/>
                    <a:pt x="2001" y="347"/>
                  </a:cubicBezTo>
                  <a:cubicBezTo>
                    <a:pt x="1983" y="329"/>
                    <a:pt x="1983" y="306"/>
                    <a:pt x="1964" y="306"/>
                  </a:cubicBezTo>
                  <a:cubicBezTo>
                    <a:pt x="1964" y="287"/>
                    <a:pt x="1964" y="287"/>
                    <a:pt x="1946" y="269"/>
                  </a:cubicBezTo>
                  <a:cubicBezTo>
                    <a:pt x="1946" y="269"/>
                    <a:pt x="1946" y="250"/>
                    <a:pt x="1923" y="250"/>
                  </a:cubicBezTo>
                  <a:lnTo>
                    <a:pt x="1923" y="213"/>
                  </a:lnTo>
                  <a:cubicBezTo>
                    <a:pt x="1904" y="213"/>
                    <a:pt x="1904" y="190"/>
                    <a:pt x="1904" y="190"/>
                  </a:cubicBezTo>
                  <a:cubicBezTo>
                    <a:pt x="1904" y="172"/>
                    <a:pt x="1886" y="172"/>
                    <a:pt x="1886" y="172"/>
                  </a:cubicBezTo>
                  <a:cubicBezTo>
                    <a:pt x="1867" y="135"/>
                    <a:pt x="1867" y="98"/>
                    <a:pt x="1849" y="75"/>
                  </a:cubicBezTo>
                  <a:lnTo>
                    <a:pt x="1849" y="56"/>
                  </a:lnTo>
                  <a:cubicBezTo>
                    <a:pt x="1849" y="38"/>
                    <a:pt x="1849" y="38"/>
                    <a:pt x="1830" y="19"/>
                  </a:cubicBezTo>
                  <a:lnTo>
                    <a:pt x="1830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553;p45">
              <a:extLst>
                <a:ext uri="{FF2B5EF4-FFF2-40B4-BE49-F238E27FC236}">
                  <a16:creationId xmlns:a16="http://schemas.microsoft.com/office/drawing/2014/main" id="{234925C6-EADC-8C45-B548-6F958BBD4ADC}"/>
                </a:ext>
              </a:extLst>
            </p:cNvPr>
            <p:cNvSpPr/>
            <p:nvPr/>
          </p:nvSpPr>
          <p:spPr>
            <a:xfrm>
              <a:off x="6825308" y="1814173"/>
              <a:ext cx="25937" cy="33984"/>
            </a:xfrm>
            <a:custGeom>
              <a:avLst/>
              <a:gdLst/>
              <a:ahLst/>
              <a:cxnLst/>
              <a:rect l="l" t="t" r="r" b="b"/>
              <a:pathLst>
                <a:path w="925" h="1212" extrusionOk="0">
                  <a:moveTo>
                    <a:pt x="559" y="1"/>
                  </a:moveTo>
                  <a:cubicBezTo>
                    <a:pt x="559" y="19"/>
                    <a:pt x="536" y="19"/>
                    <a:pt x="536" y="19"/>
                  </a:cubicBezTo>
                  <a:cubicBezTo>
                    <a:pt x="559" y="135"/>
                    <a:pt x="596" y="384"/>
                    <a:pt x="693" y="578"/>
                  </a:cubicBezTo>
                  <a:cubicBezTo>
                    <a:pt x="578" y="634"/>
                    <a:pt x="190" y="1022"/>
                    <a:pt x="0" y="1211"/>
                  </a:cubicBezTo>
                  <a:cubicBezTo>
                    <a:pt x="74" y="1174"/>
                    <a:pt x="134" y="1137"/>
                    <a:pt x="213" y="1096"/>
                  </a:cubicBezTo>
                  <a:cubicBezTo>
                    <a:pt x="231" y="1077"/>
                    <a:pt x="268" y="1059"/>
                    <a:pt x="287" y="1040"/>
                  </a:cubicBezTo>
                  <a:cubicBezTo>
                    <a:pt x="305" y="1040"/>
                    <a:pt x="328" y="1022"/>
                    <a:pt x="347" y="1022"/>
                  </a:cubicBezTo>
                  <a:cubicBezTo>
                    <a:pt x="559" y="865"/>
                    <a:pt x="633" y="694"/>
                    <a:pt x="633" y="694"/>
                  </a:cubicBezTo>
                  <a:cubicBezTo>
                    <a:pt x="633" y="694"/>
                    <a:pt x="652" y="675"/>
                    <a:pt x="712" y="652"/>
                  </a:cubicBezTo>
                  <a:cubicBezTo>
                    <a:pt x="749" y="615"/>
                    <a:pt x="827" y="578"/>
                    <a:pt x="924" y="537"/>
                  </a:cubicBezTo>
                  <a:cubicBezTo>
                    <a:pt x="906" y="518"/>
                    <a:pt x="883" y="518"/>
                    <a:pt x="883" y="500"/>
                  </a:cubicBezTo>
                  <a:cubicBezTo>
                    <a:pt x="864" y="500"/>
                    <a:pt x="864" y="481"/>
                    <a:pt x="846" y="481"/>
                  </a:cubicBezTo>
                  <a:cubicBezTo>
                    <a:pt x="846" y="463"/>
                    <a:pt x="827" y="463"/>
                    <a:pt x="809" y="444"/>
                  </a:cubicBezTo>
                  <a:cubicBezTo>
                    <a:pt x="809" y="444"/>
                    <a:pt x="809" y="421"/>
                    <a:pt x="790" y="421"/>
                  </a:cubicBezTo>
                  <a:cubicBezTo>
                    <a:pt x="790" y="403"/>
                    <a:pt x="767" y="403"/>
                    <a:pt x="767" y="384"/>
                  </a:cubicBezTo>
                  <a:cubicBezTo>
                    <a:pt x="749" y="384"/>
                    <a:pt x="730" y="366"/>
                    <a:pt x="730" y="347"/>
                  </a:cubicBezTo>
                  <a:cubicBezTo>
                    <a:pt x="712" y="329"/>
                    <a:pt x="712" y="306"/>
                    <a:pt x="693" y="306"/>
                  </a:cubicBezTo>
                  <a:cubicBezTo>
                    <a:pt x="693" y="287"/>
                    <a:pt x="693" y="287"/>
                    <a:pt x="675" y="269"/>
                  </a:cubicBezTo>
                  <a:cubicBezTo>
                    <a:pt x="675" y="269"/>
                    <a:pt x="675" y="250"/>
                    <a:pt x="652" y="250"/>
                  </a:cubicBezTo>
                  <a:lnTo>
                    <a:pt x="652" y="213"/>
                  </a:lnTo>
                  <a:cubicBezTo>
                    <a:pt x="633" y="213"/>
                    <a:pt x="633" y="190"/>
                    <a:pt x="633" y="190"/>
                  </a:cubicBezTo>
                  <a:cubicBezTo>
                    <a:pt x="633" y="172"/>
                    <a:pt x="615" y="172"/>
                    <a:pt x="615" y="172"/>
                  </a:cubicBezTo>
                  <a:cubicBezTo>
                    <a:pt x="596" y="135"/>
                    <a:pt x="596" y="98"/>
                    <a:pt x="578" y="75"/>
                  </a:cubicBezTo>
                  <a:lnTo>
                    <a:pt x="578" y="56"/>
                  </a:lnTo>
                  <a:cubicBezTo>
                    <a:pt x="578" y="38"/>
                    <a:pt x="578" y="38"/>
                    <a:pt x="559" y="19"/>
                  </a:cubicBezTo>
                  <a:lnTo>
                    <a:pt x="559" y="1"/>
                  </a:lnTo>
                  <a:close/>
                </a:path>
              </a:pathLst>
            </a:custGeom>
            <a:solidFill>
              <a:srgbClr val="F28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554;p45">
              <a:extLst>
                <a:ext uri="{FF2B5EF4-FFF2-40B4-BE49-F238E27FC236}">
                  <a16:creationId xmlns:a16="http://schemas.microsoft.com/office/drawing/2014/main" id="{CCC50AD9-9E5F-DD44-B2B0-08749F730BA3}"/>
                </a:ext>
              </a:extLst>
            </p:cNvPr>
            <p:cNvSpPr/>
            <p:nvPr/>
          </p:nvSpPr>
          <p:spPr>
            <a:xfrm>
              <a:off x="6688753" y="1715837"/>
              <a:ext cx="8047" cy="10599"/>
            </a:xfrm>
            <a:custGeom>
              <a:avLst/>
              <a:gdLst/>
              <a:ahLst/>
              <a:cxnLst/>
              <a:rect l="l" t="t" r="r" b="b"/>
              <a:pathLst>
                <a:path w="287" h="378" extrusionOk="0">
                  <a:moveTo>
                    <a:pt x="134" y="1"/>
                  </a:moveTo>
                  <a:lnTo>
                    <a:pt x="74" y="24"/>
                  </a:lnTo>
                  <a:cubicBezTo>
                    <a:pt x="19" y="42"/>
                    <a:pt x="0" y="98"/>
                    <a:pt x="19" y="158"/>
                  </a:cubicBezTo>
                  <a:lnTo>
                    <a:pt x="116" y="329"/>
                  </a:lnTo>
                  <a:cubicBezTo>
                    <a:pt x="129" y="360"/>
                    <a:pt x="153" y="378"/>
                    <a:pt x="179" y="378"/>
                  </a:cubicBezTo>
                  <a:cubicBezTo>
                    <a:pt x="189" y="378"/>
                    <a:pt x="198" y="375"/>
                    <a:pt x="208" y="370"/>
                  </a:cubicBezTo>
                  <a:cubicBezTo>
                    <a:pt x="268" y="347"/>
                    <a:pt x="286" y="310"/>
                    <a:pt x="286" y="273"/>
                  </a:cubicBezTo>
                  <a:lnTo>
                    <a:pt x="250" y="79"/>
                  </a:lnTo>
                  <a:cubicBezTo>
                    <a:pt x="250" y="24"/>
                    <a:pt x="189" y="1"/>
                    <a:pt x="134" y="1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555;p45">
              <a:extLst>
                <a:ext uri="{FF2B5EF4-FFF2-40B4-BE49-F238E27FC236}">
                  <a16:creationId xmlns:a16="http://schemas.microsoft.com/office/drawing/2014/main" id="{C17CF37E-F212-BC49-A032-587B2E30035E}"/>
                </a:ext>
              </a:extLst>
            </p:cNvPr>
            <p:cNvSpPr/>
            <p:nvPr/>
          </p:nvSpPr>
          <p:spPr>
            <a:xfrm>
              <a:off x="6695735" y="1713649"/>
              <a:ext cx="9225" cy="13291"/>
            </a:xfrm>
            <a:custGeom>
              <a:avLst/>
              <a:gdLst/>
              <a:ahLst/>
              <a:cxnLst/>
              <a:rect l="l" t="t" r="r" b="b"/>
              <a:pathLst>
                <a:path w="329" h="474" extrusionOk="0">
                  <a:moveTo>
                    <a:pt x="164" y="0"/>
                  </a:moveTo>
                  <a:cubicBezTo>
                    <a:pt x="154" y="0"/>
                    <a:pt x="144" y="2"/>
                    <a:pt x="135" y="5"/>
                  </a:cubicBezTo>
                  <a:lnTo>
                    <a:pt x="74" y="23"/>
                  </a:lnTo>
                  <a:cubicBezTo>
                    <a:pt x="19" y="42"/>
                    <a:pt x="1" y="102"/>
                    <a:pt x="19" y="157"/>
                  </a:cubicBezTo>
                  <a:lnTo>
                    <a:pt x="135" y="407"/>
                  </a:lnTo>
                  <a:cubicBezTo>
                    <a:pt x="148" y="452"/>
                    <a:pt x="186" y="474"/>
                    <a:pt x="220" y="474"/>
                  </a:cubicBezTo>
                  <a:cubicBezTo>
                    <a:pt x="230" y="474"/>
                    <a:pt x="241" y="471"/>
                    <a:pt x="250" y="467"/>
                  </a:cubicBezTo>
                  <a:cubicBezTo>
                    <a:pt x="287" y="448"/>
                    <a:pt x="329" y="407"/>
                    <a:pt x="305" y="370"/>
                  </a:cubicBezTo>
                  <a:lnTo>
                    <a:pt x="269" y="79"/>
                  </a:lnTo>
                  <a:cubicBezTo>
                    <a:pt x="253" y="33"/>
                    <a:pt x="210" y="0"/>
                    <a:pt x="164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556;p45">
              <a:extLst>
                <a:ext uri="{FF2B5EF4-FFF2-40B4-BE49-F238E27FC236}">
                  <a16:creationId xmlns:a16="http://schemas.microsoft.com/office/drawing/2014/main" id="{214F073F-041D-F348-9BE5-DCC967CACA2C}"/>
                </a:ext>
              </a:extLst>
            </p:cNvPr>
            <p:cNvSpPr/>
            <p:nvPr/>
          </p:nvSpPr>
          <p:spPr>
            <a:xfrm>
              <a:off x="6702745" y="1711434"/>
              <a:ext cx="8047" cy="10403"/>
            </a:xfrm>
            <a:custGeom>
              <a:avLst/>
              <a:gdLst/>
              <a:ahLst/>
              <a:cxnLst/>
              <a:rect l="l" t="t" r="r" b="b"/>
              <a:pathLst>
                <a:path w="287" h="371" extrusionOk="0">
                  <a:moveTo>
                    <a:pt x="165" y="1"/>
                  </a:moveTo>
                  <a:cubicBezTo>
                    <a:pt x="155" y="1"/>
                    <a:pt x="145" y="2"/>
                    <a:pt x="134" y="5"/>
                  </a:cubicBezTo>
                  <a:lnTo>
                    <a:pt x="79" y="24"/>
                  </a:lnTo>
                  <a:cubicBezTo>
                    <a:pt x="37" y="42"/>
                    <a:pt x="0" y="102"/>
                    <a:pt x="37" y="158"/>
                  </a:cubicBezTo>
                  <a:lnTo>
                    <a:pt x="116" y="315"/>
                  </a:lnTo>
                  <a:cubicBezTo>
                    <a:pt x="134" y="352"/>
                    <a:pt x="171" y="370"/>
                    <a:pt x="231" y="370"/>
                  </a:cubicBezTo>
                  <a:cubicBezTo>
                    <a:pt x="268" y="352"/>
                    <a:pt x="287" y="315"/>
                    <a:pt x="287" y="255"/>
                  </a:cubicBezTo>
                  <a:lnTo>
                    <a:pt x="250" y="84"/>
                  </a:lnTo>
                  <a:cubicBezTo>
                    <a:pt x="250" y="34"/>
                    <a:pt x="212" y="1"/>
                    <a:pt x="165" y="1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557;p45">
              <a:extLst>
                <a:ext uri="{FF2B5EF4-FFF2-40B4-BE49-F238E27FC236}">
                  <a16:creationId xmlns:a16="http://schemas.microsoft.com/office/drawing/2014/main" id="{45C5E657-344F-E444-AE47-9D020385F34A}"/>
                </a:ext>
              </a:extLst>
            </p:cNvPr>
            <p:cNvSpPr/>
            <p:nvPr/>
          </p:nvSpPr>
          <p:spPr>
            <a:xfrm>
              <a:off x="6709727" y="1709247"/>
              <a:ext cx="7038" cy="9337"/>
            </a:xfrm>
            <a:custGeom>
              <a:avLst/>
              <a:gdLst/>
              <a:ahLst/>
              <a:cxnLst/>
              <a:rect l="l" t="t" r="r" b="b"/>
              <a:pathLst>
                <a:path w="251" h="333" extrusionOk="0">
                  <a:moveTo>
                    <a:pt x="144" y="0"/>
                  </a:moveTo>
                  <a:cubicBezTo>
                    <a:pt x="135" y="0"/>
                    <a:pt x="126" y="2"/>
                    <a:pt x="116" y="5"/>
                  </a:cubicBezTo>
                  <a:lnTo>
                    <a:pt x="79" y="28"/>
                  </a:lnTo>
                  <a:cubicBezTo>
                    <a:pt x="19" y="46"/>
                    <a:pt x="1" y="102"/>
                    <a:pt x="19" y="143"/>
                  </a:cubicBezTo>
                  <a:lnTo>
                    <a:pt x="98" y="277"/>
                  </a:lnTo>
                  <a:cubicBezTo>
                    <a:pt x="116" y="314"/>
                    <a:pt x="153" y="333"/>
                    <a:pt x="195" y="333"/>
                  </a:cubicBezTo>
                  <a:cubicBezTo>
                    <a:pt x="232" y="314"/>
                    <a:pt x="250" y="277"/>
                    <a:pt x="250" y="236"/>
                  </a:cubicBezTo>
                  <a:lnTo>
                    <a:pt x="232" y="83"/>
                  </a:lnTo>
                  <a:cubicBezTo>
                    <a:pt x="216" y="37"/>
                    <a:pt x="188" y="0"/>
                    <a:pt x="144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1558;p45">
            <a:extLst>
              <a:ext uri="{FF2B5EF4-FFF2-40B4-BE49-F238E27FC236}">
                <a16:creationId xmlns:a16="http://schemas.microsoft.com/office/drawing/2014/main" id="{69601EC1-1AE6-1346-8B69-144B2C434283}"/>
              </a:ext>
            </a:extLst>
          </p:cNvPr>
          <p:cNvGrpSpPr/>
          <p:nvPr/>
        </p:nvGrpSpPr>
        <p:grpSpPr>
          <a:xfrm>
            <a:off x="7815415" y="3712119"/>
            <a:ext cx="828778" cy="956658"/>
            <a:chOff x="7209063" y="1969150"/>
            <a:chExt cx="261866" cy="302271"/>
          </a:xfrm>
        </p:grpSpPr>
        <p:sp>
          <p:nvSpPr>
            <p:cNvPr id="248" name="Google Shape;1559;p45">
              <a:extLst>
                <a:ext uri="{FF2B5EF4-FFF2-40B4-BE49-F238E27FC236}">
                  <a16:creationId xmlns:a16="http://schemas.microsoft.com/office/drawing/2014/main" id="{F85AB193-1CDB-6649-A885-3C05D7BA747F}"/>
                </a:ext>
              </a:extLst>
            </p:cNvPr>
            <p:cNvSpPr/>
            <p:nvPr/>
          </p:nvSpPr>
          <p:spPr>
            <a:xfrm>
              <a:off x="7342366" y="2193133"/>
              <a:ext cx="14160" cy="62613"/>
            </a:xfrm>
            <a:custGeom>
              <a:avLst/>
              <a:gdLst/>
              <a:ahLst/>
              <a:cxnLst/>
              <a:rect l="l" t="t" r="r" b="b"/>
              <a:pathLst>
                <a:path w="505" h="2233" extrusionOk="0">
                  <a:moveTo>
                    <a:pt x="1" y="1"/>
                  </a:moveTo>
                  <a:lnTo>
                    <a:pt x="79" y="2214"/>
                  </a:lnTo>
                  <a:lnTo>
                    <a:pt x="213" y="2233"/>
                  </a:lnTo>
                  <a:lnTo>
                    <a:pt x="407" y="2214"/>
                  </a:lnTo>
                  <a:lnTo>
                    <a:pt x="504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560;p45">
              <a:extLst>
                <a:ext uri="{FF2B5EF4-FFF2-40B4-BE49-F238E27FC236}">
                  <a16:creationId xmlns:a16="http://schemas.microsoft.com/office/drawing/2014/main" id="{180654AA-CAA1-8F44-808F-E9C6F800E1DC}"/>
                </a:ext>
              </a:extLst>
            </p:cNvPr>
            <p:cNvSpPr/>
            <p:nvPr/>
          </p:nvSpPr>
          <p:spPr>
            <a:xfrm>
              <a:off x="7323579" y="2209873"/>
              <a:ext cx="14020" cy="61548"/>
            </a:xfrm>
            <a:custGeom>
              <a:avLst/>
              <a:gdLst/>
              <a:ahLst/>
              <a:cxnLst/>
              <a:rect l="l" t="t" r="r" b="b"/>
              <a:pathLst>
                <a:path w="500" h="2195" extrusionOk="0">
                  <a:moveTo>
                    <a:pt x="1" y="0"/>
                  </a:moveTo>
                  <a:lnTo>
                    <a:pt x="135" y="2195"/>
                  </a:lnTo>
                  <a:lnTo>
                    <a:pt x="269" y="2195"/>
                  </a:lnTo>
                  <a:lnTo>
                    <a:pt x="463" y="217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561;p45">
              <a:extLst>
                <a:ext uri="{FF2B5EF4-FFF2-40B4-BE49-F238E27FC236}">
                  <a16:creationId xmlns:a16="http://schemas.microsoft.com/office/drawing/2014/main" id="{5491B14A-8A4F-F749-8880-863646C8A061}"/>
                </a:ext>
              </a:extLst>
            </p:cNvPr>
            <p:cNvSpPr/>
            <p:nvPr/>
          </p:nvSpPr>
          <p:spPr>
            <a:xfrm>
              <a:off x="7221485" y="2201181"/>
              <a:ext cx="14020" cy="61576"/>
            </a:xfrm>
            <a:custGeom>
              <a:avLst/>
              <a:gdLst/>
              <a:ahLst/>
              <a:cxnLst/>
              <a:rect l="l" t="t" r="r" b="b"/>
              <a:pathLst>
                <a:path w="500" h="2196" extrusionOk="0">
                  <a:moveTo>
                    <a:pt x="1" y="0"/>
                  </a:moveTo>
                  <a:lnTo>
                    <a:pt x="116" y="2177"/>
                  </a:lnTo>
                  <a:lnTo>
                    <a:pt x="269" y="2195"/>
                  </a:lnTo>
                  <a:lnTo>
                    <a:pt x="463" y="2177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562;p45">
              <a:extLst>
                <a:ext uri="{FF2B5EF4-FFF2-40B4-BE49-F238E27FC236}">
                  <a16:creationId xmlns:a16="http://schemas.microsoft.com/office/drawing/2014/main" id="{622AEBA3-D790-7C45-A15C-2620E587A3BE}"/>
                </a:ext>
              </a:extLst>
            </p:cNvPr>
            <p:cNvSpPr/>
            <p:nvPr/>
          </p:nvSpPr>
          <p:spPr>
            <a:xfrm>
              <a:off x="7443954" y="2197424"/>
              <a:ext cx="20497" cy="62613"/>
            </a:xfrm>
            <a:custGeom>
              <a:avLst/>
              <a:gdLst/>
              <a:ahLst/>
              <a:cxnLst/>
              <a:rect l="l" t="t" r="r" b="b"/>
              <a:pathLst>
                <a:path w="731" h="2233" extrusionOk="0">
                  <a:moveTo>
                    <a:pt x="231" y="0"/>
                  </a:moveTo>
                  <a:lnTo>
                    <a:pt x="171" y="597"/>
                  </a:lnTo>
                  <a:lnTo>
                    <a:pt x="153" y="772"/>
                  </a:lnTo>
                  <a:lnTo>
                    <a:pt x="0" y="2232"/>
                  </a:lnTo>
                  <a:lnTo>
                    <a:pt x="347" y="2232"/>
                  </a:lnTo>
                  <a:lnTo>
                    <a:pt x="633" y="560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563;p45">
              <a:extLst>
                <a:ext uri="{FF2B5EF4-FFF2-40B4-BE49-F238E27FC236}">
                  <a16:creationId xmlns:a16="http://schemas.microsoft.com/office/drawing/2014/main" id="{73BA5D4B-42A8-734A-9960-43FD05A21F91}"/>
                </a:ext>
              </a:extLst>
            </p:cNvPr>
            <p:cNvSpPr/>
            <p:nvPr/>
          </p:nvSpPr>
          <p:spPr>
            <a:xfrm>
              <a:off x="7211783" y="1976132"/>
              <a:ext cx="118301" cy="242967"/>
            </a:xfrm>
            <a:custGeom>
              <a:avLst/>
              <a:gdLst/>
              <a:ahLst/>
              <a:cxnLst/>
              <a:rect l="l" t="t" r="r" b="b"/>
              <a:pathLst>
                <a:path w="4219" h="8665" extrusionOk="0">
                  <a:moveTo>
                    <a:pt x="4062" y="1"/>
                  </a:moveTo>
                  <a:lnTo>
                    <a:pt x="0" y="190"/>
                  </a:lnTo>
                  <a:lnTo>
                    <a:pt x="79" y="1502"/>
                  </a:lnTo>
                  <a:lnTo>
                    <a:pt x="79" y="1521"/>
                  </a:lnTo>
                  <a:lnTo>
                    <a:pt x="116" y="2177"/>
                  </a:lnTo>
                  <a:lnTo>
                    <a:pt x="116" y="2195"/>
                  </a:lnTo>
                  <a:lnTo>
                    <a:pt x="213" y="4080"/>
                  </a:lnTo>
                  <a:lnTo>
                    <a:pt x="213" y="4117"/>
                  </a:lnTo>
                  <a:lnTo>
                    <a:pt x="250" y="4792"/>
                  </a:lnTo>
                  <a:lnTo>
                    <a:pt x="250" y="4811"/>
                  </a:lnTo>
                  <a:lnTo>
                    <a:pt x="310" y="5966"/>
                  </a:lnTo>
                  <a:lnTo>
                    <a:pt x="328" y="6123"/>
                  </a:lnTo>
                  <a:lnTo>
                    <a:pt x="347" y="6428"/>
                  </a:lnTo>
                  <a:lnTo>
                    <a:pt x="347" y="6469"/>
                  </a:lnTo>
                  <a:lnTo>
                    <a:pt x="444" y="8239"/>
                  </a:lnTo>
                  <a:lnTo>
                    <a:pt x="4219" y="8664"/>
                  </a:lnTo>
                  <a:lnTo>
                    <a:pt x="4196" y="7758"/>
                  </a:lnTo>
                  <a:lnTo>
                    <a:pt x="4196" y="7624"/>
                  </a:lnTo>
                  <a:lnTo>
                    <a:pt x="4159" y="5642"/>
                  </a:lnTo>
                  <a:lnTo>
                    <a:pt x="4159" y="5601"/>
                  </a:lnTo>
                  <a:lnTo>
                    <a:pt x="4140" y="4446"/>
                  </a:lnTo>
                  <a:lnTo>
                    <a:pt x="4140" y="4348"/>
                  </a:lnTo>
                  <a:lnTo>
                    <a:pt x="4103" y="2791"/>
                  </a:lnTo>
                  <a:lnTo>
                    <a:pt x="4103" y="2713"/>
                  </a:lnTo>
                  <a:lnTo>
                    <a:pt x="4080" y="1271"/>
                  </a:lnTo>
                  <a:lnTo>
                    <a:pt x="4080" y="1156"/>
                  </a:lnTo>
                  <a:lnTo>
                    <a:pt x="4062" y="403"/>
                  </a:lnTo>
                  <a:lnTo>
                    <a:pt x="4062" y="329"/>
                  </a:lnTo>
                  <a:lnTo>
                    <a:pt x="406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564;p45">
              <a:extLst>
                <a:ext uri="{FF2B5EF4-FFF2-40B4-BE49-F238E27FC236}">
                  <a16:creationId xmlns:a16="http://schemas.microsoft.com/office/drawing/2014/main" id="{87302DA2-31E0-7D4C-8480-CE1F4A60F8E3}"/>
                </a:ext>
              </a:extLst>
            </p:cNvPr>
            <p:cNvSpPr/>
            <p:nvPr/>
          </p:nvSpPr>
          <p:spPr>
            <a:xfrm>
              <a:off x="7216045" y="2058149"/>
              <a:ext cx="111319" cy="7010"/>
            </a:xfrm>
            <a:custGeom>
              <a:avLst/>
              <a:gdLst/>
              <a:ahLst/>
              <a:cxnLst/>
              <a:rect l="l" t="t" r="r" b="b"/>
              <a:pathLst>
                <a:path w="3970" h="250" extrusionOk="0">
                  <a:moveTo>
                    <a:pt x="1" y="0"/>
                  </a:moveTo>
                  <a:lnTo>
                    <a:pt x="1" y="116"/>
                  </a:lnTo>
                  <a:lnTo>
                    <a:pt x="3970" y="250"/>
                  </a:lnTo>
                  <a:lnTo>
                    <a:pt x="3970" y="1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565;p45">
              <a:extLst>
                <a:ext uri="{FF2B5EF4-FFF2-40B4-BE49-F238E27FC236}">
                  <a16:creationId xmlns:a16="http://schemas.microsoft.com/office/drawing/2014/main" id="{06D299BA-38F4-9A4B-8298-EA33F1083329}"/>
                </a:ext>
              </a:extLst>
            </p:cNvPr>
            <p:cNvSpPr/>
            <p:nvPr/>
          </p:nvSpPr>
          <p:spPr>
            <a:xfrm>
              <a:off x="7219943" y="2132651"/>
              <a:ext cx="108459" cy="10767"/>
            </a:xfrm>
            <a:custGeom>
              <a:avLst/>
              <a:gdLst/>
              <a:ahLst/>
              <a:cxnLst/>
              <a:rect l="l" t="t" r="r" b="b"/>
              <a:pathLst>
                <a:path w="3868" h="384" extrusionOk="0">
                  <a:moveTo>
                    <a:pt x="0" y="0"/>
                  </a:moveTo>
                  <a:lnTo>
                    <a:pt x="19" y="97"/>
                  </a:lnTo>
                  <a:lnTo>
                    <a:pt x="3868" y="384"/>
                  </a:lnTo>
                  <a:lnTo>
                    <a:pt x="3868" y="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566;p45">
              <a:extLst>
                <a:ext uri="{FF2B5EF4-FFF2-40B4-BE49-F238E27FC236}">
                  <a16:creationId xmlns:a16="http://schemas.microsoft.com/office/drawing/2014/main" id="{A24DE3FB-3E68-4746-A478-E673C231FEF6}"/>
                </a:ext>
              </a:extLst>
            </p:cNvPr>
            <p:cNvSpPr/>
            <p:nvPr/>
          </p:nvSpPr>
          <p:spPr>
            <a:xfrm>
              <a:off x="7213970" y="2008518"/>
              <a:ext cx="112244" cy="18731"/>
            </a:xfrm>
            <a:custGeom>
              <a:avLst/>
              <a:gdLst/>
              <a:ahLst/>
              <a:cxnLst/>
              <a:rect l="l" t="t" r="r" b="b"/>
              <a:pathLst>
                <a:path w="4003" h="668" extrusionOk="0">
                  <a:moveTo>
                    <a:pt x="4002" y="1"/>
                  </a:moveTo>
                  <a:lnTo>
                    <a:pt x="3850" y="75"/>
                  </a:lnTo>
                  <a:cubicBezTo>
                    <a:pt x="3697" y="153"/>
                    <a:pt x="3563" y="232"/>
                    <a:pt x="3406" y="287"/>
                  </a:cubicBezTo>
                  <a:cubicBezTo>
                    <a:pt x="3254" y="347"/>
                    <a:pt x="3120" y="403"/>
                    <a:pt x="2963" y="444"/>
                  </a:cubicBezTo>
                  <a:cubicBezTo>
                    <a:pt x="2810" y="500"/>
                    <a:pt x="2658" y="518"/>
                    <a:pt x="2501" y="537"/>
                  </a:cubicBezTo>
                  <a:cubicBezTo>
                    <a:pt x="2196" y="578"/>
                    <a:pt x="1868" y="578"/>
                    <a:pt x="1558" y="578"/>
                  </a:cubicBezTo>
                  <a:cubicBezTo>
                    <a:pt x="1405" y="578"/>
                    <a:pt x="1253" y="560"/>
                    <a:pt x="1096" y="560"/>
                  </a:cubicBezTo>
                  <a:cubicBezTo>
                    <a:pt x="943" y="560"/>
                    <a:pt x="791" y="537"/>
                    <a:pt x="652" y="518"/>
                  </a:cubicBezTo>
                  <a:cubicBezTo>
                    <a:pt x="500" y="500"/>
                    <a:pt x="347" y="481"/>
                    <a:pt x="213" y="421"/>
                  </a:cubicBezTo>
                  <a:cubicBezTo>
                    <a:pt x="172" y="421"/>
                    <a:pt x="135" y="403"/>
                    <a:pt x="98" y="384"/>
                  </a:cubicBezTo>
                  <a:cubicBezTo>
                    <a:pt x="75" y="384"/>
                    <a:pt x="56" y="384"/>
                    <a:pt x="38" y="366"/>
                  </a:cubicBezTo>
                  <a:lnTo>
                    <a:pt x="1" y="347"/>
                  </a:lnTo>
                  <a:lnTo>
                    <a:pt x="1" y="366"/>
                  </a:lnTo>
                  <a:lnTo>
                    <a:pt x="38" y="384"/>
                  </a:lnTo>
                  <a:cubicBezTo>
                    <a:pt x="56" y="403"/>
                    <a:pt x="75" y="403"/>
                    <a:pt x="98" y="403"/>
                  </a:cubicBezTo>
                  <a:cubicBezTo>
                    <a:pt x="135" y="421"/>
                    <a:pt x="153" y="444"/>
                    <a:pt x="190" y="463"/>
                  </a:cubicBezTo>
                  <a:cubicBezTo>
                    <a:pt x="347" y="518"/>
                    <a:pt x="500" y="560"/>
                    <a:pt x="634" y="578"/>
                  </a:cubicBezTo>
                  <a:cubicBezTo>
                    <a:pt x="791" y="597"/>
                    <a:pt x="943" y="615"/>
                    <a:pt x="1096" y="634"/>
                  </a:cubicBezTo>
                  <a:lnTo>
                    <a:pt x="1327" y="634"/>
                  </a:lnTo>
                  <a:cubicBezTo>
                    <a:pt x="1405" y="652"/>
                    <a:pt x="1484" y="652"/>
                    <a:pt x="1558" y="652"/>
                  </a:cubicBezTo>
                  <a:cubicBezTo>
                    <a:pt x="1698" y="662"/>
                    <a:pt x="1835" y="668"/>
                    <a:pt x="1971" y="668"/>
                  </a:cubicBezTo>
                  <a:cubicBezTo>
                    <a:pt x="2154" y="668"/>
                    <a:pt x="2336" y="658"/>
                    <a:pt x="2524" y="634"/>
                  </a:cubicBezTo>
                  <a:cubicBezTo>
                    <a:pt x="2676" y="615"/>
                    <a:pt x="2829" y="597"/>
                    <a:pt x="2986" y="560"/>
                  </a:cubicBezTo>
                  <a:cubicBezTo>
                    <a:pt x="3157" y="518"/>
                    <a:pt x="3309" y="463"/>
                    <a:pt x="3448" y="384"/>
                  </a:cubicBezTo>
                  <a:cubicBezTo>
                    <a:pt x="3600" y="329"/>
                    <a:pt x="3753" y="250"/>
                    <a:pt x="3887" y="172"/>
                  </a:cubicBezTo>
                  <a:lnTo>
                    <a:pt x="4002" y="116"/>
                  </a:lnTo>
                  <a:lnTo>
                    <a:pt x="400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567;p45">
              <a:extLst>
                <a:ext uri="{FF2B5EF4-FFF2-40B4-BE49-F238E27FC236}">
                  <a16:creationId xmlns:a16="http://schemas.microsoft.com/office/drawing/2014/main" id="{C1FBF0BB-CF1A-4147-92DF-3B1FD3AD0972}"/>
                </a:ext>
              </a:extLst>
            </p:cNvPr>
            <p:cNvSpPr/>
            <p:nvPr/>
          </p:nvSpPr>
          <p:spPr>
            <a:xfrm>
              <a:off x="7215008" y="2037147"/>
              <a:ext cx="111852" cy="17777"/>
            </a:xfrm>
            <a:custGeom>
              <a:avLst/>
              <a:gdLst/>
              <a:ahLst/>
              <a:cxnLst/>
              <a:rect l="l" t="t" r="r" b="b"/>
              <a:pathLst>
                <a:path w="3989" h="634" extrusionOk="0">
                  <a:moveTo>
                    <a:pt x="1" y="1"/>
                  </a:moveTo>
                  <a:lnTo>
                    <a:pt x="1" y="19"/>
                  </a:lnTo>
                  <a:cubicBezTo>
                    <a:pt x="135" y="38"/>
                    <a:pt x="250" y="75"/>
                    <a:pt x="384" y="116"/>
                  </a:cubicBezTo>
                  <a:cubicBezTo>
                    <a:pt x="578" y="190"/>
                    <a:pt x="772" y="269"/>
                    <a:pt x="985" y="347"/>
                  </a:cubicBezTo>
                  <a:cubicBezTo>
                    <a:pt x="1193" y="403"/>
                    <a:pt x="1387" y="463"/>
                    <a:pt x="1599" y="500"/>
                  </a:cubicBezTo>
                  <a:cubicBezTo>
                    <a:pt x="1812" y="537"/>
                    <a:pt x="2043" y="578"/>
                    <a:pt x="2256" y="597"/>
                  </a:cubicBezTo>
                  <a:cubicBezTo>
                    <a:pt x="2464" y="615"/>
                    <a:pt x="2695" y="634"/>
                    <a:pt x="2907" y="634"/>
                  </a:cubicBezTo>
                  <a:lnTo>
                    <a:pt x="3582" y="634"/>
                  </a:lnTo>
                  <a:cubicBezTo>
                    <a:pt x="3697" y="615"/>
                    <a:pt x="3794" y="615"/>
                    <a:pt x="3910" y="615"/>
                  </a:cubicBezTo>
                  <a:lnTo>
                    <a:pt x="3988" y="615"/>
                  </a:lnTo>
                  <a:lnTo>
                    <a:pt x="3988" y="537"/>
                  </a:lnTo>
                  <a:lnTo>
                    <a:pt x="3582" y="537"/>
                  </a:lnTo>
                  <a:cubicBezTo>
                    <a:pt x="3351" y="537"/>
                    <a:pt x="3120" y="537"/>
                    <a:pt x="2907" y="518"/>
                  </a:cubicBezTo>
                  <a:cubicBezTo>
                    <a:pt x="2695" y="518"/>
                    <a:pt x="2464" y="500"/>
                    <a:pt x="2256" y="481"/>
                  </a:cubicBezTo>
                  <a:cubicBezTo>
                    <a:pt x="2043" y="463"/>
                    <a:pt x="1831" y="440"/>
                    <a:pt x="1618" y="403"/>
                  </a:cubicBezTo>
                  <a:cubicBezTo>
                    <a:pt x="1405" y="366"/>
                    <a:pt x="1193" y="324"/>
                    <a:pt x="1003" y="269"/>
                  </a:cubicBezTo>
                  <a:cubicBezTo>
                    <a:pt x="791" y="190"/>
                    <a:pt x="597" y="135"/>
                    <a:pt x="384" y="75"/>
                  </a:cubicBezTo>
                  <a:cubicBezTo>
                    <a:pt x="269" y="38"/>
                    <a:pt x="135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568;p45">
              <a:extLst>
                <a:ext uri="{FF2B5EF4-FFF2-40B4-BE49-F238E27FC236}">
                  <a16:creationId xmlns:a16="http://schemas.microsoft.com/office/drawing/2014/main" id="{2A789BBD-DDD7-8846-A97B-B4AD169652CF}"/>
                </a:ext>
              </a:extLst>
            </p:cNvPr>
            <p:cNvSpPr/>
            <p:nvPr/>
          </p:nvSpPr>
          <p:spPr>
            <a:xfrm>
              <a:off x="7217728" y="2071047"/>
              <a:ext cx="104197" cy="28909"/>
            </a:xfrm>
            <a:custGeom>
              <a:avLst/>
              <a:gdLst/>
              <a:ahLst/>
              <a:cxnLst/>
              <a:rect l="l" t="t" r="r" b="b"/>
              <a:pathLst>
                <a:path w="3716" h="1031" extrusionOk="0">
                  <a:moveTo>
                    <a:pt x="1812" y="252"/>
                  </a:moveTo>
                  <a:lnTo>
                    <a:pt x="1812" y="252"/>
                  </a:lnTo>
                  <a:cubicBezTo>
                    <a:pt x="1789" y="294"/>
                    <a:pt x="1770" y="312"/>
                    <a:pt x="1770" y="349"/>
                  </a:cubicBezTo>
                  <a:cubicBezTo>
                    <a:pt x="1770" y="349"/>
                    <a:pt x="1789" y="330"/>
                    <a:pt x="1789" y="312"/>
                  </a:cubicBezTo>
                  <a:cubicBezTo>
                    <a:pt x="1789" y="294"/>
                    <a:pt x="1812" y="270"/>
                    <a:pt x="1812" y="252"/>
                  </a:cubicBezTo>
                  <a:close/>
                  <a:moveTo>
                    <a:pt x="1789" y="464"/>
                  </a:moveTo>
                  <a:lnTo>
                    <a:pt x="1789" y="464"/>
                  </a:lnTo>
                  <a:cubicBezTo>
                    <a:pt x="1789" y="501"/>
                    <a:pt x="1831" y="543"/>
                    <a:pt x="1849" y="561"/>
                  </a:cubicBezTo>
                  <a:cubicBezTo>
                    <a:pt x="1831" y="543"/>
                    <a:pt x="1812" y="501"/>
                    <a:pt x="1789" y="464"/>
                  </a:cubicBezTo>
                  <a:close/>
                  <a:moveTo>
                    <a:pt x="2771" y="1"/>
                  </a:moveTo>
                  <a:cubicBezTo>
                    <a:pt x="2576" y="1"/>
                    <a:pt x="2387" y="17"/>
                    <a:pt x="2196" y="39"/>
                  </a:cubicBezTo>
                  <a:cubicBezTo>
                    <a:pt x="2117" y="62"/>
                    <a:pt x="2043" y="81"/>
                    <a:pt x="1983" y="99"/>
                  </a:cubicBezTo>
                  <a:cubicBezTo>
                    <a:pt x="1904" y="136"/>
                    <a:pt x="1849" y="178"/>
                    <a:pt x="1812" y="252"/>
                  </a:cubicBezTo>
                  <a:cubicBezTo>
                    <a:pt x="1849" y="196"/>
                    <a:pt x="1904" y="136"/>
                    <a:pt x="1983" y="118"/>
                  </a:cubicBezTo>
                  <a:cubicBezTo>
                    <a:pt x="2043" y="81"/>
                    <a:pt x="2117" y="81"/>
                    <a:pt x="2196" y="62"/>
                  </a:cubicBezTo>
                  <a:cubicBezTo>
                    <a:pt x="2350" y="42"/>
                    <a:pt x="2504" y="31"/>
                    <a:pt x="2660" y="31"/>
                  </a:cubicBezTo>
                  <a:cubicBezTo>
                    <a:pt x="2816" y="31"/>
                    <a:pt x="2974" y="42"/>
                    <a:pt x="3138" y="62"/>
                  </a:cubicBezTo>
                  <a:cubicBezTo>
                    <a:pt x="3157" y="62"/>
                    <a:pt x="3175" y="81"/>
                    <a:pt x="3198" y="81"/>
                  </a:cubicBezTo>
                  <a:lnTo>
                    <a:pt x="3254" y="81"/>
                  </a:lnTo>
                  <a:cubicBezTo>
                    <a:pt x="3291" y="99"/>
                    <a:pt x="3332" y="99"/>
                    <a:pt x="3369" y="99"/>
                  </a:cubicBezTo>
                  <a:cubicBezTo>
                    <a:pt x="3448" y="118"/>
                    <a:pt x="3522" y="155"/>
                    <a:pt x="3563" y="215"/>
                  </a:cubicBezTo>
                  <a:cubicBezTo>
                    <a:pt x="3600" y="233"/>
                    <a:pt x="3619" y="270"/>
                    <a:pt x="3637" y="294"/>
                  </a:cubicBezTo>
                  <a:cubicBezTo>
                    <a:pt x="3637" y="330"/>
                    <a:pt x="3660" y="367"/>
                    <a:pt x="3660" y="409"/>
                  </a:cubicBezTo>
                  <a:cubicBezTo>
                    <a:pt x="3660" y="483"/>
                    <a:pt x="3637" y="561"/>
                    <a:pt x="3600" y="617"/>
                  </a:cubicBezTo>
                  <a:cubicBezTo>
                    <a:pt x="3563" y="677"/>
                    <a:pt x="3503" y="714"/>
                    <a:pt x="3448" y="756"/>
                  </a:cubicBezTo>
                  <a:cubicBezTo>
                    <a:pt x="3388" y="793"/>
                    <a:pt x="3314" y="829"/>
                    <a:pt x="3235" y="848"/>
                  </a:cubicBezTo>
                  <a:cubicBezTo>
                    <a:pt x="3175" y="871"/>
                    <a:pt x="3101" y="871"/>
                    <a:pt x="3023" y="890"/>
                  </a:cubicBezTo>
                  <a:lnTo>
                    <a:pt x="2907" y="908"/>
                  </a:lnTo>
                  <a:lnTo>
                    <a:pt x="2792" y="908"/>
                  </a:lnTo>
                  <a:cubicBezTo>
                    <a:pt x="2637" y="917"/>
                    <a:pt x="2483" y="922"/>
                    <a:pt x="2330" y="922"/>
                  </a:cubicBezTo>
                  <a:cubicBezTo>
                    <a:pt x="2176" y="922"/>
                    <a:pt x="2022" y="917"/>
                    <a:pt x="1868" y="908"/>
                  </a:cubicBezTo>
                  <a:cubicBezTo>
                    <a:pt x="1715" y="908"/>
                    <a:pt x="1558" y="908"/>
                    <a:pt x="1424" y="890"/>
                  </a:cubicBezTo>
                  <a:cubicBezTo>
                    <a:pt x="1271" y="890"/>
                    <a:pt x="1119" y="871"/>
                    <a:pt x="962" y="871"/>
                  </a:cubicBezTo>
                  <a:cubicBezTo>
                    <a:pt x="828" y="848"/>
                    <a:pt x="675" y="848"/>
                    <a:pt x="518" y="829"/>
                  </a:cubicBezTo>
                  <a:cubicBezTo>
                    <a:pt x="384" y="811"/>
                    <a:pt x="232" y="793"/>
                    <a:pt x="98" y="732"/>
                  </a:cubicBezTo>
                  <a:cubicBezTo>
                    <a:pt x="56" y="714"/>
                    <a:pt x="38" y="714"/>
                    <a:pt x="1" y="695"/>
                  </a:cubicBezTo>
                  <a:lnTo>
                    <a:pt x="1" y="732"/>
                  </a:lnTo>
                  <a:cubicBezTo>
                    <a:pt x="38" y="756"/>
                    <a:pt x="56" y="774"/>
                    <a:pt x="79" y="774"/>
                  </a:cubicBezTo>
                  <a:cubicBezTo>
                    <a:pt x="232" y="829"/>
                    <a:pt x="366" y="871"/>
                    <a:pt x="518" y="908"/>
                  </a:cubicBezTo>
                  <a:cubicBezTo>
                    <a:pt x="675" y="927"/>
                    <a:pt x="828" y="945"/>
                    <a:pt x="962" y="945"/>
                  </a:cubicBezTo>
                  <a:cubicBezTo>
                    <a:pt x="1119" y="963"/>
                    <a:pt x="1271" y="987"/>
                    <a:pt x="1424" y="1005"/>
                  </a:cubicBezTo>
                  <a:cubicBezTo>
                    <a:pt x="1558" y="1005"/>
                    <a:pt x="1715" y="1024"/>
                    <a:pt x="1868" y="1024"/>
                  </a:cubicBezTo>
                  <a:cubicBezTo>
                    <a:pt x="1950" y="1029"/>
                    <a:pt x="2033" y="1031"/>
                    <a:pt x="2116" y="1031"/>
                  </a:cubicBezTo>
                  <a:cubicBezTo>
                    <a:pt x="2341" y="1031"/>
                    <a:pt x="2565" y="1014"/>
                    <a:pt x="2792" y="987"/>
                  </a:cubicBezTo>
                  <a:cubicBezTo>
                    <a:pt x="2829" y="987"/>
                    <a:pt x="2870" y="987"/>
                    <a:pt x="2907" y="963"/>
                  </a:cubicBezTo>
                  <a:lnTo>
                    <a:pt x="3023" y="963"/>
                  </a:lnTo>
                  <a:cubicBezTo>
                    <a:pt x="3101" y="945"/>
                    <a:pt x="3175" y="927"/>
                    <a:pt x="3254" y="908"/>
                  </a:cubicBezTo>
                  <a:cubicBezTo>
                    <a:pt x="3332" y="890"/>
                    <a:pt x="3406" y="848"/>
                    <a:pt x="3485" y="811"/>
                  </a:cubicBezTo>
                  <a:cubicBezTo>
                    <a:pt x="3545" y="774"/>
                    <a:pt x="3619" y="714"/>
                    <a:pt x="3660" y="640"/>
                  </a:cubicBezTo>
                  <a:cubicBezTo>
                    <a:pt x="3697" y="580"/>
                    <a:pt x="3716" y="483"/>
                    <a:pt x="3716" y="409"/>
                  </a:cubicBezTo>
                  <a:cubicBezTo>
                    <a:pt x="3697" y="367"/>
                    <a:pt x="3697" y="330"/>
                    <a:pt x="3679" y="270"/>
                  </a:cubicBezTo>
                  <a:cubicBezTo>
                    <a:pt x="3660" y="233"/>
                    <a:pt x="3637" y="196"/>
                    <a:pt x="3600" y="178"/>
                  </a:cubicBezTo>
                  <a:cubicBezTo>
                    <a:pt x="3563" y="136"/>
                    <a:pt x="3522" y="118"/>
                    <a:pt x="3485" y="99"/>
                  </a:cubicBezTo>
                  <a:cubicBezTo>
                    <a:pt x="3448" y="81"/>
                    <a:pt x="3406" y="81"/>
                    <a:pt x="3369" y="62"/>
                  </a:cubicBezTo>
                  <a:cubicBezTo>
                    <a:pt x="3332" y="62"/>
                    <a:pt x="3291" y="39"/>
                    <a:pt x="3254" y="39"/>
                  </a:cubicBezTo>
                  <a:lnTo>
                    <a:pt x="3198" y="39"/>
                  </a:lnTo>
                  <a:cubicBezTo>
                    <a:pt x="3175" y="39"/>
                    <a:pt x="3157" y="21"/>
                    <a:pt x="3138" y="21"/>
                  </a:cubicBezTo>
                  <a:cubicBezTo>
                    <a:pt x="3013" y="7"/>
                    <a:pt x="2891" y="1"/>
                    <a:pt x="277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569;p45">
              <a:extLst>
                <a:ext uri="{FF2B5EF4-FFF2-40B4-BE49-F238E27FC236}">
                  <a16:creationId xmlns:a16="http://schemas.microsoft.com/office/drawing/2014/main" id="{3BE1527B-DF55-4541-A239-D6F1E42174B2}"/>
                </a:ext>
              </a:extLst>
            </p:cNvPr>
            <p:cNvSpPr/>
            <p:nvPr/>
          </p:nvSpPr>
          <p:spPr>
            <a:xfrm>
              <a:off x="7218765" y="2108789"/>
              <a:ext cx="109636" cy="28152"/>
            </a:xfrm>
            <a:custGeom>
              <a:avLst/>
              <a:gdLst/>
              <a:ahLst/>
              <a:cxnLst/>
              <a:rect l="l" t="t" r="r" b="b"/>
              <a:pathLst>
                <a:path w="3910" h="1004" extrusionOk="0">
                  <a:moveTo>
                    <a:pt x="402" y="1"/>
                  </a:moveTo>
                  <a:cubicBezTo>
                    <a:pt x="365" y="1"/>
                    <a:pt x="328" y="2"/>
                    <a:pt x="292" y="6"/>
                  </a:cubicBezTo>
                  <a:cubicBezTo>
                    <a:pt x="195" y="24"/>
                    <a:pt x="98" y="43"/>
                    <a:pt x="1" y="61"/>
                  </a:cubicBezTo>
                  <a:lnTo>
                    <a:pt x="1" y="80"/>
                  </a:lnTo>
                  <a:cubicBezTo>
                    <a:pt x="98" y="61"/>
                    <a:pt x="195" y="43"/>
                    <a:pt x="292" y="43"/>
                  </a:cubicBezTo>
                  <a:cubicBezTo>
                    <a:pt x="328" y="39"/>
                    <a:pt x="365" y="38"/>
                    <a:pt x="402" y="38"/>
                  </a:cubicBezTo>
                  <a:cubicBezTo>
                    <a:pt x="582" y="38"/>
                    <a:pt x="771" y="74"/>
                    <a:pt x="943" y="140"/>
                  </a:cubicBezTo>
                  <a:cubicBezTo>
                    <a:pt x="1040" y="177"/>
                    <a:pt x="1156" y="218"/>
                    <a:pt x="1253" y="274"/>
                  </a:cubicBezTo>
                  <a:cubicBezTo>
                    <a:pt x="1368" y="311"/>
                    <a:pt x="1465" y="371"/>
                    <a:pt x="1563" y="426"/>
                  </a:cubicBezTo>
                  <a:cubicBezTo>
                    <a:pt x="1775" y="542"/>
                    <a:pt x="1983" y="639"/>
                    <a:pt x="2196" y="736"/>
                  </a:cubicBezTo>
                  <a:cubicBezTo>
                    <a:pt x="2427" y="833"/>
                    <a:pt x="2658" y="911"/>
                    <a:pt x="2889" y="948"/>
                  </a:cubicBezTo>
                  <a:cubicBezTo>
                    <a:pt x="3004" y="967"/>
                    <a:pt x="3120" y="985"/>
                    <a:pt x="3235" y="985"/>
                  </a:cubicBezTo>
                  <a:cubicBezTo>
                    <a:pt x="3295" y="1004"/>
                    <a:pt x="3351" y="1004"/>
                    <a:pt x="3411" y="1004"/>
                  </a:cubicBezTo>
                  <a:lnTo>
                    <a:pt x="3600" y="1004"/>
                  </a:lnTo>
                  <a:cubicBezTo>
                    <a:pt x="3697" y="985"/>
                    <a:pt x="3813" y="967"/>
                    <a:pt x="3910" y="911"/>
                  </a:cubicBezTo>
                  <a:lnTo>
                    <a:pt x="3910" y="870"/>
                  </a:lnTo>
                  <a:cubicBezTo>
                    <a:pt x="3813" y="930"/>
                    <a:pt x="3697" y="948"/>
                    <a:pt x="3582" y="948"/>
                  </a:cubicBezTo>
                  <a:cubicBezTo>
                    <a:pt x="3543" y="954"/>
                    <a:pt x="3505" y="956"/>
                    <a:pt x="3466" y="956"/>
                  </a:cubicBezTo>
                  <a:cubicBezTo>
                    <a:pt x="3389" y="956"/>
                    <a:pt x="3312" y="948"/>
                    <a:pt x="3235" y="948"/>
                  </a:cubicBezTo>
                  <a:cubicBezTo>
                    <a:pt x="3120" y="930"/>
                    <a:pt x="3004" y="911"/>
                    <a:pt x="2889" y="888"/>
                  </a:cubicBezTo>
                  <a:cubicBezTo>
                    <a:pt x="2658" y="833"/>
                    <a:pt x="2445" y="773"/>
                    <a:pt x="2237" y="680"/>
                  </a:cubicBezTo>
                  <a:cubicBezTo>
                    <a:pt x="2006" y="583"/>
                    <a:pt x="1812" y="468"/>
                    <a:pt x="1599" y="371"/>
                  </a:cubicBezTo>
                  <a:cubicBezTo>
                    <a:pt x="1387" y="255"/>
                    <a:pt x="1174" y="158"/>
                    <a:pt x="943" y="103"/>
                  </a:cubicBezTo>
                  <a:cubicBezTo>
                    <a:pt x="771" y="37"/>
                    <a:pt x="582" y="1"/>
                    <a:pt x="40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570;p45">
              <a:extLst>
                <a:ext uri="{FF2B5EF4-FFF2-40B4-BE49-F238E27FC236}">
                  <a16:creationId xmlns:a16="http://schemas.microsoft.com/office/drawing/2014/main" id="{D1DF6786-5463-5644-8231-50185699292E}"/>
                </a:ext>
              </a:extLst>
            </p:cNvPr>
            <p:cNvSpPr/>
            <p:nvPr/>
          </p:nvSpPr>
          <p:spPr>
            <a:xfrm>
              <a:off x="7221485" y="2155279"/>
              <a:ext cx="107954" cy="42172"/>
            </a:xfrm>
            <a:custGeom>
              <a:avLst/>
              <a:gdLst/>
              <a:ahLst/>
              <a:cxnLst/>
              <a:rect l="l" t="t" r="r" b="b"/>
              <a:pathLst>
                <a:path w="3850" h="1504" extrusionOk="0">
                  <a:moveTo>
                    <a:pt x="307" y="0"/>
                  </a:moveTo>
                  <a:cubicBezTo>
                    <a:pt x="223" y="0"/>
                    <a:pt x="140" y="6"/>
                    <a:pt x="61" y="20"/>
                  </a:cubicBezTo>
                  <a:cubicBezTo>
                    <a:pt x="38" y="39"/>
                    <a:pt x="19" y="39"/>
                    <a:pt x="1" y="39"/>
                  </a:cubicBezTo>
                  <a:lnTo>
                    <a:pt x="1" y="80"/>
                  </a:lnTo>
                  <a:lnTo>
                    <a:pt x="79" y="80"/>
                  </a:lnTo>
                  <a:cubicBezTo>
                    <a:pt x="146" y="66"/>
                    <a:pt x="218" y="59"/>
                    <a:pt x="293" y="59"/>
                  </a:cubicBezTo>
                  <a:cubicBezTo>
                    <a:pt x="429" y="59"/>
                    <a:pt x="575" y="81"/>
                    <a:pt x="712" y="117"/>
                  </a:cubicBezTo>
                  <a:cubicBezTo>
                    <a:pt x="809" y="154"/>
                    <a:pt x="925" y="196"/>
                    <a:pt x="1022" y="233"/>
                  </a:cubicBezTo>
                  <a:cubicBezTo>
                    <a:pt x="1119" y="270"/>
                    <a:pt x="1216" y="330"/>
                    <a:pt x="1332" y="385"/>
                  </a:cubicBezTo>
                  <a:cubicBezTo>
                    <a:pt x="1424" y="445"/>
                    <a:pt x="1521" y="501"/>
                    <a:pt x="1618" y="561"/>
                  </a:cubicBezTo>
                  <a:cubicBezTo>
                    <a:pt x="1715" y="639"/>
                    <a:pt x="1812" y="695"/>
                    <a:pt x="1909" y="773"/>
                  </a:cubicBezTo>
                  <a:cubicBezTo>
                    <a:pt x="2080" y="926"/>
                    <a:pt x="2274" y="1078"/>
                    <a:pt x="2464" y="1217"/>
                  </a:cubicBezTo>
                  <a:cubicBezTo>
                    <a:pt x="2561" y="1272"/>
                    <a:pt x="2676" y="1351"/>
                    <a:pt x="2792" y="1388"/>
                  </a:cubicBezTo>
                  <a:cubicBezTo>
                    <a:pt x="2907" y="1448"/>
                    <a:pt x="3023" y="1466"/>
                    <a:pt x="3138" y="1485"/>
                  </a:cubicBezTo>
                  <a:cubicBezTo>
                    <a:pt x="3198" y="1503"/>
                    <a:pt x="3254" y="1503"/>
                    <a:pt x="3332" y="1503"/>
                  </a:cubicBezTo>
                  <a:cubicBezTo>
                    <a:pt x="3388" y="1503"/>
                    <a:pt x="3448" y="1503"/>
                    <a:pt x="3503" y="1485"/>
                  </a:cubicBezTo>
                  <a:cubicBezTo>
                    <a:pt x="3563" y="1485"/>
                    <a:pt x="3619" y="1466"/>
                    <a:pt x="3679" y="1448"/>
                  </a:cubicBezTo>
                  <a:cubicBezTo>
                    <a:pt x="3734" y="1425"/>
                    <a:pt x="3794" y="1406"/>
                    <a:pt x="3850" y="1388"/>
                  </a:cubicBezTo>
                  <a:lnTo>
                    <a:pt x="3850" y="1369"/>
                  </a:lnTo>
                  <a:lnTo>
                    <a:pt x="3850" y="1235"/>
                  </a:lnTo>
                  <a:cubicBezTo>
                    <a:pt x="3831" y="1254"/>
                    <a:pt x="3813" y="1254"/>
                    <a:pt x="3776" y="1272"/>
                  </a:cubicBezTo>
                  <a:cubicBezTo>
                    <a:pt x="3734" y="1291"/>
                    <a:pt x="3679" y="1309"/>
                    <a:pt x="3619" y="1309"/>
                  </a:cubicBezTo>
                  <a:cubicBezTo>
                    <a:pt x="3582" y="1333"/>
                    <a:pt x="3526" y="1351"/>
                    <a:pt x="3466" y="1351"/>
                  </a:cubicBezTo>
                  <a:cubicBezTo>
                    <a:pt x="3369" y="1369"/>
                    <a:pt x="3254" y="1369"/>
                    <a:pt x="3138" y="1369"/>
                  </a:cubicBezTo>
                  <a:cubicBezTo>
                    <a:pt x="3023" y="1351"/>
                    <a:pt x="2926" y="1333"/>
                    <a:pt x="2810" y="1291"/>
                  </a:cubicBezTo>
                  <a:cubicBezTo>
                    <a:pt x="2718" y="1254"/>
                    <a:pt x="2602" y="1217"/>
                    <a:pt x="2505" y="1157"/>
                  </a:cubicBezTo>
                  <a:cubicBezTo>
                    <a:pt x="2445" y="1120"/>
                    <a:pt x="2408" y="1101"/>
                    <a:pt x="2348" y="1060"/>
                  </a:cubicBezTo>
                  <a:cubicBezTo>
                    <a:pt x="2311" y="1023"/>
                    <a:pt x="2256" y="986"/>
                    <a:pt x="2214" y="963"/>
                  </a:cubicBezTo>
                  <a:cubicBezTo>
                    <a:pt x="2117" y="889"/>
                    <a:pt x="2025" y="810"/>
                    <a:pt x="1928" y="732"/>
                  </a:cubicBezTo>
                  <a:cubicBezTo>
                    <a:pt x="1831" y="676"/>
                    <a:pt x="1734" y="598"/>
                    <a:pt x="1655" y="524"/>
                  </a:cubicBezTo>
                  <a:cubicBezTo>
                    <a:pt x="1563" y="445"/>
                    <a:pt x="1466" y="385"/>
                    <a:pt x="1350" y="311"/>
                  </a:cubicBezTo>
                  <a:cubicBezTo>
                    <a:pt x="1253" y="251"/>
                    <a:pt x="1156" y="214"/>
                    <a:pt x="1040" y="154"/>
                  </a:cubicBezTo>
                  <a:cubicBezTo>
                    <a:pt x="943" y="117"/>
                    <a:pt x="828" y="80"/>
                    <a:pt x="712" y="39"/>
                  </a:cubicBezTo>
                  <a:cubicBezTo>
                    <a:pt x="581" y="16"/>
                    <a:pt x="443" y="0"/>
                    <a:pt x="3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571;p45">
              <a:extLst>
                <a:ext uri="{FF2B5EF4-FFF2-40B4-BE49-F238E27FC236}">
                  <a16:creationId xmlns:a16="http://schemas.microsoft.com/office/drawing/2014/main" id="{DD7DFAA7-A47D-3149-90A4-67659F914107}"/>
                </a:ext>
              </a:extLst>
            </p:cNvPr>
            <p:cNvSpPr/>
            <p:nvPr/>
          </p:nvSpPr>
          <p:spPr>
            <a:xfrm>
              <a:off x="7231215" y="2195573"/>
              <a:ext cx="80475" cy="21310"/>
            </a:xfrm>
            <a:custGeom>
              <a:avLst/>
              <a:gdLst/>
              <a:ahLst/>
              <a:cxnLst/>
              <a:rect l="l" t="t" r="r" b="b"/>
              <a:pathLst>
                <a:path w="2870" h="760" extrusionOk="0">
                  <a:moveTo>
                    <a:pt x="868" y="1"/>
                  </a:moveTo>
                  <a:cubicBezTo>
                    <a:pt x="810" y="1"/>
                    <a:pt x="752" y="3"/>
                    <a:pt x="693" y="11"/>
                  </a:cubicBezTo>
                  <a:cubicBezTo>
                    <a:pt x="615" y="11"/>
                    <a:pt x="541" y="29"/>
                    <a:pt x="462" y="48"/>
                  </a:cubicBezTo>
                  <a:cubicBezTo>
                    <a:pt x="384" y="66"/>
                    <a:pt x="310" y="103"/>
                    <a:pt x="250" y="163"/>
                  </a:cubicBezTo>
                  <a:cubicBezTo>
                    <a:pt x="194" y="200"/>
                    <a:pt x="134" y="261"/>
                    <a:pt x="79" y="316"/>
                  </a:cubicBezTo>
                  <a:cubicBezTo>
                    <a:pt x="60" y="358"/>
                    <a:pt x="37" y="395"/>
                    <a:pt x="0" y="431"/>
                  </a:cubicBezTo>
                  <a:lnTo>
                    <a:pt x="60" y="450"/>
                  </a:lnTo>
                  <a:cubicBezTo>
                    <a:pt x="79" y="413"/>
                    <a:pt x="97" y="376"/>
                    <a:pt x="116" y="358"/>
                  </a:cubicBezTo>
                  <a:lnTo>
                    <a:pt x="153" y="297"/>
                  </a:lnTo>
                  <a:cubicBezTo>
                    <a:pt x="153" y="297"/>
                    <a:pt x="176" y="279"/>
                    <a:pt x="194" y="261"/>
                  </a:cubicBezTo>
                  <a:lnTo>
                    <a:pt x="213" y="242"/>
                  </a:lnTo>
                  <a:lnTo>
                    <a:pt x="231" y="219"/>
                  </a:lnTo>
                  <a:lnTo>
                    <a:pt x="250" y="200"/>
                  </a:lnTo>
                  <a:lnTo>
                    <a:pt x="268" y="182"/>
                  </a:lnTo>
                  <a:cubicBezTo>
                    <a:pt x="328" y="145"/>
                    <a:pt x="407" y="103"/>
                    <a:pt x="481" y="85"/>
                  </a:cubicBezTo>
                  <a:cubicBezTo>
                    <a:pt x="559" y="66"/>
                    <a:pt x="638" y="48"/>
                    <a:pt x="712" y="48"/>
                  </a:cubicBezTo>
                  <a:cubicBezTo>
                    <a:pt x="790" y="29"/>
                    <a:pt x="869" y="29"/>
                    <a:pt x="961" y="29"/>
                  </a:cubicBezTo>
                  <a:cubicBezTo>
                    <a:pt x="1040" y="48"/>
                    <a:pt x="1119" y="48"/>
                    <a:pt x="1216" y="48"/>
                  </a:cubicBezTo>
                  <a:cubicBezTo>
                    <a:pt x="1368" y="66"/>
                    <a:pt x="1539" y="85"/>
                    <a:pt x="1715" y="127"/>
                  </a:cubicBezTo>
                  <a:cubicBezTo>
                    <a:pt x="1886" y="163"/>
                    <a:pt x="2061" y="219"/>
                    <a:pt x="2214" y="297"/>
                  </a:cubicBezTo>
                  <a:cubicBezTo>
                    <a:pt x="2371" y="376"/>
                    <a:pt x="2523" y="473"/>
                    <a:pt x="2639" y="607"/>
                  </a:cubicBezTo>
                  <a:cubicBezTo>
                    <a:pt x="2676" y="644"/>
                    <a:pt x="2717" y="704"/>
                    <a:pt x="2754" y="741"/>
                  </a:cubicBezTo>
                  <a:lnTo>
                    <a:pt x="2870" y="760"/>
                  </a:lnTo>
                  <a:cubicBezTo>
                    <a:pt x="2810" y="681"/>
                    <a:pt x="2754" y="607"/>
                    <a:pt x="2694" y="547"/>
                  </a:cubicBezTo>
                  <a:cubicBezTo>
                    <a:pt x="2620" y="492"/>
                    <a:pt x="2542" y="431"/>
                    <a:pt x="2463" y="376"/>
                  </a:cubicBezTo>
                  <a:cubicBezTo>
                    <a:pt x="2389" y="316"/>
                    <a:pt x="2311" y="279"/>
                    <a:pt x="2232" y="242"/>
                  </a:cubicBezTo>
                  <a:cubicBezTo>
                    <a:pt x="2061" y="163"/>
                    <a:pt x="1886" y="103"/>
                    <a:pt x="1715" y="85"/>
                  </a:cubicBezTo>
                  <a:cubicBezTo>
                    <a:pt x="1539" y="48"/>
                    <a:pt x="1368" y="29"/>
                    <a:pt x="1216" y="11"/>
                  </a:cubicBezTo>
                  <a:cubicBezTo>
                    <a:pt x="1099" y="11"/>
                    <a:pt x="984" y="1"/>
                    <a:pt x="86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572;p45">
              <a:extLst>
                <a:ext uri="{FF2B5EF4-FFF2-40B4-BE49-F238E27FC236}">
                  <a16:creationId xmlns:a16="http://schemas.microsoft.com/office/drawing/2014/main" id="{E0EB578A-4586-B74F-855F-B607A09A750A}"/>
                </a:ext>
              </a:extLst>
            </p:cNvPr>
            <p:cNvSpPr/>
            <p:nvPr/>
          </p:nvSpPr>
          <p:spPr>
            <a:xfrm>
              <a:off x="7220448" y="2143391"/>
              <a:ext cx="89560" cy="39536"/>
            </a:xfrm>
            <a:custGeom>
              <a:avLst/>
              <a:gdLst/>
              <a:ahLst/>
              <a:cxnLst/>
              <a:rect l="l" t="t" r="r" b="b"/>
              <a:pathLst>
                <a:path w="3194" h="1410" extrusionOk="0">
                  <a:moveTo>
                    <a:pt x="1" y="1"/>
                  </a:moveTo>
                  <a:lnTo>
                    <a:pt x="19" y="158"/>
                  </a:lnTo>
                  <a:cubicBezTo>
                    <a:pt x="135" y="213"/>
                    <a:pt x="250" y="255"/>
                    <a:pt x="366" y="292"/>
                  </a:cubicBezTo>
                  <a:cubicBezTo>
                    <a:pt x="421" y="310"/>
                    <a:pt x="463" y="329"/>
                    <a:pt x="518" y="329"/>
                  </a:cubicBezTo>
                  <a:cubicBezTo>
                    <a:pt x="537" y="329"/>
                    <a:pt x="560" y="347"/>
                    <a:pt x="597" y="347"/>
                  </a:cubicBezTo>
                  <a:lnTo>
                    <a:pt x="731" y="347"/>
                  </a:lnTo>
                  <a:lnTo>
                    <a:pt x="768" y="370"/>
                  </a:lnTo>
                  <a:lnTo>
                    <a:pt x="883" y="370"/>
                  </a:lnTo>
                  <a:lnTo>
                    <a:pt x="962" y="347"/>
                  </a:lnTo>
                  <a:cubicBezTo>
                    <a:pt x="1156" y="347"/>
                    <a:pt x="1345" y="310"/>
                    <a:pt x="1521" y="273"/>
                  </a:cubicBezTo>
                  <a:cubicBezTo>
                    <a:pt x="1618" y="255"/>
                    <a:pt x="1715" y="255"/>
                    <a:pt x="1807" y="232"/>
                  </a:cubicBezTo>
                  <a:lnTo>
                    <a:pt x="2136" y="232"/>
                  </a:lnTo>
                  <a:lnTo>
                    <a:pt x="2154" y="255"/>
                  </a:lnTo>
                  <a:lnTo>
                    <a:pt x="2214" y="255"/>
                  </a:lnTo>
                  <a:cubicBezTo>
                    <a:pt x="2270" y="273"/>
                    <a:pt x="2311" y="273"/>
                    <a:pt x="2367" y="292"/>
                  </a:cubicBezTo>
                  <a:cubicBezTo>
                    <a:pt x="2445" y="329"/>
                    <a:pt x="2542" y="370"/>
                    <a:pt x="2616" y="426"/>
                  </a:cubicBezTo>
                  <a:cubicBezTo>
                    <a:pt x="2713" y="463"/>
                    <a:pt x="2792" y="523"/>
                    <a:pt x="2847" y="601"/>
                  </a:cubicBezTo>
                  <a:cubicBezTo>
                    <a:pt x="2889" y="638"/>
                    <a:pt x="2926" y="675"/>
                    <a:pt x="2963" y="717"/>
                  </a:cubicBezTo>
                  <a:cubicBezTo>
                    <a:pt x="2986" y="754"/>
                    <a:pt x="3023" y="791"/>
                    <a:pt x="3041" y="832"/>
                  </a:cubicBezTo>
                  <a:cubicBezTo>
                    <a:pt x="3060" y="869"/>
                    <a:pt x="3078" y="906"/>
                    <a:pt x="3101" y="948"/>
                  </a:cubicBezTo>
                  <a:cubicBezTo>
                    <a:pt x="3120" y="1003"/>
                    <a:pt x="3120" y="1040"/>
                    <a:pt x="3120" y="1082"/>
                  </a:cubicBezTo>
                  <a:cubicBezTo>
                    <a:pt x="3120" y="1179"/>
                    <a:pt x="3101" y="1271"/>
                    <a:pt x="3023" y="1313"/>
                  </a:cubicBezTo>
                  <a:cubicBezTo>
                    <a:pt x="2964" y="1355"/>
                    <a:pt x="2894" y="1375"/>
                    <a:pt x="2825" y="1375"/>
                  </a:cubicBezTo>
                  <a:cubicBezTo>
                    <a:pt x="2801" y="1375"/>
                    <a:pt x="2778" y="1373"/>
                    <a:pt x="2755" y="1368"/>
                  </a:cubicBezTo>
                  <a:cubicBezTo>
                    <a:pt x="2658" y="1368"/>
                    <a:pt x="2561" y="1331"/>
                    <a:pt x="2464" y="1294"/>
                  </a:cubicBezTo>
                  <a:lnTo>
                    <a:pt x="2464" y="1313"/>
                  </a:lnTo>
                  <a:cubicBezTo>
                    <a:pt x="2561" y="1350"/>
                    <a:pt x="2658" y="1387"/>
                    <a:pt x="2755" y="1410"/>
                  </a:cubicBezTo>
                  <a:lnTo>
                    <a:pt x="2907" y="1410"/>
                  </a:lnTo>
                  <a:cubicBezTo>
                    <a:pt x="2963" y="1410"/>
                    <a:pt x="3023" y="1387"/>
                    <a:pt x="3060" y="1368"/>
                  </a:cubicBezTo>
                  <a:cubicBezTo>
                    <a:pt x="3101" y="1331"/>
                    <a:pt x="3138" y="1294"/>
                    <a:pt x="3157" y="1253"/>
                  </a:cubicBezTo>
                  <a:cubicBezTo>
                    <a:pt x="3175" y="1197"/>
                    <a:pt x="3194" y="1156"/>
                    <a:pt x="3194" y="1100"/>
                  </a:cubicBezTo>
                  <a:cubicBezTo>
                    <a:pt x="3194" y="985"/>
                    <a:pt x="3175" y="888"/>
                    <a:pt x="3120" y="791"/>
                  </a:cubicBezTo>
                  <a:cubicBezTo>
                    <a:pt x="3101" y="735"/>
                    <a:pt x="3060" y="694"/>
                    <a:pt x="3041" y="657"/>
                  </a:cubicBezTo>
                  <a:cubicBezTo>
                    <a:pt x="3004" y="620"/>
                    <a:pt x="2963" y="560"/>
                    <a:pt x="2926" y="523"/>
                  </a:cubicBezTo>
                  <a:cubicBezTo>
                    <a:pt x="2847" y="444"/>
                    <a:pt x="2773" y="389"/>
                    <a:pt x="2676" y="329"/>
                  </a:cubicBezTo>
                  <a:cubicBezTo>
                    <a:pt x="2598" y="255"/>
                    <a:pt x="2501" y="213"/>
                    <a:pt x="2385" y="176"/>
                  </a:cubicBezTo>
                  <a:cubicBezTo>
                    <a:pt x="2348" y="158"/>
                    <a:pt x="2293" y="139"/>
                    <a:pt x="2233" y="139"/>
                  </a:cubicBezTo>
                  <a:lnTo>
                    <a:pt x="2154" y="116"/>
                  </a:lnTo>
                  <a:lnTo>
                    <a:pt x="2136" y="116"/>
                  </a:lnTo>
                  <a:lnTo>
                    <a:pt x="2117" y="98"/>
                  </a:lnTo>
                  <a:lnTo>
                    <a:pt x="2080" y="98"/>
                  </a:lnTo>
                  <a:cubicBezTo>
                    <a:pt x="2032" y="88"/>
                    <a:pt x="1983" y="84"/>
                    <a:pt x="1932" y="84"/>
                  </a:cubicBezTo>
                  <a:cubicBezTo>
                    <a:pt x="1881" y="84"/>
                    <a:pt x="1828" y="88"/>
                    <a:pt x="1771" y="98"/>
                  </a:cubicBezTo>
                  <a:cubicBezTo>
                    <a:pt x="1673" y="98"/>
                    <a:pt x="1576" y="98"/>
                    <a:pt x="1484" y="116"/>
                  </a:cubicBezTo>
                  <a:lnTo>
                    <a:pt x="1211" y="158"/>
                  </a:lnTo>
                  <a:cubicBezTo>
                    <a:pt x="1114" y="176"/>
                    <a:pt x="1022" y="176"/>
                    <a:pt x="925" y="195"/>
                  </a:cubicBezTo>
                  <a:lnTo>
                    <a:pt x="652" y="195"/>
                  </a:lnTo>
                  <a:cubicBezTo>
                    <a:pt x="634" y="195"/>
                    <a:pt x="615" y="195"/>
                    <a:pt x="597" y="176"/>
                  </a:cubicBezTo>
                  <a:lnTo>
                    <a:pt x="518" y="176"/>
                  </a:lnTo>
                  <a:cubicBezTo>
                    <a:pt x="481" y="176"/>
                    <a:pt x="444" y="158"/>
                    <a:pt x="384" y="158"/>
                  </a:cubicBezTo>
                  <a:cubicBezTo>
                    <a:pt x="269" y="116"/>
                    <a:pt x="135" y="7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573;p45">
              <a:extLst>
                <a:ext uri="{FF2B5EF4-FFF2-40B4-BE49-F238E27FC236}">
                  <a16:creationId xmlns:a16="http://schemas.microsoft.com/office/drawing/2014/main" id="{8A87ABD4-4D46-8D42-A906-3616D4128E66}"/>
                </a:ext>
              </a:extLst>
            </p:cNvPr>
            <p:cNvSpPr/>
            <p:nvPr/>
          </p:nvSpPr>
          <p:spPr>
            <a:xfrm>
              <a:off x="7325654" y="1969150"/>
              <a:ext cx="143705" cy="249949"/>
            </a:xfrm>
            <a:custGeom>
              <a:avLst/>
              <a:gdLst/>
              <a:ahLst/>
              <a:cxnLst/>
              <a:rect l="l" t="t" r="r" b="b"/>
              <a:pathLst>
                <a:path w="5125" h="8914" extrusionOk="0">
                  <a:moveTo>
                    <a:pt x="1" y="0"/>
                  </a:moveTo>
                  <a:lnTo>
                    <a:pt x="158" y="8913"/>
                  </a:lnTo>
                  <a:lnTo>
                    <a:pt x="4986" y="8433"/>
                  </a:lnTo>
                  <a:lnTo>
                    <a:pt x="5125" y="2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574;p45">
              <a:extLst>
                <a:ext uri="{FF2B5EF4-FFF2-40B4-BE49-F238E27FC236}">
                  <a16:creationId xmlns:a16="http://schemas.microsoft.com/office/drawing/2014/main" id="{9041E7A1-35DF-4C47-90D7-4FAB13890C7A}"/>
                </a:ext>
              </a:extLst>
            </p:cNvPr>
            <p:cNvSpPr/>
            <p:nvPr/>
          </p:nvSpPr>
          <p:spPr>
            <a:xfrm>
              <a:off x="7330589" y="1977674"/>
              <a:ext cx="134368" cy="81540"/>
            </a:xfrm>
            <a:custGeom>
              <a:avLst/>
              <a:gdLst/>
              <a:ahLst/>
              <a:cxnLst/>
              <a:rect l="l" t="t" r="r" b="b"/>
              <a:pathLst>
                <a:path w="4792" h="2908" extrusionOk="0">
                  <a:moveTo>
                    <a:pt x="0" y="1"/>
                  </a:moveTo>
                  <a:lnTo>
                    <a:pt x="37" y="2907"/>
                  </a:lnTo>
                  <a:lnTo>
                    <a:pt x="4755" y="2870"/>
                  </a:lnTo>
                  <a:lnTo>
                    <a:pt x="4792" y="1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575;p45">
              <a:extLst>
                <a:ext uri="{FF2B5EF4-FFF2-40B4-BE49-F238E27FC236}">
                  <a16:creationId xmlns:a16="http://schemas.microsoft.com/office/drawing/2014/main" id="{BB6E4AC3-F7B8-584D-853D-B77797FAF740}"/>
                </a:ext>
              </a:extLst>
            </p:cNvPr>
            <p:cNvSpPr/>
            <p:nvPr/>
          </p:nvSpPr>
          <p:spPr>
            <a:xfrm>
              <a:off x="7331626" y="2058149"/>
              <a:ext cx="132293" cy="79970"/>
            </a:xfrm>
            <a:custGeom>
              <a:avLst/>
              <a:gdLst/>
              <a:ahLst/>
              <a:cxnLst/>
              <a:rect l="l" t="t" r="r" b="b"/>
              <a:pathLst>
                <a:path w="4718" h="2852" extrusionOk="0">
                  <a:moveTo>
                    <a:pt x="4718" y="0"/>
                  </a:moveTo>
                  <a:lnTo>
                    <a:pt x="0" y="37"/>
                  </a:lnTo>
                  <a:lnTo>
                    <a:pt x="60" y="2851"/>
                  </a:lnTo>
                  <a:lnTo>
                    <a:pt x="4681" y="2602"/>
                  </a:lnTo>
                  <a:lnTo>
                    <a:pt x="4718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576;p45">
              <a:extLst>
                <a:ext uri="{FF2B5EF4-FFF2-40B4-BE49-F238E27FC236}">
                  <a16:creationId xmlns:a16="http://schemas.microsoft.com/office/drawing/2014/main" id="{8FF0DD09-2AD7-2D46-9A21-9C3F412169E8}"/>
                </a:ext>
              </a:extLst>
            </p:cNvPr>
            <p:cNvSpPr/>
            <p:nvPr/>
          </p:nvSpPr>
          <p:spPr>
            <a:xfrm>
              <a:off x="7333309" y="2131081"/>
              <a:ext cx="129573" cy="83083"/>
            </a:xfrm>
            <a:custGeom>
              <a:avLst/>
              <a:gdLst/>
              <a:ahLst/>
              <a:cxnLst/>
              <a:rect l="l" t="t" r="r" b="b"/>
              <a:pathLst>
                <a:path w="4621" h="2963" extrusionOk="0">
                  <a:moveTo>
                    <a:pt x="4621" y="1"/>
                  </a:moveTo>
                  <a:lnTo>
                    <a:pt x="0" y="250"/>
                  </a:lnTo>
                  <a:lnTo>
                    <a:pt x="37" y="2963"/>
                  </a:lnTo>
                  <a:lnTo>
                    <a:pt x="4579" y="2519"/>
                  </a:lnTo>
                  <a:lnTo>
                    <a:pt x="4621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577;p45">
              <a:extLst>
                <a:ext uri="{FF2B5EF4-FFF2-40B4-BE49-F238E27FC236}">
                  <a16:creationId xmlns:a16="http://schemas.microsoft.com/office/drawing/2014/main" id="{43CA1667-F4F9-BF4C-A9CA-1978B285C800}"/>
                </a:ext>
              </a:extLst>
            </p:cNvPr>
            <p:cNvSpPr/>
            <p:nvPr/>
          </p:nvSpPr>
          <p:spPr>
            <a:xfrm>
              <a:off x="7331626" y="2058149"/>
              <a:ext cx="132293" cy="3785"/>
            </a:xfrm>
            <a:custGeom>
              <a:avLst/>
              <a:gdLst/>
              <a:ahLst/>
              <a:cxnLst/>
              <a:rect l="l" t="t" r="r" b="b"/>
              <a:pathLst>
                <a:path w="4718" h="135" extrusionOk="0">
                  <a:moveTo>
                    <a:pt x="4718" y="0"/>
                  </a:moveTo>
                  <a:lnTo>
                    <a:pt x="0" y="37"/>
                  </a:lnTo>
                  <a:lnTo>
                    <a:pt x="0" y="134"/>
                  </a:lnTo>
                  <a:lnTo>
                    <a:pt x="4718" y="79"/>
                  </a:lnTo>
                  <a:lnTo>
                    <a:pt x="4718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578;p45">
              <a:extLst>
                <a:ext uri="{FF2B5EF4-FFF2-40B4-BE49-F238E27FC236}">
                  <a16:creationId xmlns:a16="http://schemas.microsoft.com/office/drawing/2014/main" id="{9B302F18-604C-CC41-A3BF-AB49130510CB}"/>
                </a:ext>
              </a:extLst>
            </p:cNvPr>
            <p:cNvSpPr/>
            <p:nvPr/>
          </p:nvSpPr>
          <p:spPr>
            <a:xfrm>
              <a:off x="7330589" y="1977674"/>
              <a:ext cx="134368" cy="7038"/>
            </a:xfrm>
            <a:custGeom>
              <a:avLst/>
              <a:gdLst/>
              <a:ahLst/>
              <a:cxnLst/>
              <a:rect l="l" t="t" r="r" b="b"/>
              <a:pathLst>
                <a:path w="4792" h="251" extrusionOk="0">
                  <a:moveTo>
                    <a:pt x="0" y="1"/>
                  </a:moveTo>
                  <a:lnTo>
                    <a:pt x="0" y="98"/>
                  </a:lnTo>
                  <a:lnTo>
                    <a:pt x="4792" y="250"/>
                  </a:lnTo>
                  <a:lnTo>
                    <a:pt x="4792" y="1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579;p45">
              <a:extLst>
                <a:ext uri="{FF2B5EF4-FFF2-40B4-BE49-F238E27FC236}">
                  <a16:creationId xmlns:a16="http://schemas.microsoft.com/office/drawing/2014/main" id="{D90DBF8F-CD7A-B74B-AE78-F27B99D479BC}"/>
                </a:ext>
              </a:extLst>
            </p:cNvPr>
            <p:cNvSpPr/>
            <p:nvPr/>
          </p:nvSpPr>
          <p:spPr>
            <a:xfrm>
              <a:off x="7333309" y="2131081"/>
              <a:ext cx="129573" cy="9758"/>
            </a:xfrm>
            <a:custGeom>
              <a:avLst/>
              <a:gdLst/>
              <a:ahLst/>
              <a:cxnLst/>
              <a:rect l="l" t="t" r="r" b="b"/>
              <a:pathLst>
                <a:path w="4621" h="348" extrusionOk="0">
                  <a:moveTo>
                    <a:pt x="4621" y="1"/>
                  </a:moveTo>
                  <a:lnTo>
                    <a:pt x="0" y="250"/>
                  </a:lnTo>
                  <a:lnTo>
                    <a:pt x="0" y="347"/>
                  </a:lnTo>
                  <a:lnTo>
                    <a:pt x="4621" y="75"/>
                  </a:lnTo>
                  <a:lnTo>
                    <a:pt x="4621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580;p45">
              <a:extLst>
                <a:ext uri="{FF2B5EF4-FFF2-40B4-BE49-F238E27FC236}">
                  <a16:creationId xmlns:a16="http://schemas.microsoft.com/office/drawing/2014/main" id="{C5966B46-82DD-DE4B-BEF6-735F57E17183}"/>
                </a:ext>
              </a:extLst>
            </p:cNvPr>
            <p:cNvSpPr/>
            <p:nvPr/>
          </p:nvSpPr>
          <p:spPr>
            <a:xfrm>
              <a:off x="7330589" y="1985637"/>
              <a:ext cx="134368" cy="11524"/>
            </a:xfrm>
            <a:custGeom>
              <a:avLst/>
              <a:gdLst/>
              <a:ahLst/>
              <a:cxnLst/>
              <a:rect l="l" t="t" r="r" b="b"/>
              <a:pathLst>
                <a:path w="4792" h="411" extrusionOk="0">
                  <a:moveTo>
                    <a:pt x="4156" y="1"/>
                  </a:moveTo>
                  <a:cubicBezTo>
                    <a:pt x="4059" y="1"/>
                    <a:pt x="3963" y="10"/>
                    <a:pt x="3868" y="27"/>
                  </a:cubicBezTo>
                  <a:cubicBezTo>
                    <a:pt x="3655" y="64"/>
                    <a:pt x="3466" y="142"/>
                    <a:pt x="3253" y="179"/>
                  </a:cubicBezTo>
                  <a:cubicBezTo>
                    <a:pt x="3156" y="198"/>
                    <a:pt x="3041" y="221"/>
                    <a:pt x="2944" y="221"/>
                  </a:cubicBezTo>
                  <a:cubicBezTo>
                    <a:pt x="2828" y="239"/>
                    <a:pt x="2731" y="239"/>
                    <a:pt x="2616" y="239"/>
                  </a:cubicBezTo>
                  <a:cubicBezTo>
                    <a:pt x="2523" y="258"/>
                    <a:pt x="2408" y="258"/>
                    <a:pt x="2292" y="258"/>
                  </a:cubicBezTo>
                  <a:lnTo>
                    <a:pt x="1964" y="258"/>
                  </a:lnTo>
                  <a:cubicBezTo>
                    <a:pt x="1752" y="258"/>
                    <a:pt x="1521" y="258"/>
                    <a:pt x="1308" y="239"/>
                  </a:cubicBezTo>
                  <a:cubicBezTo>
                    <a:pt x="1192" y="239"/>
                    <a:pt x="1077" y="221"/>
                    <a:pt x="961" y="221"/>
                  </a:cubicBezTo>
                  <a:cubicBezTo>
                    <a:pt x="846" y="198"/>
                    <a:pt x="730" y="179"/>
                    <a:pt x="615" y="161"/>
                  </a:cubicBezTo>
                  <a:cubicBezTo>
                    <a:pt x="499" y="142"/>
                    <a:pt x="384" y="124"/>
                    <a:pt x="268" y="105"/>
                  </a:cubicBezTo>
                  <a:cubicBezTo>
                    <a:pt x="171" y="82"/>
                    <a:pt x="97" y="64"/>
                    <a:pt x="0" y="27"/>
                  </a:cubicBezTo>
                  <a:lnTo>
                    <a:pt x="0" y="27"/>
                  </a:lnTo>
                  <a:cubicBezTo>
                    <a:pt x="190" y="124"/>
                    <a:pt x="402" y="179"/>
                    <a:pt x="615" y="221"/>
                  </a:cubicBezTo>
                  <a:cubicBezTo>
                    <a:pt x="846" y="258"/>
                    <a:pt x="1077" y="295"/>
                    <a:pt x="1289" y="336"/>
                  </a:cubicBezTo>
                  <a:cubicBezTo>
                    <a:pt x="1752" y="373"/>
                    <a:pt x="2195" y="392"/>
                    <a:pt x="2639" y="392"/>
                  </a:cubicBezTo>
                  <a:cubicBezTo>
                    <a:pt x="2847" y="373"/>
                    <a:pt x="3059" y="373"/>
                    <a:pt x="3272" y="336"/>
                  </a:cubicBezTo>
                  <a:cubicBezTo>
                    <a:pt x="3484" y="276"/>
                    <a:pt x="3697" y="221"/>
                    <a:pt x="3886" y="179"/>
                  </a:cubicBezTo>
                  <a:cubicBezTo>
                    <a:pt x="4002" y="179"/>
                    <a:pt x="4099" y="161"/>
                    <a:pt x="4196" y="161"/>
                  </a:cubicBezTo>
                  <a:cubicBezTo>
                    <a:pt x="4293" y="161"/>
                    <a:pt x="4390" y="179"/>
                    <a:pt x="4487" y="198"/>
                  </a:cubicBezTo>
                  <a:cubicBezTo>
                    <a:pt x="4524" y="221"/>
                    <a:pt x="4561" y="239"/>
                    <a:pt x="4602" y="258"/>
                  </a:cubicBezTo>
                  <a:cubicBezTo>
                    <a:pt x="4621" y="276"/>
                    <a:pt x="4639" y="276"/>
                    <a:pt x="4639" y="276"/>
                  </a:cubicBezTo>
                  <a:lnTo>
                    <a:pt x="4676" y="295"/>
                  </a:lnTo>
                  <a:lnTo>
                    <a:pt x="4736" y="355"/>
                  </a:lnTo>
                  <a:lnTo>
                    <a:pt x="4792" y="410"/>
                  </a:lnTo>
                  <a:lnTo>
                    <a:pt x="4792" y="198"/>
                  </a:lnTo>
                  <a:cubicBezTo>
                    <a:pt x="4773" y="179"/>
                    <a:pt x="4755" y="161"/>
                    <a:pt x="4736" y="161"/>
                  </a:cubicBezTo>
                  <a:lnTo>
                    <a:pt x="4718" y="142"/>
                  </a:lnTo>
                  <a:cubicBezTo>
                    <a:pt x="4695" y="124"/>
                    <a:pt x="4676" y="124"/>
                    <a:pt x="4676" y="124"/>
                  </a:cubicBezTo>
                  <a:cubicBezTo>
                    <a:pt x="4621" y="82"/>
                    <a:pt x="4561" y="64"/>
                    <a:pt x="4524" y="45"/>
                  </a:cubicBezTo>
                  <a:cubicBezTo>
                    <a:pt x="4397" y="15"/>
                    <a:pt x="4275" y="1"/>
                    <a:pt x="4156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581;p45">
              <a:extLst>
                <a:ext uri="{FF2B5EF4-FFF2-40B4-BE49-F238E27FC236}">
                  <a16:creationId xmlns:a16="http://schemas.microsoft.com/office/drawing/2014/main" id="{D9BC0059-B887-B84F-BBAB-606746085E1F}"/>
                </a:ext>
              </a:extLst>
            </p:cNvPr>
            <p:cNvSpPr/>
            <p:nvPr/>
          </p:nvSpPr>
          <p:spPr>
            <a:xfrm>
              <a:off x="7330589" y="2000667"/>
              <a:ext cx="134368" cy="14581"/>
            </a:xfrm>
            <a:custGeom>
              <a:avLst/>
              <a:gdLst/>
              <a:ahLst/>
              <a:cxnLst/>
              <a:rect l="l" t="t" r="r" b="b"/>
              <a:pathLst>
                <a:path w="4792" h="520" extrusionOk="0">
                  <a:moveTo>
                    <a:pt x="700" y="1"/>
                  </a:moveTo>
                  <a:cubicBezTo>
                    <a:pt x="639" y="1"/>
                    <a:pt x="579" y="3"/>
                    <a:pt x="518" y="8"/>
                  </a:cubicBezTo>
                  <a:cubicBezTo>
                    <a:pt x="347" y="31"/>
                    <a:pt x="171" y="50"/>
                    <a:pt x="0" y="124"/>
                  </a:cubicBezTo>
                  <a:lnTo>
                    <a:pt x="0" y="147"/>
                  </a:lnTo>
                  <a:cubicBezTo>
                    <a:pt x="56" y="124"/>
                    <a:pt x="116" y="105"/>
                    <a:pt x="171" y="87"/>
                  </a:cubicBezTo>
                  <a:cubicBezTo>
                    <a:pt x="287" y="68"/>
                    <a:pt x="402" y="68"/>
                    <a:pt x="518" y="50"/>
                  </a:cubicBezTo>
                  <a:cubicBezTo>
                    <a:pt x="633" y="50"/>
                    <a:pt x="749" y="68"/>
                    <a:pt x="864" y="68"/>
                  </a:cubicBezTo>
                  <a:cubicBezTo>
                    <a:pt x="980" y="87"/>
                    <a:pt x="1095" y="105"/>
                    <a:pt x="1192" y="124"/>
                  </a:cubicBezTo>
                  <a:cubicBezTo>
                    <a:pt x="1423" y="184"/>
                    <a:pt x="1636" y="239"/>
                    <a:pt x="1849" y="299"/>
                  </a:cubicBezTo>
                  <a:cubicBezTo>
                    <a:pt x="2080" y="355"/>
                    <a:pt x="2292" y="415"/>
                    <a:pt x="2500" y="452"/>
                  </a:cubicBezTo>
                  <a:cubicBezTo>
                    <a:pt x="2616" y="470"/>
                    <a:pt x="2731" y="470"/>
                    <a:pt x="2828" y="493"/>
                  </a:cubicBezTo>
                  <a:cubicBezTo>
                    <a:pt x="2944" y="512"/>
                    <a:pt x="3041" y="512"/>
                    <a:pt x="3156" y="512"/>
                  </a:cubicBezTo>
                  <a:cubicBezTo>
                    <a:pt x="3218" y="517"/>
                    <a:pt x="3281" y="519"/>
                    <a:pt x="3343" y="519"/>
                  </a:cubicBezTo>
                  <a:cubicBezTo>
                    <a:pt x="3493" y="519"/>
                    <a:pt x="3644" y="506"/>
                    <a:pt x="3794" y="493"/>
                  </a:cubicBezTo>
                  <a:cubicBezTo>
                    <a:pt x="4002" y="493"/>
                    <a:pt x="4214" y="452"/>
                    <a:pt x="4408" y="415"/>
                  </a:cubicBezTo>
                  <a:cubicBezTo>
                    <a:pt x="4464" y="396"/>
                    <a:pt x="4505" y="396"/>
                    <a:pt x="4561" y="378"/>
                  </a:cubicBezTo>
                  <a:lnTo>
                    <a:pt x="4639" y="355"/>
                  </a:lnTo>
                  <a:cubicBezTo>
                    <a:pt x="4658" y="355"/>
                    <a:pt x="4676" y="336"/>
                    <a:pt x="4718" y="336"/>
                  </a:cubicBezTo>
                  <a:cubicBezTo>
                    <a:pt x="4736" y="318"/>
                    <a:pt x="4755" y="318"/>
                    <a:pt x="4792" y="299"/>
                  </a:cubicBezTo>
                  <a:lnTo>
                    <a:pt x="4792" y="105"/>
                  </a:lnTo>
                  <a:cubicBezTo>
                    <a:pt x="4755" y="147"/>
                    <a:pt x="4718" y="165"/>
                    <a:pt x="4676" y="165"/>
                  </a:cubicBezTo>
                  <a:cubicBezTo>
                    <a:pt x="4658" y="184"/>
                    <a:pt x="4621" y="184"/>
                    <a:pt x="4602" y="202"/>
                  </a:cubicBezTo>
                  <a:lnTo>
                    <a:pt x="4524" y="202"/>
                  </a:lnTo>
                  <a:cubicBezTo>
                    <a:pt x="4487" y="221"/>
                    <a:pt x="4427" y="239"/>
                    <a:pt x="4390" y="239"/>
                  </a:cubicBezTo>
                  <a:cubicBezTo>
                    <a:pt x="4177" y="281"/>
                    <a:pt x="3983" y="318"/>
                    <a:pt x="3771" y="336"/>
                  </a:cubicBezTo>
                  <a:cubicBezTo>
                    <a:pt x="3638" y="349"/>
                    <a:pt x="3494" y="364"/>
                    <a:pt x="3346" y="364"/>
                  </a:cubicBezTo>
                  <a:cubicBezTo>
                    <a:pt x="3283" y="364"/>
                    <a:pt x="3220" y="362"/>
                    <a:pt x="3156" y="355"/>
                  </a:cubicBezTo>
                  <a:cubicBezTo>
                    <a:pt x="3059" y="355"/>
                    <a:pt x="2944" y="355"/>
                    <a:pt x="2847" y="336"/>
                  </a:cubicBezTo>
                  <a:cubicBezTo>
                    <a:pt x="2731" y="336"/>
                    <a:pt x="2639" y="318"/>
                    <a:pt x="2523" y="318"/>
                  </a:cubicBezTo>
                  <a:cubicBezTo>
                    <a:pt x="2311" y="281"/>
                    <a:pt x="2098" y="239"/>
                    <a:pt x="1886" y="184"/>
                  </a:cubicBezTo>
                  <a:cubicBezTo>
                    <a:pt x="1655" y="147"/>
                    <a:pt x="1442" y="87"/>
                    <a:pt x="1211" y="50"/>
                  </a:cubicBezTo>
                  <a:cubicBezTo>
                    <a:pt x="1041" y="19"/>
                    <a:pt x="870" y="1"/>
                    <a:pt x="70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582;p45">
              <a:extLst>
                <a:ext uri="{FF2B5EF4-FFF2-40B4-BE49-F238E27FC236}">
                  <a16:creationId xmlns:a16="http://schemas.microsoft.com/office/drawing/2014/main" id="{4535F3FB-BE59-414A-9D29-44080685692B}"/>
                </a:ext>
              </a:extLst>
            </p:cNvPr>
            <p:cNvSpPr/>
            <p:nvPr/>
          </p:nvSpPr>
          <p:spPr>
            <a:xfrm>
              <a:off x="7331093" y="2024725"/>
              <a:ext cx="133358" cy="15057"/>
            </a:xfrm>
            <a:custGeom>
              <a:avLst/>
              <a:gdLst/>
              <a:ahLst/>
              <a:cxnLst/>
              <a:rect l="l" t="t" r="r" b="b"/>
              <a:pathLst>
                <a:path w="4756" h="537" extrusionOk="0">
                  <a:moveTo>
                    <a:pt x="98" y="0"/>
                  </a:moveTo>
                  <a:cubicBezTo>
                    <a:pt x="56" y="19"/>
                    <a:pt x="38" y="19"/>
                    <a:pt x="1" y="19"/>
                  </a:cubicBezTo>
                  <a:lnTo>
                    <a:pt x="1" y="56"/>
                  </a:lnTo>
                  <a:cubicBezTo>
                    <a:pt x="38" y="56"/>
                    <a:pt x="56" y="37"/>
                    <a:pt x="98" y="37"/>
                  </a:cubicBezTo>
                  <a:cubicBezTo>
                    <a:pt x="153" y="37"/>
                    <a:pt x="213" y="56"/>
                    <a:pt x="269" y="56"/>
                  </a:cubicBezTo>
                  <a:cubicBezTo>
                    <a:pt x="329" y="74"/>
                    <a:pt x="384" y="97"/>
                    <a:pt x="444" y="116"/>
                  </a:cubicBezTo>
                  <a:cubicBezTo>
                    <a:pt x="560" y="153"/>
                    <a:pt x="657" y="213"/>
                    <a:pt x="772" y="268"/>
                  </a:cubicBezTo>
                  <a:cubicBezTo>
                    <a:pt x="828" y="287"/>
                    <a:pt x="888" y="305"/>
                    <a:pt x="943" y="328"/>
                  </a:cubicBezTo>
                  <a:cubicBezTo>
                    <a:pt x="962" y="347"/>
                    <a:pt x="1003" y="347"/>
                    <a:pt x="1022" y="365"/>
                  </a:cubicBezTo>
                  <a:cubicBezTo>
                    <a:pt x="1059" y="365"/>
                    <a:pt x="1096" y="365"/>
                    <a:pt x="1119" y="384"/>
                  </a:cubicBezTo>
                  <a:cubicBezTo>
                    <a:pt x="1156" y="384"/>
                    <a:pt x="1174" y="384"/>
                    <a:pt x="1211" y="402"/>
                  </a:cubicBezTo>
                  <a:lnTo>
                    <a:pt x="1484" y="402"/>
                  </a:lnTo>
                  <a:cubicBezTo>
                    <a:pt x="1600" y="402"/>
                    <a:pt x="1715" y="402"/>
                    <a:pt x="1831" y="384"/>
                  </a:cubicBezTo>
                  <a:cubicBezTo>
                    <a:pt x="2062" y="347"/>
                    <a:pt x="2274" y="287"/>
                    <a:pt x="2482" y="231"/>
                  </a:cubicBezTo>
                  <a:cubicBezTo>
                    <a:pt x="2713" y="171"/>
                    <a:pt x="2926" y="134"/>
                    <a:pt x="3138" y="116"/>
                  </a:cubicBezTo>
                  <a:cubicBezTo>
                    <a:pt x="3235" y="116"/>
                    <a:pt x="3351" y="116"/>
                    <a:pt x="3448" y="153"/>
                  </a:cubicBezTo>
                  <a:cubicBezTo>
                    <a:pt x="3503" y="153"/>
                    <a:pt x="3545" y="171"/>
                    <a:pt x="3600" y="190"/>
                  </a:cubicBezTo>
                  <a:cubicBezTo>
                    <a:pt x="3660" y="190"/>
                    <a:pt x="3697" y="213"/>
                    <a:pt x="3753" y="250"/>
                  </a:cubicBezTo>
                  <a:cubicBezTo>
                    <a:pt x="3947" y="328"/>
                    <a:pt x="4141" y="421"/>
                    <a:pt x="4353" y="499"/>
                  </a:cubicBezTo>
                  <a:cubicBezTo>
                    <a:pt x="4390" y="518"/>
                    <a:pt x="4446" y="518"/>
                    <a:pt x="4506" y="536"/>
                  </a:cubicBezTo>
                  <a:lnTo>
                    <a:pt x="4755" y="536"/>
                  </a:lnTo>
                  <a:lnTo>
                    <a:pt x="4755" y="499"/>
                  </a:lnTo>
                  <a:cubicBezTo>
                    <a:pt x="4743" y="505"/>
                    <a:pt x="4733" y="507"/>
                    <a:pt x="4723" y="507"/>
                  </a:cubicBezTo>
                  <a:cubicBezTo>
                    <a:pt x="4704" y="507"/>
                    <a:pt x="4686" y="499"/>
                    <a:pt x="4658" y="499"/>
                  </a:cubicBezTo>
                  <a:cubicBezTo>
                    <a:pt x="4621" y="499"/>
                    <a:pt x="4561" y="499"/>
                    <a:pt x="4506" y="481"/>
                  </a:cubicBezTo>
                  <a:cubicBezTo>
                    <a:pt x="4469" y="462"/>
                    <a:pt x="4409" y="462"/>
                    <a:pt x="4372" y="444"/>
                  </a:cubicBezTo>
                  <a:cubicBezTo>
                    <a:pt x="4275" y="402"/>
                    <a:pt x="4178" y="347"/>
                    <a:pt x="4081" y="305"/>
                  </a:cubicBezTo>
                  <a:cubicBezTo>
                    <a:pt x="3984" y="250"/>
                    <a:pt x="3891" y="190"/>
                    <a:pt x="3794" y="153"/>
                  </a:cubicBezTo>
                  <a:cubicBezTo>
                    <a:pt x="3734" y="116"/>
                    <a:pt x="3679" y="97"/>
                    <a:pt x="3637" y="74"/>
                  </a:cubicBezTo>
                  <a:cubicBezTo>
                    <a:pt x="3582" y="56"/>
                    <a:pt x="3522" y="37"/>
                    <a:pt x="3466" y="37"/>
                  </a:cubicBezTo>
                  <a:cubicBezTo>
                    <a:pt x="3351" y="0"/>
                    <a:pt x="3235" y="0"/>
                    <a:pt x="3138" y="0"/>
                  </a:cubicBezTo>
                  <a:cubicBezTo>
                    <a:pt x="3023" y="0"/>
                    <a:pt x="2907" y="19"/>
                    <a:pt x="2792" y="37"/>
                  </a:cubicBezTo>
                  <a:cubicBezTo>
                    <a:pt x="2676" y="56"/>
                    <a:pt x="2579" y="74"/>
                    <a:pt x="2464" y="97"/>
                  </a:cubicBezTo>
                  <a:lnTo>
                    <a:pt x="2136" y="190"/>
                  </a:lnTo>
                  <a:cubicBezTo>
                    <a:pt x="2020" y="213"/>
                    <a:pt x="1928" y="231"/>
                    <a:pt x="1812" y="250"/>
                  </a:cubicBezTo>
                  <a:cubicBezTo>
                    <a:pt x="1669" y="273"/>
                    <a:pt x="1527" y="288"/>
                    <a:pt x="1388" y="288"/>
                  </a:cubicBezTo>
                  <a:cubicBezTo>
                    <a:pt x="1303" y="288"/>
                    <a:pt x="1219" y="282"/>
                    <a:pt x="1137" y="268"/>
                  </a:cubicBezTo>
                  <a:lnTo>
                    <a:pt x="1040" y="268"/>
                  </a:lnTo>
                  <a:cubicBezTo>
                    <a:pt x="1022" y="250"/>
                    <a:pt x="1003" y="250"/>
                    <a:pt x="962" y="231"/>
                  </a:cubicBezTo>
                  <a:cubicBezTo>
                    <a:pt x="906" y="213"/>
                    <a:pt x="846" y="190"/>
                    <a:pt x="809" y="171"/>
                  </a:cubicBezTo>
                  <a:cubicBezTo>
                    <a:pt x="694" y="134"/>
                    <a:pt x="578" y="74"/>
                    <a:pt x="463" y="56"/>
                  </a:cubicBezTo>
                  <a:cubicBezTo>
                    <a:pt x="347" y="19"/>
                    <a:pt x="213" y="0"/>
                    <a:pt x="9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583;p45">
              <a:extLst>
                <a:ext uri="{FF2B5EF4-FFF2-40B4-BE49-F238E27FC236}">
                  <a16:creationId xmlns:a16="http://schemas.microsoft.com/office/drawing/2014/main" id="{7CD320B1-A810-2A42-9C5B-AB3AD5833A63}"/>
                </a:ext>
              </a:extLst>
            </p:cNvPr>
            <p:cNvSpPr/>
            <p:nvPr/>
          </p:nvSpPr>
          <p:spPr>
            <a:xfrm>
              <a:off x="7331626" y="2044157"/>
              <a:ext cx="132293" cy="11300"/>
            </a:xfrm>
            <a:custGeom>
              <a:avLst/>
              <a:gdLst/>
              <a:ahLst/>
              <a:cxnLst/>
              <a:rect l="l" t="t" r="r" b="b"/>
              <a:pathLst>
                <a:path w="4718" h="403" extrusionOk="0">
                  <a:moveTo>
                    <a:pt x="1252" y="0"/>
                  </a:moveTo>
                  <a:cubicBezTo>
                    <a:pt x="1040" y="19"/>
                    <a:pt x="809" y="56"/>
                    <a:pt x="615" y="116"/>
                  </a:cubicBezTo>
                  <a:cubicBezTo>
                    <a:pt x="407" y="171"/>
                    <a:pt x="194" y="231"/>
                    <a:pt x="0" y="305"/>
                  </a:cubicBezTo>
                  <a:cubicBezTo>
                    <a:pt x="213" y="268"/>
                    <a:pt x="407" y="213"/>
                    <a:pt x="615" y="153"/>
                  </a:cubicBezTo>
                  <a:cubicBezTo>
                    <a:pt x="730" y="134"/>
                    <a:pt x="827" y="116"/>
                    <a:pt x="943" y="116"/>
                  </a:cubicBezTo>
                  <a:cubicBezTo>
                    <a:pt x="1040" y="97"/>
                    <a:pt x="1155" y="74"/>
                    <a:pt x="1252" y="74"/>
                  </a:cubicBezTo>
                  <a:cubicBezTo>
                    <a:pt x="1350" y="74"/>
                    <a:pt x="1465" y="97"/>
                    <a:pt x="1562" y="97"/>
                  </a:cubicBezTo>
                  <a:cubicBezTo>
                    <a:pt x="1678" y="116"/>
                    <a:pt x="1770" y="134"/>
                    <a:pt x="1867" y="153"/>
                  </a:cubicBezTo>
                  <a:cubicBezTo>
                    <a:pt x="2080" y="190"/>
                    <a:pt x="2274" y="268"/>
                    <a:pt x="2463" y="305"/>
                  </a:cubicBezTo>
                  <a:cubicBezTo>
                    <a:pt x="2579" y="347"/>
                    <a:pt x="2676" y="365"/>
                    <a:pt x="2773" y="384"/>
                  </a:cubicBezTo>
                  <a:cubicBezTo>
                    <a:pt x="2833" y="384"/>
                    <a:pt x="2870" y="402"/>
                    <a:pt x="2925" y="402"/>
                  </a:cubicBezTo>
                  <a:lnTo>
                    <a:pt x="3235" y="402"/>
                  </a:lnTo>
                  <a:cubicBezTo>
                    <a:pt x="3272" y="402"/>
                    <a:pt x="3332" y="402"/>
                    <a:pt x="3387" y="384"/>
                  </a:cubicBezTo>
                  <a:cubicBezTo>
                    <a:pt x="3429" y="384"/>
                    <a:pt x="3484" y="384"/>
                    <a:pt x="3526" y="365"/>
                  </a:cubicBezTo>
                  <a:cubicBezTo>
                    <a:pt x="3581" y="365"/>
                    <a:pt x="3618" y="347"/>
                    <a:pt x="3678" y="328"/>
                  </a:cubicBezTo>
                  <a:cubicBezTo>
                    <a:pt x="3775" y="305"/>
                    <a:pt x="3872" y="287"/>
                    <a:pt x="3965" y="268"/>
                  </a:cubicBezTo>
                  <a:cubicBezTo>
                    <a:pt x="4062" y="250"/>
                    <a:pt x="4159" y="231"/>
                    <a:pt x="4256" y="213"/>
                  </a:cubicBezTo>
                  <a:lnTo>
                    <a:pt x="4524" y="213"/>
                  </a:lnTo>
                  <a:cubicBezTo>
                    <a:pt x="4602" y="231"/>
                    <a:pt x="4658" y="231"/>
                    <a:pt x="4718" y="250"/>
                  </a:cubicBezTo>
                  <a:cubicBezTo>
                    <a:pt x="4718" y="231"/>
                    <a:pt x="4699" y="231"/>
                    <a:pt x="4681" y="231"/>
                  </a:cubicBezTo>
                  <a:cubicBezTo>
                    <a:pt x="4621" y="213"/>
                    <a:pt x="4584" y="190"/>
                    <a:pt x="4542" y="190"/>
                  </a:cubicBezTo>
                  <a:cubicBezTo>
                    <a:pt x="4450" y="171"/>
                    <a:pt x="4353" y="171"/>
                    <a:pt x="4256" y="171"/>
                  </a:cubicBezTo>
                  <a:cubicBezTo>
                    <a:pt x="4140" y="171"/>
                    <a:pt x="4043" y="190"/>
                    <a:pt x="3946" y="213"/>
                  </a:cubicBezTo>
                  <a:cubicBezTo>
                    <a:pt x="3849" y="231"/>
                    <a:pt x="3757" y="250"/>
                    <a:pt x="3660" y="268"/>
                  </a:cubicBezTo>
                  <a:cubicBezTo>
                    <a:pt x="3563" y="287"/>
                    <a:pt x="3466" y="287"/>
                    <a:pt x="3369" y="305"/>
                  </a:cubicBezTo>
                  <a:cubicBezTo>
                    <a:pt x="3332" y="305"/>
                    <a:pt x="3272" y="328"/>
                    <a:pt x="3235" y="328"/>
                  </a:cubicBezTo>
                  <a:lnTo>
                    <a:pt x="3082" y="328"/>
                  </a:lnTo>
                  <a:lnTo>
                    <a:pt x="3004" y="305"/>
                  </a:lnTo>
                  <a:lnTo>
                    <a:pt x="2925" y="305"/>
                  </a:lnTo>
                  <a:cubicBezTo>
                    <a:pt x="2888" y="305"/>
                    <a:pt x="2833" y="287"/>
                    <a:pt x="2791" y="287"/>
                  </a:cubicBezTo>
                  <a:cubicBezTo>
                    <a:pt x="2694" y="268"/>
                    <a:pt x="2602" y="250"/>
                    <a:pt x="2486" y="213"/>
                  </a:cubicBezTo>
                  <a:cubicBezTo>
                    <a:pt x="2292" y="171"/>
                    <a:pt x="2098" y="116"/>
                    <a:pt x="1885" y="56"/>
                  </a:cubicBezTo>
                  <a:cubicBezTo>
                    <a:pt x="1793" y="37"/>
                    <a:pt x="1678" y="19"/>
                    <a:pt x="1581" y="19"/>
                  </a:cubicBezTo>
                  <a:cubicBezTo>
                    <a:pt x="1539" y="0"/>
                    <a:pt x="1520" y="0"/>
                    <a:pt x="1484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584;p45">
              <a:extLst>
                <a:ext uri="{FF2B5EF4-FFF2-40B4-BE49-F238E27FC236}">
                  <a16:creationId xmlns:a16="http://schemas.microsoft.com/office/drawing/2014/main" id="{192BC5FC-4204-544E-A93C-E6328040615A}"/>
                </a:ext>
              </a:extLst>
            </p:cNvPr>
            <p:cNvSpPr/>
            <p:nvPr/>
          </p:nvSpPr>
          <p:spPr>
            <a:xfrm>
              <a:off x="7332131" y="2072141"/>
              <a:ext cx="131788" cy="13627"/>
            </a:xfrm>
            <a:custGeom>
              <a:avLst/>
              <a:gdLst/>
              <a:ahLst/>
              <a:cxnLst/>
              <a:rect l="l" t="t" r="r" b="b"/>
              <a:pathLst>
                <a:path w="4700" h="486" extrusionOk="0">
                  <a:moveTo>
                    <a:pt x="1" y="0"/>
                  </a:moveTo>
                  <a:lnTo>
                    <a:pt x="1" y="60"/>
                  </a:lnTo>
                  <a:cubicBezTo>
                    <a:pt x="98" y="116"/>
                    <a:pt x="195" y="194"/>
                    <a:pt x="310" y="255"/>
                  </a:cubicBezTo>
                  <a:cubicBezTo>
                    <a:pt x="541" y="370"/>
                    <a:pt x="809" y="425"/>
                    <a:pt x="1082" y="444"/>
                  </a:cubicBezTo>
                  <a:cubicBezTo>
                    <a:pt x="1198" y="462"/>
                    <a:pt x="1332" y="486"/>
                    <a:pt x="1466" y="486"/>
                  </a:cubicBezTo>
                  <a:lnTo>
                    <a:pt x="2584" y="486"/>
                  </a:lnTo>
                  <a:cubicBezTo>
                    <a:pt x="3083" y="462"/>
                    <a:pt x="3563" y="425"/>
                    <a:pt x="4025" y="370"/>
                  </a:cubicBezTo>
                  <a:cubicBezTo>
                    <a:pt x="4256" y="328"/>
                    <a:pt x="4469" y="291"/>
                    <a:pt x="4700" y="231"/>
                  </a:cubicBezTo>
                  <a:lnTo>
                    <a:pt x="4700" y="157"/>
                  </a:lnTo>
                  <a:lnTo>
                    <a:pt x="4547" y="194"/>
                  </a:lnTo>
                  <a:lnTo>
                    <a:pt x="4450" y="194"/>
                  </a:lnTo>
                  <a:lnTo>
                    <a:pt x="4372" y="213"/>
                  </a:lnTo>
                  <a:lnTo>
                    <a:pt x="4275" y="213"/>
                  </a:lnTo>
                  <a:lnTo>
                    <a:pt x="4201" y="231"/>
                  </a:lnTo>
                  <a:lnTo>
                    <a:pt x="4104" y="231"/>
                  </a:lnTo>
                  <a:cubicBezTo>
                    <a:pt x="4085" y="255"/>
                    <a:pt x="4044" y="255"/>
                    <a:pt x="4025" y="255"/>
                  </a:cubicBezTo>
                  <a:cubicBezTo>
                    <a:pt x="3545" y="291"/>
                    <a:pt x="3083" y="310"/>
                    <a:pt x="2584" y="328"/>
                  </a:cubicBezTo>
                  <a:cubicBezTo>
                    <a:pt x="2353" y="328"/>
                    <a:pt x="2099" y="328"/>
                    <a:pt x="1849" y="347"/>
                  </a:cubicBezTo>
                  <a:cubicBezTo>
                    <a:pt x="1581" y="347"/>
                    <a:pt x="1332" y="347"/>
                    <a:pt x="1082" y="328"/>
                  </a:cubicBezTo>
                  <a:lnTo>
                    <a:pt x="888" y="328"/>
                  </a:lnTo>
                  <a:cubicBezTo>
                    <a:pt x="828" y="310"/>
                    <a:pt x="772" y="310"/>
                    <a:pt x="694" y="291"/>
                  </a:cubicBezTo>
                  <a:cubicBezTo>
                    <a:pt x="578" y="273"/>
                    <a:pt x="444" y="231"/>
                    <a:pt x="329" y="176"/>
                  </a:cubicBezTo>
                  <a:cubicBezTo>
                    <a:pt x="213" y="139"/>
                    <a:pt x="98" y="60"/>
                    <a:pt x="1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585;p45">
              <a:extLst>
                <a:ext uri="{FF2B5EF4-FFF2-40B4-BE49-F238E27FC236}">
                  <a16:creationId xmlns:a16="http://schemas.microsoft.com/office/drawing/2014/main" id="{28C4F375-9F26-DB4C-9271-39B3FBDA86A6}"/>
                </a:ext>
              </a:extLst>
            </p:cNvPr>
            <p:cNvSpPr/>
            <p:nvPr/>
          </p:nvSpPr>
          <p:spPr>
            <a:xfrm>
              <a:off x="7332131" y="2087282"/>
              <a:ext cx="131283" cy="19488"/>
            </a:xfrm>
            <a:custGeom>
              <a:avLst/>
              <a:gdLst/>
              <a:ahLst/>
              <a:cxnLst/>
              <a:rect l="l" t="t" r="r" b="b"/>
              <a:pathLst>
                <a:path w="4682" h="695" extrusionOk="0">
                  <a:moveTo>
                    <a:pt x="1" y="1"/>
                  </a:moveTo>
                  <a:lnTo>
                    <a:pt x="1" y="61"/>
                  </a:lnTo>
                  <a:cubicBezTo>
                    <a:pt x="116" y="61"/>
                    <a:pt x="232" y="61"/>
                    <a:pt x="329" y="80"/>
                  </a:cubicBezTo>
                  <a:cubicBezTo>
                    <a:pt x="389" y="98"/>
                    <a:pt x="444" y="98"/>
                    <a:pt x="504" y="116"/>
                  </a:cubicBezTo>
                  <a:cubicBezTo>
                    <a:pt x="560" y="135"/>
                    <a:pt x="620" y="135"/>
                    <a:pt x="675" y="153"/>
                  </a:cubicBezTo>
                  <a:cubicBezTo>
                    <a:pt x="791" y="195"/>
                    <a:pt x="906" y="232"/>
                    <a:pt x="1022" y="269"/>
                  </a:cubicBezTo>
                  <a:cubicBezTo>
                    <a:pt x="1234" y="348"/>
                    <a:pt x="1466" y="445"/>
                    <a:pt x="1678" y="523"/>
                  </a:cubicBezTo>
                  <a:cubicBezTo>
                    <a:pt x="1733" y="542"/>
                    <a:pt x="1794" y="542"/>
                    <a:pt x="1849" y="560"/>
                  </a:cubicBezTo>
                  <a:lnTo>
                    <a:pt x="1928" y="579"/>
                  </a:lnTo>
                  <a:cubicBezTo>
                    <a:pt x="1965" y="597"/>
                    <a:pt x="1983" y="597"/>
                    <a:pt x="2025" y="597"/>
                  </a:cubicBezTo>
                  <a:lnTo>
                    <a:pt x="2099" y="616"/>
                  </a:lnTo>
                  <a:cubicBezTo>
                    <a:pt x="2140" y="639"/>
                    <a:pt x="2159" y="639"/>
                    <a:pt x="2196" y="639"/>
                  </a:cubicBezTo>
                  <a:lnTo>
                    <a:pt x="2371" y="676"/>
                  </a:lnTo>
                  <a:cubicBezTo>
                    <a:pt x="2427" y="676"/>
                    <a:pt x="2468" y="676"/>
                    <a:pt x="2524" y="694"/>
                  </a:cubicBezTo>
                  <a:lnTo>
                    <a:pt x="3217" y="694"/>
                  </a:lnTo>
                  <a:lnTo>
                    <a:pt x="3369" y="676"/>
                  </a:lnTo>
                  <a:cubicBezTo>
                    <a:pt x="3411" y="657"/>
                    <a:pt x="3429" y="657"/>
                    <a:pt x="3466" y="657"/>
                  </a:cubicBezTo>
                  <a:lnTo>
                    <a:pt x="3545" y="639"/>
                  </a:lnTo>
                  <a:cubicBezTo>
                    <a:pt x="3563" y="639"/>
                    <a:pt x="3600" y="639"/>
                    <a:pt x="3623" y="616"/>
                  </a:cubicBezTo>
                  <a:lnTo>
                    <a:pt x="3697" y="597"/>
                  </a:lnTo>
                  <a:cubicBezTo>
                    <a:pt x="4044" y="542"/>
                    <a:pt x="4372" y="408"/>
                    <a:pt x="4681" y="232"/>
                  </a:cubicBezTo>
                  <a:lnTo>
                    <a:pt x="4681" y="214"/>
                  </a:lnTo>
                  <a:cubicBezTo>
                    <a:pt x="4372" y="348"/>
                    <a:pt x="4025" y="445"/>
                    <a:pt x="3697" y="500"/>
                  </a:cubicBezTo>
                  <a:cubicBezTo>
                    <a:pt x="3456" y="543"/>
                    <a:pt x="3217" y="562"/>
                    <a:pt x="2980" y="562"/>
                  </a:cubicBezTo>
                  <a:cubicBezTo>
                    <a:pt x="2781" y="562"/>
                    <a:pt x="2584" y="548"/>
                    <a:pt x="2390" y="523"/>
                  </a:cubicBezTo>
                  <a:cubicBezTo>
                    <a:pt x="2159" y="500"/>
                    <a:pt x="1946" y="445"/>
                    <a:pt x="1715" y="384"/>
                  </a:cubicBezTo>
                  <a:cubicBezTo>
                    <a:pt x="1618" y="348"/>
                    <a:pt x="1502" y="311"/>
                    <a:pt x="1387" y="269"/>
                  </a:cubicBezTo>
                  <a:cubicBezTo>
                    <a:pt x="1271" y="232"/>
                    <a:pt x="1174" y="195"/>
                    <a:pt x="1059" y="153"/>
                  </a:cubicBezTo>
                  <a:cubicBezTo>
                    <a:pt x="828" y="98"/>
                    <a:pt x="578" y="38"/>
                    <a:pt x="34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586;p45">
              <a:extLst>
                <a:ext uri="{FF2B5EF4-FFF2-40B4-BE49-F238E27FC236}">
                  <a16:creationId xmlns:a16="http://schemas.microsoft.com/office/drawing/2014/main" id="{91BF65D9-8FEB-C844-AD0B-2476327016B6}"/>
                </a:ext>
              </a:extLst>
            </p:cNvPr>
            <p:cNvSpPr/>
            <p:nvPr/>
          </p:nvSpPr>
          <p:spPr>
            <a:xfrm>
              <a:off x="7335384" y="2107780"/>
              <a:ext cx="128031" cy="22180"/>
            </a:xfrm>
            <a:custGeom>
              <a:avLst/>
              <a:gdLst/>
              <a:ahLst/>
              <a:cxnLst/>
              <a:rect l="l" t="t" r="r" b="b"/>
              <a:pathLst>
                <a:path w="4566" h="791" extrusionOk="0">
                  <a:moveTo>
                    <a:pt x="4565" y="0"/>
                  </a:moveTo>
                  <a:cubicBezTo>
                    <a:pt x="4524" y="23"/>
                    <a:pt x="4487" y="23"/>
                    <a:pt x="4450" y="42"/>
                  </a:cubicBezTo>
                  <a:cubicBezTo>
                    <a:pt x="4353" y="60"/>
                    <a:pt x="4256" y="79"/>
                    <a:pt x="4159" y="97"/>
                  </a:cubicBezTo>
                  <a:cubicBezTo>
                    <a:pt x="3969" y="116"/>
                    <a:pt x="3757" y="116"/>
                    <a:pt x="3563" y="139"/>
                  </a:cubicBezTo>
                  <a:lnTo>
                    <a:pt x="2948" y="157"/>
                  </a:lnTo>
                  <a:cubicBezTo>
                    <a:pt x="2754" y="176"/>
                    <a:pt x="2542" y="176"/>
                    <a:pt x="2329" y="194"/>
                  </a:cubicBezTo>
                  <a:cubicBezTo>
                    <a:pt x="1909" y="213"/>
                    <a:pt x="1484" y="231"/>
                    <a:pt x="1040" y="254"/>
                  </a:cubicBezTo>
                  <a:cubicBezTo>
                    <a:pt x="827" y="273"/>
                    <a:pt x="619" y="291"/>
                    <a:pt x="388" y="291"/>
                  </a:cubicBezTo>
                  <a:lnTo>
                    <a:pt x="310" y="310"/>
                  </a:lnTo>
                  <a:lnTo>
                    <a:pt x="213" y="310"/>
                  </a:lnTo>
                  <a:cubicBezTo>
                    <a:pt x="176" y="328"/>
                    <a:pt x="134" y="328"/>
                    <a:pt x="116" y="347"/>
                  </a:cubicBezTo>
                  <a:cubicBezTo>
                    <a:pt x="79" y="370"/>
                    <a:pt x="42" y="407"/>
                    <a:pt x="19" y="444"/>
                  </a:cubicBezTo>
                  <a:cubicBezTo>
                    <a:pt x="19" y="462"/>
                    <a:pt x="0" y="504"/>
                    <a:pt x="0" y="522"/>
                  </a:cubicBezTo>
                  <a:lnTo>
                    <a:pt x="0" y="578"/>
                  </a:lnTo>
                  <a:cubicBezTo>
                    <a:pt x="19" y="638"/>
                    <a:pt x="42" y="656"/>
                    <a:pt x="60" y="693"/>
                  </a:cubicBezTo>
                  <a:cubicBezTo>
                    <a:pt x="79" y="716"/>
                    <a:pt x="97" y="716"/>
                    <a:pt x="116" y="735"/>
                  </a:cubicBezTo>
                  <a:cubicBezTo>
                    <a:pt x="116" y="735"/>
                    <a:pt x="134" y="735"/>
                    <a:pt x="134" y="753"/>
                  </a:cubicBezTo>
                  <a:lnTo>
                    <a:pt x="157" y="753"/>
                  </a:lnTo>
                  <a:cubicBezTo>
                    <a:pt x="194" y="772"/>
                    <a:pt x="231" y="772"/>
                    <a:pt x="250" y="790"/>
                  </a:cubicBezTo>
                  <a:lnTo>
                    <a:pt x="444" y="790"/>
                  </a:lnTo>
                  <a:lnTo>
                    <a:pt x="596" y="772"/>
                  </a:lnTo>
                  <a:lnTo>
                    <a:pt x="924" y="772"/>
                  </a:lnTo>
                  <a:cubicBezTo>
                    <a:pt x="1155" y="753"/>
                    <a:pt x="1368" y="753"/>
                    <a:pt x="1581" y="735"/>
                  </a:cubicBezTo>
                  <a:lnTo>
                    <a:pt x="2214" y="693"/>
                  </a:lnTo>
                  <a:lnTo>
                    <a:pt x="2523" y="675"/>
                  </a:lnTo>
                  <a:lnTo>
                    <a:pt x="2833" y="656"/>
                  </a:lnTo>
                  <a:cubicBezTo>
                    <a:pt x="3410" y="619"/>
                    <a:pt x="3988" y="578"/>
                    <a:pt x="4547" y="522"/>
                  </a:cubicBezTo>
                  <a:lnTo>
                    <a:pt x="4547" y="485"/>
                  </a:lnTo>
                  <a:lnTo>
                    <a:pt x="2833" y="559"/>
                  </a:lnTo>
                  <a:lnTo>
                    <a:pt x="2214" y="578"/>
                  </a:lnTo>
                  <a:lnTo>
                    <a:pt x="1581" y="601"/>
                  </a:lnTo>
                  <a:lnTo>
                    <a:pt x="924" y="619"/>
                  </a:lnTo>
                  <a:lnTo>
                    <a:pt x="596" y="638"/>
                  </a:lnTo>
                  <a:lnTo>
                    <a:pt x="273" y="638"/>
                  </a:lnTo>
                  <a:cubicBezTo>
                    <a:pt x="250" y="638"/>
                    <a:pt x="231" y="638"/>
                    <a:pt x="213" y="619"/>
                  </a:cubicBezTo>
                  <a:lnTo>
                    <a:pt x="194" y="619"/>
                  </a:lnTo>
                  <a:lnTo>
                    <a:pt x="194" y="601"/>
                  </a:lnTo>
                  <a:lnTo>
                    <a:pt x="176" y="601"/>
                  </a:lnTo>
                  <a:cubicBezTo>
                    <a:pt x="157" y="578"/>
                    <a:pt x="157" y="559"/>
                    <a:pt x="157" y="541"/>
                  </a:cubicBezTo>
                  <a:lnTo>
                    <a:pt x="134" y="522"/>
                  </a:lnTo>
                  <a:lnTo>
                    <a:pt x="157" y="504"/>
                  </a:lnTo>
                  <a:cubicBezTo>
                    <a:pt x="157" y="504"/>
                    <a:pt x="157" y="485"/>
                    <a:pt x="176" y="485"/>
                  </a:cubicBezTo>
                  <a:cubicBezTo>
                    <a:pt x="194" y="462"/>
                    <a:pt x="213" y="462"/>
                    <a:pt x="231" y="462"/>
                  </a:cubicBezTo>
                  <a:cubicBezTo>
                    <a:pt x="250" y="444"/>
                    <a:pt x="291" y="444"/>
                    <a:pt x="310" y="444"/>
                  </a:cubicBezTo>
                  <a:lnTo>
                    <a:pt x="388" y="444"/>
                  </a:lnTo>
                  <a:cubicBezTo>
                    <a:pt x="619" y="425"/>
                    <a:pt x="827" y="407"/>
                    <a:pt x="1058" y="388"/>
                  </a:cubicBezTo>
                  <a:cubicBezTo>
                    <a:pt x="1484" y="370"/>
                    <a:pt x="1909" y="328"/>
                    <a:pt x="2329" y="310"/>
                  </a:cubicBezTo>
                  <a:cubicBezTo>
                    <a:pt x="2542" y="291"/>
                    <a:pt x="2754" y="273"/>
                    <a:pt x="2948" y="254"/>
                  </a:cubicBezTo>
                  <a:lnTo>
                    <a:pt x="3563" y="194"/>
                  </a:lnTo>
                  <a:cubicBezTo>
                    <a:pt x="3757" y="176"/>
                    <a:pt x="3969" y="157"/>
                    <a:pt x="4159" y="139"/>
                  </a:cubicBezTo>
                  <a:cubicBezTo>
                    <a:pt x="4256" y="116"/>
                    <a:pt x="4353" y="79"/>
                    <a:pt x="4450" y="60"/>
                  </a:cubicBezTo>
                  <a:cubicBezTo>
                    <a:pt x="4487" y="42"/>
                    <a:pt x="4524" y="23"/>
                    <a:pt x="4565" y="23"/>
                  </a:cubicBezTo>
                  <a:lnTo>
                    <a:pt x="4565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587;p45">
              <a:extLst>
                <a:ext uri="{FF2B5EF4-FFF2-40B4-BE49-F238E27FC236}">
                  <a16:creationId xmlns:a16="http://schemas.microsoft.com/office/drawing/2014/main" id="{6E1F6660-C5A1-9D4F-A72D-F3F5B6291F93}"/>
                </a:ext>
              </a:extLst>
            </p:cNvPr>
            <p:cNvSpPr/>
            <p:nvPr/>
          </p:nvSpPr>
          <p:spPr>
            <a:xfrm>
              <a:off x="7333309" y="2142886"/>
              <a:ext cx="129573" cy="28657"/>
            </a:xfrm>
            <a:custGeom>
              <a:avLst/>
              <a:gdLst/>
              <a:ahLst/>
              <a:cxnLst/>
              <a:rect l="l" t="t" r="r" b="b"/>
              <a:pathLst>
                <a:path w="4621" h="1022" extrusionOk="0">
                  <a:moveTo>
                    <a:pt x="4621" y="0"/>
                  </a:moveTo>
                  <a:cubicBezTo>
                    <a:pt x="4367" y="79"/>
                    <a:pt x="4099" y="157"/>
                    <a:pt x="3849" y="250"/>
                  </a:cubicBezTo>
                  <a:cubicBezTo>
                    <a:pt x="3424" y="407"/>
                    <a:pt x="2981" y="559"/>
                    <a:pt x="2519" y="559"/>
                  </a:cubicBezTo>
                  <a:cubicBezTo>
                    <a:pt x="2195" y="559"/>
                    <a:pt x="1867" y="481"/>
                    <a:pt x="1558" y="407"/>
                  </a:cubicBezTo>
                  <a:cubicBezTo>
                    <a:pt x="1424" y="365"/>
                    <a:pt x="1290" y="328"/>
                    <a:pt x="1156" y="310"/>
                  </a:cubicBezTo>
                  <a:cubicBezTo>
                    <a:pt x="913" y="257"/>
                    <a:pt x="687" y="227"/>
                    <a:pt x="479" y="227"/>
                  </a:cubicBezTo>
                  <a:cubicBezTo>
                    <a:pt x="307" y="227"/>
                    <a:pt x="147" y="247"/>
                    <a:pt x="0" y="291"/>
                  </a:cubicBezTo>
                  <a:lnTo>
                    <a:pt x="0" y="388"/>
                  </a:lnTo>
                  <a:cubicBezTo>
                    <a:pt x="153" y="340"/>
                    <a:pt x="326" y="316"/>
                    <a:pt x="516" y="316"/>
                  </a:cubicBezTo>
                  <a:cubicBezTo>
                    <a:pt x="706" y="316"/>
                    <a:pt x="913" y="340"/>
                    <a:pt x="1132" y="388"/>
                  </a:cubicBezTo>
                  <a:cubicBezTo>
                    <a:pt x="1271" y="407"/>
                    <a:pt x="1405" y="444"/>
                    <a:pt x="1539" y="481"/>
                  </a:cubicBezTo>
                  <a:cubicBezTo>
                    <a:pt x="1867" y="559"/>
                    <a:pt x="2195" y="656"/>
                    <a:pt x="2519" y="656"/>
                  </a:cubicBezTo>
                  <a:cubicBezTo>
                    <a:pt x="2579" y="656"/>
                    <a:pt x="2616" y="638"/>
                    <a:pt x="2657" y="638"/>
                  </a:cubicBezTo>
                  <a:lnTo>
                    <a:pt x="2713" y="638"/>
                  </a:lnTo>
                  <a:cubicBezTo>
                    <a:pt x="2482" y="753"/>
                    <a:pt x="2195" y="809"/>
                    <a:pt x="1849" y="827"/>
                  </a:cubicBezTo>
                  <a:cubicBezTo>
                    <a:pt x="1784" y="835"/>
                    <a:pt x="1719" y="838"/>
                    <a:pt x="1655" y="838"/>
                  </a:cubicBezTo>
                  <a:cubicBezTo>
                    <a:pt x="1526" y="838"/>
                    <a:pt x="1397" y="827"/>
                    <a:pt x="1271" y="827"/>
                  </a:cubicBezTo>
                  <a:lnTo>
                    <a:pt x="730" y="827"/>
                  </a:lnTo>
                  <a:cubicBezTo>
                    <a:pt x="462" y="827"/>
                    <a:pt x="231" y="869"/>
                    <a:pt x="19" y="943"/>
                  </a:cubicBezTo>
                  <a:lnTo>
                    <a:pt x="19" y="1021"/>
                  </a:lnTo>
                  <a:cubicBezTo>
                    <a:pt x="231" y="943"/>
                    <a:pt x="462" y="924"/>
                    <a:pt x="730" y="906"/>
                  </a:cubicBezTo>
                  <a:lnTo>
                    <a:pt x="1271" y="906"/>
                  </a:lnTo>
                  <a:cubicBezTo>
                    <a:pt x="1397" y="906"/>
                    <a:pt x="1526" y="914"/>
                    <a:pt x="1655" y="914"/>
                  </a:cubicBezTo>
                  <a:cubicBezTo>
                    <a:pt x="1719" y="914"/>
                    <a:pt x="1784" y="912"/>
                    <a:pt x="1849" y="906"/>
                  </a:cubicBezTo>
                  <a:cubicBezTo>
                    <a:pt x="2269" y="887"/>
                    <a:pt x="2616" y="790"/>
                    <a:pt x="2907" y="619"/>
                  </a:cubicBezTo>
                  <a:cubicBezTo>
                    <a:pt x="3235" y="559"/>
                    <a:pt x="3558" y="444"/>
                    <a:pt x="3868" y="328"/>
                  </a:cubicBezTo>
                  <a:cubicBezTo>
                    <a:pt x="4117" y="231"/>
                    <a:pt x="4367" y="157"/>
                    <a:pt x="4621" y="79"/>
                  </a:cubicBezTo>
                  <a:lnTo>
                    <a:pt x="462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588;p45">
              <a:extLst>
                <a:ext uri="{FF2B5EF4-FFF2-40B4-BE49-F238E27FC236}">
                  <a16:creationId xmlns:a16="http://schemas.microsoft.com/office/drawing/2014/main" id="{6AB4ECB2-E1CA-E242-BEDF-2025EEF3E7D8}"/>
                </a:ext>
              </a:extLst>
            </p:cNvPr>
            <p:cNvSpPr/>
            <p:nvPr/>
          </p:nvSpPr>
          <p:spPr>
            <a:xfrm>
              <a:off x="7333813" y="2176422"/>
              <a:ext cx="116114" cy="30732"/>
            </a:xfrm>
            <a:custGeom>
              <a:avLst/>
              <a:gdLst/>
              <a:ahLst/>
              <a:cxnLst/>
              <a:rect l="l" t="t" r="r" b="b"/>
              <a:pathLst>
                <a:path w="4141" h="1096" extrusionOk="0">
                  <a:moveTo>
                    <a:pt x="3734" y="1"/>
                  </a:moveTo>
                  <a:cubicBezTo>
                    <a:pt x="3656" y="1"/>
                    <a:pt x="3563" y="19"/>
                    <a:pt x="3485" y="38"/>
                  </a:cubicBezTo>
                  <a:cubicBezTo>
                    <a:pt x="3388" y="56"/>
                    <a:pt x="3309" y="93"/>
                    <a:pt x="3235" y="135"/>
                  </a:cubicBezTo>
                  <a:cubicBezTo>
                    <a:pt x="3157" y="172"/>
                    <a:pt x="3078" y="190"/>
                    <a:pt x="3004" y="232"/>
                  </a:cubicBezTo>
                  <a:cubicBezTo>
                    <a:pt x="2926" y="269"/>
                    <a:pt x="2847" y="287"/>
                    <a:pt x="2773" y="306"/>
                  </a:cubicBezTo>
                  <a:cubicBezTo>
                    <a:pt x="2755" y="324"/>
                    <a:pt x="2732" y="324"/>
                    <a:pt x="2713" y="324"/>
                  </a:cubicBezTo>
                  <a:lnTo>
                    <a:pt x="2639" y="347"/>
                  </a:lnTo>
                  <a:lnTo>
                    <a:pt x="2616" y="347"/>
                  </a:lnTo>
                  <a:lnTo>
                    <a:pt x="2579" y="366"/>
                  </a:lnTo>
                  <a:lnTo>
                    <a:pt x="2524" y="366"/>
                  </a:lnTo>
                  <a:cubicBezTo>
                    <a:pt x="2482" y="384"/>
                    <a:pt x="2445" y="384"/>
                    <a:pt x="2385" y="384"/>
                  </a:cubicBezTo>
                  <a:cubicBezTo>
                    <a:pt x="2348" y="403"/>
                    <a:pt x="2311" y="403"/>
                    <a:pt x="2270" y="403"/>
                  </a:cubicBezTo>
                  <a:cubicBezTo>
                    <a:pt x="2099" y="421"/>
                    <a:pt x="1923" y="440"/>
                    <a:pt x="1752" y="440"/>
                  </a:cubicBezTo>
                  <a:lnTo>
                    <a:pt x="1230" y="440"/>
                  </a:lnTo>
                  <a:cubicBezTo>
                    <a:pt x="1059" y="463"/>
                    <a:pt x="883" y="463"/>
                    <a:pt x="712" y="481"/>
                  </a:cubicBezTo>
                  <a:cubicBezTo>
                    <a:pt x="537" y="500"/>
                    <a:pt x="347" y="537"/>
                    <a:pt x="172" y="597"/>
                  </a:cubicBezTo>
                  <a:cubicBezTo>
                    <a:pt x="116" y="615"/>
                    <a:pt x="56" y="615"/>
                    <a:pt x="1" y="634"/>
                  </a:cubicBezTo>
                  <a:lnTo>
                    <a:pt x="1" y="652"/>
                  </a:lnTo>
                  <a:cubicBezTo>
                    <a:pt x="56" y="652"/>
                    <a:pt x="116" y="634"/>
                    <a:pt x="172" y="615"/>
                  </a:cubicBezTo>
                  <a:cubicBezTo>
                    <a:pt x="347" y="579"/>
                    <a:pt x="537" y="537"/>
                    <a:pt x="712" y="537"/>
                  </a:cubicBezTo>
                  <a:cubicBezTo>
                    <a:pt x="886" y="518"/>
                    <a:pt x="1059" y="514"/>
                    <a:pt x="1232" y="514"/>
                  </a:cubicBezTo>
                  <a:cubicBezTo>
                    <a:pt x="1406" y="514"/>
                    <a:pt x="1579" y="518"/>
                    <a:pt x="1752" y="518"/>
                  </a:cubicBezTo>
                  <a:cubicBezTo>
                    <a:pt x="1923" y="518"/>
                    <a:pt x="2099" y="500"/>
                    <a:pt x="2270" y="481"/>
                  </a:cubicBezTo>
                  <a:lnTo>
                    <a:pt x="2408" y="481"/>
                  </a:lnTo>
                  <a:cubicBezTo>
                    <a:pt x="2445" y="463"/>
                    <a:pt x="2482" y="463"/>
                    <a:pt x="2524" y="463"/>
                  </a:cubicBezTo>
                  <a:lnTo>
                    <a:pt x="2598" y="440"/>
                  </a:lnTo>
                  <a:lnTo>
                    <a:pt x="2616" y="440"/>
                  </a:lnTo>
                  <a:lnTo>
                    <a:pt x="2658" y="421"/>
                  </a:lnTo>
                  <a:lnTo>
                    <a:pt x="2713" y="421"/>
                  </a:lnTo>
                  <a:cubicBezTo>
                    <a:pt x="2732" y="403"/>
                    <a:pt x="2755" y="403"/>
                    <a:pt x="2773" y="403"/>
                  </a:cubicBezTo>
                  <a:cubicBezTo>
                    <a:pt x="2829" y="384"/>
                    <a:pt x="2870" y="366"/>
                    <a:pt x="2907" y="366"/>
                  </a:cubicBezTo>
                  <a:cubicBezTo>
                    <a:pt x="2926" y="347"/>
                    <a:pt x="2944" y="347"/>
                    <a:pt x="2963" y="347"/>
                  </a:cubicBezTo>
                  <a:lnTo>
                    <a:pt x="3023" y="306"/>
                  </a:lnTo>
                  <a:cubicBezTo>
                    <a:pt x="3101" y="287"/>
                    <a:pt x="3175" y="250"/>
                    <a:pt x="3254" y="209"/>
                  </a:cubicBezTo>
                  <a:cubicBezTo>
                    <a:pt x="3332" y="172"/>
                    <a:pt x="3406" y="153"/>
                    <a:pt x="3503" y="135"/>
                  </a:cubicBezTo>
                  <a:cubicBezTo>
                    <a:pt x="3563" y="93"/>
                    <a:pt x="3656" y="93"/>
                    <a:pt x="3716" y="93"/>
                  </a:cubicBezTo>
                  <a:cubicBezTo>
                    <a:pt x="3794" y="93"/>
                    <a:pt x="3868" y="116"/>
                    <a:pt x="3928" y="172"/>
                  </a:cubicBezTo>
                  <a:cubicBezTo>
                    <a:pt x="3984" y="209"/>
                    <a:pt x="4025" y="269"/>
                    <a:pt x="4044" y="347"/>
                  </a:cubicBezTo>
                  <a:cubicBezTo>
                    <a:pt x="4062" y="384"/>
                    <a:pt x="4062" y="421"/>
                    <a:pt x="4062" y="463"/>
                  </a:cubicBezTo>
                  <a:cubicBezTo>
                    <a:pt x="4062" y="500"/>
                    <a:pt x="4044" y="537"/>
                    <a:pt x="4025" y="555"/>
                  </a:cubicBezTo>
                  <a:cubicBezTo>
                    <a:pt x="3984" y="634"/>
                    <a:pt x="3928" y="694"/>
                    <a:pt x="3868" y="731"/>
                  </a:cubicBezTo>
                  <a:cubicBezTo>
                    <a:pt x="3831" y="749"/>
                    <a:pt x="3794" y="768"/>
                    <a:pt x="3753" y="786"/>
                  </a:cubicBezTo>
                  <a:cubicBezTo>
                    <a:pt x="3734" y="810"/>
                    <a:pt x="3716" y="810"/>
                    <a:pt x="3697" y="828"/>
                  </a:cubicBezTo>
                  <a:cubicBezTo>
                    <a:pt x="3679" y="828"/>
                    <a:pt x="3656" y="828"/>
                    <a:pt x="3637" y="846"/>
                  </a:cubicBezTo>
                  <a:cubicBezTo>
                    <a:pt x="3563" y="865"/>
                    <a:pt x="3485" y="902"/>
                    <a:pt x="3406" y="925"/>
                  </a:cubicBezTo>
                  <a:cubicBezTo>
                    <a:pt x="3332" y="944"/>
                    <a:pt x="3254" y="962"/>
                    <a:pt x="3175" y="980"/>
                  </a:cubicBezTo>
                  <a:cubicBezTo>
                    <a:pt x="3138" y="999"/>
                    <a:pt x="3101" y="999"/>
                    <a:pt x="3060" y="999"/>
                  </a:cubicBezTo>
                  <a:lnTo>
                    <a:pt x="2986" y="1017"/>
                  </a:lnTo>
                  <a:lnTo>
                    <a:pt x="2926" y="1017"/>
                  </a:lnTo>
                  <a:cubicBezTo>
                    <a:pt x="2847" y="1017"/>
                    <a:pt x="2773" y="1041"/>
                    <a:pt x="2695" y="1041"/>
                  </a:cubicBezTo>
                  <a:cubicBezTo>
                    <a:pt x="2639" y="1017"/>
                    <a:pt x="2598" y="1017"/>
                    <a:pt x="2561" y="1017"/>
                  </a:cubicBezTo>
                  <a:lnTo>
                    <a:pt x="2445" y="1017"/>
                  </a:lnTo>
                  <a:cubicBezTo>
                    <a:pt x="2270" y="999"/>
                    <a:pt x="2117" y="944"/>
                    <a:pt x="1965" y="902"/>
                  </a:cubicBezTo>
                  <a:cubicBezTo>
                    <a:pt x="1789" y="865"/>
                    <a:pt x="1637" y="828"/>
                    <a:pt x="1461" y="810"/>
                  </a:cubicBezTo>
                  <a:lnTo>
                    <a:pt x="1193" y="810"/>
                  </a:lnTo>
                  <a:cubicBezTo>
                    <a:pt x="1156" y="828"/>
                    <a:pt x="1114" y="828"/>
                    <a:pt x="1059" y="846"/>
                  </a:cubicBezTo>
                  <a:cubicBezTo>
                    <a:pt x="1114" y="846"/>
                    <a:pt x="1156" y="828"/>
                    <a:pt x="1193" y="828"/>
                  </a:cubicBezTo>
                  <a:cubicBezTo>
                    <a:pt x="1290" y="828"/>
                    <a:pt x="1369" y="828"/>
                    <a:pt x="1442" y="846"/>
                  </a:cubicBezTo>
                  <a:cubicBezTo>
                    <a:pt x="1618" y="865"/>
                    <a:pt x="1789" y="902"/>
                    <a:pt x="1946" y="962"/>
                  </a:cubicBezTo>
                  <a:cubicBezTo>
                    <a:pt x="2099" y="999"/>
                    <a:pt x="2270" y="1041"/>
                    <a:pt x="2427" y="1078"/>
                  </a:cubicBezTo>
                  <a:cubicBezTo>
                    <a:pt x="2482" y="1078"/>
                    <a:pt x="2542" y="1078"/>
                    <a:pt x="2579" y="1096"/>
                  </a:cubicBezTo>
                  <a:lnTo>
                    <a:pt x="3388" y="1017"/>
                  </a:lnTo>
                  <a:cubicBezTo>
                    <a:pt x="3406" y="999"/>
                    <a:pt x="3406" y="999"/>
                    <a:pt x="3425" y="999"/>
                  </a:cubicBezTo>
                  <a:cubicBezTo>
                    <a:pt x="3503" y="980"/>
                    <a:pt x="3582" y="944"/>
                    <a:pt x="3656" y="925"/>
                  </a:cubicBezTo>
                  <a:cubicBezTo>
                    <a:pt x="3679" y="902"/>
                    <a:pt x="3716" y="902"/>
                    <a:pt x="3734" y="902"/>
                  </a:cubicBezTo>
                  <a:cubicBezTo>
                    <a:pt x="3753" y="883"/>
                    <a:pt x="3771" y="883"/>
                    <a:pt x="3794" y="865"/>
                  </a:cubicBezTo>
                  <a:cubicBezTo>
                    <a:pt x="3831" y="846"/>
                    <a:pt x="3868" y="828"/>
                    <a:pt x="3910" y="810"/>
                  </a:cubicBezTo>
                  <a:cubicBezTo>
                    <a:pt x="3947" y="786"/>
                    <a:pt x="3965" y="749"/>
                    <a:pt x="4002" y="712"/>
                  </a:cubicBezTo>
                  <a:cubicBezTo>
                    <a:pt x="4044" y="694"/>
                    <a:pt x="4081" y="652"/>
                    <a:pt x="4099" y="597"/>
                  </a:cubicBezTo>
                  <a:cubicBezTo>
                    <a:pt x="4118" y="555"/>
                    <a:pt x="4141" y="500"/>
                    <a:pt x="4141" y="463"/>
                  </a:cubicBezTo>
                  <a:cubicBezTo>
                    <a:pt x="4141" y="403"/>
                    <a:pt x="4141" y="347"/>
                    <a:pt x="4118" y="306"/>
                  </a:cubicBezTo>
                  <a:cubicBezTo>
                    <a:pt x="4099" y="209"/>
                    <a:pt x="4044" y="135"/>
                    <a:pt x="3984" y="93"/>
                  </a:cubicBezTo>
                  <a:cubicBezTo>
                    <a:pt x="3910" y="38"/>
                    <a:pt x="3813" y="19"/>
                    <a:pt x="373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589;p45">
              <a:extLst>
                <a:ext uri="{FF2B5EF4-FFF2-40B4-BE49-F238E27FC236}">
                  <a16:creationId xmlns:a16="http://schemas.microsoft.com/office/drawing/2014/main" id="{6520D792-6E3F-034C-8737-305F05507193}"/>
                </a:ext>
              </a:extLst>
            </p:cNvPr>
            <p:cNvSpPr/>
            <p:nvPr/>
          </p:nvSpPr>
          <p:spPr>
            <a:xfrm>
              <a:off x="7375929" y="2044662"/>
              <a:ext cx="48089" cy="10795"/>
            </a:xfrm>
            <a:custGeom>
              <a:avLst/>
              <a:gdLst/>
              <a:ahLst/>
              <a:cxnLst/>
              <a:rect l="l" t="t" r="r" b="b"/>
              <a:pathLst>
                <a:path w="1715" h="385" extrusionOk="0">
                  <a:moveTo>
                    <a:pt x="1" y="1"/>
                  </a:moveTo>
                  <a:lnTo>
                    <a:pt x="1" y="116"/>
                  </a:lnTo>
                  <a:lnTo>
                    <a:pt x="1" y="250"/>
                  </a:lnTo>
                  <a:lnTo>
                    <a:pt x="19" y="384"/>
                  </a:lnTo>
                  <a:lnTo>
                    <a:pt x="1521" y="366"/>
                  </a:lnTo>
                  <a:lnTo>
                    <a:pt x="1715" y="366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590;p45">
              <a:extLst>
                <a:ext uri="{FF2B5EF4-FFF2-40B4-BE49-F238E27FC236}">
                  <a16:creationId xmlns:a16="http://schemas.microsoft.com/office/drawing/2014/main" id="{46DD47FE-4C24-6E4A-B6E5-E70A9DB31971}"/>
                </a:ext>
              </a:extLst>
            </p:cNvPr>
            <p:cNvSpPr/>
            <p:nvPr/>
          </p:nvSpPr>
          <p:spPr>
            <a:xfrm>
              <a:off x="7376462" y="2119697"/>
              <a:ext cx="46911" cy="12450"/>
            </a:xfrm>
            <a:custGeom>
              <a:avLst/>
              <a:gdLst/>
              <a:ahLst/>
              <a:cxnLst/>
              <a:rect l="l" t="t" r="r" b="b"/>
              <a:pathLst>
                <a:path w="1673" h="444" extrusionOk="0">
                  <a:moveTo>
                    <a:pt x="1673" y="0"/>
                  </a:moveTo>
                  <a:lnTo>
                    <a:pt x="1520" y="19"/>
                  </a:lnTo>
                  <a:lnTo>
                    <a:pt x="0" y="79"/>
                  </a:lnTo>
                  <a:lnTo>
                    <a:pt x="0" y="194"/>
                  </a:lnTo>
                  <a:lnTo>
                    <a:pt x="0" y="310"/>
                  </a:lnTo>
                  <a:lnTo>
                    <a:pt x="0" y="444"/>
                  </a:lnTo>
                  <a:lnTo>
                    <a:pt x="1483" y="365"/>
                  </a:lnTo>
                  <a:lnTo>
                    <a:pt x="1673" y="365"/>
                  </a:lnTo>
                  <a:lnTo>
                    <a:pt x="1673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591;p45">
              <a:extLst>
                <a:ext uri="{FF2B5EF4-FFF2-40B4-BE49-F238E27FC236}">
                  <a16:creationId xmlns:a16="http://schemas.microsoft.com/office/drawing/2014/main" id="{A808E3F9-2932-484A-A56E-781FAA552D86}"/>
                </a:ext>
              </a:extLst>
            </p:cNvPr>
            <p:cNvSpPr/>
            <p:nvPr/>
          </p:nvSpPr>
          <p:spPr>
            <a:xfrm>
              <a:off x="7376967" y="2192629"/>
              <a:ext cx="46406" cy="14020"/>
            </a:xfrm>
            <a:custGeom>
              <a:avLst/>
              <a:gdLst/>
              <a:ahLst/>
              <a:cxnLst/>
              <a:rect l="l" t="t" r="r" b="b"/>
              <a:pathLst>
                <a:path w="1655" h="500" extrusionOk="0">
                  <a:moveTo>
                    <a:pt x="1655" y="1"/>
                  </a:moveTo>
                  <a:lnTo>
                    <a:pt x="1484" y="19"/>
                  </a:lnTo>
                  <a:lnTo>
                    <a:pt x="1" y="134"/>
                  </a:lnTo>
                  <a:lnTo>
                    <a:pt x="1" y="232"/>
                  </a:lnTo>
                  <a:lnTo>
                    <a:pt x="1" y="347"/>
                  </a:lnTo>
                  <a:lnTo>
                    <a:pt x="1" y="500"/>
                  </a:lnTo>
                  <a:lnTo>
                    <a:pt x="1465" y="366"/>
                  </a:lnTo>
                  <a:lnTo>
                    <a:pt x="1655" y="347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592;p45">
              <a:extLst>
                <a:ext uri="{FF2B5EF4-FFF2-40B4-BE49-F238E27FC236}">
                  <a16:creationId xmlns:a16="http://schemas.microsoft.com/office/drawing/2014/main" id="{E59DF0B1-DBE0-CC46-867F-4963D26107A5}"/>
                </a:ext>
              </a:extLst>
            </p:cNvPr>
            <p:cNvSpPr/>
            <p:nvPr/>
          </p:nvSpPr>
          <p:spPr>
            <a:xfrm>
              <a:off x="7375929" y="2044662"/>
              <a:ext cx="43686" cy="7038"/>
            </a:xfrm>
            <a:custGeom>
              <a:avLst/>
              <a:gdLst/>
              <a:ahLst/>
              <a:cxnLst/>
              <a:rect l="l" t="t" r="r" b="b"/>
              <a:pathLst>
                <a:path w="1558" h="251" extrusionOk="0">
                  <a:moveTo>
                    <a:pt x="1" y="1"/>
                  </a:moveTo>
                  <a:lnTo>
                    <a:pt x="1" y="116"/>
                  </a:lnTo>
                  <a:lnTo>
                    <a:pt x="1" y="250"/>
                  </a:lnTo>
                  <a:lnTo>
                    <a:pt x="1345" y="232"/>
                  </a:lnTo>
                  <a:lnTo>
                    <a:pt x="1539" y="232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593;p45">
              <a:extLst>
                <a:ext uri="{FF2B5EF4-FFF2-40B4-BE49-F238E27FC236}">
                  <a16:creationId xmlns:a16="http://schemas.microsoft.com/office/drawing/2014/main" id="{BE2DDEBE-A8FF-A344-ABD8-ADCB819B7034}"/>
                </a:ext>
              </a:extLst>
            </p:cNvPr>
            <p:cNvSpPr/>
            <p:nvPr/>
          </p:nvSpPr>
          <p:spPr>
            <a:xfrm>
              <a:off x="7376462" y="2120201"/>
              <a:ext cx="42649" cy="8188"/>
            </a:xfrm>
            <a:custGeom>
              <a:avLst/>
              <a:gdLst/>
              <a:ahLst/>
              <a:cxnLst/>
              <a:rect l="l" t="t" r="r" b="b"/>
              <a:pathLst>
                <a:path w="1521" h="292" extrusionOk="0">
                  <a:moveTo>
                    <a:pt x="1520" y="1"/>
                  </a:moveTo>
                  <a:lnTo>
                    <a:pt x="0" y="61"/>
                  </a:lnTo>
                  <a:lnTo>
                    <a:pt x="0" y="176"/>
                  </a:lnTo>
                  <a:lnTo>
                    <a:pt x="0" y="292"/>
                  </a:lnTo>
                  <a:lnTo>
                    <a:pt x="1326" y="213"/>
                  </a:lnTo>
                  <a:lnTo>
                    <a:pt x="1520" y="213"/>
                  </a:lnTo>
                  <a:lnTo>
                    <a:pt x="152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594;p45">
              <a:extLst>
                <a:ext uri="{FF2B5EF4-FFF2-40B4-BE49-F238E27FC236}">
                  <a16:creationId xmlns:a16="http://schemas.microsoft.com/office/drawing/2014/main" id="{C20698DC-C375-154D-BFAA-B5C73636D0A0}"/>
                </a:ext>
              </a:extLst>
            </p:cNvPr>
            <p:cNvSpPr/>
            <p:nvPr/>
          </p:nvSpPr>
          <p:spPr>
            <a:xfrm>
              <a:off x="7376967" y="2193133"/>
              <a:ext cx="41611" cy="9253"/>
            </a:xfrm>
            <a:custGeom>
              <a:avLst/>
              <a:gdLst/>
              <a:ahLst/>
              <a:cxnLst/>
              <a:rect l="l" t="t" r="r" b="b"/>
              <a:pathLst>
                <a:path w="1484" h="330" extrusionOk="0">
                  <a:moveTo>
                    <a:pt x="1484" y="1"/>
                  </a:moveTo>
                  <a:lnTo>
                    <a:pt x="1" y="116"/>
                  </a:lnTo>
                  <a:lnTo>
                    <a:pt x="1" y="214"/>
                  </a:lnTo>
                  <a:lnTo>
                    <a:pt x="1" y="329"/>
                  </a:lnTo>
                  <a:lnTo>
                    <a:pt x="1290" y="214"/>
                  </a:lnTo>
                  <a:lnTo>
                    <a:pt x="1484" y="190"/>
                  </a:lnTo>
                  <a:lnTo>
                    <a:pt x="1484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595;p45">
              <a:extLst>
                <a:ext uri="{FF2B5EF4-FFF2-40B4-BE49-F238E27FC236}">
                  <a16:creationId xmlns:a16="http://schemas.microsoft.com/office/drawing/2014/main" id="{0B9D08A0-B8FD-0D44-A375-6B9F11059F41}"/>
                </a:ext>
              </a:extLst>
            </p:cNvPr>
            <p:cNvSpPr/>
            <p:nvPr/>
          </p:nvSpPr>
          <p:spPr>
            <a:xfrm>
              <a:off x="7286790" y="2094797"/>
              <a:ext cx="41107" cy="19488"/>
            </a:xfrm>
            <a:custGeom>
              <a:avLst/>
              <a:gdLst/>
              <a:ahLst/>
              <a:cxnLst/>
              <a:rect l="l" t="t" r="r" b="b"/>
              <a:pathLst>
                <a:path w="1466" h="695" extrusionOk="0">
                  <a:moveTo>
                    <a:pt x="1465" y="1"/>
                  </a:moveTo>
                  <a:cubicBezTo>
                    <a:pt x="1197" y="80"/>
                    <a:pt x="943" y="158"/>
                    <a:pt x="712" y="274"/>
                  </a:cubicBezTo>
                  <a:cubicBezTo>
                    <a:pt x="463" y="389"/>
                    <a:pt x="232" y="523"/>
                    <a:pt x="1" y="694"/>
                  </a:cubicBezTo>
                  <a:lnTo>
                    <a:pt x="98" y="639"/>
                  </a:lnTo>
                  <a:cubicBezTo>
                    <a:pt x="116" y="639"/>
                    <a:pt x="135" y="620"/>
                    <a:pt x="135" y="620"/>
                  </a:cubicBezTo>
                  <a:lnTo>
                    <a:pt x="195" y="602"/>
                  </a:lnTo>
                  <a:cubicBezTo>
                    <a:pt x="213" y="579"/>
                    <a:pt x="250" y="560"/>
                    <a:pt x="273" y="542"/>
                  </a:cubicBezTo>
                  <a:lnTo>
                    <a:pt x="366" y="505"/>
                  </a:lnTo>
                  <a:cubicBezTo>
                    <a:pt x="481" y="426"/>
                    <a:pt x="597" y="371"/>
                    <a:pt x="735" y="329"/>
                  </a:cubicBezTo>
                  <a:cubicBezTo>
                    <a:pt x="754" y="311"/>
                    <a:pt x="791" y="292"/>
                    <a:pt x="828" y="292"/>
                  </a:cubicBezTo>
                  <a:lnTo>
                    <a:pt x="925" y="255"/>
                  </a:lnTo>
                  <a:lnTo>
                    <a:pt x="1022" y="214"/>
                  </a:lnTo>
                  <a:lnTo>
                    <a:pt x="1059" y="195"/>
                  </a:lnTo>
                  <a:lnTo>
                    <a:pt x="1100" y="195"/>
                  </a:lnTo>
                  <a:cubicBezTo>
                    <a:pt x="1234" y="158"/>
                    <a:pt x="1350" y="116"/>
                    <a:pt x="1465" y="98"/>
                  </a:cubicBezTo>
                  <a:lnTo>
                    <a:pt x="1465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596;p45">
              <a:extLst>
                <a:ext uri="{FF2B5EF4-FFF2-40B4-BE49-F238E27FC236}">
                  <a16:creationId xmlns:a16="http://schemas.microsoft.com/office/drawing/2014/main" id="{F67613E3-4B1E-2F49-A6B9-DC34CC04FAE7}"/>
                </a:ext>
              </a:extLst>
            </p:cNvPr>
            <p:cNvSpPr/>
            <p:nvPr/>
          </p:nvSpPr>
          <p:spPr>
            <a:xfrm>
              <a:off x="7214503" y="2206116"/>
              <a:ext cx="115581" cy="19964"/>
            </a:xfrm>
            <a:custGeom>
              <a:avLst/>
              <a:gdLst/>
              <a:ahLst/>
              <a:cxnLst/>
              <a:rect l="l" t="t" r="r" b="b"/>
              <a:pathLst>
                <a:path w="4122" h="712" extrusionOk="0">
                  <a:moveTo>
                    <a:pt x="0" y="0"/>
                  </a:moveTo>
                  <a:lnTo>
                    <a:pt x="0" y="250"/>
                  </a:lnTo>
                  <a:lnTo>
                    <a:pt x="4122" y="712"/>
                  </a:lnTo>
                  <a:lnTo>
                    <a:pt x="4122" y="4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597;p45">
              <a:extLst>
                <a:ext uri="{FF2B5EF4-FFF2-40B4-BE49-F238E27FC236}">
                  <a16:creationId xmlns:a16="http://schemas.microsoft.com/office/drawing/2014/main" id="{DB887B65-5C69-0848-A27D-030E0226DE12}"/>
                </a:ext>
              </a:extLst>
            </p:cNvPr>
            <p:cNvSpPr/>
            <p:nvPr/>
          </p:nvSpPr>
          <p:spPr>
            <a:xfrm>
              <a:off x="7350525" y="2206116"/>
              <a:ext cx="106917" cy="10767"/>
            </a:xfrm>
            <a:custGeom>
              <a:avLst/>
              <a:gdLst/>
              <a:ahLst/>
              <a:cxnLst/>
              <a:rect l="l" t="t" r="r" b="b"/>
              <a:pathLst>
                <a:path w="3813" h="384" extrusionOk="0">
                  <a:moveTo>
                    <a:pt x="1" y="384"/>
                  </a:moveTo>
                  <a:lnTo>
                    <a:pt x="38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598;p45">
              <a:extLst>
                <a:ext uri="{FF2B5EF4-FFF2-40B4-BE49-F238E27FC236}">
                  <a16:creationId xmlns:a16="http://schemas.microsoft.com/office/drawing/2014/main" id="{4FB50D9E-C0DE-5C41-99FA-76B03AC48C56}"/>
                </a:ext>
              </a:extLst>
            </p:cNvPr>
            <p:cNvSpPr/>
            <p:nvPr/>
          </p:nvSpPr>
          <p:spPr>
            <a:xfrm>
              <a:off x="7350020" y="2205583"/>
              <a:ext cx="107954" cy="11833"/>
            </a:xfrm>
            <a:custGeom>
              <a:avLst/>
              <a:gdLst/>
              <a:ahLst/>
              <a:cxnLst/>
              <a:rect l="l" t="t" r="r" b="b"/>
              <a:pathLst>
                <a:path w="3850" h="422" extrusionOk="0">
                  <a:moveTo>
                    <a:pt x="3831" y="1"/>
                  </a:moveTo>
                  <a:lnTo>
                    <a:pt x="19" y="384"/>
                  </a:lnTo>
                  <a:cubicBezTo>
                    <a:pt x="0" y="384"/>
                    <a:pt x="0" y="403"/>
                    <a:pt x="0" y="403"/>
                  </a:cubicBezTo>
                  <a:lnTo>
                    <a:pt x="19" y="421"/>
                  </a:lnTo>
                  <a:lnTo>
                    <a:pt x="3831" y="38"/>
                  </a:lnTo>
                  <a:cubicBezTo>
                    <a:pt x="3849" y="38"/>
                    <a:pt x="3849" y="38"/>
                    <a:pt x="3849" y="19"/>
                  </a:cubicBezTo>
                  <a:cubicBezTo>
                    <a:pt x="3849" y="19"/>
                    <a:pt x="3849" y="1"/>
                    <a:pt x="38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599;p45">
              <a:extLst>
                <a:ext uri="{FF2B5EF4-FFF2-40B4-BE49-F238E27FC236}">
                  <a16:creationId xmlns:a16="http://schemas.microsoft.com/office/drawing/2014/main" id="{DED62282-E589-3D49-AEED-05F89835830E}"/>
                </a:ext>
              </a:extLst>
            </p:cNvPr>
            <p:cNvSpPr/>
            <p:nvPr/>
          </p:nvSpPr>
          <p:spPr>
            <a:xfrm>
              <a:off x="7330056" y="2204938"/>
              <a:ext cx="140873" cy="21142"/>
            </a:xfrm>
            <a:custGeom>
              <a:avLst/>
              <a:gdLst/>
              <a:ahLst/>
              <a:cxnLst/>
              <a:rect l="l" t="t" r="r" b="b"/>
              <a:pathLst>
                <a:path w="5024" h="754" extrusionOk="0">
                  <a:moveTo>
                    <a:pt x="5023" y="0"/>
                  </a:moveTo>
                  <a:lnTo>
                    <a:pt x="1" y="504"/>
                  </a:lnTo>
                  <a:lnTo>
                    <a:pt x="1" y="754"/>
                  </a:lnTo>
                  <a:lnTo>
                    <a:pt x="5023" y="255"/>
                  </a:lnTo>
                  <a:lnTo>
                    <a:pt x="5023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600;p45">
              <a:extLst>
                <a:ext uri="{FF2B5EF4-FFF2-40B4-BE49-F238E27FC236}">
                  <a16:creationId xmlns:a16="http://schemas.microsoft.com/office/drawing/2014/main" id="{D69EF822-E210-CD44-9FEB-22876874B1E3}"/>
                </a:ext>
              </a:extLst>
            </p:cNvPr>
            <p:cNvSpPr/>
            <p:nvPr/>
          </p:nvSpPr>
          <p:spPr>
            <a:xfrm>
              <a:off x="7214503" y="2203901"/>
              <a:ext cx="115581" cy="15198"/>
            </a:xfrm>
            <a:custGeom>
              <a:avLst/>
              <a:gdLst/>
              <a:ahLst/>
              <a:cxnLst/>
              <a:rect l="l" t="t" r="r" b="b"/>
              <a:pathLst>
                <a:path w="4122" h="542" extrusionOk="0">
                  <a:moveTo>
                    <a:pt x="250" y="0"/>
                  </a:moveTo>
                  <a:lnTo>
                    <a:pt x="0" y="79"/>
                  </a:lnTo>
                  <a:lnTo>
                    <a:pt x="4122" y="541"/>
                  </a:lnTo>
                  <a:lnTo>
                    <a:pt x="4122" y="366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601;p45">
              <a:extLst>
                <a:ext uri="{FF2B5EF4-FFF2-40B4-BE49-F238E27FC236}">
                  <a16:creationId xmlns:a16="http://schemas.microsoft.com/office/drawing/2014/main" id="{1A7FDC55-50D6-CC4D-8353-5F1DBA7CE3E7}"/>
                </a:ext>
              </a:extLst>
            </p:cNvPr>
            <p:cNvSpPr/>
            <p:nvPr/>
          </p:nvSpPr>
          <p:spPr>
            <a:xfrm>
              <a:off x="7244674" y="2022370"/>
              <a:ext cx="52379" cy="18170"/>
            </a:xfrm>
            <a:custGeom>
              <a:avLst/>
              <a:gdLst/>
              <a:ahLst/>
              <a:cxnLst/>
              <a:rect l="l" t="t" r="r" b="b"/>
              <a:pathLst>
                <a:path w="1868" h="648" extrusionOk="0">
                  <a:moveTo>
                    <a:pt x="1814" y="1"/>
                  </a:moveTo>
                  <a:cubicBezTo>
                    <a:pt x="1807" y="1"/>
                    <a:pt x="1800" y="2"/>
                    <a:pt x="1794" y="6"/>
                  </a:cubicBezTo>
                  <a:lnTo>
                    <a:pt x="79" y="121"/>
                  </a:lnTo>
                  <a:cubicBezTo>
                    <a:pt x="42" y="121"/>
                    <a:pt x="1" y="158"/>
                    <a:pt x="1" y="200"/>
                  </a:cubicBezTo>
                  <a:lnTo>
                    <a:pt x="1" y="583"/>
                  </a:lnTo>
                  <a:cubicBezTo>
                    <a:pt x="1" y="614"/>
                    <a:pt x="30" y="648"/>
                    <a:pt x="60" y="648"/>
                  </a:cubicBezTo>
                  <a:cubicBezTo>
                    <a:pt x="67" y="648"/>
                    <a:pt x="73" y="646"/>
                    <a:pt x="79" y="643"/>
                  </a:cubicBezTo>
                  <a:lnTo>
                    <a:pt x="1794" y="546"/>
                  </a:lnTo>
                  <a:cubicBezTo>
                    <a:pt x="1831" y="546"/>
                    <a:pt x="1868" y="505"/>
                    <a:pt x="1868" y="468"/>
                  </a:cubicBezTo>
                  <a:lnTo>
                    <a:pt x="1868" y="66"/>
                  </a:lnTo>
                  <a:cubicBezTo>
                    <a:pt x="1868" y="32"/>
                    <a:pt x="1843" y="1"/>
                    <a:pt x="1814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602;p45">
              <a:extLst>
                <a:ext uri="{FF2B5EF4-FFF2-40B4-BE49-F238E27FC236}">
                  <a16:creationId xmlns:a16="http://schemas.microsoft.com/office/drawing/2014/main" id="{12D18A58-8606-C247-BBF2-4D1B6880987E}"/>
                </a:ext>
              </a:extLst>
            </p:cNvPr>
            <p:cNvSpPr/>
            <p:nvPr/>
          </p:nvSpPr>
          <p:spPr>
            <a:xfrm>
              <a:off x="7244674" y="2095975"/>
              <a:ext cx="52379" cy="15057"/>
            </a:xfrm>
            <a:custGeom>
              <a:avLst/>
              <a:gdLst/>
              <a:ahLst/>
              <a:cxnLst/>
              <a:rect l="l" t="t" r="r" b="b"/>
              <a:pathLst>
                <a:path w="1868" h="537" extrusionOk="0">
                  <a:moveTo>
                    <a:pt x="79" y="1"/>
                  </a:moveTo>
                  <a:cubicBezTo>
                    <a:pt x="42" y="1"/>
                    <a:pt x="1" y="38"/>
                    <a:pt x="1" y="74"/>
                  </a:cubicBezTo>
                  <a:lnTo>
                    <a:pt x="1" y="463"/>
                  </a:lnTo>
                  <a:cubicBezTo>
                    <a:pt x="1" y="500"/>
                    <a:pt x="42" y="537"/>
                    <a:pt x="79" y="537"/>
                  </a:cubicBezTo>
                  <a:lnTo>
                    <a:pt x="1794" y="537"/>
                  </a:lnTo>
                  <a:cubicBezTo>
                    <a:pt x="1831" y="537"/>
                    <a:pt x="1868" y="518"/>
                    <a:pt x="1868" y="481"/>
                  </a:cubicBezTo>
                  <a:lnTo>
                    <a:pt x="1868" y="74"/>
                  </a:lnTo>
                  <a:cubicBezTo>
                    <a:pt x="1868" y="38"/>
                    <a:pt x="1831" y="1"/>
                    <a:pt x="1794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603;p45">
              <a:extLst>
                <a:ext uri="{FF2B5EF4-FFF2-40B4-BE49-F238E27FC236}">
                  <a16:creationId xmlns:a16="http://schemas.microsoft.com/office/drawing/2014/main" id="{A4A8C772-4164-9B4F-B970-2F59C6149213}"/>
                </a:ext>
              </a:extLst>
            </p:cNvPr>
            <p:cNvSpPr/>
            <p:nvPr/>
          </p:nvSpPr>
          <p:spPr>
            <a:xfrm>
              <a:off x="7244674" y="2166720"/>
              <a:ext cx="52379" cy="18282"/>
            </a:xfrm>
            <a:custGeom>
              <a:avLst/>
              <a:gdLst/>
              <a:ahLst/>
              <a:cxnLst/>
              <a:rect l="l" t="t" r="r" b="b"/>
              <a:pathLst>
                <a:path w="1868" h="652" extrusionOk="0">
                  <a:moveTo>
                    <a:pt x="79" y="0"/>
                  </a:moveTo>
                  <a:cubicBezTo>
                    <a:pt x="42" y="0"/>
                    <a:pt x="1" y="37"/>
                    <a:pt x="1" y="74"/>
                  </a:cubicBezTo>
                  <a:lnTo>
                    <a:pt x="1" y="439"/>
                  </a:lnTo>
                  <a:cubicBezTo>
                    <a:pt x="1" y="481"/>
                    <a:pt x="42" y="518"/>
                    <a:pt x="79" y="518"/>
                  </a:cubicBezTo>
                  <a:lnTo>
                    <a:pt x="1794" y="652"/>
                  </a:lnTo>
                  <a:cubicBezTo>
                    <a:pt x="1831" y="652"/>
                    <a:pt x="1868" y="615"/>
                    <a:pt x="1868" y="578"/>
                  </a:cubicBezTo>
                  <a:lnTo>
                    <a:pt x="1868" y="171"/>
                  </a:lnTo>
                  <a:cubicBezTo>
                    <a:pt x="1868" y="134"/>
                    <a:pt x="1831" y="93"/>
                    <a:pt x="1794" y="93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604;p45">
              <a:extLst>
                <a:ext uri="{FF2B5EF4-FFF2-40B4-BE49-F238E27FC236}">
                  <a16:creationId xmlns:a16="http://schemas.microsoft.com/office/drawing/2014/main" id="{CBCD6EC6-4C14-294C-B299-423FB23BF995}"/>
                </a:ext>
              </a:extLst>
            </p:cNvPr>
            <p:cNvSpPr/>
            <p:nvPr/>
          </p:nvSpPr>
          <p:spPr>
            <a:xfrm>
              <a:off x="7330056" y="2201181"/>
              <a:ext cx="140873" cy="17918"/>
            </a:xfrm>
            <a:custGeom>
              <a:avLst/>
              <a:gdLst/>
              <a:ahLst/>
              <a:cxnLst/>
              <a:rect l="l" t="t" r="r" b="b"/>
              <a:pathLst>
                <a:path w="5024" h="639" extrusionOk="0">
                  <a:moveTo>
                    <a:pt x="4829" y="0"/>
                  </a:moveTo>
                  <a:lnTo>
                    <a:pt x="1" y="463"/>
                  </a:lnTo>
                  <a:lnTo>
                    <a:pt x="1" y="638"/>
                  </a:lnTo>
                  <a:lnTo>
                    <a:pt x="5023" y="134"/>
                  </a:lnTo>
                  <a:lnTo>
                    <a:pt x="4829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605;p45">
              <a:extLst>
                <a:ext uri="{FF2B5EF4-FFF2-40B4-BE49-F238E27FC236}">
                  <a16:creationId xmlns:a16="http://schemas.microsoft.com/office/drawing/2014/main" id="{DCA8E2C3-57FC-794C-AE1C-C43BB33992B4}"/>
                </a:ext>
              </a:extLst>
            </p:cNvPr>
            <p:cNvSpPr/>
            <p:nvPr/>
          </p:nvSpPr>
          <p:spPr>
            <a:xfrm>
              <a:off x="7241450" y="2018753"/>
              <a:ext cx="52379" cy="18422"/>
            </a:xfrm>
            <a:custGeom>
              <a:avLst/>
              <a:gdLst/>
              <a:ahLst/>
              <a:cxnLst/>
              <a:rect l="l" t="t" r="r" b="b"/>
              <a:pathLst>
                <a:path w="1868" h="657" extrusionOk="0">
                  <a:moveTo>
                    <a:pt x="1793" y="1"/>
                  </a:moveTo>
                  <a:lnTo>
                    <a:pt x="79" y="116"/>
                  </a:lnTo>
                  <a:cubicBezTo>
                    <a:pt x="42" y="116"/>
                    <a:pt x="0" y="153"/>
                    <a:pt x="0" y="195"/>
                  </a:cubicBezTo>
                  <a:lnTo>
                    <a:pt x="0" y="578"/>
                  </a:lnTo>
                  <a:cubicBezTo>
                    <a:pt x="0" y="615"/>
                    <a:pt x="42" y="657"/>
                    <a:pt x="79" y="657"/>
                  </a:cubicBezTo>
                  <a:lnTo>
                    <a:pt x="1793" y="541"/>
                  </a:lnTo>
                  <a:cubicBezTo>
                    <a:pt x="1830" y="541"/>
                    <a:pt x="1867" y="518"/>
                    <a:pt x="1867" y="481"/>
                  </a:cubicBezTo>
                  <a:lnTo>
                    <a:pt x="1867" y="79"/>
                  </a:lnTo>
                  <a:cubicBezTo>
                    <a:pt x="1867" y="19"/>
                    <a:pt x="1830" y="1"/>
                    <a:pt x="179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606;p45">
              <a:extLst>
                <a:ext uri="{FF2B5EF4-FFF2-40B4-BE49-F238E27FC236}">
                  <a16:creationId xmlns:a16="http://schemas.microsoft.com/office/drawing/2014/main" id="{A6D3CF89-CF67-DA4A-B094-784983B5E9D9}"/>
                </a:ext>
              </a:extLst>
            </p:cNvPr>
            <p:cNvSpPr/>
            <p:nvPr/>
          </p:nvSpPr>
          <p:spPr>
            <a:xfrm>
              <a:off x="7241450" y="2092218"/>
              <a:ext cx="52379" cy="15590"/>
            </a:xfrm>
            <a:custGeom>
              <a:avLst/>
              <a:gdLst/>
              <a:ahLst/>
              <a:cxnLst/>
              <a:rect l="l" t="t" r="r" b="b"/>
              <a:pathLst>
                <a:path w="1868" h="556" extrusionOk="0">
                  <a:moveTo>
                    <a:pt x="1793" y="1"/>
                  </a:moveTo>
                  <a:lnTo>
                    <a:pt x="79" y="19"/>
                  </a:lnTo>
                  <a:cubicBezTo>
                    <a:pt x="42" y="19"/>
                    <a:pt x="0" y="38"/>
                    <a:pt x="0" y="74"/>
                  </a:cubicBezTo>
                  <a:lnTo>
                    <a:pt x="0" y="463"/>
                  </a:lnTo>
                  <a:cubicBezTo>
                    <a:pt x="0" y="500"/>
                    <a:pt x="42" y="537"/>
                    <a:pt x="79" y="537"/>
                  </a:cubicBezTo>
                  <a:lnTo>
                    <a:pt x="1793" y="555"/>
                  </a:lnTo>
                  <a:cubicBezTo>
                    <a:pt x="1830" y="555"/>
                    <a:pt x="1867" y="518"/>
                    <a:pt x="1867" y="481"/>
                  </a:cubicBezTo>
                  <a:lnTo>
                    <a:pt x="1867" y="74"/>
                  </a:lnTo>
                  <a:cubicBezTo>
                    <a:pt x="1867" y="38"/>
                    <a:pt x="1830" y="1"/>
                    <a:pt x="179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607;p45">
              <a:extLst>
                <a:ext uri="{FF2B5EF4-FFF2-40B4-BE49-F238E27FC236}">
                  <a16:creationId xmlns:a16="http://schemas.microsoft.com/office/drawing/2014/main" id="{15448158-6EA7-C444-83BF-B8D20B8F724B}"/>
                </a:ext>
              </a:extLst>
            </p:cNvPr>
            <p:cNvSpPr/>
            <p:nvPr/>
          </p:nvSpPr>
          <p:spPr>
            <a:xfrm>
              <a:off x="7241450" y="2162822"/>
              <a:ext cx="52379" cy="18422"/>
            </a:xfrm>
            <a:custGeom>
              <a:avLst/>
              <a:gdLst/>
              <a:ahLst/>
              <a:cxnLst/>
              <a:rect l="l" t="t" r="r" b="b"/>
              <a:pathLst>
                <a:path w="1868" h="657" extrusionOk="0">
                  <a:moveTo>
                    <a:pt x="79" y="1"/>
                  </a:moveTo>
                  <a:cubicBezTo>
                    <a:pt x="42" y="1"/>
                    <a:pt x="0" y="42"/>
                    <a:pt x="0" y="79"/>
                  </a:cubicBezTo>
                  <a:lnTo>
                    <a:pt x="0" y="463"/>
                  </a:lnTo>
                  <a:cubicBezTo>
                    <a:pt x="0" y="504"/>
                    <a:pt x="42" y="523"/>
                    <a:pt x="79" y="523"/>
                  </a:cubicBezTo>
                  <a:lnTo>
                    <a:pt x="1793" y="657"/>
                  </a:lnTo>
                  <a:cubicBezTo>
                    <a:pt x="1830" y="657"/>
                    <a:pt x="1867" y="620"/>
                    <a:pt x="1867" y="578"/>
                  </a:cubicBezTo>
                  <a:lnTo>
                    <a:pt x="1867" y="176"/>
                  </a:lnTo>
                  <a:cubicBezTo>
                    <a:pt x="1867" y="139"/>
                    <a:pt x="1830" y="98"/>
                    <a:pt x="1793" y="98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608;p45">
              <a:extLst>
                <a:ext uri="{FF2B5EF4-FFF2-40B4-BE49-F238E27FC236}">
                  <a16:creationId xmlns:a16="http://schemas.microsoft.com/office/drawing/2014/main" id="{A40BFC9B-9224-2B46-BC85-894C1B2D0DE9}"/>
                </a:ext>
              </a:extLst>
            </p:cNvPr>
            <p:cNvSpPr/>
            <p:nvPr/>
          </p:nvSpPr>
          <p:spPr>
            <a:xfrm>
              <a:off x="7209063" y="1969150"/>
              <a:ext cx="116618" cy="12310"/>
            </a:xfrm>
            <a:custGeom>
              <a:avLst/>
              <a:gdLst/>
              <a:ahLst/>
              <a:cxnLst/>
              <a:rect l="l" t="t" r="r" b="b"/>
              <a:pathLst>
                <a:path w="4159" h="439" extrusionOk="0">
                  <a:moveTo>
                    <a:pt x="4159" y="0"/>
                  </a:moveTo>
                  <a:lnTo>
                    <a:pt x="0" y="231"/>
                  </a:lnTo>
                  <a:lnTo>
                    <a:pt x="0" y="439"/>
                  </a:lnTo>
                  <a:lnTo>
                    <a:pt x="4159" y="250"/>
                  </a:lnTo>
                  <a:lnTo>
                    <a:pt x="415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609;p45">
              <a:extLst>
                <a:ext uri="{FF2B5EF4-FFF2-40B4-BE49-F238E27FC236}">
                  <a16:creationId xmlns:a16="http://schemas.microsoft.com/office/drawing/2014/main" id="{AB570262-B175-2C40-8A95-781C1473F5B1}"/>
                </a:ext>
              </a:extLst>
            </p:cNvPr>
            <p:cNvSpPr/>
            <p:nvPr/>
          </p:nvSpPr>
          <p:spPr>
            <a:xfrm>
              <a:off x="7209063" y="1981431"/>
              <a:ext cx="15170" cy="222497"/>
            </a:xfrm>
            <a:custGeom>
              <a:avLst/>
              <a:gdLst/>
              <a:ahLst/>
              <a:cxnLst/>
              <a:rect l="l" t="t" r="r" b="b"/>
              <a:pathLst>
                <a:path w="541" h="7935" extrusionOk="0">
                  <a:moveTo>
                    <a:pt x="0" y="1"/>
                  </a:moveTo>
                  <a:lnTo>
                    <a:pt x="444" y="7934"/>
                  </a:lnTo>
                  <a:lnTo>
                    <a:pt x="541" y="7934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610;p45">
              <a:extLst>
                <a:ext uri="{FF2B5EF4-FFF2-40B4-BE49-F238E27FC236}">
                  <a16:creationId xmlns:a16="http://schemas.microsoft.com/office/drawing/2014/main" id="{66907C5D-5DF5-F24D-8750-D2168506DF3B}"/>
                </a:ext>
              </a:extLst>
            </p:cNvPr>
            <p:cNvSpPr/>
            <p:nvPr/>
          </p:nvSpPr>
          <p:spPr>
            <a:xfrm>
              <a:off x="7321392" y="1976132"/>
              <a:ext cx="8692" cy="238032"/>
            </a:xfrm>
            <a:custGeom>
              <a:avLst/>
              <a:gdLst/>
              <a:ahLst/>
              <a:cxnLst/>
              <a:rect l="l" t="t" r="r" b="b"/>
              <a:pathLst>
                <a:path w="310" h="8489" extrusionOk="0">
                  <a:moveTo>
                    <a:pt x="0" y="1"/>
                  </a:moveTo>
                  <a:lnTo>
                    <a:pt x="213" y="8470"/>
                  </a:lnTo>
                  <a:lnTo>
                    <a:pt x="310" y="848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611;p45">
              <a:extLst>
                <a:ext uri="{FF2B5EF4-FFF2-40B4-BE49-F238E27FC236}">
                  <a16:creationId xmlns:a16="http://schemas.microsoft.com/office/drawing/2014/main" id="{5C54D4FE-F2A8-5342-B985-00900ED783E6}"/>
                </a:ext>
              </a:extLst>
            </p:cNvPr>
            <p:cNvSpPr/>
            <p:nvPr/>
          </p:nvSpPr>
          <p:spPr>
            <a:xfrm>
              <a:off x="7448217" y="2213098"/>
              <a:ext cx="13515" cy="46939"/>
            </a:xfrm>
            <a:custGeom>
              <a:avLst/>
              <a:gdLst/>
              <a:ahLst/>
              <a:cxnLst/>
              <a:rect l="l" t="t" r="r" b="b"/>
              <a:pathLst>
                <a:path w="482" h="1674" extrusionOk="0">
                  <a:moveTo>
                    <a:pt x="481" y="1"/>
                  </a:moveTo>
                  <a:lnTo>
                    <a:pt x="19" y="38"/>
                  </a:lnTo>
                  <a:lnTo>
                    <a:pt x="1" y="213"/>
                  </a:lnTo>
                  <a:lnTo>
                    <a:pt x="250" y="213"/>
                  </a:lnTo>
                  <a:lnTo>
                    <a:pt x="1" y="1673"/>
                  </a:lnTo>
                  <a:lnTo>
                    <a:pt x="195" y="1673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612;p45">
              <a:extLst>
                <a:ext uri="{FF2B5EF4-FFF2-40B4-BE49-F238E27FC236}">
                  <a16:creationId xmlns:a16="http://schemas.microsoft.com/office/drawing/2014/main" id="{A02EEB89-0EAF-7C40-98C6-1274320CB5D9}"/>
                </a:ext>
              </a:extLst>
            </p:cNvPr>
            <p:cNvSpPr/>
            <p:nvPr/>
          </p:nvSpPr>
          <p:spPr>
            <a:xfrm>
              <a:off x="7330056" y="2225548"/>
              <a:ext cx="7038" cy="45873"/>
            </a:xfrm>
            <a:custGeom>
              <a:avLst/>
              <a:gdLst/>
              <a:ahLst/>
              <a:cxnLst/>
              <a:rect l="l" t="t" r="r" b="b"/>
              <a:pathLst>
                <a:path w="251" h="1636" extrusionOk="0">
                  <a:moveTo>
                    <a:pt x="250" y="0"/>
                  </a:moveTo>
                  <a:lnTo>
                    <a:pt x="1" y="19"/>
                  </a:lnTo>
                  <a:lnTo>
                    <a:pt x="172" y="1636"/>
                  </a:lnTo>
                  <a:lnTo>
                    <a:pt x="232" y="1617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613;p45">
              <a:extLst>
                <a:ext uri="{FF2B5EF4-FFF2-40B4-BE49-F238E27FC236}">
                  <a16:creationId xmlns:a16="http://schemas.microsoft.com/office/drawing/2014/main" id="{DA2B6496-19C9-E94A-9885-75DEFB38066A}"/>
                </a:ext>
              </a:extLst>
            </p:cNvPr>
            <p:cNvSpPr/>
            <p:nvPr/>
          </p:nvSpPr>
          <p:spPr>
            <a:xfrm>
              <a:off x="7343543" y="2223333"/>
              <a:ext cx="11805" cy="32414"/>
            </a:xfrm>
            <a:custGeom>
              <a:avLst/>
              <a:gdLst/>
              <a:ahLst/>
              <a:cxnLst/>
              <a:rect l="l" t="t" r="r" b="b"/>
              <a:pathLst>
                <a:path w="421" h="1156" extrusionOk="0">
                  <a:moveTo>
                    <a:pt x="421" y="1"/>
                  </a:moveTo>
                  <a:lnTo>
                    <a:pt x="0" y="38"/>
                  </a:lnTo>
                  <a:lnTo>
                    <a:pt x="0" y="176"/>
                  </a:lnTo>
                  <a:lnTo>
                    <a:pt x="268" y="195"/>
                  </a:lnTo>
                  <a:lnTo>
                    <a:pt x="287" y="1156"/>
                  </a:lnTo>
                  <a:lnTo>
                    <a:pt x="365" y="1137"/>
                  </a:lnTo>
                  <a:lnTo>
                    <a:pt x="421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3817;p55">
            <a:extLst>
              <a:ext uri="{FF2B5EF4-FFF2-40B4-BE49-F238E27FC236}">
                <a16:creationId xmlns:a16="http://schemas.microsoft.com/office/drawing/2014/main" id="{B67DB1D5-BBC8-8E49-8138-07EC350980E1}"/>
              </a:ext>
            </a:extLst>
          </p:cNvPr>
          <p:cNvGrpSpPr/>
          <p:nvPr/>
        </p:nvGrpSpPr>
        <p:grpSpPr>
          <a:xfrm flipH="1">
            <a:off x="4024145" y="2660595"/>
            <a:ext cx="1154606" cy="1760847"/>
            <a:chOff x="5275450" y="2347600"/>
            <a:chExt cx="112650" cy="171800"/>
          </a:xfrm>
        </p:grpSpPr>
        <p:sp>
          <p:nvSpPr>
            <p:cNvPr id="304" name="Google Shape;3818;p55">
              <a:extLst>
                <a:ext uri="{FF2B5EF4-FFF2-40B4-BE49-F238E27FC236}">
                  <a16:creationId xmlns:a16="http://schemas.microsoft.com/office/drawing/2014/main" id="{131842BC-057C-7342-A1B3-DF4062A13F60}"/>
                </a:ext>
              </a:extLst>
            </p:cNvPr>
            <p:cNvSpPr/>
            <p:nvPr/>
          </p:nvSpPr>
          <p:spPr>
            <a:xfrm>
              <a:off x="5312550" y="2445325"/>
              <a:ext cx="31775" cy="73150"/>
            </a:xfrm>
            <a:custGeom>
              <a:avLst/>
              <a:gdLst/>
              <a:ahLst/>
              <a:cxnLst/>
              <a:rect l="l" t="t" r="r" b="b"/>
              <a:pathLst>
                <a:path w="1271" h="2926" extrusionOk="0">
                  <a:moveTo>
                    <a:pt x="0" y="0"/>
                  </a:moveTo>
                  <a:lnTo>
                    <a:pt x="116" y="481"/>
                  </a:lnTo>
                  <a:lnTo>
                    <a:pt x="790" y="767"/>
                  </a:lnTo>
                  <a:lnTo>
                    <a:pt x="675" y="2925"/>
                  </a:lnTo>
                  <a:lnTo>
                    <a:pt x="1040" y="2925"/>
                  </a:lnTo>
                  <a:lnTo>
                    <a:pt x="1021" y="2616"/>
                  </a:lnTo>
                  <a:lnTo>
                    <a:pt x="966" y="2579"/>
                  </a:lnTo>
                  <a:lnTo>
                    <a:pt x="869" y="1618"/>
                  </a:lnTo>
                  <a:lnTo>
                    <a:pt x="906" y="1502"/>
                  </a:lnTo>
                  <a:lnTo>
                    <a:pt x="906" y="790"/>
                  </a:lnTo>
                  <a:lnTo>
                    <a:pt x="1234" y="675"/>
                  </a:lnTo>
                  <a:lnTo>
                    <a:pt x="1271" y="347"/>
                  </a:lnTo>
                  <a:lnTo>
                    <a:pt x="1252" y="328"/>
                  </a:lnTo>
                  <a:lnTo>
                    <a:pt x="1197" y="633"/>
                  </a:lnTo>
                  <a:lnTo>
                    <a:pt x="1003" y="675"/>
                  </a:lnTo>
                  <a:lnTo>
                    <a:pt x="869" y="712"/>
                  </a:lnTo>
                  <a:lnTo>
                    <a:pt x="790" y="633"/>
                  </a:lnTo>
                  <a:lnTo>
                    <a:pt x="675" y="250"/>
                  </a:lnTo>
                  <a:lnTo>
                    <a:pt x="638" y="56"/>
                  </a:lnTo>
                  <a:lnTo>
                    <a:pt x="656" y="268"/>
                  </a:lnTo>
                  <a:lnTo>
                    <a:pt x="735" y="652"/>
                  </a:lnTo>
                  <a:lnTo>
                    <a:pt x="157" y="462"/>
                  </a:lnTo>
                  <a:lnTo>
                    <a:pt x="250" y="97"/>
                  </a:lnTo>
                  <a:lnTo>
                    <a:pt x="134" y="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819;p55">
              <a:extLst>
                <a:ext uri="{FF2B5EF4-FFF2-40B4-BE49-F238E27FC236}">
                  <a16:creationId xmlns:a16="http://schemas.microsoft.com/office/drawing/2014/main" id="{4F5A14C7-2C8C-594A-A677-89A42E0B07E3}"/>
                </a:ext>
              </a:extLst>
            </p:cNvPr>
            <p:cNvSpPr/>
            <p:nvPr/>
          </p:nvSpPr>
          <p:spPr>
            <a:xfrm>
              <a:off x="5275450" y="2347600"/>
              <a:ext cx="112650" cy="109400"/>
            </a:xfrm>
            <a:custGeom>
              <a:avLst/>
              <a:gdLst/>
              <a:ahLst/>
              <a:cxnLst/>
              <a:rect l="l" t="t" r="r" b="b"/>
              <a:pathLst>
                <a:path w="4506" h="4376" extrusionOk="0">
                  <a:moveTo>
                    <a:pt x="2025" y="0"/>
                  </a:moveTo>
                  <a:cubicBezTo>
                    <a:pt x="1775" y="37"/>
                    <a:pt x="1119" y="310"/>
                    <a:pt x="1119" y="310"/>
                  </a:cubicBezTo>
                  <a:lnTo>
                    <a:pt x="1216" y="97"/>
                  </a:lnTo>
                  <a:lnTo>
                    <a:pt x="1216" y="97"/>
                  </a:lnTo>
                  <a:cubicBezTo>
                    <a:pt x="1198" y="97"/>
                    <a:pt x="389" y="596"/>
                    <a:pt x="158" y="943"/>
                  </a:cubicBezTo>
                  <a:cubicBezTo>
                    <a:pt x="140" y="1003"/>
                    <a:pt x="116" y="1058"/>
                    <a:pt x="116" y="1156"/>
                  </a:cubicBezTo>
                  <a:cubicBezTo>
                    <a:pt x="79" y="1368"/>
                    <a:pt x="79" y="1636"/>
                    <a:pt x="79" y="1886"/>
                  </a:cubicBezTo>
                  <a:cubicBezTo>
                    <a:pt x="98" y="1904"/>
                    <a:pt x="98" y="1946"/>
                    <a:pt x="98" y="1983"/>
                  </a:cubicBezTo>
                  <a:cubicBezTo>
                    <a:pt x="98" y="2232"/>
                    <a:pt x="116" y="2426"/>
                    <a:pt x="116" y="2426"/>
                  </a:cubicBezTo>
                  <a:cubicBezTo>
                    <a:pt x="116" y="2426"/>
                    <a:pt x="61" y="2311"/>
                    <a:pt x="1" y="2117"/>
                  </a:cubicBezTo>
                  <a:lnTo>
                    <a:pt x="1" y="2117"/>
                  </a:lnTo>
                  <a:cubicBezTo>
                    <a:pt x="60" y="3119"/>
                    <a:pt x="506" y="3618"/>
                    <a:pt x="540" y="3636"/>
                  </a:cubicBezTo>
                  <a:lnTo>
                    <a:pt x="540" y="3636"/>
                  </a:lnTo>
                  <a:cubicBezTo>
                    <a:pt x="531" y="3633"/>
                    <a:pt x="475" y="3613"/>
                    <a:pt x="371" y="3563"/>
                  </a:cubicBezTo>
                  <a:lnTo>
                    <a:pt x="371" y="3563"/>
                  </a:lnTo>
                  <a:cubicBezTo>
                    <a:pt x="560" y="3794"/>
                    <a:pt x="773" y="3965"/>
                    <a:pt x="1004" y="4080"/>
                  </a:cubicBezTo>
                  <a:cubicBezTo>
                    <a:pt x="1563" y="4353"/>
                    <a:pt x="2177" y="4353"/>
                    <a:pt x="2602" y="4371"/>
                  </a:cubicBezTo>
                  <a:cubicBezTo>
                    <a:pt x="2650" y="4374"/>
                    <a:pt x="2696" y="4376"/>
                    <a:pt x="2741" y="4376"/>
                  </a:cubicBezTo>
                  <a:cubicBezTo>
                    <a:pt x="3245" y="4376"/>
                    <a:pt x="3606" y="4192"/>
                    <a:pt x="3873" y="3946"/>
                  </a:cubicBezTo>
                  <a:lnTo>
                    <a:pt x="3891" y="3928"/>
                  </a:lnTo>
                  <a:lnTo>
                    <a:pt x="3891" y="3909"/>
                  </a:lnTo>
                  <a:lnTo>
                    <a:pt x="3910" y="3909"/>
                  </a:lnTo>
                  <a:lnTo>
                    <a:pt x="3928" y="3891"/>
                  </a:lnTo>
                  <a:lnTo>
                    <a:pt x="3928" y="3868"/>
                  </a:lnTo>
                  <a:cubicBezTo>
                    <a:pt x="3951" y="3868"/>
                    <a:pt x="3951" y="3849"/>
                    <a:pt x="3970" y="3831"/>
                  </a:cubicBezTo>
                  <a:lnTo>
                    <a:pt x="3988" y="3812"/>
                  </a:lnTo>
                  <a:lnTo>
                    <a:pt x="4007" y="3794"/>
                  </a:lnTo>
                  <a:lnTo>
                    <a:pt x="4025" y="3775"/>
                  </a:lnTo>
                  <a:lnTo>
                    <a:pt x="4025" y="3752"/>
                  </a:lnTo>
                  <a:lnTo>
                    <a:pt x="4044" y="3752"/>
                  </a:lnTo>
                  <a:cubicBezTo>
                    <a:pt x="4414" y="3253"/>
                    <a:pt x="4506" y="2657"/>
                    <a:pt x="4487" y="2597"/>
                  </a:cubicBezTo>
                  <a:lnTo>
                    <a:pt x="4487" y="2597"/>
                  </a:lnTo>
                  <a:cubicBezTo>
                    <a:pt x="4390" y="2925"/>
                    <a:pt x="4275" y="2985"/>
                    <a:pt x="4275" y="2985"/>
                  </a:cubicBezTo>
                  <a:cubicBezTo>
                    <a:pt x="4275" y="2985"/>
                    <a:pt x="4469" y="2389"/>
                    <a:pt x="4432" y="1733"/>
                  </a:cubicBezTo>
                  <a:cubicBezTo>
                    <a:pt x="4432" y="1655"/>
                    <a:pt x="4432" y="1558"/>
                    <a:pt x="4414" y="1484"/>
                  </a:cubicBezTo>
                  <a:cubicBezTo>
                    <a:pt x="4372" y="1290"/>
                    <a:pt x="4298" y="1137"/>
                    <a:pt x="4238" y="1022"/>
                  </a:cubicBezTo>
                  <a:cubicBezTo>
                    <a:pt x="4104" y="772"/>
                    <a:pt x="3970" y="633"/>
                    <a:pt x="3970" y="633"/>
                  </a:cubicBezTo>
                  <a:lnTo>
                    <a:pt x="3910" y="906"/>
                  </a:lnTo>
                  <a:cubicBezTo>
                    <a:pt x="3466" y="310"/>
                    <a:pt x="2833" y="37"/>
                    <a:pt x="2833" y="37"/>
                  </a:cubicBezTo>
                  <a:lnTo>
                    <a:pt x="2833" y="37"/>
                  </a:lnTo>
                  <a:lnTo>
                    <a:pt x="2870" y="444"/>
                  </a:lnTo>
                  <a:lnTo>
                    <a:pt x="2524" y="97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820;p55">
              <a:extLst>
                <a:ext uri="{FF2B5EF4-FFF2-40B4-BE49-F238E27FC236}">
                  <a16:creationId xmlns:a16="http://schemas.microsoft.com/office/drawing/2014/main" id="{9C842968-44BE-E248-A19A-9C5A569A407C}"/>
                </a:ext>
              </a:extLst>
            </p:cNvPr>
            <p:cNvSpPr/>
            <p:nvPr/>
          </p:nvSpPr>
          <p:spPr>
            <a:xfrm>
              <a:off x="5275450" y="2397150"/>
              <a:ext cx="56875" cy="46225"/>
            </a:xfrm>
            <a:custGeom>
              <a:avLst/>
              <a:gdLst/>
              <a:ahLst/>
              <a:cxnLst/>
              <a:rect l="l" t="t" r="r" b="b"/>
              <a:pathLst>
                <a:path w="2275" h="1849" extrusionOk="0">
                  <a:moveTo>
                    <a:pt x="98" y="1"/>
                  </a:moveTo>
                  <a:cubicBezTo>
                    <a:pt x="98" y="250"/>
                    <a:pt x="116" y="444"/>
                    <a:pt x="116" y="444"/>
                  </a:cubicBezTo>
                  <a:cubicBezTo>
                    <a:pt x="116" y="444"/>
                    <a:pt x="61" y="329"/>
                    <a:pt x="1" y="135"/>
                  </a:cubicBezTo>
                  <a:lnTo>
                    <a:pt x="1" y="135"/>
                  </a:lnTo>
                  <a:cubicBezTo>
                    <a:pt x="61" y="1156"/>
                    <a:pt x="523" y="1655"/>
                    <a:pt x="541" y="1655"/>
                  </a:cubicBezTo>
                  <a:lnTo>
                    <a:pt x="541" y="1678"/>
                  </a:lnTo>
                  <a:lnTo>
                    <a:pt x="888" y="1849"/>
                  </a:lnTo>
                  <a:lnTo>
                    <a:pt x="791" y="1424"/>
                  </a:lnTo>
                  <a:lnTo>
                    <a:pt x="1581" y="1119"/>
                  </a:lnTo>
                  <a:lnTo>
                    <a:pt x="1581" y="1119"/>
                  </a:lnTo>
                  <a:lnTo>
                    <a:pt x="1484" y="1234"/>
                  </a:lnTo>
                  <a:lnTo>
                    <a:pt x="2274" y="1770"/>
                  </a:lnTo>
                  <a:lnTo>
                    <a:pt x="1946" y="828"/>
                  </a:lnTo>
                  <a:lnTo>
                    <a:pt x="1350" y="985"/>
                  </a:lnTo>
                  <a:lnTo>
                    <a:pt x="1101" y="560"/>
                  </a:lnTo>
                  <a:lnTo>
                    <a:pt x="657" y="1216"/>
                  </a:lnTo>
                  <a:lnTo>
                    <a:pt x="310" y="925"/>
                  </a:lnTo>
                  <a:lnTo>
                    <a:pt x="463" y="925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821;p55">
              <a:extLst>
                <a:ext uri="{FF2B5EF4-FFF2-40B4-BE49-F238E27FC236}">
                  <a16:creationId xmlns:a16="http://schemas.microsoft.com/office/drawing/2014/main" id="{32812106-9736-D747-AFC5-6247E8E5614F}"/>
                </a:ext>
              </a:extLst>
            </p:cNvPr>
            <p:cNvSpPr/>
            <p:nvPr/>
          </p:nvSpPr>
          <p:spPr>
            <a:xfrm>
              <a:off x="5347200" y="2378900"/>
              <a:ext cx="40900" cy="62525"/>
            </a:xfrm>
            <a:custGeom>
              <a:avLst/>
              <a:gdLst/>
              <a:ahLst/>
              <a:cxnLst/>
              <a:rect l="l" t="t" r="r" b="b"/>
              <a:pathLst>
                <a:path w="1636" h="2501" extrusionOk="0">
                  <a:moveTo>
                    <a:pt x="1234" y="1"/>
                  </a:moveTo>
                  <a:lnTo>
                    <a:pt x="1021" y="463"/>
                  </a:lnTo>
                  <a:lnTo>
                    <a:pt x="675" y="500"/>
                  </a:lnTo>
                  <a:lnTo>
                    <a:pt x="1271" y="1114"/>
                  </a:lnTo>
                  <a:lnTo>
                    <a:pt x="1137" y="1599"/>
                  </a:lnTo>
                  <a:lnTo>
                    <a:pt x="966" y="1327"/>
                  </a:lnTo>
                  <a:lnTo>
                    <a:pt x="693" y="2001"/>
                  </a:lnTo>
                  <a:lnTo>
                    <a:pt x="559" y="1886"/>
                  </a:lnTo>
                  <a:lnTo>
                    <a:pt x="231" y="2292"/>
                  </a:lnTo>
                  <a:lnTo>
                    <a:pt x="0" y="2135"/>
                  </a:lnTo>
                  <a:lnTo>
                    <a:pt x="19" y="2408"/>
                  </a:lnTo>
                  <a:lnTo>
                    <a:pt x="504" y="2463"/>
                  </a:lnTo>
                  <a:lnTo>
                    <a:pt x="559" y="2292"/>
                  </a:lnTo>
                  <a:lnTo>
                    <a:pt x="675" y="2500"/>
                  </a:lnTo>
                  <a:lnTo>
                    <a:pt x="1118" y="2232"/>
                  </a:lnTo>
                  <a:lnTo>
                    <a:pt x="1234" y="1923"/>
                  </a:lnTo>
                  <a:lnTo>
                    <a:pt x="1174" y="2500"/>
                  </a:lnTo>
                  <a:cubicBezTo>
                    <a:pt x="1544" y="2001"/>
                    <a:pt x="1636" y="1405"/>
                    <a:pt x="1617" y="1345"/>
                  </a:cubicBezTo>
                  <a:lnTo>
                    <a:pt x="1617" y="1345"/>
                  </a:lnTo>
                  <a:cubicBezTo>
                    <a:pt x="1520" y="1673"/>
                    <a:pt x="1405" y="1733"/>
                    <a:pt x="1405" y="1733"/>
                  </a:cubicBezTo>
                  <a:cubicBezTo>
                    <a:pt x="1405" y="1733"/>
                    <a:pt x="1599" y="1137"/>
                    <a:pt x="1562" y="481"/>
                  </a:cubicBezTo>
                  <a:cubicBezTo>
                    <a:pt x="1562" y="403"/>
                    <a:pt x="1562" y="306"/>
                    <a:pt x="1544" y="232"/>
                  </a:cubicBezTo>
                  <a:lnTo>
                    <a:pt x="1289" y="287"/>
                  </a:lnTo>
                  <a:lnTo>
                    <a:pt x="1234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822;p55">
              <a:extLst>
                <a:ext uri="{FF2B5EF4-FFF2-40B4-BE49-F238E27FC236}">
                  <a16:creationId xmlns:a16="http://schemas.microsoft.com/office/drawing/2014/main" id="{70AF84B4-058E-4740-83E3-FD62361FC7E3}"/>
                </a:ext>
              </a:extLst>
            </p:cNvPr>
            <p:cNvSpPr/>
            <p:nvPr/>
          </p:nvSpPr>
          <p:spPr>
            <a:xfrm>
              <a:off x="5318775" y="2411600"/>
              <a:ext cx="47275" cy="32000"/>
            </a:xfrm>
            <a:custGeom>
              <a:avLst/>
              <a:gdLst/>
              <a:ahLst/>
              <a:cxnLst/>
              <a:rect l="l" t="t" r="r" b="b"/>
              <a:pathLst>
                <a:path w="1891" h="1280" extrusionOk="0">
                  <a:moveTo>
                    <a:pt x="292" y="0"/>
                  </a:moveTo>
                  <a:lnTo>
                    <a:pt x="1" y="310"/>
                  </a:lnTo>
                  <a:cubicBezTo>
                    <a:pt x="1" y="310"/>
                    <a:pt x="370" y="1058"/>
                    <a:pt x="389" y="1077"/>
                  </a:cubicBezTo>
                  <a:cubicBezTo>
                    <a:pt x="426" y="1100"/>
                    <a:pt x="541" y="1271"/>
                    <a:pt x="541" y="1271"/>
                  </a:cubicBezTo>
                  <a:cubicBezTo>
                    <a:pt x="541" y="1271"/>
                    <a:pt x="671" y="1279"/>
                    <a:pt x="762" y="1279"/>
                  </a:cubicBezTo>
                  <a:cubicBezTo>
                    <a:pt x="808" y="1279"/>
                    <a:pt x="845" y="1277"/>
                    <a:pt x="851" y="1271"/>
                  </a:cubicBezTo>
                  <a:cubicBezTo>
                    <a:pt x="888" y="1252"/>
                    <a:pt x="1253" y="1155"/>
                    <a:pt x="1271" y="1155"/>
                  </a:cubicBezTo>
                  <a:cubicBezTo>
                    <a:pt x="1313" y="1155"/>
                    <a:pt x="1465" y="943"/>
                    <a:pt x="1465" y="943"/>
                  </a:cubicBezTo>
                  <a:lnTo>
                    <a:pt x="1830" y="693"/>
                  </a:lnTo>
                  <a:lnTo>
                    <a:pt x="1890" y="541"/>
                  </a:lnTo>
                  <a:lnTo>
                    <a:pt x="1733" y="347"/>
                  </a:lnTo>
                  <a:lnTo>
                    <a:pt x="1465" y="541"/>
                  </a:lnTo>
                  <a:lnTo>
                    <a:pt x="1253" y="231"/>
                  </a:lnTo>
                  <a:lnTo>
                    <a:pt x="851" y="347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823;p55">
              <a:extLst>
                <a:ext uri="{FF2B5EF4-FFF2-40B4-BE49-F238E27FC236}">
                  <a16:creationId xmlns:a16="http://schemas.microsoft.com/office/drawing/2014/main" id="{D9EF2FC8-0F3D-4442-81A7-C50334626994}"/>
                </a:ext>
              </a:extLst>
            </p:cNvPr>
            <p:cNvSpPr/>
            <p:nvPr/>
          </p:nvSpPr>
          <p:spPr>
            <a:xfrm>
              <a:off x="5284700" y="2425100"/>
              <a:ext cx="93350" cy="31900"/>
            </a:xfrm>
            <a:custGeom>
              <a:avLst/>
              <a:gdLst/>
              <a:ahLst/>
              <a:cxnLst/>
              <a:rect l="l" t="t" r="r" b="b"/>
              <a:pathLst>
                <a:path w="3734" h="1276" extrusionOk="0">
                  <a:moveTo>
                    <a:pt x="1" y="463"/>
                  </a:moveTo>
                  <a:cubicBezTo>
                    <a:pt x="6" y="465"/>
                    <a:pt x="11" y="468"/>
                    <a:pt x="16" y="470"/>
                  </a:cubicBezTo>
                  <a:lnTo>
                    <a:pt x="16" y="470"/>
                  </a:lnTo>
                  <a:cubicBezTo>
                    <a:pt x="12" y="466"/>
                    <a:pt x="8" y="463"/>
                    <a:pt x="1" y="463"/>
                  </a:cubicBezTo>
                  <a:close/>
                  <a:moveTo>
                    <a:pt x="1211" y="1"/>
                  </a:moveTo>
                  <a:lnTo>
                    <a:pt x="421" y="306"/>
                  </a:lnTo>
                  <a:lnTo>
                    <a:pt x="518" y="731"/>
                  </a:lnTo>
                  <a:lnTo>
                    <a:pt x="171" y="560"/>
                  </a:lnTo>
                  <a:lnTo>
                    <a:pt x="171" y="537"/>
                  </a:lnTo>
                  <a:cubicBezTo>
                    <a:pt x="171" y="537"/>
                    <a:pt x="121" y="520"/>
                    <a:pt x="16" y="470"/>
                  </a:cubicBezTo>
                  <a:lnTo>
                    <a:pt x="16" y="470"/>
                  </a:lnTo>
                  <a:cubicBezTo>
                    <a:pt x="22" y="477"/>
                    <a:pt x="26" y="489"/>
                    <a:pt x="37" y="500"/>
                  </a:cubicBezTo>
                  <a:lnTo>
                    <a:pt x="56" y="518"/>
                  </a:lnTo>
                  <a:lnTo>
                    <a:pt x="56" y="537"/>
                  </a:lnTo>
                  <a:cubicBezTo>
                    <a:pt x="93" y="560"/>
                    <a:pt x="116" y="578"/>
                    <a:pt x="135" y="597"/>
                  </a:cubicBezTo>
                  <a:lnTo>
                    <a:pt x="135" y="615"/>
                  </a:lnTo>
                  <a:lnTo>
                    <a:pt x="153" y="615"/>
                  </a:lnTo>
                  <a:lnTo>
                    <a:pt x="171" y="634"/>
                  </a:lnTo>
                  <a:lnTo>
                    <a:pt x="190" y="652"/>
                  </a:lnTo>
                  <a:lnTo>
                    <a:pt x="190" y="675"/>
                  </a:lnTo>
                  <a:lnTo>
                    <a:pt x="208" y="675"/>
                  </a:lnTo>
                  <a:lnTo>
                    <a:pt x="208" y="694"/>
                  </a:lnTo>
                  <a:lnTo>
                    <a:pt x="232" y="694"/>
                  </a:lnTo>
                  <a:cubicBezTo>
                    <a:pt x="269" y="731"/>
                    <a:pt x="324" y="791"/>
                    <a:pt x="384" y="828"/>
                  </a:cubicBezTo>
                  <a:lnTo>
                    <a:pt x="403" y="828"/>
                  </a:lnTo>
                  <a:lnTo>
                    <a:pt x="421" y="846"/>
                  </a:lnTo>
                  <a:lnTo>
                    <a:pt x="439" y="865"/>
                  </a:lnTo>
                  <a:lnTo>
                    <a:pt x="463" y="865"/>
                  </a:lnTo>
                  <a:lnTo>
                    <a:pt x="463" y="883"/>
                  </a:lnTo>
                  <a:lnTo>
                    <a:pt x="481" y="883"/>
                  </a:lnTo>
                  <a:cubicBezTo>
                    <a:pt x="500" y="883"/>
                    <a:pt x="500" y="906"/>
                    <a:pt x="518" y="906"/>
                  </a:cubicBezTo>
                  <a:lnTo>
                    <a:pt x="537" y="925"/>
                  </a:lnTo>
                  <a:lnTo>
                    <a:pt x="555" y="925"/>
                  </a:lnTo>
                  <a:lnTo>
                    <a:pt x="578" y="943"/>
                  </a:lnTo>
                  <a:lnTo>
                    <a:pt x="597" y="943"/>
                  </a:lnTo>
                  <a:lnTo>
                    <a:pt x="597" y="962"/>
                  </a:lnTo>
                  <a:cubicBezTo>
                    <a:pt x="615" y="962"/>
                    <a:pt x="634" y="962"/>
                    <a:pt x="634" y="980"/>
                  </a:cubicBezTo>
                  <a:cubicBezTo>
                    <a:pt x="1193" y="1253"/>
                    <a:pt x="1807" y="1253"/>
                    <a:pt x="2232" y="1271"/>
                  </a:cubicBezTo>
                  <a:cubicBezTo>
                    <a:pt x="2280" y="1274"/>
                    <a:pt x="2326" y="1276"/>
                    <a:pt x="2371" y="1276"/>
                  </a:cubicBezTo>
                  <a:cubicBezTo>
                    <a:pt x="2875" y="1276"/>
                    <a:pt x="3236" y="1092"/>
                    <a:pt x="3503" y="846"/>
                  </a:cubicBezTo>
                  <a:cubicBezTo>
                    <a:pt x="3558" y="768"/>
                    <a:pt x="3618" y="712"/>
                    <a:pt x="3674" y="652"/>
                  </a:cubicBezTo>
                  <a:lnTo>
                    <a:pt x="3734" y="75"/>
                  </a:lnTo>
                  <a:lnTo>
                    <a:pt x="3618" y="384"/>
                  </a:lnTo>
                  <a:lnTo>
                    <a:pt x="3175" y="652"/>
                  </a:lnTo>
                  <a:lnTo>
                    <a:pt x="3059" y="444"/>
                  </a:lnTo>
                  <a:lnTo>
                    <a:pt x="3004" y="615"/>
                  </a:lnTo>
                  <a:lnTo>
                    <a:pt x="2519" y="560"/>
                  </a:lnTo>
                  <a:lnTo>
                    <a:pt x="2500" y="287"/>
                  </a:lnTo>
                  <a:lnTo>
                    <a:pt x="1904" y="652"/>
                  </a:lnTo>
                  <a:lnTo>
                    <a:pt x="1114" y="116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824;p55">
              <a:extLst>
                <a:ext uri="{FF2B5EF4-FFF2-40B4-BE49-F238E27FC236}">
                  <a16:creationId xmlns:a16="http://schemas.microsoft.com/office/drawing/2014/main" id="{0E24EA20-CD71-0F4B-8614-844AE91AB867}"/>
                </a:ext>
              </a:extLst>
            </p:cNvPr>
            <p:cNvSpPr/>
            <p:nvPr/>
          </p:nvSpPr>
          <p:spPr>
            <a:xfrm>
              <a:off x="5279375" y="2347600"/>
              <a:ext cx="102025" cy="51075"/>
            </a:xfrm>
            <a:custGeom>
              <a:avLst/>
              <a:gdLst/>
              <a:ahLst/>
              <a:cxnLst/>
              <a:rect l="l" t="t" r="r" b="b"/>
              <a:pathLst>
                <a:path w="4081" h="2043" extrusionOk="0">
                  <a:moveTo>
                    <a:pt x="1868" y="0"/>
                  </a:moveTo>
                  <a:cubicBezTo>
                    <a:pt x="1618" y="37"/>
                    <a:pt x="962" y="310"/>
                    <a:pt x="962" y="310"/>
                  </a:cubicBezTo>
                  <a:lnTo>
                    <a:pt x="1059" y="97"/>
                  </a:lnTo>
                  <a:lnTo>
                    <a:pt x="1059" y="97"/>
                  </a:lnTo>
                  <a:cubicBezTo>
                    <a:pt x="1041" y="97"/>
                    <a:pt x="232" y="596"/>
                    <a:pt x="1" y="943"/>
                  </a:cubicBezTo>
                  <a:lnTo>
                    <a:pt x="676" y="657"/>
                  </a:lnTo>
                  <a:lnTo>
                    <a:pt x="306" y="1156"/>
                  </a:lnTo>
                  <a:lnTo>
                    <a:pt x="306" y="1156"/>
                  </a:lnTo>
                  <a:lnTo>
                    <a:pt x="731" y="888"/>
                  </a:lnTo>
                  <a:lnTo>
                    <a:pt x="1115" y="1521"/>
                  </a:lnTo>
                  <a:lnTo>
                    <a:pt x="1272" y="1253"/>
                  </a:lnTo>
                  <a:lnTo>
                    <a:pt x="1618" y="1442"/>
                  </a:lnTo>
                  <a:lnTo>
                    <a:pt x="1831" y="1156"/>
                  </a:lnTo>
                  <a:lnTo>
                    <a:pt x="2293" y="1211"/>
                  </a:lnTo>
                  <a:lnTo>
                    <a:pt x="2639" y="2043"/>
                  </a:lnTo>
                  <a:lnTo>
                    <a:pt x="2639" y="1636"/>
                  </a:lnTo>
                  <a:lnTo>
                    <a:pt x="3120" y="1849"/>
                  </a:lnTo>
                  <a:lnTo>
                    <a:pt x="2829" y="1581"/>
                  </a:lnTo>
                  <a:lnTo>
                    <a:pt x="2944" y="1058"/>
                  </a:lnTo>
                  <a:lnTo>
                    <a:pt x="3351" y="1211"/>
                  </a:lnTo>
                  <a:lnTo>
                    <a:pt x="3120" y="1003"/>
                  </a:lnTo>
                  <a:lnTo>
                    <a:pt x="3522" y="906"/>
                  </a:lnTo>
                  <a:lnTo>
                    <a:pt x="3716" y="1058"/>
                  </a:lnTo>
                  <a:lnTo>
                    <a:pt x="3716" y="980"/>
                  </a:lnTo>
                  <a:lnTo>
                    <a:pt x="4062" y="1174"/>
                  </a:lnTo>
                  <a:lnTo>
                    <a:pt x="4081" y="1022"/>
                  </a:lnTo>
                  <a:cubicBezTo>
                    <a:pt x="3947" y="772"/>
                    <a:pt x="3813" y="633"/>
                    <a:pt x="3813" y="633"/>
                  </a:cubicBezTo>
                  <a:lnTo>
                    <a:pt x="3753" y="906"/>
                  </a:lnTo>
                  <a:cubicBezTo>
                    <a:pt x="3309" y="310"/>
                    <a:pt x="2676" y="37"/>
                    <a:pt x="2676" y="37"/>
                  </a:cubicBezTo>
                  <a:lnTo>
                    <a:pt x="2676" y="37"/>
                  </a:lnTo>
                  <a:lnTo>
                    <a:pt x="2713" y="444"/>
                  </a:lnTo>
                  <a:lnTo>
                    <a:pt x="2367" y="97"/>
                  </a:lnTo>
                  <a:lnTo>
                    <a:pt x="18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825;p55">
              <a:extLst>
                <a:ext uri="{FF2B5EF4-FFF2-40B4-BE49-F238E27FC236}">
                  <a16:creationId xmlns:a16="http://schemas.microsoft.com/office/drawing/2014/main" id="{A61BBDC0-40DD-1144-9749-B5145661A975}"/>
                </a:ext>
              </a:extLst>
            </p:cNvPr>
            <p:cNvSpPr/>
            <p:nvPr/>
          </p:nvSpPr>
          <p:spPr>
            <a:xfrm>
              <a:off x="5296250" y="2387100"/>
              <a:ext cx="45650" cy="26025"/>
            </a:xfrm>
            <a:custGeom>
              <a:avLst/>
              <a:gdLst/>
              <a:ahLst/>
              <a:cxnLst/>
              <a:rect l="l" t="t" r="r" b="b"/>
              <a:pathLst>
                <a:path w="1826" h="1041" extrusionOk="0">
                  <a:moveTo>
                    <a:pt x="1308" y="1"/>
                  </a:moveTo>
                  <a:lnTo>
                    <a:pt x="1271" y="537"/>
                  </a:lnTo>
                  <a:lnTo>
                    <a:pt x="962" y="19"/>
                  </a:lnTo>
                  <a:lnTo>
                    <a:pt x="384" y="366"/>
                  </a:lnTo>
                  <a:lnTo>
                    <a:pt x="75" y="250"/>
                  </a:lnTo>
                  <a:lnTo>
                    <a:pt x="1" y="749"/>
                  </a:lnTo>
                  <a:lnTo>
                    <a:pt x="440" y="828"/>
                  </a:lnTo>
                  <a:lnTo>
                    <a:pt x="768" y="1040"/>
                  </a:lnTo>
                  <a:lnTo>
                    <a:pt x="1211" y="902"/>
                  </a:lnTo>
                  <a:lnTo>
                    <a:pt x="1733" y="768"/>
                  </a:lnTo>
                  <a:lnTo>
                    <a:pt x="1655" y="634"/>
                  </a:lnTo>
                  <a:lnTo>
                    <a:pt x="1826" y="421"/>
                  </a:lnTo>
                  <a:lnTo>
                    <a:pt x="1461" y="306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826;p55">
              <a:extLst>
                <a:ext uri="{FF2B5EF4-FFF2-40B4-BE49-F238E27FC236}">
                  <a16:creationId xmlns:a16="http://schemas.microsoft.com/office/drawing/2014/main" id="{ED8B9D3A-9434-C84D-A705-664989921B74}"/>
                </a:ext>
              </a:extLst>
            </p:cNvPr>
            <p:cNvSpPr/>
            <p:nvPr/>
          </p:nvSpPr>
          <p:spPr>
            <a:xfrm>
              <a:off x="5349625" y="2400500"/>
              <a:ext cx="16425" cy="14475"/>
            </a:xfrm>
            <a:custGeom>
              <a:avLst/>
              <a:gdLst/>
              <a:ahLst/>
              <a:cxnLst/>
              <a:rect l="l" t="t" r="r" b="b"/>
              <a:pathLst>
                <a:path w="657" h="579" extrusionOk="0">
                  <a:moveTo>
                    <a:pt x="194" y="1"/>
                  </a:moveTo>
                  <a:lnTo>
                    <a:pt x="97" y="232"/>
                  </a:lnTo>
                  <a:lnTo>
                    <a:pt x="0" y="407"/>
                  </a:lnTo>
                  <a:lnTo>
                    <a:pt x="268" y="407"/>
                  </a:lnTo>
                  <a:lnTo>
                    <a:pt x="291" y="541"/>
                  </a:lnTo>
                  <a:lnTo>
                    <a:pt x="425" y="426"/>
                  </a:lnTo>
                  <a:lnTo>
                    <a:pt x="578" y="578"/>
                  </a:lnTo>
                  <a:lnTo>
                    <a:pt x="559" y="347"/>
                  </a:lnTo>
                  <a:lnTo>
                    <a:pt x="656" y="292"/>
                  </a:lnTo>
                  <a:lnTo>
                    <a:pt x="462" y="292"/>
                  </a:lnTo>
                  <a:lnTo>
                    <a:pt x="347" y="98"/>
                  </a:lnTo>
                  <a:lnTo>
                    <a:pt x="268" y="232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827;p55">
              <a:extLst>
                <a:ext uri="{FF2B5EF4-FFF2-40B4-BE49-F238E27FC236}">
                  <a16:creationId xmlns:a16="http://schemas.microsoft.com/office/drawing/2014/main" id="{1B75FFD0-0D05-8046-88D2-100AC4A55714}"/>
                </a:ext>
              </a:extLst>
            </p:cNvPr>
            <p:cNvSpPr/>
            <p:nvPr/>
          </p:nvSpPr>
          <p:spPr>
            <a:xfrm>
              <a:off x="5277425" y="2376475"/>
              <a:ext cx="16900" cy="23125"/>
            </a:xfrm>
            <a:custGeom>
              <a:avLst/>
              <a:gdLst/>
              <a:ahLst/>
              <a:cxnLst/>
              <a:rect l="l" t="t" r="r" b="b"/>
              <a:pathLst>
                <a:path w="676" h="925" extrusionOk="0">
                  <a:moveTo>
                    <a:pt x="37" y="1"/>
                  </a:moveTo>
                  <a:cubicBezTo>
                    <a:pt x="0" y="213"/>
                    <a:pt x="0" y="481"/>
                    <a:pt x="0" y="731"/>
                  </a:cubicBezTo>
                  <a:lnTo>
                    <a:pt x="347" y="925"/>
                  </a:lnTo>
                  <a:lnTo>
                    <a:pt x="328" y="560"/>
                  </a:lnTo>
                  <a:lnTo>
                    <a:pt x="578" y="657"/>
                  </a:lnTo>
                  <a:lnTo>
                    <a:pt x="407" y="347"/>
                  </a:lnTo>
                  <a:lnTo>
                    <a:pt x="675" y="56"/>
                  </a:lnTo>
                  <a:lnTo>
                    <a:pt x="213" y="28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828;p55">
              <a:extLst>
                <a:ext uri="{FF2B5EF4-FFF2-40B4-BE49-F238E27FC236}">
                  <a16:creationId xmlns:a16="http://schemas.microsoft.com/office/drawing/2014/main" id="{88E9C664-BA25-0441-AF96-9A9CE8A6DE37}"/>
                </a:ext>
              </a:extLst>
            </p:cNvPr>
            <p:cNvSpPr/>
            <p:nvPr/>
          </p:nvSpPr>
          <p:spPr>
            <a:xfrm>
              <a:off x="5325125" y="2513600"/>
              <a:ext cx="15850" cy="5800"/>
            </a:xfrm>
            <a:custGeom>
              <a:avLst/>
              <a:gdLst/>
              <a:ahLst/>
              <a:cxnLst/>
              <a:rect l="l" t="t" r="r" b="b"/>
              <a:pathLst>
                <a:path w="634" h="232" extrusionOk="0">
                  <a:moveTo>
                    <a:pt x="324" y="0"/>
                  </a:moveTo>
                  <a:lnTo>
                    <a:pt x="250" y="116"/>
                  </a:lnTo>
                  <a:lnTo>
                    <a:pt x="38" y="23"/>
                  </a:lnTo>
                  <a:lnTo>
                    <a:pt x="1" y="213"/>
                  </a:lnTo>
                  <a:lnTo>
                    <a:pt x="615" y="231"/>
                  </a:lnTo>
                  <a:lnTo>
                    <a:pt x="634" y="42"/>
                  </a:lnTo>
                  <a:lnTo>
                    <a:pt x="555" y="139"/>
                  </a:lnTo>
                  <a:lnTo>
                    <a:pt x="463" y="0"/>
                  </a:lnTo>
                  <a:lnTo>
                    <a:pt x="421" y="60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79894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2F81DF1-9C94-45AB-BFC4-3A47DC927091}"/>
              </a:ext>
            </a:extLst>
          </p:cNvPr>
          <p:cNvSpPr txBox="1"/>
          <p:nvPr/>
        </p:nvSpPr>
        <p:spPr>
          <a:xfrm>
            <a:off x="664754" y="70012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III. Tổng kết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ED5DA355-2CE3-4A52-86D0-1E4F391D153F}"/>
              </a:ext>
            </a:extLst>
          </p:cNvPr>
          <p:cNvSpPr/>
          <p:nvPr/>
        </p:nvSpPr>
        <p:spPr>
          <a:xfrm>
            <a:off x="2795155" y="771550"/>
            <a:ext cx="6169333" cy="25922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+ Hãy tóm tắt nội dung và ý nghĩa của văn bản?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+ Nghệ thuật đặc sắc được thể hiện qua văn bản?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6168249-8105-47E7-B86F-14BA64A69A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1475136"/>
              </p:ext>
            </p:extLst>
          </p:nvPr>
        </p:nvGraphicFramePr>
        <p:xfrm>
          <a:off x="72737" y="510319"/>
          <a:ext cx="8742768" cy="4124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758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Graphic spid="6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5" name="Google Shape;2525;p50"/>
          <p:cNvGrpSpPr/>
          <p:nvPr/>
        </p:nvGrpSpPr>
        <p:grpSpPr>
          <a:xfrm>
            <a:off x="-292" y="2982871"/>
            <a:ext cx="3521234" cy="2170539"/>
            <a:chOff x="7378425" y="2211250"/>
            <a:chExt cx="520300" cy="320725"/>
          </a:xfrm>
        </p:grpSpPr>
        <p:sp>
          <p:nvSpPr>
            <p:cNvPr id="2526" name="Google Shape;2526;p50"/>
            <p:cNvSpPr/>
            <p:nvPr/>
          </p:nvSpPr>
          <p:spPr>
            <a:xfrm>
              <a:off x="7378425" y="2211250"/>
              <a:ext cx="520300" cy="320725"/>
            </a:xfrm>
            <a:custGeom>
              <a:avLst/>
              <a:gdLst/>
              <a:ahLst/>
              <a:cxnLst/>
              <a:rect l="l" t="t" r="r" b="b"/>
              <a:pathLst>
                <a:path w="20812" h="12829" extrusionOk="0">
                  <a:moveTo>
                    <a:pt x="1185" y="0"/>
                  </a:moveTo>
                  <a:cubicBezTo>
                    <a:pt x="584" y="0"/>
                    <a:pt x="1" y="104"/>
                    <a:pt x="1" y="104"/>
                  </a:cubicBezTo>
                  <a:lnTo>
                    <a:pt x="1" y="12829"/>
                  </a:lnTo>
                  <a:lnTo>
                    <a:pt x="20465" y="12829"/>
                  </a:lnTo>
                  <a:cubicBezTo>
                    <a:pt x="20465" y="12829"/>
                    <a:pt x="20812" y="12076"/>
                    <a:pt x="20313" y="11729"/>
                  </a:cubicBezTo>
                  <a:cubicBezTo>
                    <a:pt x="20153" y="11614"/>
                    <a:pt x="19890" y="11575"/>
                    <a:pt x="19610" y="11575"/>
                  </a:cubicBezTo>
                  <a:cubicBezTo>
                    <a:pt x="19052" y="11575"/>
                    <a:pt x="18428" y="11729"/>
                    <a:pt x="18428" y="11729"/>
                  </a:cubicBezTo>
                  <a:cubicBezTo>
                    <a:pt x="18428" y="11729"/>
                    <a:pt x="18543" y="11364"/>
                    <a:pt x="18483" y="11054"/>
                  </a:cubicBezTo>
                  <a:cubicBezTo>
                    <a:pt x="18446" y="10823"/>
                    <a:pt x="18331" y="10634"/>
                    <a:pt x="18003" y="10574"/>
                  </a:cubicBezTo>
                  <a:cubicBezTo>
                    <a:pt x="17926" y="10565"/>
                    <a:pt x="17849" y="10560"/>
                    <a:pt x="17771" y="10560"/>
                  </a:cubicBezTo>
                  <a:cubicBezTo>
                    <a:pt x="17694" y="10560"/>
                    <a:pt x="17617" y="10565"/>
                    <a:pt x="17540" y="10574"/>
                  </a:cubicBezTo>
                  <a:cubicBezTo>
                    <a:pt x="16963" y="10634"/>
                    <a:pt x="16464" y="10920"/>
                    <a:pt x="16464" y="10920"/>
                  </a:cubicBezTo>
                  <a:cubicBezTo>
                    <a:pt x="16464" y="10920"/>
                    <a:pt x="16501" y="10093"/>
                    <a:pt x="15942" y="10038"/>
                  </a:cubicBezTo>
                  <a:cubicBezTo>
                    <a:pt x="15915" y="10034"/>
                    <a:pt x="15889" y="10032"/>
                    <a:pt x="15863" y="10032"/>
                  </a:cubicBezTo>
                  <a:cubicBezTo>
                    <a:pt x="15344" y="10032"/>
                    <a:pt x="14962" y="10750"/>
                    <a:pt x="14962" y="10750"/>
                  </a:cubicBezTo>
                  <a:cubicBezTo>
                    <a:pt x="14962" y="10750"/>
                    <a:pt x="15055" y="9266"/>
                    <a:pt x="14477" y="9132"/>
                  </a:cubicBezTo>
                  <a:cubicBezTo>
                    <a:pt x="14456" y="9128"/>
                    <a:pt x="14435" y="9126"/>
                    <a:pt x="14412" y="9126"/>
                  </a:cubicBezTo>
                  <a:cubicBezTo>
                    <a:pt x="13842" y="9126"/>
                    <a:pt x="12823" y="10500"/>
                    <a:pt x="12823" y="10500"/>
                  </a:cubicBezTo>
                  <a:cubicBezTo>
                    <a:pt x="12823" y="10500"/>
                    <a:pt x="12957" y="9784"/>
                    <a:pt x="12726" y="9594"/>
                  </a:cubicBezTo>
                  <a:cubicBezTo>
                    <a:pt x="12683" y="9558"/>
                    <a:pt x="12611" y="9544"/>
                    <a:pt x="12523" y="9544"/>
                  </a:cubicBezTo>
                  <a:cubicBezTo>
                    <a:pt x="12133" y="9544"/>
                    <a:pt x="11415" y="9829"/>
                    <a:pt x="11400" y="9844"/>
                  </a:cubicBezTo>
                  <a:cubicBezTo>
                    <a:pt x="11418" y="9825"/>
                    <a:pt x="12033" y="9322"/>
                    <a:pt x="11899" y="8938"/>
                  </a:cubicBezTo>
                  <a:cubicBezTo>
                    <a:pt x="11794" y="8623"/>
                    <a:pt x="11203" y="8589"/>
                    <a:pt x="10953" y="8589"/>
                  </a:cubicBezTo>
                  <a:cubicBezTo>
                    <a:pt x="10884" y="8589"/>
                    <a:pt x="10841" y="8592"/>
                    <a:pt x="10841" y="8592"/>
                  </a:cubicBezTo>
                  <a:cubicBezTo>
                    <a:pt x="10841" y="8592"/>
                    <a:pt x="11686" y="8208"/>
                    <a:pt x="11418" y="7534"/>
                  </a:cubicBezTo>
                  <a:cubicBezTo>
                    <a:pt x="11169" y="6878"/>
                    <a:pt x="10129" y="6822"/>
                    <a:pt x="10129" y="6822"/>
                  </a:cubicBezTo>
                  <a:cubicBezTo>
                    <a:pt x="10129" y="6822"/>
                    <a:pt x="10647" y="6531"/>
                    <a:pt x="10513" y="6203"/>
                  </a:cubicBezTo>
                  <a:cubicBezTo>
                    <a:pt x="10379" y="5856"/>
                    <a:pt x="9764" y="5801"/>
                    <a:pt x="9764" y="5801"/>
                  </a:cubicBezTo>
                  <a:cubicBezTo>
                    <a:pt x="9764" y="5801"/>
                    <a:pt x="10148" y="5625"/>
                    <a:pt x="10263" y="5320"/>
                  </a:cubicBezTo>
                  <a:cubicBezTo>
                    <a:pt x="10319" y="5186"/>
                    <a:pt x="10319" y="5011"/>
                    <a:pt x="10185" y="4817"/>
                  </a:cubicBezTo>
                  <a:cubicBezTo>
                    <a:pt x="9919" y="4471"/>
                    <a:pt x="9373" y="4402"/>
                    <a:pt x="8977" y="4402"/>
                  </a:cubicBezTo>
                  <a:cubicBezTo>
                    <a:pt x="8710" y="4402"/>
                    <a:pt x="8512" y="4433"/>
                    <a:pt x="8512" y="4433"/>
                  </a:cubicBezTo>
                  <a:cubicBezTo>
                    <a:pt x="8512" y="4433"/>
                    <a:pt x="9145" y="3953"/>
                    <a:pt x="8683" y="3643"/>
                  </a:cubicBezTo>
                  <a:cubicBezTo>
                    <a:pt x="8529" y="3541"/>
                    <a:pt x="8309" y="3508"/>
                    <a:pt x="8083" y="3508"/>
                  </a:cubicBezTo>
                  <a:cubicBezTo>
                    <a:pt x="7633" y="3508"/>
                    <a:pt x="7163" y="3643"/>
                    <a:pt x="7163" y="3643"/>
                  </a:cubicBezTo>
                  <a:cubicBezTo>
                    <a:pt x="7163" y="3643"/>
                    <a:pt x="7569" y="3163"/>
                    <a:pt x="6913" y="2585"/>
                  </a:cubicBezTo>
                  <a:cubicBezTo>
                    <a:pt x="6764" y="2454"/>
                    <a:pt x="6547" y="2404"/>
                    <a:pt x="6299" y="2404"/>
                  </a:cubicBezTo>
                  <a:cubicBezTo>
                    <a:pt x="5552" y="2404"/>
                    <a:pt x="4534" y="2862"/>
                    <a:pt x="4315" y="2959"/>
                  </a:cubicBezTo>
                  <a:lnTo>
                    <a:pt x="4315" y="2959"/>
                  </a:lnTo>
                  <a:cubicBezTo>
                    <a:pt x="4491" y="2878"/>
                    <a:pt x="5130" y="2518"/>
                    <a:pt x="4852" y="2275"/>
                  </a:cubicBezTo>
                  <a:cubicBezTo>
                    <a:pt x="4743" y="2180"/>
                    <a:pt x="4563" y="2148"/>
                    <a:pt x="4372" y="2148"/>
                  </a:cubicBezTo>
                  <a:cubicBezTo>
                    <a:pt x="3990" y="2148"/>
                    <a:pt x="3563" y="2275"/>
                    <a:pt x="3563" y="2275"/>
                  </a:cubicBezTo>
                  <a:cubicBezTo>
                    <a:pt x="3563" y="2275"/>
                    <a:pt x="4025" y="1642"/>
                    <a:pt x="3563" y="1374"/>
                  </a:cubicBezTo>
                  <a:cubicBezTo>
                    <a:pt x="3483" y="1330"/>
                    <a:pt x="3388" y="1312"/>
                    <a:pt x="3288" y="1312"/>
                  </a:cubicBezTo>
                  <a:cubicBezTo>
                    <a:pt x="2813" y="1312"/>
                    <a:pt x="2196" y="1721"/>
                    <a:pt x="2196" y="1721"/>
                  </a:cubicBezTo>
                  <a:cubicBezTo>
                    <a:pt x="2196" y="1721"/>
                    <a:pt x="2773" y="1065"/>
                    <a:pt x="2427" y="390"/>
                  </a:cubicBezTo>
                  <a:cubicBezTo>
                    <a:pt x="2264" y="82"/>
                    <a:pt x="1718" y="0"/>
                    <a:pt x="1185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50"/>
            <p:cNvSpPr/>
            <p:nvPr/>
          </p:nvSpPr>
          <p:spPr>
            <a:xfrm>
              <a:off x="7388600" y="2349550"/>
              <a:ext cx="55350" cy="53025"/>
            </a:xfrm>
            <a:custGeom>
              <a:avLst/>
              <a:gdLst/>
              <a:ahLst/>
              <a:cxnLst/>
              <a:rect l="l" t="t" r="r" b="b"/>
              <a:pathLst>
                <a:path w="2214" h="2121" extrusionOk="0">
                  <a:moveTo>
                    <a:pt x="2214" y="1"/>
                  </a:moveTo>
                  <a:lnTo>
                    <a:pt x="2214" y="1"/>
                  </a:lnTo>
                  <a:cubicBezTo>
                    <a:pt x="2214" y="1"/>
                    <a:pt x="670" y="324"/>
                    <a:pt x="324" y="652"/>
                  </a:cubicBezTo>
                  <a:cubicBezTo>
                    <a:pt x="0" y="999"/>
                    <a:pt x="0" y="1540"/>
                    <a:pt x="324" y="1868"/>
                  </a:cubicBezTo>
                  <a:cubicBezTo>
                    <a:pt x="490" y="2034"/>
                    <a:pt x="716" y="2121"/>
                    <a:pt x="941" y="2121"/>
                  </a:cubicBezTo>
                  <a:cubicBezTo>
                    <a:pt x="1159" y="2121"/>
                    <a:pt x="1377" y="2039"/>
                    <a:pt x="1539" y="1868"/>
                  </a:cubicBezTo>
                  <a:cubicBezTo>
                    <a:pt x="1867" y="1540"/>
                    <a:pt x="2214" y="1"/>
                    <a:pt x="2214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50"/>
            <p:cNvSpPr/>
            <p:nvPr/>
          </p:nvSpPr>
          <p:spPr>
            <a:xfrm>
              <a:off x="7499725" y="2280250"/>
              <a:ext cx="52000" cy="35600"/>
            </a:xfrm>
            <a:custGeom>
              <a:avLst/>
              <a:gdLst/>
              <a:ahLst/>
              <a:cxnLst/>
              <a:rect l="l" t="t" r="r" b="b"/>
              <a:pathLst>
                <a:path w="2080" h="1424" extrusionOk="0">
                  <a:moveTo>
                    <a:pt x="1269" y="1"/>
                  </a:moveTo>
                  <a:cubicBezTo>
                    <a:pt x="1160" y="1"/>
                    <a:pt x="1049" y="25"/>
                    <a:pt x="943" y="75"/>
                  </a:cubicBezTo>
                  <a:cubicBezTo>
                    <a:pt x="596" y="250"/>
                    <a:pt x="0" y="1345"/>
                    <a:pt x="0" y="1345"/>
                  </a:cubicBezTo>
                  <a:cubicBezTo>
                    <a:pt x="0" y="1345"/>
                    <a:pt x="549" y="1423"/>
                    <a:pt x="1017" y="1423"/>
                  </a:cubicBezTo>
                  <a:cubicBezTo>
                    <a:pt x="1251" y="1423"/>
                    <a:pt x="1465" y="1404"/>
                    <a:pt x="1581" y="1345"/>
                  </a:cubicBezTo>
                  <a:cubicBezTo>
                    <a:pt x="1946" y="1174"/>
                    <a:pt x="2080" y="749"/>
                    <a:pt x="1909" y="403"/>
                  </a:cubicBezTo>
                  <a:cubicBezTo>
                    <a:pt x="1784" y="144"/>
                    <a:pt x="1534" y="1"/>
                    <a:pt x="1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50"/>
            <p:cNvSpPr/>
            <p:nvPr/>
          </p:nvSpPr>
          <p:spPr>
            <a:xfrm>
              <a:off x="7470375" y="2335100"/>
              <a:ext cx="32250" cy="32275"/>
            </a:xfrm>
            <a:custGeom>
              <a:avLst/>
              <a:gdLst/>
              <a:ahLst/>
              <a:cxnLst/>
              <a:rect l="l" t="t" r="r" b="b"/>
              <a:pathLst>
                <a:path w="1290" h="1291" extrusionOk="0">
                  <a:moveTo>
                    <a:pt x="578" y="1"/>
                  </a:moveTo>
                  <a:cubicBezTo>
                    <a:pt x="455" y="1"/>
                    <a:pt x="331" y="45"/>
                    <a:pt x="232" y="135"/>
                  </a:cubicBezTo>
                  <a:cubicBezTo>
                    <a:pt x="19" y="348"/>
                    <a:pt x="1" y="671"/>
                    <a:pt x="195" y="884"/>
                  </a:cubicBezTo>
                  <a:cubicBezTo>
                    <a:pt x="403" y="1096"/>
                    <a:pt x="1290" y="1290"/>
                    <a:pt x="1290" y="1290"/>
                  </a:cubicBezTo>
                  <a:cubicBezTo>
                    <a:pt x="1290" y="1290"/>
                    <a:pt x="1156" y="385"/>
                    <a:pt x="962" y="172"/>
                  </a:cubicBezTo>
                  <a:cubicBezTo>
                    <a:pt x="861" y="59"/>
                    <a:pt x="720" y="1"/>
                    <a:pt x="57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50"/>
            <p:cNvSpPr/>
            <p:nvPr/>
          </p:nvSpPr>
          <p:spPr>
            <a:xfrm>
              <a:off x="7383750" y="2478925"/>
              <a:ext cx="28900" cy="38425"/>
            </a:xfrm>
            <a:custGeom>
              <a:avLst/>
              <a:gdLst/>
              <a:ahLst/>
              <a:cxnLst/>
              <a:rect l="l" t="t" r="r" b="b"/>
              <a:pathLst>
                <a:path w="1156" h="1537" extrusionOk="0">
                  <a:moveTo>
                    <a:pt x="827" y="1"/>
                  </a:moveTo>
                  <a:cubicBezTo>
                    <a:pt x="827" y="1"/>
                    <a:pt x="134" y="602"/>
                    <a:pt x="56" y="888"/>
                  </a:cubicBezTo>
                  <a:cubicBezTo>
                    <a:pt x="0" y="1156"/>
                    <a:pt x="153" y="1447"/>
                    <a:pt x="444" y="1526"/>
                  </a:cubicBezTo>
                  <a:cubicBezTo>
                    <a:pt x="480" y="1533"/>
                    <a:pt x="517" y="1537"/>
                    <a:pt x="554" y="1537"/>
                  </a:cubicBezTo>
                  <a:cubicBezTo>
                    <a:pt x="787" y="1537"/>
                    <a:pt x="1013" y="1389"/>
                    <a:pt x="1077" y="1138"/>
                  </a:cubicBezTo>
                  <a:cubicBezTo>
                    <a:pt x="1155" y="870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0"/>
            <p:cNvSpPr/>
            <p:nvPr/>
          </p:nvSpPr>
          <p:spPr>
            <a:xfrm>
              <a:off x="7756275" y="2478175"/>
              <a:ext cx="38500" cy="37875"/>
            </a:xfrm>
            <a:custGeom>
              <a:avLst/>
              <a:gdLst/>
              <a:ahLst/>
              <a:cxnLst/>
              <a:rect l="l" t="t" r="r" b="b"/>
              <a:pathLst>
                <a:path w="1540" h="1515" extrusionOk="0">
                  <a:moveTo>
                    <a:pt x="701" y="1"/>
                  </a:moveTo>
                  <a:cubicBezTo>
                    <a:pt x="545" y="1"/>
                    <a:pt x="389" y="58"/>
                    <a:pt x="269" y="170"/>
                  </a:cubicBezTo>
                  <a:cubicBezTo>
                    <a:pt x="19" y="401"/>
                    <a:pt x="1" y="784"/>
                    <a:pt x="232" y="1034"/>
                  </a:cubicBezTo>
                  <a:cubicBezTo>
                    <a:pt x="481" y="1283"/>
                    <a:pt x="1539" y="1514"/>
                    <a:pt x="1539" y="1514"/>
                  </a:cubicBezTo>
                  <a:cubicBezTo>
                    <a:pt x="1539" y="1514"/>
                    <a:pt x="1387" y="456"/>
                    <a:pt x="1156" y="207"/>
                  </a:cubicBezTo>
                  <a:cubicBezTo>
                    <a:pt x="1036" y="68"/>
                    <a:pt x="869" y="1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0"/>
            <p:cNvSpPr/>
            <p:nvPr/>
          </p:nvSpPr>
          <p:spPr>
            <a:xfrm>
              <a:off x="7418400" y="2260050"/>
              <a:ext cx="37575" cy="47750"/>
            </a:xfrm>
            <a:custGeom>
              <a:avLst/>
              <a:gdLst/>
              <a:ahLst/>
              <a:cxnLst/>
              <a:rect l="l" t="t" r="r" b="b"/>
              <a:pathLst>
                <a:path w="1503" h="1910" extrusionOk="0">
                  <a:moveTo>
                    <a:pt x="1193" y="0"/>
                  </a:moveTo>
                  <a:cubicBezTo>
                    <a:pt x="1193" y="0"/>
                    <a:pt x="250" y="670"/>
                    <a:pt x="134" y="1017"/>
                  </a:cubicBezTo>
                  <a:cubicBezTo>
                    <a:pt x="0" y="1363"/>
                    <a:pt x="195" y="1751"/>
                    <a:pt x="541" y="1867"/>
                  </a:cubicBezTo>
                  <a:cubicBezTo>
                    <a:pt x="616" y="1896"/>
                    <a:pt x="693" y="1909"/>
                    <a:pt x="769" y="1909"/>
                  </a:cubicBezTo>
                  <a:cubicBezTo>
                    <a:pt x="1041" y="1909"/>
                    <a:pt x="1296" y="1732"/>
                    <a:pt x="1387" y="1460"/>
                  </a:cubicBezTo>
                  <a:cubicBezTo>
                    <a:pt x="1502" y="1114"/>
                    <a:pt x="1193" y="0"/>
                    <a:pt x="11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0"/>
            <p:cNvSpPr/>
            <p:nvPr/>
          </p:nvSpPr>
          <p:spPr>
            <a:xfrm>
              <a:off x="7595475" y="2450075"/>
              <a:ext cx="22675" cy="27950"/>
            </a:xfrm>
            <a:custGeom>
              <a:avLst/>
              <a:gdLst/>
              <a:ahLst/>
              <a:cxnLst/>
              <a:rect l="l" t="t" r="r" b="b"/>
              <a:pathLst>
                <a:path w="907" h="1118" extrusionOk="0">
                  <a:moveTo>
                    <a:pt x="448" y="0"/>
                  </a:moveTo>
                  <a:cubicBezTo>
                    <a:pt x="304" y="0"/>
                    <a:pt x="167" y="83"/>
                    <a:pt x="98" y="231"/>
                  </a:cubicBezTo>
                  <a:cubicBezTo>
                    <a:pt x="1" y="425"/>
                    <a:pt x="98" y="1118"/>
                    <a:pt x="98" y="1118"/>
                  </a:cubicBezTo>
                  <a:cubicBezTo>
                    <a:pt x="98" y="1118"/>
                    <a:pt x="712" y="771"/>
                    <a:pt x="809" y="577"/>
                  </a:cubicBezTo>
                  <a:cubicBezTo>
                    <a:pt x="906" y="388"/>
                    <a:pt x="828" y="138"/>
                    <a:pt x="620" y="41"/>
                  </a:cubicBezTo>
                  <a:cubicBezTo>
                    <a:pt x="564" y="14"/>
                    <a:pt x="505" y="0"/>
                    <a:pt x="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50"/>
            <p:cNvSpPr/>
            <p:nvPr/>
          </p:nvSpPr>
          <p:spPr>
            <a:xfrm>
              <a:off x="7586350" y="2389975"/>
              <a:ext cx="59300" cy="39450"/>
            </a:xfrm>
            <a:custGeom>
              <a:avLst/>
              <a:gdLst/>
              <a:ahLst/>
              <a:cxnLst/>
              <a:rect l="l" t="t" r="r" b="b"/>
              <a:pathLst>
                <a:path w="2372" h="1578" extrusionOk="0">
                  <a:moveTo>
                    <a:pt x="776" y="1"/>
                  </a:moveTo>
                  <a:cubicBezTo>
                    <a:pt x="769" y="1"/>
                    <a:pt x="761" y="1"/>
                    <a:pt x="754" y="1"/>
                  </a:cubicBezTo>
                  <a:cubicBezTo>
                    <a:pt x="329" y="38"/>
                    <a:pt x="1" y="422"/>
                    <a:pt x="38" y="847"/>
                  </a:cubicBezTo>
                  <a:cubicBezTo>
                    <a:pt x="78" y="1277"/>
                    <a:pt x="424" y="1578"/>
                    <a:pt x="850" y="1578"/>
                  </a:cubicBezTo>
                  <a:cubicBezTo>
                    <a:pt x="862" y="1578"/>
                    <a:pt x="875" y="1577"/>
                    <a:pt x="888" y="1577"/>
                  </a:cubicBezTo>
                  <a:cubicBezTo>
                    <a:pt x="1308" y="1540"/>
                    <a:pt x="2371" y="671"/>
                    <a:pt x="2371" y="671"/>
                  </a:cubicBezTo>
                  <a:cubicBezTo>
                    <a:pt x="2371" y="671"/>
                    <a:pt x="1231" y="1"/>
                    <a:pt x="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50"/>
            <p:cNvSpPr/>
            <p:nvPr/>
          </p:nvSpPr>
          <p:spPr>
            <a:xfrm>
              <a:off x="7655200" y="2470850"/>
              <a:ext cx="31325" cy="43025"/>
            </a:xfrm>
            <a:custGeom>
              <a:avLst/>
              <a:gdLst/>
              <a:ahLst/>
              <a:cxnLst/>
              <a:rect l="l" t="t" r="r" b="b"/>
              <a:pathLst>
                <a:path w="1253" h="1721" extrusionOk="0">
                  <a:moveTo>
                    <a:pt x="828" y="1"/>
                  </a:moveTo>
                  <a:cubicBezTo>
                    <a:pt x="828" y="1"/>
                    <a:pt x="116" y="712"/>
                    <a:pt x="56" y="1040"/>
                  </a:cubicBezTo>
                  <a:cubicBezTo>
                    <a:pt x="1" y="1345"/>
                    <a:pt x="213" y="1655"/>
                    <a:pt x="541" y="1710"/>
                  </a:cubicBezTo>
                  <a:cubicBezTo>
                    <a:pt x="576" y="1717"/>
                    <a:pt x="611" y="1720"/>
                    <a:pt x="645" y="1720"/>
                  </a:cubicBezTo>
                  <a:cubicBezTo>
                    <a:pt x="913" y="1720"/>
                    <a:pt x="1162" y="1520"/>
                    <a:pt x="1211" y="1230"/>
                  </a:cubicBezTo>
                  <a:cubicBezTo>
                    <a:pt x="1253" y="925"/>
                    <a:pt x="828" y="1"/>
                    <a:pt x="82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50"/>
            <p:cNvSpPr/>
            <p:nvPr/>
          </p:nvSpPr>
          <p:spPr>
            <a:xfrm>
              <a:off x="7382250" y="2224350"/>
              <a:ext cx="34200" cy="44025"/>
            </a:xfrm>
            <a:custGeom>
              <a:avLst/>
              <a:gdLst/>
              <a:ahLst/>
              <a:cxnLst/>
              <a:rect l="l" t="t" r="r" b="b"/>
              <a:pathLst>
                <a:path w="1368" h="1761" extrusionOk="0">
                  <a:moveTo>
                    <a:pt x="1021" y="0"/>
                  </a:moveTo>
                  <a:cubicBezTo>
                    <a:pt x="1021" y="0"/>
                    <a:pt x="194" y="675"/>
                    <a:pt x="97" y="984"/>
                  </a:cubicBezTo>
                  <a:cubicBezTo>
                    <a:pt x="0" y="1312"/>
                    <a:pt x="194" y="1636"/>
                    <a:pt x="522" y="1733"/>
                  </a:cubicBezTo>
                  <a:cubicBezTo>
                    <a:pt x="581" y="1751"/>
                    <a:pt x="640" y="1760"/>
                    <a:pt x="699" y="1760"/>
                  </a:cubicBezTo>
                  <a:cubicBezTo>
                    <a:pt x="953" y="1760"/>
                    <a:pt x="1196" y="1597"/>
                    <a:pt x="1271" y="1331"/>
                  </a:cubicBezTo>
                  <a:cubicBezTo>
                    <a:pt x="1368" y="1021"/>
                    <a:pt x="1021" y="0"/>
                    <a:pt x="1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50"/>
            <p:cNvSpPr/>
            <p:nvPr/>
          </p:nvSpPr>
          <p:spPr>
            <a:xfrm>
              <a:off x="7514625" y="2352500"/>
              <a:ext cx="89550" cy="59000"/>
            </a:xfrm>
            <a:custGeom>
              <a:avLst/>
              <a:gdLst/>
              <a:ahLst/>
              <a:cxnLst/>
              <a:rect l="l" t="t" r="r" b="b"/>
              <a:pathLst>
                <a:path w="3582" h="2360" extrusionOk="0">
                  <a:moveTo>
                    <a:pt x="1203" y="1"/>
                  </a:moveTo>
                  <a:cubicBezTo>
                    <a:pt x="1135" y="1"/>
                    <a:pt x="1074" y="6"/>
                    <a:pt x="1022" y="17"/>
                  </a:cubicBezTo>
                  <a:cubicBezTo>
                    <a:pt x="389" y="169"/>
                    <a:pt x="0" y="807"/>
                    <a:pt x="158" y="1440"/>
                  </a:cubicBezTo>
                  <a:cubicBezTo>
                    <a:pt x="288" y="1986"/>
                    <a:pt x="771" y="2360"/>
                    <a:pt x="1308" y="2360"/>
                  </a:cubicBezTo>
                  <a:cubicBezTo>
                    <a:pt x="1398" y="2360"/>
                    <a:pt x="1489" y="2349"/>
                    <a:pt x="1581" y="2327"/>
                  </a:cubicBezTo>
                  <a:cubicBezTo>
                    <a:pt x="2214" y="2170"/>
                    <a:pt x="3581" y="631"/>
                    <a:pt x="3581" y="631"/>
                  </a:cubicBezTo>
                  <a:cubicBezTo>
                    <a:pt x="3581" y="631"/>
                    <a:pt x="1962" y="1"/>
                    <a:pt x="120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9" name="Google Shape;2539;p50"/>
          <p:cNvSpPr txBox="1">
            <a:spLocks noGrp="1"/>
          </p:cNvSpPr>
          <p:nvPr>
            <p:ph type="subTitle" idx="1"/>
          </p:nvPr>
        </p:nvSpPr>
        <p:spPr>
          <a:xfrm>
            <a:off x="0" y="1367530"/>
            <a:ext cx="5014200" cy="19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solidFill>
                  <a:srgbClr val="00B050"/>
                </a:solidFill>
                <a:latin typeface="+mj-lt"/>
                <a:ea typeface="Standout" pitchFamily="2" charset="77"/>
                <a:cs typeface="Standout" pitchFamily="2" charset="77"/>
              </a:rPr>
              <a:t>Chúc các em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solidFill>
                  <a:srgbClr val="00B050"/>
                </a:solidFill>
                <a:latin typeface="+mj-lt"/>
                <a:ea typeface="Standout" pitchFamily="2" charset="77"/>
                <a:cs typeface="Standout" pitchFamily="2" charset="77"/>
              </a:rPr>
              <a:t> học tốt!</a:t>
            </a:r>
            <a:endParaRPr sz="4400" b="1" dirty="0">
              <a:solidFill>
                <a:srgbClr val="00B050"/>
              </a:solidFill>
              <a:latin typeface="+mj-lt"/>
              <a:ea typeface="Standout" pitchFamily="2" charset="77"/>
              <a:cs typeface="Standout" pitchFamily="2" charset="77"/>
            </a:endParaRPr>
          </a:p>
        </p:txBody>
      </p:sp>
      <p:grpSp>
        <p:nvGrpSpPr>
          <p:cNvPr id="2540" name="Google Shape;2540;p50"/>
          <p:cNvGrpSpPr/>
          <p:nvPr/>
        </p:nvGrpSpPr>
        <p:grpSpPr>
          <a:xfrm>
            <a:off x="6496951" y="2184516"/>
            <a:ext cx="326527" cy="344784"/>
            <a:chOff x="3320672" y="4294115"/>
            <a:chExt cx="69595" cy="73493"/>
          </a:xfrm>
        </p:grpSpPr>
        <p:sp>
          <p:nvSpPr>
            <p:cNvPr id="2541" name="Google Shape;2541;p50"/>
            <p:cNvSpPr/>
            <p:nvPr/>
          </p:nvSpPr>
          <p:spPr>
            <a:xfrm>
              <a:off x="3320672" y="4297984"/>
              <a:ext cx="69595" cy="69623"/>
            </a:xfrm>
            <a:custGeom>
              <a:avLst/>
              <a:gdLst/>
              <a:ahLst/>
              <a:cxnLst/>
              <a:rect l="l" t="t" r="r" b="b"/>
              <a:pathLst>
                <a:path w="2482" h="2483" extrusionOk="0">
                  <a:moveTo>
                    <a:pt x="329" y="1"/>
                  </a:moveTo>
                  <a:lnTo>
                    <a:pt x="38" y="500"/>
                  </a:lnTo>
                  <a:cubicBezTo>
                    <a:pt x="19" y="537"/>
                    <a:pt x="1" y="597"/>
                    <a:pt x="1" y="634"/>
                  </a:cubicBezTo>
                  <a:lnTo>
                    <a:pt x="116" y="2385"/>
                  </a:lnTo>
                  <a:lnTo>
                    <a:pt x="116" y="2482"/>
                  </a:lnTo>
                  <a:lnTo>
                    <a:pt x="2366" y="2482"/>
                  </a:lnTo>
                  <a:lnTo>
                    <a:pt x="2408" y="1965"/>
                  </a:lnTo>
                  <a:lnTo>
                    <a:pt x="2482" y="634"/>
                  </a:lnTo>
                  <a:cubicBezTo>
                    <a:pt x="2482" y="597"/>
                    <a:pt x="2482" y="537"/>
                    <a:pt x="2445" y="500"/>
                  </a:cubicBezTo>
                  <a:lnTo>
                    <a:pt x="217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50"/>
            <p:cNvSpPr/>
            <p:nvPr/>
          </p:nvSpPr>
          <p:spPr>
            <a:xfrm>
              <a:off x="3322747" y="4300059"/>
              <a:ext cx="65445" cy="65333"/>
            </a:xfrm>
            <a:custGeom>
              <a:avLst/>
              <a:gdLst/>
              <a:ahLst/>
              <a:cxnLst/>
              <a:rect l="l" t="t" r="r" b="b"/>
              <a:pathLst>
                <a:path w="2334" h="2330" extrusionOk="0">
                  <a:moveTo>
                    <a:pt x="292" y="1"/>
                  </a:moveTo>
                  <a:lnTo>
                    <a:pt x="24" y="463"/>
                  </a:lnTo>
                  <a:cubicBezTo>
                    <a:pt x="24" y="504"/>
                    <a:pt x="1" y="523"/>
                    <a:pt x="1" y="560"/>
                  </a:cubicBezTo>
                  <a:lnTo>
                    <a:pt x="116" y="2329"/>
                  </a:lnTo>
                  <a:lnTo>
                    <a:pt x="2237" y="2329"/>
                  </a:lnTo>
                  <a:lnTo>
                    <a:pt x="2334" y="560"/>
                  </a:lnTo>
                  <a:cubicBezTo>
                    <a:pt x="2334" y="523"/>
                    <a:pt x="2334" y="504"/>
                    <a:pt x="2311" y="463"/>
                  </a:cubicBezTo>
                  <a:lnTo>
                    <a:pt x="204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50"/>
            <p:cNvSpPr/>
            <p:nvPr/>
          </p:nvSpPr>
          <p:spPr>
            <a:xfrm>
              <a:off x="3328187" y="4294115"/>
              <a:ext cx="54566" cy="3898"/>
            </a:xfrm>
            <a:custGeom>
              <a:avLst/>
              <a:gdLst/>
              <a:ahLst/>
              <a:cxnLst/>
              <a:rect l="l" t="t" r="r" b="b"/>
              <a:pathLst>
                <a:path w="1946" h="139" extrusionOk="0">
                  <a:moveTo>
                    <a:pt x="19" y="0"/>
                  </a:moveTo>
                  <a:lnTo>
                    <a:pt x="1" y="23"/>
                  </a:lnTo>
                  <a:lnTo>
                    <a:pt x="1" y="42"/>
                  </a:lnTo>
                  <a:lnTo>
                    <a:pt x="1" y="97"/>
                  </a:lnTo>
                  <a:cubicBezTo>
                    <a:pt x="1" y="116"/>
                    <a:pt x="1" y="116"/>
                    <a:pt x="19" y="139"/>
                  </a:cubicBezTo>
                  <a:lnTo>
                    <a:pt x="1927" y="139"/>
                  </a:lnTo>
                  <a:cubicBezTo>
                    <a:pt x="1946" y="139"/>
                    <a:pt x="1946" y="116"/>
                    <a:pt x="1946" y="97"/>
                  </a:cubicBezTo>
                  <a:lnTo>
                    <a:pt x="1946" y="42"/>
                  </a:lnTo>
                  <a:cubicBezTo>
                    <a:pt x="1946" y="23"/>
                    <a:pt x="1946" y="0"/>
                    <a:pt x="19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50"/>
            <p:cNvSpPr/>
            <p:nvPr/>
          </p:nvSpPr>
          <p:spPr>
            <a:xfrm>
              <a:off x="3328720" y="4294115"/>
              <a:ext cx="54033" cy="3898"/>
            </a:xfrm>
            <a:custGeom>
              <a:avLst/>
              <a:gdLst/>
              <a:ahLst/>
              <a:cxnLst/>
              <a:rect l="l" t="t" r="r" b="b"/>
              <a:pathLst>
                <a:path w="1927" h="139" extrusionOk="0">
                  <a:moveTo>
                    <a:pt x="1774" y="0"/>
                  </a:moveTo>
                  <a:lnTo>
                    <a:pt x="1774" y="97"/>
                  </a:lnTo>
                  <a:cubicBezTo>
                    <a:pt x="1774" y="97"/>
                    <a:pt x="176" y="116"/>
                    <a:pt x="0" y="139"/>
                  </a:cubicBezTo>
                  <a:lnTo>
                    <a:pt x="1908" y="139"/>
                  </a:lnTo>
                  <a:cubicBezTo>
                    <a:pt x="1927" y="139"/>
                    <a:pt x="1927" y="116"/>
                    <a:pt x="1927" y="97"/>
                  </a:cubicBezTo>
                  <a:lnTo>
                    <a:pt x="1927" y="42"/>
                  </a:lnTo>
                  <a:cubicBezTo>
                    <a:pt x="1927" y="23"/>
                    <a:pt x="1927" y="0"/>
                    <a:pt x="1908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0"/>
            <p:cNvSpPr/>
            <p:nvPr/>
          </p:nvSpPr>
          <p:spPr>
            <a:xfrm>
              <a:off x="3328187" y="4294115"/>
              <a:ext cx="54566" cy="1178"/>
            </a:xfrm>
            <a:custGeom>
              <a:avLst/>
              <a:gdLst/>
              <a:ahLst/>
              <a:cxnLst/>
              <a:rect l="l" t="t" r="r" b="b"/>
              <a:pathLst>
                <a:path w="1946" h="42" extrusionOk="0">
                  <a:moveTo>
                    <a:pt x="19" y="0"/>
                  </a:moveTo>
                  <a:lnTo>
                    <a:pt x="1" y="23"/>
                  </a:lnTo>
                  <a:lnTo>
                    <a:pt x="1946" y="42"/>
                  </a:lnTo>
                  <a:cubicBezTo>
                    <a:pt x="1946" y="23"/>
                    <a:pt x="1946" y="0"/>
                    <a:pt x="19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0"/>
            <p:cNvSpPr/>
            <p:nvPr/>
          </p:nvSpPr>
          <p:spPr>
            <a:xfrm>
              <a:off x="3340637" y="4321173"/>
              <a:ext cx="30732" cy="18310"/>
            </a:xfrm>
            <a:custGeom>
              <a:avLst/>
              <a:gdLst/>
              <a:ahLst/>
              <a:cxnLst/>
              <a:rect l="l" t="t" r="r" b="b"/>
              <a:pathLst>
                <a:path w="1096" h="653" extrusionOk="0">
                  <a:moveTo>
                    <a:pt x="56" y="1"/>
                  </a:moveTo>
                  <a:lnTo>
                    <a:pt x="0" y="518"/>
                  </a:lnTo>
                  <a:lnTo>
                    <a:pt x="1040" y="652"/>
                  </a:lnTo>
                  <a:lnTo>
                    <a:pt x="1095" y="26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0"/>
            <p:cNvSpPr/>
            <p:nvPr/>
          </p:nvSpPr>
          <p:spPr>
            <a:xfrm>
              <a:off x="3323925" y="4364860"/>
              <a:ext cx="63118" cy="2748"/>
            </a:xfrm>
            <a:custGeom>
              <a:avLst/>
              <a:gdLst/>
              <a:ahLst/>
              <a:cxnLst/>
              <a:rect l="l" t="t" r="r" b="b"/>
              <a:pathLst>
                <a:path w="2251" h="98" extrusionOk="0">
                  <a:moveTo>
                    <a:pt x="0" y="0"/>
                  </a:moveTo>
                  <a:lnTo>
                    <a:pt x="0" y="0"/>
                  </a:lnTo>
                  <a:lnTo>
                    <a:pt x="0" y="97"/>
                  </a:lnTo>
                  <a:lnTo>
                    <a:pt x="1691" y="97"/>
                  </a:lnTo>
                  <a:lnTo>
                    <a:pt x="2250" y="97"/>
                  </a:lnTo>
                  <a:lnTo>
                    <a:pt x="2250" y="97"/>
                  </a:lnTo>
                  <a:lnTo>
                    <a:pt x="1691" y="9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0"/>
            <p:cNvSpPr/>
            <p:nvPr/>
          </p:nvSpPr>
          <p:spPr>
            <a:xfrm>
              <a:off x="3381688" y="4297984"/>
              <a:ext cx="8076" cy="14553"/>
            </a:xfrm>
            <a:custGeom>
              <a:avLst/>
              <a:gdLst/>
              <a:ahLst/>
              <a:cxnLst/>
              <a:rect l="l" t="t" r="r" b="b"/>
              <a:pathLst>
                <a:path w="288" h="519" extrusionOk="0">
                  <a:moveTo>
                    <a:pt x="1" y="1"/>
                  </a:moveTo>
                  <a:lnTo>
                    <a:pt x="269" y="500"/>
                  </a:lnTo>
                  <a:lnTo>
                    <a:pt x="287" y="518"/>
                  </a:lnTo>
                  <a:lnTo>
                    <a:pt x="269" y="50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50"/>
            <p:cNvSpPr/>
            <p:nvPr/>
          </p:nvSpPr>
          <p:spPr>
            <a:xfrm>
              <a:off x="3390240" y="431522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0" name="Google Shape;2550;p50"/>
          <p:cNvGrpSpPr/>
          <p:nvPr/>
        </p:nvGrpSpPr>
        <p:grpSpPr>
          <a:xfrm>
            <a:off x="6285339" y="1726724"/>
            <a:ext cx="326526" cy="346248"/>
            <a:chOff x="3327682" y="4215855"/>
            <a:chExt cx="56108" cy="59501"/>
          </a:xfrm>
        </p:grpSpPr>
        <p:sp>
          <p:nvSpPr>
            <p:cNvPr id="2551" name="Google Shape;2551;p50"/>
            <p:cNvSpPr/>
            <p:nvPr/>
          </p:nvSpPr>
          <p:spPr>
            <a:xfrm>
              <a:off x="3327682" y="4219080"/>
              <a:ext cx="56108" cy="56276"/>
            </a:xfrm>
            <a:custGeom>
              <a:avLst/>
              <a:gdLst/>
              <a:ahLst/>
              <a:cxnLst/>
              <a:rect l="l" t="t" r="r" b="b"/>
              <a:pathLst>
                <a:path w="2001" h="2007" extrusionOk="0">
                  <a:moveTo>
                    <a:pt x="250" y="1"/>
                  </a:moveTo>
                  <a:lnTo>
                    <a:pt x="19" y="407"/>
                  </a:lnTo>
                  <a:cubicBezTo>
                    <a:pt x="0" y="444"/>
                    <a:pt x="0" y="481"/>
                    <a:pt x="0" y="505"/>
                  </a:cubicBezTo>
                  <a:lnTo>
                    <a:pt x="79" y="1928"/>
                  </a:lnTo>
                  <a:lnTo>
                    <a:pt x="79" y="2006"/>
                  </a:lnTo>
                  <a:lnTo>
                    <a:pt x="1904" y="2006"/>
                  </a:lnTo>
                  <a:lnTo>
                    <a:pt x="1927" y="1581"/>
                  </a:lnTo>
                  <a:lnTo>
                    <a:pt x="1982" y="505"/>
                  </a:lnTo>
                  <a:cubicBezTo>
                    <a:pt x="2001" y="481"/>
                    <a:pt x="1982" y="444"/>
                    <a:pt x="1964" y="407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0"/>
            <p:cNvSpPr/>
            <p:nvPr/>
          </p:nvSpPr>
          <p:spPr>
            <a:xfrm>
              <a:off x="3329225" y="4220257"/>
              <a:ext cx="53024" cy="53416"/>
            </a:xfrm>
            <a:custGeom>
              <a:avLst/>
              <a:gdLst/>
              <a:ahLst/>
              <a:cxnLst/>
              <a:rect l="l" t="t" r="r" b="b"/>
              <a:pathLst>
                <a:path w="1891" h="1905" extrusionOk="0">
                  <a:moveTo>
                    <a:pt x="213" y="0"/>
                  </a:moveTo>
                  <a:lnTo>
                    <a:pt x="195" y="56"/>
                  </a:lnTo>
                  <a:lnTo>
                    <a:pt x="195" y="74"/>
                  </a:lnTo>
                  <a:lnTo>
                    <a:pt x="176" y="74"/>
                  </a:lnTo>
                  <a:lnTo>
                    <a:pt x="176" y="93"/>
                  </a:lnTo>
                  <a:lnTo>
                    <a:pt x="42" y="347"/>
                  </a:lnTo>
                  <a:lnTo>
                    <a:pt x="24" y="347"/>
                  </a:lnTo>
                  <a:lnTo>
                    <a:pt x="24" y="365"/>
                  </a:lnTo>
                  <a:lnTo>
                    <a:pt x="1" y="384"/>
                  </a:lnTo>
                  <a:lnTo>
                    <a:pt x="1" y="463"/>
                  </a:lnTo>
                  <a:lnTo>
                    <a:pt x="1" y="670"/>
                  </a:lnTo>
                  <a:lnTo>
                    <a:pt x="1" y="694"/>
                  </a:lnTo>
                  <a:lnTo>
                    <a:pt x="24" y="864"/>
                  </a:lnTo>
                  <a:lnTo>
                    <a:pt x="24" y="883"/>
                  </a:lnTo>
                  <a:lnTo>
                    <a:pt x="42" y="1211"/>
                  </a:lnTo>
                  <a:lnTo>
                    <a:pt x="42" y="1230"/>
                  </a:lnTo>
                  <a:lnTo>
                    <a:pt x="42" y="1424"/>
                  </a:lnTo>
                  <a:lnTo>
                    <a:pt x="61" y="1442"/>
                  </a:lnTo>
                  <a:lnTo>
                    <a:pt x="61" y="1733"/>
                  </a:lnTo>
                  <a:lnTo>
                    <a:pt x="61" y="1752"/>
                  </a:lnTo>
                  <a:lnTo>
                    <a:pt x="79" y="1904"/>
                  </a:lnTo>
                  <a:lnTo>
                    <a:pt x="1812" y="1904"/>
                  </a:lnTo>
                  <a:lnTo>
                    <a:pt x="1812" y="1752"/>
                  </a:lnTo>
                  <a:lnTo>
                    <a:pt x="1812" y="1733"/>
                  </a:lnTo>
                  <a:lnTo>
                    <a:pt x="1830" y="1442"/>
                  </a:lnTo>
                  <a:lnTo>
                    <a:pt x="1830" y="1424"/>
                  </a:lnTo>
                  <a:lnTo>
                    <a:pt x="1849" y="1230"/>
                  </a:lnTo>
                  <a:lnTo>
                    <a:pt x="1849" y="1211"/>
                  </a:lnTo>
                  <a:lnTo>
                    <a:pt x="1872" y="883"/>
                  </a:lnTo>
                  <a:lnTo>
                    <a:pt x="1872" y="864"/>
                  </a:lnTo>
                  <a:lnTo>
                    <a:pt x="1872" y="786"/>
                  </a:lnTo>
                  <a:lnTo>
                    <a:pt x="1872" y="712"/>
                  </a:lnTo>
                  <a:lnTo>
                    <a:pt x="1872" y="694"/>
                  </a:lnTo>
                  <a:lnTo>
                    <a:pt x="1872" y="670"/>
                  </a:lnTo>
                  <a:lnTo>
                    <a:pt x="1890" y="463"/>
                  </a:lnTo>
                  <a:cubicBezTo>
                    <a:pt x="1890" y="439"/>
                    <a:pt x="1890" y="402"/>
                    <a:pt x="1872" y="384"/>
                  </a:cubicBezTo>
                  <a:lnTo>
                    <a:pt x="1849" y="365"/>
                  </a:lnTo>
                  <a:lnTo>
                    <a:pt x="1849" y="347"/>
                  </a:lnTo>
                  <a:lnTo>
                    <a:pt x="1696" y="93"/>
                  </a:lnTo>
                  <a:lnTo>
                    <a:pt x="1696" y="74"/>
                  </a:lnTo>
                  <a:lnTo>
                    <a:pt x="165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0"/>
            <p:cNvSpPr/>
            <p:nvPr/>
          </p:nvSpPr>
          <p:spPr>
            <a:xfrm>
              <a:off x="3334664" y="4220257"/>
              <a:ext cx="8188" cy="4290"/>
            </a:xfrm>
            <a:custGeom>
              <a:avLst/>
              <a:gdLst/>
              <a:ahLst/>
              <a:cxnLst/>
              <a:rect l="l" t="t" r="r" b="b"/>
              <a:pathLst>
                <a:path w="292" h="153" extrusionOk="0">
                  <a:moveTo>
                    <a:pt x="19" y="0"/>
                  </a:moveTo>
                  <a:lnTo>
                    <a:pt x="1" y="56"/>
                  </a:lnTo>
                  <a:lnTo>
                    <a:pt x="1" y="74"/>
                  </a:lnTo>
                  <a:lnTo>
                    <a:pt x="135" y="153"/>
                  </a:lnTo>
                  <a:lnTo>
                    <a:pt x="292" y="74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0"/>
            <p:cNvSpPr/>
            <p:nvPr/>
          </p:nvSpPr>
          <p:spPr>
            <a:xfrm>
              <a:off x="3343357" y="4220257"/>
              <a:ext cx="8047" cy="4290"/>
            </a:xfrm>
            <a:custGeom>
              <a:avLst/>
              <a:gdLst/>
              <a:ahLst/>
              <a:cxnLst/>
              <a:rect l="l" t="t" r="r" b="b"/>
              <a:pathLst>
                <a:path w="287" h="153" extrusionOk="0">
                  <a:moveTo>
                    <a:pt x="0" y="0"/>
                  </a:moveTo>
                  <a:lnTo>
                    <a:pt x="0" y="74"/>
                  </a:lnTo>
                  <a:lnTo>
                    <a:pt x="134" y="153"/>
                  </a:lnTo>
                  <a:lnTo>
                    <a:pt x="287" y="74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0"/>
            <p:cNvSpPr/>
            <p:nvPr/>
          </p:nvSpPr>
          <p:spPr>
            <a:xfrm>
              <a:off x="3351376" y="4220257"/>
              <a:ext cx="8720" cy="4290"/>
            </a:xfrm>
            <a:custGeom>
              <a:avLst/>
              <a:gdLst/>
              <a:ahLst/>
              <a:cxnLst/>
              <a:rect l="l" t="t" r="r" b="b"/>
              <a:pathLst>
                <a:path w="311" h="153" extrusionOk="0">
                  <a:moveTo>
                    <a:pt x="1" y="0"/>
                  </a:moveTo>
                  <a:lnTo>
                    <a:pt x="1" y="74"/>
                  </a:lnTo>
                  <a:lnTo>
                    <a:pt x="158" y="153"/>
                  </a:lnTo>
                  <a:lnTo>
                    <a:pt x="310" y="7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0"/>
            <p:cNvSpPr/>
            <p:nvPr/>
          </p:nvSpPr>
          <p:spPr>
            <a:xfrm>
              <a:off x="3360069" y="4220257"/>
              <a:ext cx="8047" cy="4290"/>
            </a:xfrm>
            <a:custGeom>
              <a:avLst/>
              <a:gdLst/>
              <a:ahLst/>
              <a:cxnLst/>
              <a:rect l="l" t="t" r="r" b="b"/>
              <a:pathLst>
                <a:path w="287" h="153" extrusionOk="0">
                  <a:moveTo>
                    <a:pt x="0" y="0"/>
                  </a:moveTo>
                  <a:lnTo>
                    <a:pt x="0" y="74"/>
                  </a:lnTo>
                  <a:lnTo>
                    <a:pt x="153" y="153"/>
                  </a:lnTo>
                  <a:lnTo>
                    <a:pt x="287" y="74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0"/>
            <p:cNvSpPr/>
            <p:nvPr/>
          </p:nvSpPr>
          <p:spPr>
            <a:xfrm>
              <a:off x="3368733" y="4220257"/>
              <a:ext cx="8076" cy="4290"/>
            </a:xfrm>
            <a:custGeom>
              <a:avLst/>
              <a:gdLst/>
              <a:ahLst/>
              <a:cxnLst/>
              <a:rect l="l" t="t" r="r" b="b"/>
              <a:pathLst>
                <a:path w="288" h="153" extrusionOk="0">
                  <a:moveTo>
                    <a:pt x="1" y="0"/>
                  </a:moveTo>
                  <a:lnTo>
                    <a:pt x="1" y="74"/>
                  </a:lnTo>
                  <a:lnTo>
                    <a:pt x="153" y="153"/>
                  </a:lnTo>
                  <a:lnTo>
                    <a:pt x="287" y="74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0"/>
            <p:cNvSpPr/>
            <p:nvPr/>
          </p:nvSpPr>
          <p:spPr>
            <a:xfrm>
              <a:off x="3330402" y="4222837"/>
              <a:ext cx="8047" cy="9225"/>
            </a:xfrm>
            <a:custGeom>
              <a:avLst/>
              <a:gdLst/>
              <a:ahLst/>
              <a:cxnLst/>
              <a:rect l="l" t="t" r="r" b="b"/>
              <a:pathLst>
                <a:path w="287" h="329" extrusionOk="0">
                  <a:moveTo>
                    <a:pt x="134" y="1"/>
                  </a:moveTo>
                  <a:lnTo>
                    <a:pt x="0" y="255"/>
                  </a:lnTo>
                  <a:lnTo>
                    <a:pt x="134" y="329"/>
                  </a:lnTo>
                  <a:lnTo>
                    <a:pt x="287" y="255"/>
                  </a:lnTo>
                  <a:lnTo>
                    <a:pt x="287" y="79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0"/>
            <p:cNvSpPr/>
            <p:nvPr/>
          </p:nvSpPr>
          <p:spPr>
            <a:xfrm>
              <a:off x="3338955" y="4222837"/>
              <a:ext cx="8188" cy="9225"/>
            </a:xfrm>
            <a:custGeom>
              <a:avLst/>
              <a:gdLst/>
              <a:ahLst/>
              <a:cxnLst/>
              <a:rect l="l" t="t" r="r" b="b"/>
              <a:pathLst>
                <a:path w="292" h="329" extrusionOk="0">
                  <a:moveTo>
                    <a:pt x="139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39" y="329"/>
                  </a:lnTo>
                  <a:lnTo>
                    <a:pt x="291" y="255"/>
                  </a:lnTo>
                  <a:lnTo>
                    <a:pt x="291" y="7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0"/>
            <p:cNvSpPr/>
            <p:nvPr/>
          </p:nvSpPr>
          <p:spPr>
            <a:xfrm>
              <a:off x="3347114" y="4222837"/>
              <a:ext cx="8692" cy="9225"/>
            </a:xfrm>
            <a:custGeom>
              <a:avLst/>
              <a:gdLst/>
              <a:ahLst/>
              <a:cxnLst/>
              <a:rect l="l" t="t" r="r" b="b"/>
              <a:pathLst>
                <a:path w="310" h="329" extrusionOk="0">
                  <a:moveTo>
                    <a:pt x="153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53" y="329"/>
                  </a:lnTo>
                  <a:lnTo>
                    <a:pt x="310" y="255"/>
                  </a:lnTo>
                  <a:lnTo>
                    <a:pt x="310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0"/>
            <p:cNvSpPr/>
            <p:nvPr/>
          </p:nvSpPr>
          <p:spPr>
            <a:xfrm>
              <a:off x="3355779" y="4222837"/>
              <a:ext cx="8076" cy="9225"/>
            </a:xfrm>
            <a:custGeom>
              <a:avLst/>
              <a:gdLst/>
              <a:ahLst/>
              <a:cxnLst/>
              <a:rect l="l" t="t" r="r" b="b"/>
              <a:pathLst>
                <a:path w="288" h="329" extrusionOk="0">
                  <a:moveTo>
                    <a:pt x="153" y="1"/>
                  </a:moveTo>
                  <a:lnTo>
                    <a:pt x="1" y="79"/>
                  </a:lnTo>
                  <a:lnTo>
                    <a:pt x="1" y="255"/>
                  </a:lnTo>
                  <a:lnTo>
                    <a:pt x="153" y="329"/>
                  </a:lnTo>
                  <a:lnTo>
                    <a:pt x="287" y="255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0"/>
            <p:cNvSpPr/>
            <p:nvPr/>
          </p:nvSpPr>
          <p:spPr>
            <a:xfrm>
              <a:off x="3364331" y="4222837"/>
              <a:ext cx="8188" cy="9225"/>
            </a:xfrm>
            <a:custGeom>
              <a:avLst/>
              <a:gdLst/>
              <a:ahLst/>
              <a:cxnLst/>
              <a:rect l="l" t="t" r="r" b="b"/>
              <a:pathLst>
                <a:path w="292" h="329" extrusionOk="0">
                  <a:moveTo>
                    <a:pt x="158" y="1"/>
                  </a:moveTo>
                  <a:lnTo>
                    <a:pt x="1" y="79"/>
                  </a:lnTo>
                  <a:lnTo>
                    <a:pt x="1" y="255"/>
                  </a:lnTo>
                  <a:lnTo>
                    <a:pt x="158" y="329"/>
                  </a:lnTo>
                  <a:lnTo>
                    <a:pt x="292" y="255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0"/>
            <p:cNvSpPr/>
            <p:nvPr/>
          </p:nvSpPr>
          <p:spPr>
            <a:xfrm>
              <a:off x="3373023" y="4222837"/>
              <a:ext cx="8047" cy="9225"/>
            </a:xfrm>
            <a:custGeom>
              <a:avLst/>
              <a:gdLst/>
              <a:ahLst/>
              <a:cxnLst/>
              <a:rect l="l" t="t" r="r" b="b"/>
              <a:pathLst>
                <a:path w="287" h="329" extrusionOk="0">
                  <a:moveTo>
                    <a:pt x="134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53" y="329"/>
                  </a:lnTo>
                  <a:lnTo>
                    <a:pt x="287" y="25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0"/>
            <p:cNvSpPr/>
            <p:nvPr/>
          </p:nvSpPr>
          <p:spPr>
            <a:xfrm>
              <a:off x="3329225" y="4230492"/>
              <a:ext cx="4963" cy="9225"/>
            </a:xfrm>
            <a:custGeom>
              <a:avLst/>
              <a:gdLst/>
              <a:ahLst/>
              <a:cxnLst/>
              <a:rect l="l" t="t" r="r" b="b"/>
              <a:pathLst>
                <a:path w="177" h="329" extrusionOk="0">
                  <a:moveTo>
                    <a:pt x="24" y="0"/>
                  </a:moveTo>
                  <a:lnTo>
                    <a:pt x="1" y="19"/>
                  </a:lnTo>
                  <a:lnTo>
                    <a:pt x="1" y="98"/>
                  </a:lnTo>
                  <a:lnTo>
                    <a:pt x="1" y="305"/>
                  </a:lnTo>
                  <a:lnTo>
                    <a:pt x="24" y="329"/>
                  </a:lnTo>
                  <a:lnTo>
                    <a:pt x="176" y="232"/>
                  </a:lnTo>
                  <a:lnTo>
                    <a:pt x="176" y="7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0"/>
            <p:cNvSpPr/>
            <p:nvPr/>
          </p:nvSpPr>
          <p:spPr>
            <a:xfrm>
              <a:off x="3334664" y="422995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5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35" y="348"/>
                  </a:lnTo>
                  <a:lnTo>
                    <a:pt x="292" y="251"/>
                  </a:lnTo>
                  <a:lnTo>
                    <a:pt x="292" y="93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0"/>
            <p:cNvSpPr/>
            <p:nvPr/>
          </p:nvSpPr>
          <p:spPr>
            <a:xfrm>
              <a:off x="3343357" y="422995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3"/>
                  </a:lnTo>
                  <a:lnTo>
                    <a:pt x="0" y="251"/>
                  </a:lnTo>
                  <a:lnTo>
                    <a:pt x="134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0"/>
            <p:cNvSpPr/>
            <p:nvPr/>
          </p:nvSpPr>
          <p:spPr>
            <a:xfrm>
              <a:off x="3351376" y="422995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58" y="348"/>
                  </a:lnTo>
                  <a:lnTo>
                    <a:pt x="292" y="251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0"/>
            <p:cNvSpPr/>
            <p:nvPr/>
          </p:nvSpPr>
          <p:spPr>
            <a:xfrm>
              <a:off x="3360069" y="422995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3"/>
                  </a:lnTo>
                  <a:lnTo>
                    <a:pt x="0" y="251"/>
                  </a:lnTo>
                  <a:lnTo>
                    <a:pt x="153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0"/>
            <p:cNvSpPr/>
            <p:nvPr/>
          </p:nvSpPr>
          <p:spPr>
            <a:xfrm>
              <a:off x="3368733" y="422995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53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0"/>
            <p:cNvSpPr/>
            <p:nvPr/>
          </p:nvSpPr>
          <p:spPr>
            <a:xfrm>
              <a:off x="3377285" y="4230492"/>
              <a:ext cx="4963" cy="9225"/>
            </a:xfrm>
            <a:custGeom>
              <a:avLst/>
              <a:gdLst/>
              <a:ahLst/>
              <a:cxnLst/>
              <a:rect l="l" t="t" r="r" b="b"/>
              <a:pathLst>
                <a:path w="177" h="329" extrusionOk="0">
                  <a:moveTo>
                    <a:pt x="135" y="0"/>
                  </a:moveTo>
                  <a:lnTo>
                    <a:pt x="1" y="74"/>
                  </a:lnTo>
                  <a:lnTo>
                    <a:pt x="1" y="232"/>
                  </a:lnTo>
                  <a:lnTo>
                    <a:pt x="158" y="329"/>
                  </a:lnTo>
                  <a:lnTo>
                    <a:pt x="158" y="305"/>
                  </a:lnTo>
                  <a:lnTo>
                    <a:pt x="176" y="98"/>
                  </a:lnTo>
                  <a:cubicBezTo>
                    <a:pt x="176" y="74"/>
                    <a:pt x="176" y="37"/>
                    <a:pt x="158" y="19"/>
                  </a:cubicBezTo>
                  <a:lnTo>
                    <a:pt x="13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0"/>
            <p:cNvSpPr/>
            <p:nvPr/>
          </p:nvSpPr>
          <p:spPr>
            <a:xfrm>
              <a:off x="3329225" y="4239689"/>
              <a:ext cx="673" cy="4823"/>
            </a:xfrm>
            <a:custGeom>
              <a:avLst/>
              <a:gdLst/>
              <a:ahLst/>
              <a:cxnLst/>
              <a:rect l="l" t="t" r="r" b="b"/>
              <a:pathLst>
                <a:path w="24" h="172" extrusionOk="0">
                  <a:moveTo>
                    <a:pt x="1" y="1"/>
                  </a:moveTo>
                  <a:lnTo>
                    <a:pt x="24" y="171"/>
                  </a:lnTo>
                  <a:lnTo>
                    <a:pt x="24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0"/>
            <p:cNvSpPr/>
            <p:nvPr/>
          </p:nvSpPr>
          <p:spPr>
            <a:xfrm>
              <a:off x="3330402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34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0"/>
            <p:cNvSpPr/>
            <p:nvPr/>
          </p:nvSpPr>
          <p:spPr>
            <a:xfrm>
              <a:off x="3338955" y="4237474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9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39" y="348"/>
                  </a:lnTo>
                  <a:lnTo>
                    <a:pt x="291" y="250"/>
                  </a:lnTo>
                  <a:lnTo>
                    <a:pt x="291" y="98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0"/>
            <p:cNvSpPr/>
            <p:nvPr/>
          </p:nvSpPr>
          <p:spPr>
            <a:xfrm>
              <a:off x="3347114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0"/>
            <p:cNvSpPr/>
            <p:nvPr/>
          </p:nvSpPr>
          <p:spPr>
            <a:xfrm>
              <a:off x="3355779" y="4237474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0"/>
            <p:cNvSpPr/>
            <p:nvPr/>
          </p:nvSpPr>
          <p:spPr>
            <a:xfrm>
              <a:off x="3364331" y="4237474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0"/>
            <p:cNvSpPr/>
            <p:nvPr/>
          </p:nvSpPr>
          <p:spPr>
            <a:xfrm>
              <a:off x="3373023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0"/>
            <p:cNvSpPr/>
            <p:nvPr/>
          </p:nvSpPr>
          <p:spPr>
            <a:xfrm>
              <a:off x="3381688" y="4240222"/>
              <a:ext cx="28" cy="2075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4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0"/>
            <p:cNvSpPr/>
            <p:nvPr/>
          </p:nvSpPr>
          <p:spPr>
            <a:xfrm>
              <a:off x="3329870" y="4244989"/>
              <a:ext cx="4318" cy="9253"/>
            </a:xfrm>
            <a:custGeom>
              <a:avLst/>
              <a:gdLst/>
              <a:ahLst/>
              <a:cxnLst/>
              <a:rect l="l" t="t" r="r" b="b"/>
              <a:pathLst>
                <a:path w="154" h="330" extrusionOk="0">
                  <a:moveTo>
                    <a:pt x="1" y="1"/>
                  </a:moveTo>
                  <a:lnTo>
                    <a:pt x="19" y="329"/>
                  </a:lnTo>
                  <a:lnTo>
                    <a:pt x="153" y="250"/>
                  </a:lnTo>
                  <a:lnTo>
                    <a:pt x="153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0"/>
            <p:cNvSpPr/>
            <p:nvPr/>
          </p:nvSpPr>
          <p:spPr>
            <a:xfrm>
              <a:off x="3334664" y="424498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5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35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0"/>
            <p:cNvSpPr/>
            <p:nvPr/>
          </p:nvSpPr>
          <p:spPr>
            <a:xfrm>
              <a:off x="3342824" y="424498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0"/>
            <p:cNvSpPr/>
            <p:nvPr/>
          </p:nvSpPr>
          <p:spPr>
            <a:xfrm>
              <a:off x="3351376" y="424498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0"/>
            <p:cNvSpPr/>
            <p:nvPr/>
          </p:nvSpPr>
          <p:spPr>
            <a:xfrm>
              <a:off x="3360069" y="424498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0"/>
            <p:cNvSpPr/>
            <p:nvPr/>
          </p:nvSpPr>
          <p:spPr>
            <a:xfrm>
              <a:off x="3368733" y="424498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0"/>
            <p:cNvSpPr/>
            <p:nvPr/>
          </p:nvSpPr>
          <p:spPr>
            <a:xfrm>
              <a:off x="3377285" y="4244989"/>
              <a:ext cx="4430" cy="9253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35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35" y="32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0"/>
            <p:cNvSpPr/>
            <p:nvPr/>
          </p:nvSpPr>
          <p:spPr>
            <a:xfrm>
              <a:off x="3330402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75"/>
                  </a:lnTo>
                  <a:lnTo>
                    <a:pt x="0" y="269"/>
                  </a:lnTo>
                  <a:lnTo>
                    <a:pt x="134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0"/>
            <p:cNvSpPr/>
            <p:nvPr/>
          </p:nvSpPr>
          <p:spPr>
            <a:xfrm>
              <a:off x="3338422" y="4252643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0"/>
            <p:cNvSpPr/>
            <p:nvPr/>
          </p:nvSpPr>
          <p:spPr>
            <a:xfrm>
              <a:off x="3347114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3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0"/>
            <p:cNvSpPr/>
            <p:nvPr/>
          </p:nvSpPr>
          <p:spPr>
            <a:xfrm>
              <a:off x="3355779" y="4252643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0"/>
            <p:cNvSpPr/>
            <p:nvPr/>
          </p:nvSpPr>
          <p:spPr>
            <a:xfrm>
              <a:off x="3364331" y="4252643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0"/>
            <p:cNvSpPr/>
            <p:nvPr/>
          </p:nvSpPr>
          <p:spPr>
            <a:xfrm>
              <a:off x="3373023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3"/>
                  </a:lnTo>
                  <a:lnTo>
                    <a:pt x="0" y="250"/>
                  </a:lnTo>
                  <a:lnTo>
                    <a:pt x="134" y="347"/>
                  </a:lnTo>
                  <a:lnTo>
                    <a:pt x="268" y="269"/>
                  </a:lnTo>
                  <a:lnTo>
                    <a:pt x="287" y="7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0"/>
            <p:cNvSpPr/>
            <p:nvPr/>
          </p:nvSpPr>
          <p:spPr>
            <a:xfrm>
              <a:off x="3330907" y="4260691"/>
              <a:ext cx="3281" cy="8188"/>
            </a:xfrm>
            <a:custGeom>
              <a:avLst/>
              <a:gdLst/>
              <a:ahLst/>
              <a:cxnLst/>
              <a:rect l="l" t="t" r="r" b="b"/>
              <a:pathLst>
                <a:path w="117" h="292" extrusionOk="0">
                  <a:moveTo>
                    <a:pt x="1" y="0"/>
                  </a:moveTo>
                  <a:lnTo>
                    <a:pt x="1" y="291"/>
                  </a:lnTo>
                  <a:lnTo>
                    <a:pt x="116" y="231"/>
                  </a:lnTo>
                  <a:lnTo>
                    <a:pt x="116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0"/>
            <p:cNvSpPr/>
            <p:nvPr/>
          </p:nvSpPr>
          <p:spPr>
            <a:xfrm>
              <a:off x="3334160" y="4260158"/>
              <a:ext cx="8692" cy="9758"/>
            </a:xfrm>
            <a:custGeom>
              <a:avLst/>
              <a:gdLst/>
              <a:ahLst/>
              <a:cxnLst/>
              <a:rect l="l" t="t" r="r" b="b"/>
              <a:pathLst>
                <a:path w="310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310" y="250"/>
                  </a:lnTo>
                  <a:lnTo>
                    <a:pt x="310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0"/>
            <p:cNvSpPr/>
            <p:nvPr/>
          </p:nvSpPr>
          <p:spPr>
            <a:xfrm>
              <a:off x="3342824" y="4260158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0"/>
            <p:cNvSpPr/>
            <p:nvPr/>
          </p:nvSpPr>
          <p:spPr>
            <a:xfrm>
              <a:off x="3351376" y="4260158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0"/>
            <p:cNvSpPr/>
            <p:nvPr/>
          </p:nvSpPr>
          <p:spPr>
            <a:xfrm>
              <a:off x="3360069" y="4260158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0"/>
            <p:cNvSpPr/>
            <p:nvPr/>
          </p:nvSpPr>
          <p:spPr>
            <a:xfrm>
              <a:off x="3368733" y="4260158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0"/>
            <p:cNvSpPr/>
            <p:nvPr/>
          </p:nvSpPr>
          <p:spPr>
            <a:xfrm>
              <a:off x="3377285" y="4260691"/>
              <a:ext cx="3281" cy="8188"/>
            </a:xfrm>
            <a:custGeom>
              <a:avLst/>
              <a:gdLst/>
              <a:ahLst/>
              <a:cxnLst/>
              <a:rect l="l" t="t" r="r" b="b"/>
              <a:pathLst>
                <a:path w="117" h="292" extrusionOk="0">
                  <a:moveTo>
                    <a:pt x="116" y="0"/>
                  </a:moveTo>
                  <a:lnTo>
                    <a:pt x="1" y="79"/>
                  </a:lnTo>
                  <a:lnTo>
                    <a:pt x="1" y="231"/>
                  </a:lnTo>
                  <a:lnTo>
                    <a:pt x="98" y="29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0"/>
            <p:cNvSpPr/>
            <p:nvPr/>
          </p:nvSpPr>
          <p:spPr>
            <a:xfrm>
              <a:off x="3330907" y="4267673"/>
              <a:ext cx="7543" cy="6001"/>
            </a:xfrm>
            <a:custGeom>
              <a:avLst/>
              <a:gdLst/>
              <a:ahLst/>
              <a:cxnLst/>
              <a:rect l="l" t="t" r="r" b="b"/>
              <a:pathLst>
                <a:path w="269" h="214" extrusionOk="0">
                  <a:moveTo>
                    <a:pt x="116" y="1"/>
                  </a:moveTo>
                  <a:lnTo>
                    <a:pt x="1" y="61"/>
                  </a:lnTo>
                  <a:lnTo>
                    <a:pt x="19" y="213"/>
                  </a:lnTo>
                  <a:lnTo>
                    <a:pt x="269" y="213"/>
                  </a:lnTo>
                  <a:lnTo>
                    <a:pt x="269" y="79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0"/>
            <p:cNvSpPr/>
            <p:nvPr/>
          </p:nvSpPr>
          <p:spPr>
            <a:xfrm>
              <a:off x="3338422" y="4267673"/>
              <a:ext cx="8188" cy="6001"/>
            </a:xfrm>
            <a:custGeom>
              <a:avLst/>
              <a:gdLst/>
              <a:ahLst/>
              <a:cxnLst/>
              <a:rect l="l" t="t" r="r" b="b"/>
              <a:pathLst>
                <a:path w="292" h="214" extrusionOk="0">
                  <a:moveTo>
                    <a:pt x="158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92" y="213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0"/>
            <p:cNvSpPr/>
            <p:nvPr/>
          </p:nvSpPr>
          <p:spPr>
            <a:xfrm>
              <a:off x="3347114" y="4267673"/>
              <a:ext cx="8047" cy="6001"/>
            </a:xfrm>
            <a:custGeom>
              <a:avLst/>
              <a:gdLst/>
              <a:ahLst/>
              <a:cxnLst/>
              <a:rect l="l" t="t" r="r" b="b"/>
              <a:pathLst>
                <a:path w="287" h="214" extrusionOk="0">
                  <a:moveTo>
                    <a:pt x="153" y="1"/>
                  </a:moveTo>
                  <a:lnTo>
                    <a:pt x="0" y="79"/>
                  </a:lnTo>
                  <a:lnTo>
                    <a:pt x="0" y="213"/>
                  </a:lnTo>
                  <a:lnTo>
                    <a:pt x="287" y="213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0"/>
            <p:cNvSpPr/>
            <p:nvPr/>
          </p:nvSpPr>
          <p:spPr>
            <a:xfrm>
              <a:off x="3355779" y="4267673"/>
              <a:ext cx="8076" cy="6001"/>
            </a:xfrm>
            <a:custGeom>
              <a:avLst/>
              <a:gdLst/>
              <a:ahLst/>
              <a:cxnLst/>
              <a:rect l="l" t="t" r="r" b="b"/>
              <a:pathLst>
                <a:path w="288" h="214" extrusionOk="0">
                  <a:moveTo>
                    <a:pt x="153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87" y="213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0"/>
            <p:cNvSpPr/>
            <p:nvPr/>
          </p:nvSpPr>
          <p:spPr>
            <a:xfrm>
              <a:off x="3364331" y="4267673"/>
              <a:ext cx="8188" cy="6001"/>
            </a:xfrm>
            <a:custGeom>
              <a:avLst/>
              <a:gdLst/>
              <a:ahLst/>
              <a:cxnLst/>
              <a:rect l="l" t="t" r="r" b="b"/>
              <a:pathLst>
                <a:path w="292" h="214" extrusionOk="0">
                  <a:moveTo>
                    <a:pt x="158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92" y="213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0"/>
            <p:cNvSpPr/>
            <p:nvPr/>
          </p:nvSpPr>
          <p:spPr>
            <a:xfrm>
              <a:off x="3373023" y="4267673"/>
              <a:ext cx="7010" cy="6001"/>
            </a:xfrm>
            <a:custGeom>
              <a:avLst/>
              <a:gdLst/>
              <a:ahLst/>
              <a:cxnLst/>
              <a:rect l="l" t="t" r="r" b="b"/>
              <a:pathLst>
                <a:path w="250" h="214" extrusionOk="0">
                  <a:moveTo>
                    <a:pt x="134" y="1"/>
                  </a:moveTo>
                  <a:lnTo>
                    <a:pt x="0" y="79"/>
                  </a:lnTo>
                  <a:lnTo>
                    <a:pt x="0" y="213"/>
                  </a:lnTo>
                  <a:lnTo>
                    <a:pt x="250" y="213"/>
                  </a:lnTo>
                  <a:lnTo>
                    <a:pt x="250" y="61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0"/>
            <p:cNvSpPr/>
            <p:nvPr/>
          </p:nvSpPr>
          <p:spPr>
            <a:xfrm>
              <a:off x="3330402" y="422995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0"/>
            <p:cNvSpPr/>
            <p:nvPr/>
          </p:nvSpPr>
          <p:spPr>
            <a:xfrm>
              <a:off x="3329870" y="4229959"/>
              <a:ext cx="561" cy="2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0"/>
            <p:cNvSpPr/>
            <p:nvPr/>
          </p:nvSpPr>
          <p:spPr>
            <a:xfrm>
              <a:off x="3330402" y="422995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0"/>
            <p:cNvSpPr/>
            <p:nvPr/>
          </p:nvSpPr>
          <p:spPr>
            <a:xfrm>
              <a:off x="3329870" y="4244484"/>
              <a:ext cx="28" cy="533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0"/>
                  </a:moveTo>
                  <a:lnTo>
                    <a:pt x="1" y="0"/>
                  </a:lnTo>
                  <a:lnTo>
                    <a:pt x="1" y="19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0"/>
            <p:cNvSpPr/>
            <p:nvPr/>
          </p:nvSpPr>
          <p:spPr>
            <a:xfrm>
              <a:off x="3329870" y="424498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0"/>
            <p:cNvSpPr/>
            <p:nvPr/>
          </p:nvSpPr>
          <p:spPr>
            <a:xfrm>
              <a:off x="3333627" y="4215855"/>
              <a:ext cx="44219" cy="3253"/>
            </a:xfrm>
            <a:custGeom>
              <a:avLst/>
              <a:gdLst/>
              <a:ahLst/>
              <a:cxnLst/>
              <a:rect l="l" t="t" r="r" b="b"/>
              <a:pathLst>
                <a:path w="1577" h="116" extrusionOk="0">
                  <a:moveTo>
                    <a:pt x="19" y="0"/>
                  </a:moveTo>
                  <a:cubicBezTo>
                    <a:pt x="1" y="0"/>
                    <a:pt x="1" y="19"/>
                    <a:pt x="1" y="19"/>
                  </a:cubicBezTo>
                  <a:lnTo>
                    <a:pt x="1" y="42"/>
                  </a:lnTo>
                  <a:lnTo>
                    <a:pt x="1" y="79"/>
                  </a:lnTo>
                  <a:cubicBezTo>
                    <a:pt x="1" y="97"/>
                    <a:pt x="1" y="97"/>
                    <a:pt x="19" y="97"/>
                  </a:cubicBezTo>
                  <a:lnTo>
                    <a:pt x="19" y="116"/>
                  </a:lnTo>
                  <a:lnTo>
                    <a:pt x="1539" y="116"/>
                  </a:lnTo>
                  <a:cubicBezTo>
                    <a:pt x="1558" y="116"/>
                    <a:pt x="1576" y="97"/>
                    <a:pt x="1576" y="79"/>
                  </a:cubicBezTo>
                  <a:lnTo>
                    <a:pt x="1576" y="42"/>
                  </a:lnTo>
                  <a:cubicBezTo>
                    <a:pt x="1576" y="19"/>
                    <a:pt x="1558" y="0"/>
                    <a:pt x="153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50"/>
            <p:cNvSpPr/>
            <p:nvPr/>
          </p:nvSpPr>
          <p:spPr>
            <a:xfrm>
              <a:off x="3334160" y="4215855"/>
              <a:ext cx="43686" cy="3253"/>
            </a:xfrm>
            <a:custGeom>
              <a:avLst/>
              <a:gdLst/>
              <a:ahLst/>
              <a:cxnLst/>
              <a:rect l="l" t="t" r="r" b="b"/>
              <a:pathLst>
                <a:path w="1558" h="116" extrusionOk="0">
                  <a:moveTo>
                    <a:pt x="1423" y="0"/>
                  </a:moveTo>
                  <a:lnTo>
                    <a:pt x="1423" y="79"/>
                  </a:lnTo>
                  <a:cubicBezTo>
                    <a:pt x="1423" y="79"/>
                    <a:pt x="134" y="97"/>
                    <a:pt x="0" y="97"/>
                  </a:cubicBezTo>
                  <a:lnTo>
                    <a:pt x="0" y="116"/>
                  </a:lnTo>
                  <a:lnTo>
                    <a:pt x="1520" y="116"/>
                  </a:lnTo>
                  <a:cubicBezTo>
                    <a:pt x="1539" y="116"/>
                    <a:pt x="1557" y="97"/>
                    <a:pt x="1557" y="79"/>
                  </a:cubicBezTo>
                  <a:lnTo>
                    <a:pt x="1557" y="42"/>
                  </a:lnTo>
                  <a:cubicBezTo>
                    <a:pt x="1557" y="19"/>
                    <a:pt x="1539" y="0"/>
                    <a:pt x="1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0"/>
            <p:cNvSpPr/>
            <p:nvPr/>
          </p:nvSpPr>
          <p:spPr>
            <a:xfrm>
              <a:off x="3333627" y="4215855"/>
              <a:ext cx="44219" cy="1178"/>
            </a:xfrm>
            <a:custGeom>
              <a:avLst/>
              <a:gdLst/>
              <a:ahLst/>
              <a:cxnLst/>
              <a:rect l="l" t="t" r="r" b="b"/>
              <a:pathLst>
                <a:path w="1577" h="42" extrusionOk="0">
                  <a:moveTo>
                    <a:pt x="19" y="0"/>
                  </a:moveTo>
                  <a:cubicBezTo>
                    <a:pt x="1" y="0"/>
                    <a:pt x="1" y="19"/>
                    <a:pt x="1" y="19"/>
                  </a:cubicBezTo>
                  <a:lnTo>
                    <a:pt x="1576" y="42"/>
                  </a:lnTo>
                  <a:cubicBezTo>
                    <a:pt x="1576" y="19"/>
                    <a:pt x="1558" y="0"/>
                    <a:pt x="153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0"/>
            <p:cNvSpPr/>
            <p:nvPr/>
          </p:nvSpPr>
          <p:spPr>
            <a:xfrm>
              <a:off x="3340637" y="4247204"/>
              <a:ext cx="25404" cy="11945"/>
            </a:xfrm>
            <a:custGeom>
              <a:avLst/>
              <a:gdLst/>
              <a:ahLst/>
              <a:cxnLst/>
              <a:rect l="l" t="t" r="r" b="b"/>
              <a:pathLst>
                <a:path w="906" h="426" extrusionOk="0">
                  <a:moveTo>
                    <a:pt x="0" y="1"/>
                  </a:moveTo>
                  <a:lnTo>
                    <a:pt x="56" y="426"/>
                  </a:lnTo>
                  <a:lnTo>
                    <a:pt x="906" y="310"/>
                  </a:lnTo>
                  <a:lnTo>
                    <a:pt x="864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0"/>
            <p:cNvSpPr/>
            <p:nvPr/>
          </p:nvSpPr>
          <p:spPr>
            <a:xfrm>
              <a:off x="3329870" y="4219080"/>
              <a:ext cx="53921" cy="56276"/>
            </a:xfrm>
            <a:custGeom>
              <a:avLst/>
              <a:gdLst/>
              <a:ahLst/>
              <a:cxnLst/>
              <a:rect l="l" t="t" r="r" b="b"/>
              <a:pathLst>
                <a:path w="1923" h="2007" extrusionOk="0">
                  <a:moveTo>
                    <a:pt x="1576" y="1"/>
                  </a:moveTo>
                  <a:lnTo>
                    <a:pt x="809" y="1600"/>
                  </a:lnTo>
                  <a:lnTo>
                    <a:pt x="1" y="1928"/>
                  </a:lnTo>
                  <a:lnTo>
                    <a:pt x="1" y="2006"/>
                  </a:lnTo>
                  <a:lnTo>
                    <a:pt x="1826" y="2006"/>
                  </a:lnTo>
                  <a:lnTo>
                    <a:pt x="1904" y="505"/>
                  </a:lnTo>
                  <a:cubicBezTo>
                    <a:pt x="1923" y="481"/>
                    <a:pt x="1904" y="444"/>
                    <a:pt x="1886" y="407"/>
                  </a:cubicBezTo>
                  <a:lnTo>
                    <a:pt x="1655" y="1"/>
                  </a:lnTo>
                  <a:close/>
                </a:path>
              </a:pathLst>
            </a:custGeom>
            <a:solidFill>
              <a:srgbClr val="9B5C31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5" name="Google Shape;2615;p50"/>
          <p:cNvGrpSpPr/>
          <p:nvPr/>
        </p:nvGrpSpPr>
        <p:grpSpPr>
          <a:xfrm>
            <a:off x="6781014" y="1726724"/>
            <a:ext cx="326526" cy="346248"/>
            <a:chOff x="3327682" y="4215855"/>
            <a:chExt cx="56108" cy="59501"/>
          </a:xfrm>
        </p:grpSpPr>
        <p:sp>
          <p:nvSpPr>
            <p:cNvPr id="2616" name="Google Shape;2616;p50"/>
            <p:cNvSpPr/>
            <p:nvPr/>
          </p:nvSpPr>
          <p:spPr>
            <a:xfrm>
              <a:off x="3327682" y="4219080"/>
              <a:ext cx="56108" cy="56276"/>
            </a:xfrm>
            <a:custGeom>
              <a:avLst/>
              <a:gdLst/>
              <a:ahLst/>
              <a:cxnLst/>
              <a:rect l="l" t="t" r="r" b="b"/>
              <a:pathLst>
                <a:path w="2001" h="2007" extrusionOk="0">
                  <a:moveTo>
                    <a:pt x="250" y="1"/>
                  </a:moveTo>
                  <a:lnTo>
                    <a:pt x="19" y="407"/>
                  </a:lnTo>
                  <a:cubicBezTo>
                    <a:pt x="0" y="444"/>
                    <a:pt x="0" y="481"/>
                    <a:pt x="0" y="505"/>
                  </a:cubicBezTo>
                  <a:lnTo>
                    <a:pt x="79" y="1928"/>
                  </a:lnTo>
                  <a:lnTo>
                    <a:pt x="79" y="2006"/>
                  </a:lnTo>
                  <a:lnTo>
                    <a:pt x="1904" y="2006"/>
                  </a:lnTo>
                  <a:lnTo>
                    <a:pt x="1927" y="1581"/>
                  </a:lnTo>
                  <a:lnTo>
                    <a:pt x="1982" y="505"/>
                  </a:lnTo>
                  <a:cubicBezTo>
                    <a:pt x="2001" y="481"/>
                    <a:pt x="1982" y="444"/>
                    <a:pt x="1964" y="407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50"/>
            <p:cNvSpPr/>
            <p:nvPr/>
          </p:nvSpPr>
          <p:spPr>
            <a:xfrm>
              <a:off x="3329225" y="4220257"/>
              <a:ext cx="53024" cy="53416"/>
            </a:xfrm>
            <a:custGeom>
              <a:avLst/>
              <a:gdLst/>
              <a:ahLst/>
              <a:cxnLst/>
              <a:rect l="l" t="t" r="r" b="b"/>
              <a:pathLst>
                <a:path w="1891" h="1905" extrusionOk="0">
                  <a:moveTo>
                    <a:pt x="213" y="0"/>
                  </a:moveTo>
                  <a:lnTo>
                    <a:pt x="195" y="56"/>
                  </a:lnTo>
                  <a:lnTo>
                    <a:pt x="195" y="74"/>
                  </a:lnTo>
                  <a:lnTo>
                    <a:pt x="176" y="74"/>
                  </a:lnTo>
                  <a:lnTo>
                    <a:pt x="176" y="93"/>
                  </a:lnTo>
                  <a:lnTo>
                    <a:pt x="42" y="347"/>
                  </a:lnTo>
                  <a:lnTo>
                    <a:pt x="24" y="347"/>
                  </a:lnTo>
                  <a:lnTo>
                    <a:pt x="24" y="365"/>
                  </a:lnTo>
                  <a:lnTo>
                    <a:pt x="1" y="384"/>
                  </a:lnTo>
                  <a:lnTo>
                    <a:pt x="1" y="463"/>
                  </a:lnTo>
                  <a:lnTo>
                    <a:pt x="1" y="670"/>
                  </a:lnTo>
                  <a:lnTo>
                    <a:pt x="1" y="694"/>
                  </a:lnTo>
                  <a:lnTo>
                    <a:pt x="24" y="864"/>
                  </a:lnTo>
                  <a:lnTo>
                    <a:pt x="24" y="883"/>
                  </a:lnTo>
                  <a:lnTo>
                    <a:pt x="42" y="1211"/>
                  </a:lnTo>
                  <a:lnTo>
                    <a:pt x="42" y="1230"/>
                  </a:lnTo>
                  <a:lnTo>
                    <a:pt x="42" y="1424"/>
                  </a:lnTo>
                  <a:lnTo>
                    <a:pt x="61" y="1442"/>
                  </a:lnTo>
                  <a:lnTo>
                    <a:pt x="61" y="1733"/>
                  </a:lnTo>
                  <a:lnTo>
                    <a:pt x="61" y="1752"/>
                  </a:lnTo>
                  <a:lnTo>
                    <a:pt x="79" y="1904"/>
                  </a:lnTo>
                  <a:lnTo>
                    <a:pt x="1812" y="1904"/>
                  </a:lnTo>
                  <a:lnTo>
                    <a:pt x="1812" y="1752"/>
                  </a:lnTo>
                  <a:lnTo>
                    <a:pt x="1812" y="1733"/>
                  </a:lnTo>
                  <a:lnTo>
                    <a:pt x="1830" y="1442"/>
                  </a:lnTo>
                  <a:lnTo>
                    <a:pt x="1830" y="1424"/>
                  </a:lnTo>
                  <a:lnTo>
                    <a:pt x="1849" y="1230"/>
                  </a:lnTo>
                  <a:lnTo>
                    <a:pt x="1849" y="1211"/>
                  </a:lnTo>
                  <a:lnTo>
                    <a:pt x="1872" y="883"/>
                  </a:lnTo>
                  <a:lnTo>
                    <a:pt x="1872" y="864"/>
                  </a:lnTo>
                  <a:lnTo>
                    <a:pt x="1872" y="786"/>
                  </a:lnTo>
                  <a:lnTo>
                    <a:pt x="1872" y="712"/>
                  </a:lnTo>
                  <a:lnTo>
                    <a:pt x="1872" y="694"/>
                  </a:lnTo>
                  <a:lnTo>
                    <a:pt x="1872" y="670"/>
                  </a:lnTo>
                  <a:lnTo>
                    <a:pt x="1890" y="463"/>
                  </a:lnTo>
                  <a:cubicBezTo>
                    <a:pt x="1890" y="439"/>
                    <a:pt x="1890" y="402"/>
                    <a:pt x="1872" y="384"/>
                  </a:cubicBezTo>
                  <a:lnTo>
                    <a:pt x="1849" y="365"/>
                  </a:lnTo>
                  <a:lnTo>
                    <a:pt x="1849" y="347"/>
                  </a:lnTo>
                  <a:lnTo>
                    <a:pt x="1696" y="93"/>
                  </a:lnTo>
                  <a:lnTo>
                    <a:pt x="1696" y="74"/>
                  </a:lnTo>
                  <a:lnTo>
                    <a:pt x="165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50"/>
            <p:cNvSpPr/>
            <p:nvPr/>
          </p:nvSpPr>
          <p:spPr>
            <a:xfrm>
              <a:off x="3334664" y="4220257"/>
              <a:ext cx="8188" cy="4290"/>
            </a:xfrm>
            <a:custGeom>
              <a:avLst/>
              <a:gdLst/>
              <a:ahLst/>
              <a:cxnLst/>
              <a:rect l="l" t="t" r="r" b="b"/>
              <a:pathLst>
                <a:path w="292" h="153" extrusionOk="0">
                  <a:moveTo>
                    <a:pt x="19" y="0"/>
                  </a:moveTo>
                  <a:lnTo>
                    <a:pt x="1" y="56"/>
                  </a:lnTo>
                  <a:lnTo>
                    <a:pt x="1" y="74"/>
                  </a:lnTo>
                  <a:lnTo>
                    <a:pt x="135" y="153"/>
                  </a:lnTo>
                  <a:lnTo>
                    <a:pt x="292" y="74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50"/>
            <p:cNvSpPr/>
            <p:nvPr/>
          </p:nvSpPr>
          <p:spPr>
            <a:xfrm>
              <a:off x="3343357" y="4220257"/>
              <a:ext cx="8047" cy="4290"/>
            </a:xfrm>
            <a:custGeom>
              <a:avLst/>
              <a:gdLst/>
              <a:ahLst/>
              <a:cxnLst/>
              <a:rect l="l" t="t" r="r" b="b"/>
              <a:pathLst>
                <a:path w="287" h="153" extrusionOk="0">
                  <a:moveTo>
                    <a:pt x="0" y="0"/>
                  </a:moveTo>
                  <a:lnTo>
                    <a:pt x="0" y="74"/>
                  </a:lnTo>
                  <a:lnTo>
                    <a:pt x="134" y="153"/>
                  </a:lnTo>
                  <a:lnTo>
                    <a:pt x="287" y="74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50"/>
            <p:cNvSpPr/>
            <p:nvPr/>
          </p:nvSpPr>
          <p:spPr>
            <a:xfrm>
              <a:off x="3351376" y="4220257"/>
              <a:ext cx="8720" cy="4290"/>
            </a:xfrm>
            <a:custGeom>
              <a:avLst/>
              <a:gdLst/>
              <a:ahLst/>
              <a:cxnLst/>
              <a:rect l="l" t="t" r="r" b="b"/>
              <a:pathLst>
                <a:path w="311" h="153" extrusionOk="0">
                  <a:moveTo>
                    <a:pt x="1" y="0"/>
                  </a:moveTo>
                  <a:lnTo>
                    <a:pt x="1" y="74"/>
                  </a:lnTo>
                  <a:lnTo>
                    <a:pt x="158" y="153"/>
                  </a:lnTo>
                  <a:lnTo>
                    <a:pt x="310" y="7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50"/>
            <p:cNvSpPr/>
            <p:nvPr/>
          </p:nvSpPr>
          <p:spPr>
            <a:xfrm>
              <a:off x="3360069" y="4220257"/>
              <a:ext cx="8047" cy="4290"/>
            </a:xfrm>
            <a:custGeom>
              <a:avLst/>
              <a:gdLst/>
              <a:ahLst/>
              <a:cxnLst/>
              <a:rect l="l" t="t" r="r" b="b"/>
              <a:pathLst>
                <a:path w="287" h="153" extrusionOk="0">
                  <a:moveTo>
                    <a:pt x="0" y="0"/>
                  </a:moveTo>
                  <a:lnTo>
                    <a:pt x="0" y="74"/>
                  </a:lnTo>
                  <a:lnTo>
                    <a:pt x="153" y="153"/>
                  </a:lnTo>
                  <a:lnTo>
                    <a:pt x="287" y="74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50"/>
            <p:cNvSpPr/>
            <p:nvPr/>
          </p:nvSpPr>
          <p:spPr>
            <a:xfrm>
              <a:off x="3368733" y="4220257"/>
              <a:ext cx="8076" cy="4290"/>
            </a:xfrm>
            <a:custGeom>
              <a:avLst/>
              <a:gdLst/>
              <a:ahLst/>
              <a:cxnLst/>
              <a:rect l="l" t="t" r="r" b="b"/>
              <a:pathLst>
                <a:path w="288" h="153" extrusionOk="0">
                  <a:moveTo>
                    <a:pt x="1" y="0"/>
                  </a:moveTo>
                  <a:lnTo>
                    <a:pt x="1" y="74"/>
                  </a:lnTo>
                  <a:lnTo>
                    <a:pt x="153" y="153"/>
                  </a:lnTo>
                  <a:lnTo>
                    <a:pt x="287" y="74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50"/>
            <p:cNvSpPr/>
            <p:nvPr/>
          </p:nvSpPr>
          <p:spPr>
            <a:xfrm>
              <a:off x="3330402" y="4222837"/>
              <a:ext cx="8047" cy="9225"/>
            </a:xfrm>
            <a:custGeom>
              <a:avLst/>
              <a:gdLst/>
              <a:ahLst/>
              <a:cxnLst/>
              <a:rect l="l" t="t" r="r" b="b"/>
              <a:pathLst>
                <a:path w="287" h="329" extrusionOk="0">
                  <a:moveTo>
                    <a:pt x="134" y="1"/>
                  </a:moveTo>
                  <a:lnTo>
                    <a:pt x="0" y="255"/>
                  </a:lnTo>
                  <a:lnTo>
                    <a:pt x="134" y="329"/>
                  </a:lnTo>
                  <a:lnTo>
                    <a:pt x="287" y="255"/>
                  </a:lnTo>
                  <a:lnTo>
                    <a:pt x="287" y="79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50"/>
            <p:cNvSpPr/>
            <p:nvPr/>
          </p:nvSpPr>
          <p:spPr>
            <a:xfrm>
              <a:off x="3338955" y="4222837"/>
              <a:ext cx="8188" cy="9225"/>
            </a:xfrm>
            <a:custGeom>
              <a:avLst/>
              <a:gdLst/>
              <a:ahLst/>
              <a:cxnLst/>
              <a:rect l="l" t="t" r="r" b="b"/>
              <a:pathLst>
                <a:path w="292" h="329" extrusionOk="0">
                  <a:moveTo>
                    <a:pt x="139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39" y="329"/>
                  </a:lnTo>
                  <a:lnTo>
                    <a:pt x="291" y="255"/>
                  </a:lnTo>
                  <a:lnTo>
                    <a:pt x="291" y="7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50"/>
            <p:cNvSpPr/>
            <p:nvPr/>
          </p:nvSpPr>
          <p:spPr>
            <a:xfrm>
              <a:off x="3347114" y="4222837"/>
              <a:ext cx="8692" cy="9225"/>
            </a:xfrm>
            <a:custGeom>
              <a:avLst/>
              <a:gdLst/>
              <a:ahLst/>
              <a:cxnLst/>
              <a:rect l="l" t="t" r="r" b="b"/>
              <a:pathLst>
                <a:path w="310" h="329" extrusionOk="0">
                  <a:moveTo>
                    <a:pt x="153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53" y="329"/>
                  </a:lnTo>
                  <a:lnTo>
                    <a:pt x="310" y="255"/>
                  </a:lnTo>
                  <a:lnTo>
                    <a:pt x="310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50"/>
            <p:cNvSpPr/>
            <p:nvPr/>
          </p:nvSpPr>
          <p:spPr>
            <a:xfrm>
              <a:off x="3355779" y="4222837"/>
              <a:ext cx="8076" cy="9225"/>
            </a:xfrm>
            <a:custGeom>
              <a:avLst/>
              <a:gdLst/>
              <a:ahLst/>
              <a:cxnLst/>
              <a:rect l="l" t="t" r="r" b="b"/>
              <a:pathLst>
                <a:path w="288" h="329" extrusionOk="0">
                  <a:moveTo>
                    <a:pt x="153" y="1"/>
                  </a:moveTo>
                  <a:lnTo>
                    <a:pt x="1" y="79"/>
                  </a:lnTo>
                  <a:lnTo>
                    <a:pt x="1" y="255"/>
                  </a:lnTo>
                  <a:lnTo>
                    <a:pt x="153" y="329"/>
                  </a:lnTo>
                  <a:lnTo>
                    <a:pt x="287" y="255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50"/>
            <p:cNvSpPr/>
            <p:nvPr/>
          </p:nvSpPr>
          <p:spPr>
            <a:xfrm>
              <a:off x="3364331" y="4222837"/>
              <a:ext cx="8188" cy="9225"/>
            </a:xfrm>
            <a:custGeom>
              <a:avLst/>
              <a:gdLst/>
              <a:ahLst/>
              <a:cxnLst/>
              <a:rect l="l" t="t" r="r" b="b"/>
              <a:pathLst>
                <a:path w="292" h="329" extrusionOk="0">
                  <a:moveTo>
                    <a:pt x="158" y="1"/>
                  </a:moveTo>
                  <a:lnTo>
                    <a:pt x="1" y="79"/>
                  </a:lnTo>
                  <a:lnTo>
                    <a:pt x="1" y="255"/>
                  </a:lnTo>
                  <a:lnTo>
                    <a:pt x="158" y="329"/>
                  </a:lnTo>
                  <a:lnTo>
                    <a:pt x="292" y="255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50"/>
            <p:cNvSpPr/>
            <p:nvPr/>
          </p:nvSpPr>
          <p:spPr>
            <a:xfrm>
              <a:off x="3373023" y="4222837"/>
              <a:ext cx="8047" cy="9225"/>
            </a:xfrm>
            <a:custGeom>
              <a:avLst/>
              <a:gdLst/>
              <a:ahLst/>
              <a:cxnLst/>
              <a:rect l="l" t="t" r="r" b="b"/>
              <a:pathLst>
                <a:path w="287" h="329" extrusionOk="0">
                  <a:moveTo>
                    <a:pt x="134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53" y="329"/>
                  </a:lnTo>
                  <a:lnTo>
                    <a:pt x="287" y="25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50"/>
            <p:cNvSpPr/>
            <p:nvPr/>
          </p:nvSpPr>
          <p:spPr>
            <a:xfrm>
              <a:off x="3329225" y="4230492"/>
              <a:ext cx="4963" cy="9225"/>
            </a:xfrm>
            <a:custGeom>
              <a:avLst/>
              <a:gdLst/>
              <a:ahLst/>
              <a:cxnLst/>
              <a:rect l="l" t="t" r="r" b="b"/>
              <a:pathLst>
                <a:path w="177" h="329" extrusionOk="0">
                  <a:moveTo>
                    <a:pt x="24" y="0"/>
                  </a:moveTo>
                  <a:lnTo>
                    <a:pt x="1" y="19"/>
                  </a:lnTo>
                  <a:lnTo>
                    <a:pt x="1" y="98"/>
                  </a:lnTo>
                  <a:lnTo>
                    <a:pt x="1" y="305"/>
                  </a:lnTo>
                  <a:lnTo>
                    <a:pt x="24" y="329"/>
                  </a:lnTo>
                  <a:lnTo>
                    <a:pt x="176" y="232"/>
                  </a:lnTo>
                  <a:lnTo>
                    <a:pt x="176" y="7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50"/>
            <p:cNvSpPr/>
            <p:nvPr/>
          </p:nvSpPr>
          <p:spPr>
            <a:xfrm>
              <a:off x="3334664" y="422995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5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35" y="348"/>
                  </a:lnTo>
                  <a:lnTo>
                    <a:pt x="292" y="251"/>
                  </a:lnTo>
                  <a:lnTo>
                    <a:pt x="292" y="93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50"/>
            <p:cNvSpPr/>
            <p:nvPr/>
          </p:nvSpPr>
          <p:spPr>
            <a:xfrm>
              <a:off x="3343357" y="422995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3"/>
                  </a:lnTo>
                  <a:lnTo>
                    <a:pt x="0" y="251"/>
                  </a:lnTo>
                  <a:lnTo>
                    <a:pt x="134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50"/>
            <p:cNvSpPr/>
            <p:nvPr/>
          </p:nvSpPr>
          <p:spPr>
            <a:xfrm>
              <a:off x="3351376" y="422995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58" y="348"/>
                  </a:lnTo>
                  <a:lnTo>
                    <a:pt x="292" y="251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50"/>
            <p:cNvSpPr/>
            <p:nvPr/>
          </p:nvSpPr>
          <p:spPr>
            <a:xfrm>
              <a:off x="3360069" y="422995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3"/>
                  </a:lnTo>
                  <a:lnTo>
                    <a:pt x="0" y="251"/>
                  </a:lnTo>
                  <a:lnTo>
                    <a:pt x="153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50"/>
            <p:cNvSpPr/>
            <p:nvPr/>
          </p:nvSpPr>
          <p:spPr>
            <a:xfrm>
              <a:off x="3368733" y="422995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53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50"/>
            <p:cNvSpPr/>
            <p:nvPr/>
          </p:nvSpPr>
          <p:spPr>
            <a:xfrm>
              <a:off x="3377285" y="4230492"/>
              <a:ext cx="4963" cy="9225"/>
            </a:xfrm>
            <a:custGeom>
              <a:avLst/>
              <a:gdLst/>
              <a:ahLst/>
              <a:cxnLst/>
              <a:rect l="l" t="t" r="r" b="b"/>
              <a:pathLst>
                <a:path w="177" h="329" extrusionOk="0">
                  <a:moveTo>
                    <a:pt x="135" y="0"/>
                  </a:moveTo>
                  <a:lnTo>
                    <a:pt x="1" y="74"/>
                  </a:lnTo>
                  <a:lnTo>
                    <a:pt x="1" y="232"/>
                  </a:lnTo>
                  <a:lnTo>
                    <a:pt x="158" y="329"/>
                  </a:lnTo>
                  <a:lnTo>
                    <a:pt x="158" y="305"/>
                  </a:lnTo>
                  <a:lnTo>
                    <a:pt x="176" y="98"/>
                  </a:lnTo>
                  <a:cubicBezTo>
                    <a:pt x="176" y="74"/>
                    <a:pt x="176" y="37"/>
                    <a:pt x="158" y="19"/>
                  </a:cubicBezTo>
                  <a:lnTo>
                    <a:pt x="13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50"/>
            <p:cNvSpPr/>
            <p:nvPr/>
          </p:nvSpPr>
          <p:spPr>
            <a:xfrm>
              <a:off x="3329225" y="4239689"/>
              <a:ext cx="673" cy="4823"/>
            </a:xfrm>
            <a:custGeom>
              <a:avLst/>
              <a:gdLst/>
              <a:ahLst/>
              <a:cxnLst/>
              <a:rect l="l" t="t" r="r" b="b"/>
              <a:pathLst>
                <a:path w="24" h="172" extrusionOk="0">
                  <a:moveTo>
                    <a:pt x="1" y="1"/>
                  </a:moveTo>
                  <a:lnTo>
                    <a:pt x="24" y="171"/>
                  </a:lnTo>
                  <a:lnTo>
                    <a:pt x="24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50"/>
            <p:cNvSpPr/>
            <p:nvPr/>
          </p:nvSpPr>
          <p:spPr>
            <a:xfrm>
              <a:off x="3330402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34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50"/>
            <p:cNvSpPr/>
            <p:nvPr/>
          </p:nvSpPr>
          <p:spPr>
            <a:xfrm>
              <a:off x="3338955" y="4237474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9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39" y="348"/>
                  </a:lnTo>
                  <a:lnTo>
                    <a:pt x="291" y="250"/>
                  </a:lnTo>
                  <a:lnTo>
                    <a:pt x="291" y="98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50"/>
            <p:cNvSpPr/>
            <p:nvPr/>
          </p:nvSpPr>
          <p:spPr>
            <a:xfrm>
              <a:off x="3347114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50"/>
            <p:cNvSpPr/>
            <p:nvPr/>
          </p:nvSpPr>
          <p:spPr>
            <a:xfrm>
              <a:off x="3355779" y="4237474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50"/>
            <p:cNvSpPr/>
            <p:nvPr/>
          </p:nvSpPr>
          <p:spPr>
            <a:xfrm>
              <a:off x="3364331" y="4237474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50"/>
            <p:cNvSpPr/>
            <p:nvPr/>
          </p:nvSpPr>
          <p:spPr>
            <a:xfrm>
              <a:off x="3373023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50"/>
            <p:cNvSpPr/>
            <p:nvPr/>
          </p:nvSpPr>
          <p:spPr>
            <a:xfrm>
              <a:off x="3381688" y="4240222"/>
              <a:ext cx="28" cy="2075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4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50"/>
            <p:cNvSpPr/>
            <p:nvPr/>
          </p:nvSpPr>
          <p:spPr>
            <a:xfrm>
              <a:off x="3329870" y="4244989"/>
              <a:ext cx="4318" cy="9253"/>
            </a:xfrm>
            <a:custGeom>
              <a:avLst/>
              <a:gdLst/>
              <a:ahLst/>
              <a:cxnLst/>
              <a:rect l="l" t="t" r="r" b="b"/>
              <a:pathLst>
                <a:path w="154" h="330" extrusionOk="0">
                  <a:moveTo>
                    <a:pt x="1" y="1"/>
                  </a:moveTo>
                  <a:lnTo>
                    <a:pt x="19" y="329"/>
                  </a:lnTo>
                  <a:lnTo>
                    <a:pt x="153" y="250"/>
                  </a:lnTo>
                  <a:lnTo>
                    <a:pt x="153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50"/>
            <p:cNvSpPr/>
            <p:nvPr/>
          </p:nvSpPr>
          <p:spPr>
            <a:xfrm>
              <a:off x="3334664" y="424498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5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35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50"/>
            <p:cNvSpPr/>
            <p:nvPr/>
          </p:nvSpPr>
          <p:spPr>
            <a:xfrm>
              <a:off x="3342824" y="424498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50"/>
            <p:cNvSpPr/>
            <p:nvPr/>
          </p:nvSpPr>
          <p:spPr>
            <a:xfrm>
              <a:off x="3351376" y="424498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50"/>
            <p:cNvSpPr/>
            <p:nvPr/>
          </p:nvSpPr>
          <p:spPr>
            <a:xfrm>
              <a:off x="3360069" y="424498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50"/>
            <p:cNvSpPr/>
            <p:nvPr/>
          </p:nvSpPr>
          <p:spPr>
            <a:xfrm>
              <a:off x="3368733" y="424498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50"/>
            <p:cNvSpPr/>
            <p:nvPr/>
          </p:nvSpPr>
          <p:spPr>
            <a:xfrm>
              <a:off x="3377285" y="4244989"/>
              <a:ext cx="4430" cy="9253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35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35" y="32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50"/>
            <p:cNvSpPr/>
            <p:nvPr/>
          </p:nvSpPr>
          <p:spPr>
            <a:xfrm>
              <a:off x="3330402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75"/>
                  </a:lnTo>
                  <a:lnTo>
                    <a:pt x="0" y="269"/>
                  </a:lnTo>
                  <a:lnTo>
                    <a:pt x="134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50"/>
            <p:cNvSpPr/>
            <p:nvPr/>
          </p:nvSpPr>
          <p:spPr>
            <a:xfrm>
              <a:off x="3338422" y="4252643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50"/>
            <p:cNvSpPr/>
            <p:nvPr/>
          </p:nvSpPr>
          <p:spPr>
            <a:xfrm>
              <a:off x="3347114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3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50"/>
            <p:cNvSpPr/>
            <p:nvPr/>
          </p:nvSpPr>
          <p:spPr>
            <a:xfrm>
              <a:off x="3355779" y="4252643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50"/>
            <p:cNvSpPr/>
            <p:nvPr/>
          </p:nvSpPr>
          <p:spPr>
            <a:xfrm>
              <a:off x="3364331" y="4252643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50"/>
            <p:cNvSpPr/>
            <p:nvPr/>
          </p:nvSpPr>
          <p:spPr>
            <a:xfrm>
              <a:off x="3373023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3"/>
                  </a:lnTo>
                  <a:lnTo>
                    <a:pt x="0" y="250"/>
                  </a:lnTo>
                  <a:lnTo>
                    <a:pt x="134" y="347"/>
                  </a:lnTo>
                  <a:lnTo>
                    <a:pt x="268" y="269"/>
                  </a:lnTo>
                  <a:lnTo>
                    <a:pt x="287" y="7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50"/>
            <p:cNvSpPr/>
            <p:nvPr/>
          </p:nvSpPr>
          <p:spPr>
            <a:xfrm>
              <a:off x="3330907" y="4260691"/>
              <a:ext cx="3281" cy="8188"/>
            </a:xfrm>
            <a:custGeom>
              <a:avLst/>
              <a:gdLst/>
              <a:ahLst/>
              <a:cxnLst/>
              <a:rect l="l" t="t" r="r" b="b"/>
              <a:pathLst>
                <a:path w="117" h="292" extrusionOk="0">
                  <a:moveTo>
                    <a:pt x="1" y="0"/>
                  </a:moveTo>
                  <a:lnTo>
                    <a:pt x="1" y="291"/>
                  </a:lnTo>
                  <a:lnTo>
                    <a:pt x="116" y="231"/>
                  </a:lnTo>
                  <a:lnTo>
                    <a:pt x="116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50"/>
            <p:cNvSpPr/>
            <p:nvPr/>
          </p:nvSpPr>
          <p:spPr>
            <a:xfrm>
              <a:off x="3334160" y="4260158"/>
              <a:ext cx="8692" cy="9758"/>
            </a:xfrm>
            <a:custGeom>
              <a:avLst/>
              <a:gdLst/>
              <a:ahLst/>
              <a:cxnLst/>
              <a:rect l="l" t="t" r="r" b="b"/>
              <a:pathLst>
                <a:path w="310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310" y="250"/>
                  </a:lnTo>
                  <a:lnTo>
                    <a:pt x="310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0"/>
            <p:cNvSpPr/>
            <p:nvPr/>
          </p:nvSpPr>
          <p:spPr>
            <a:xfrm>
              <a:off x="3342824" y="4260158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0"/>
            <p:cNvSpPr/>
            <p:nvPr/>
          </p:nvSpPr>
          <p:spPr>
            <a:xfrm>
              <a:off x="3351376" y="4260158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0"/>
            <p:cNvSpPr/>
            <p:nvPr/>
          </p:nvSpPr>
          <p:spPr>
            <a:xfrm>
              <a:off x="3360069" y="4260158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0"/>
            <p:cNvSpPr/>
            <p:nvPr/>
          </p:nvSpPr>
          <p:spPr>
            <a:xfrm>
              <a:off x="3368733" y="4260158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0"/>
            <p:cNvSpPr/>
            <p:nvPr/>
          </p:nvSpPr>
          <p:spPr>
            <a:xfrm>
              <a:off x="3377285" y="4260691"/>
              <a:ext cx="3281" cy="8188"/>
            </a:xfrm>
            <a:custGeom>
              <a:avLst/>
              <a:gdLst/>
              <a:ahLst/>
              <a:cxnLst/>
              <a:rect l="l" t="t" r="r" b="b"/>
              <a:pathLst>
                <a:path w="117" h="292" extrusionOk="0">
                  <a:moveTo>
                    <a:pt x="116" y="0"/>
                  </a:moveTo>
                  <a:lnTo>
                    <a:pt x="1" y="79"/>
                  </a:lnTo>
                  <a:lnTo>
                    <a:pt x="1" y="231"/>
                  </a:lnTo>
                  <a:lnTo>
                    <a:pt x="98" y="29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0"/>
            <p:cNvSpPr/>
            <p:nvPr/>
          </p:nvSpPr>
          <p:spPr>
            <a:xfrm>
              <a:off x="3330907" y="4267673"/>
              <a:ext cx="7543" cy="6001"/>
            </a:xfrm>
            <a:custGeom>
              <a:avLst/>
              <a:gdLst/>
              <a:ahLst/>
              <a:cxnLst/>
              <a:rect l="l" t="t" r="r" b="b"/>
              <a:pathLst>
                <a:path w="269" h="214" extrusionOk="0">
                  <a:moveTo>
                    <a:pt x="116" y="1"/>
                  </a:moveTo>
                  <a:lnTo>
                    <a:pt x="1" y="61"/>
                  </a:lnTo>
                  <a:lnTo>
                    <a:pt x="19" y="213"/>
                  </a:lnTo>
                  <a:lnTo>
                    <a:pt x="269" y="213"/>
                  </a:lnTo>
                  <a:lnTo>
                    <a:pt x="269" y="79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0"/>
            <p:cNvSpPr/>
            <p:nvPr/>
          </p:nvSpPr>
          <p:spPr>
            <a:xfrm>
              <a:off x="3338422" y="4267673"/>
              <a:ext cx="8188" cy="6001"/>
            </a:xfrm>
            <a:custGeom>
              <a:avLst/>
              <a:gdLst/>
              <a:ahLst/>
              <a:cxnLst/>
              <a:rect l="l" t="t" r="r" b="b"/>
              <a:pathLst>
                <a:path w="292" h="214" extrusionOk="0">
                  <a:moveTo>
                    <a:pt x="158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92" y="213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0"/>
            <p:cNvSpPr/>
            <p:nvPr/>
          </p:nvSpPr>
          <p:spPr>
            <a:xfrm>
              <a:off x="3347114" y="4267673"/>
              <a:ext cx="8047" cy="6001"/>
            </a:xfrm>
            <a:custGeom>
              <a:avLst/>
              <a:gdLst/>
              <a:ahLst/>
              <a:cxnLst/>
              <a:rect l="l" t="t" r="r" b="b"/>
              <a:pathLst>
                <a:path w="287" h="214" extrusionOk="0">
                  <a:moveTo>
                    <a:pt x="153" y="1"/>
                  </a:moveTo>
                  <a:lnTo>
                    <a:pt x="0" y="79"/>
                  </a:lnTo>
                  <a:lnTo>
                    <a:pt x="0" y="213"/>
                  </a:lnTo>
                  <a:lnTo>
                    <a:pt x="287" y="213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0"/>
            <p:cNvSpPr/>
            <p:nvPr/>
          </p:nvSpPr>
          <p:spPr>
            <a:xfrm>
              <a:off x="3355779" y="4267673"/>
              <a:ext cx="8076" cy="6001"/>
            </a:xfrm>
            <a:custGeom>
              <a:avLst/>
              <a:gdLst/>
              <a:ahLst/>
              <a:cxnLst/>
              <a:rect l="l" t="t" r="r" b="b"/>
              <a:pathLst>
                <a:path w="288" h="214" extrusionOk="0">
                  <a:moveTo>
                    <a:pt x="153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87" y="213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0"/>
            <p:cNvSpPr/>
            <p:nvPr/>
          </p:nvSpPr>
          <p:spPr>
            <a:xfrm>
              <a:off x="3364331" y="4267673"/>
              <a:ext cx="8188" cy="6001"/>
            </a:xfrm>
            <a:custGeom>
              <a:avLst/>
              <a:gdLst/>
              <a:ahLst/>
              <a:cxnLst/>
              <a:rect l="l" t="t" r="r" b="b"/>
              <a:pathLst>
                <a:path w="292" h="214" extrusionOk="0">
                  <a:moveTo>
                    <a:pt x="158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92" y="213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50"/>
            <p:cNvSpPr/>
            <p:nvPr/>
          </p:nvSpPr>
          <p:spPr>
            <a:xfrm>
              <a:off x="3373023" y="4267673"/>
              <a:ext cx="7010" cy="6001"/>
            </a:xfrm>
            <a:custGeom>
              <a:avLst/>
              <a:gdLst/>
              <a:ahLst/>
              <a:cxnLst/>
              <a:rect l="l" t="t" r="r" b="b"/>
              <a:pathLst>
                <a:path w="250" h="214" extrusionOk="0">
                  <a:moveTo>
                    <a:pt x="134" y="1"/>
                  </a:moveTo>
                  <a:lnTo>
                    <a:pt x="0" y="79"/>
                  </a:lnTo>
                  <a:lnTo>
                    <a:pt x="0" y="213"/>
                  </a:lnTo>
                  <a:lnTo>
                    <a:pt x="250" y="213"/>
                  </a:lnTo>
                  <a:lnTo>
                    <a:pt x="250" y="61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50"/>
            <p:cNvSpPr/>
            <p:nvPr/>
          </p:nvSpPr>
          <p:spPr>
            <a:xfrm>
              <a:off x="3330402" y="422995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0"/>
            <p:cNvSpPr/>
            <p:nvPr/>
          </p:nvSpPr>
          <p:spPr>
            <a:xfrm>
              <a:off x="3329870" y="4229959"/>
              <a:ext cx="561" cy="2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50"/>
            <p:cNvSpPr/>
            <p:nvPr/>
          </p:nvSpPr>
          <p:spPr>
            <a:xfrm>
              <a:off x="3330402" y="422995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50"/>
            <p:cNvSpPr/>
            <p:nvPr/>
          </p:nvSpPr>
          <p:spPr>
            <a:xfrm>
              <a:off x="3329870" y="4244484"/>
              <a:ext cx="28" cy="533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0"/>
                  </a:moveTo>
                  <a:lnTo>
                    <a:pt x="1" y="0"/>
                  </a:lnTo>
                  <a:lnTo>
                    <a:pt x="1" y="19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50"/>
            <p:cNvSpPr/>
            <p:nvPr/>
          </p:nvSpPr>
          <p:spPr>
            <a:xfrm>
              <a:off x="3329870" y="424498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50"/>
            <p:cNvSpPr/>
            <p:nvPr/>
          </p:nvSpPr>
          <p:spPr>
            <a:xfrm>
              <a:off x="3333627" y="4215855"/>
              <a:ext cx="44219" cy="3253"/>
            </a:xfrm>
            <a:custGeom>
              <a:avLst/>
              <a:gdLst/>
              <a:ahLst/>
              <a:cxnLst/>
              <a:rect l="l" t="t" r="r" b="b"/>
              <a:pathLst>
                <a:path w="1577" h="116" extrusionOk="0">
                  <a:moveTo>
                    <a:pt x="19" y="0"/>
                  </a:moveTo>
                  <a:cubicBezTo>
                    <a:pt x="1" y="0"/>
                    <a:pt x="1" y="19"/>
                    <a:pt x="1" y="19"/>
                  </a:cubicBezTo>
                  <a:lnTo>
                    <a:pt x="1" y="42"/>
                  </a:lnTo>
                  <a:lnTo>
                    <a:pt x="1" y="79"/>
                  </a:lnTo>
                  <a:cubicBezTo>
                    <a:pt x="1" y="97"/>
                    <a:pt x="1" y="97"/>
                    <a:pt x="19" y="97"/>
                  </a:cubicBezTo>
                  <a:lnTo>
                    <a:pt x="19" y="116"/>
                  </a:lnTo>
                  <a:lnTo>
                    <a:pt x="1539" y="116"/>
                  </a:lnTo>
                  <a:cubicBezTo>
                    <a:pt x="1558" y="116"/>
                    <a:pt x="1576" y="97"/>
                    <a:pt x="1576" y="79"/>
                  </a:cubicBezTo>
                  <a:lnTo>
                    <a:pt x="1576" y="42"/>
                  </a:lnTo>
                  <a:cubicBezTo>
                    <a:pt x="1576" y="19"/>
                    <a:pt x="1558" y="0"/>
                    <a:pt x="153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50"/>
            <p:cNvSpPr/>
            <p:nvPr/>
          </p:nvSpPr>
          <p:spPr>
            <a:xfrm>
              <a:off x="3334160" y="4215855"/>
              <a:ext cx="43686" cy="3253"/>
            </a:xfrm>
            <a:custGeom>
              <a:avLst/>
              <a:gdLst/>
              <a:ahLst/>
              <a:cxnLst/>
              <a:rect l="l" t="t" r="r" b="b"/>
              <a:pathLst>
                <a:path w="1558" h="116" extrusionOk="0">
                  <a:moveTo>
                    <a:pt x="1423" y="0"/>
                  </a:moveTo>
                  <a:lnTo>
                    <a:pt x="1423" y="79"/>
                  </a:lnTo>
                  <a:cubicBezTo>
                    <a:pt x="1423" y="79"/>
                    <a:pt x="134" y="97"/>
                    <a:pt x="0" y="97"/>
                  </a:cubicBezTo>
                  <a:lnTo>
                    <a:pt x="0" y="116"/>
                  </a:lnTo>
                  <a:lnTo>
                    <a:pt x="1520" y="116"/>
                  </a:lnTo>
                  <a:cubicBezTo>
                    <a:pt x="1539" y="116"/>
                    <a:pt x="1557" y="97"/>
                    <a:pt x="1557" y="79"/>
                  </a:cubicBezTo>
                  <a:lnTo>
                    <a:pt x="1557" y="42"/>
                  </a:lnTo>
                  <a:cubicBezTo>
                    <a:pt x="1557" y="19"/>
                    <a:pt x="1539" y="0"/>
                    <a:pt x="1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50"/>
            <p:cNvSpPr/>
            <p:nvPr/>
          </p:nvSpPr>
          <p:spPr>
            <a:xfrm>
              <a:off x="3333627" y="4215855"/>
              <a:ext cx="44219" cy="1178"/>
            </a:xfrm>
            <a:custGeom>
              <a:avLst/>
              <a:gdLst/>
              <a:ahLst/>
              <a:cxnLst/>
              <a:rect l="l" t="t" r="r" b="b"/>
              <a:pathLst>
                <a:path w="1577" h="42" extrusionOk="0">
                  <a:moveTo>
                    <a:pt x="19" y="0"/>
                  </a:moveTo>
                  <a:cubicBezTo>
                    <a:pt x="1" y="0"/>
                    <a:pt x="1" y="19"/>
                    <a:pt x="1" y="19"/>
                  </a:cubicBezTo>
                  <a:lnTo>
                    <a:pt x="1576" y="42"/>
                  </a:lnTo>
                  <a:cubicBezTo>
                    <a:pt x="1576" y="19"/>
                    <a:pt x="1558" y="0"/>
                    <a:pt x="153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50"/>
            <p:cNvSpPr/>
            <p:nvPr/>
          </p:nvSpPr>
          <p:spPr>
            <a:xfrm>
              <a:off x="3340637" y="4247204"/>
              <a:ext cx="25404" cy="11945"/>
            </a:xfrm>
            <a:custGeom>
              <a:avLst/>
              <a:gdLst/>
              <a:ahLst/>
              <a:cxnLst/>
              <a:rect l="l" t="t" r="r" b="b"/>
              <a:pathLst>
                <a:path w="906" h="426" extrusionOk="0">
                  <a:moveTo>
                    <a:pt x="0" y="1"/>
                  </a:moveTo>
                  <a:lnTo>
                    <a:pt x="56" y="426"/>
                  </a:lnTo>
                  <a:lnTo>
                    <a:pt x="906" y="310"/>
                  </a:lnTo>
                  <a:lnTo>
                    <a:pt x="864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50"/>
            <p:cNvSpPr/>
            <p:nvPr/>
          </p:nvSpPr>
          <p:spPr>
            <a:xfrm>
              <a:off x="3329870" y="4219080"/>
              <a:ext cx="53921" cy="56276"/>
            </a:xfrm>
            <a:custGeom>
              <a:avLst/>
              <a:gdLst/>
              <a:ahLst/>
              <a:cxnLst/>
              <a:rect l="l" t="t" r="r" b="b"/>
              <a:pathLst>
                <a:path w="1923" h="2007" extrusionOk="0">
                  <a:moveTo>
                    <a:pt x="1576" y="1"/>
                  </a:moveTo>
                  <a:lnTo>
                    <a:pt x="809" y="1600"/>
                  </a:lnTo>
                  <a:lnTo>
                    <a:pt x="1" y="1928"/>
                  </a:lnTo>
                  <a:lnTo>
                    <a:pt x="1" y="2006"/>
                  </a:lnTo>
                  <a:lnTo>
                    <a:pt x="1826" y="2006"/>
                  </a:lnTo>
                  <a:lnTo>
                    <a:pt x="1904" y="505"/>
                  </a:lnTo>
                  <a:cubicBezTo>
                    <a:pt x="1923" y="481"/>
                    <a:pt x="1904" y="444"/>
                    <a:pt x="1886" y="407"/>
                  </a:cubicBezTo>
                  <a:lnTo>
                    <a:pt x="1655" y="1"/>
                  </a:lnTo>
                  <a:close/>
                </a:path>
              </a:pathLst>
            </a:custGeom>
            <a:solidFill>
              <a:srgbClr val="9B5C31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0" name="Google Shape;2680;p50"/>
          <p:cNvGrpSpPr/>
          <p:nvPr/>
        </p:nvGrpSpPr>
        <p:grpSpPr>
          <a:xfrm>
            <a:off x="7276689" y="1726724"/>
            <a:ext cx="326526" cy="346248"/>
            <a:chOff x="3327682" y="4215855"/>
            <a:chExt cx="56108" cy="59501"/>
          </a:xfrm>
        </p:grpSpPr>
        <p:sp>
          <p:nvSpPr>
            <p:cNvPr id="2681" name="Google Shape;2681;p50"/>
            <p:cNvSpPr/>
            <p:nvPr/>
          </p:nvSpPr>
          <p:spPr>
            <a:xfrm>
              <a:off x="3327682" y="4219080"/>
              <a:ext cx="56108" cy="56276"/>
            </a:xfrm>
            <a:custGeom>
              <a:avLst/>
              <a:gdLst/>
              <a:ahLst/>
              <a:cxnLst/>
              <a:rect l="l" t="t" r="r" b="b"/>
              <a:pathLst>
                <a:path w="2001" h="2007" extrusionOk="0">
                  <a:moveTo>
                    <a:pt x="250" y="1"/>
                  </a:moveTo>
                  <a:lnTo>
                    <a:pt x="19" y="407"/>
                  </a:lnTo>
                  <a:cubicBezTo>
                    <a:pt x="0" y="444"/>
                    <a:pt x="0" y="481"/>
                    <a:pt x="0" y="505"/>
                  </a:cubicBezTo>
                  <a:lnTo>
                    <a:pt x="79" y="1928"/>
                  </a:lnTo>
                  <a:lnTo>
                    <a:pt x="79" y="2006"/>
                  </a:lnTo>
                  <a:lnTo>
                    <a:pt x="1904" y="2006"/>
                  </a:lnTo>
                  <a:lnTo>
                    <a:pt x="1927" y="1581"/>
                  </a:lnTo>
                  <a:lnTo>
                    <a:pt x="1982" y="505"/>
                  </a:lnTo>
                  <a:cubicBezTo>
                    <a:pt x="2001" y="481"/>
                    <a:pt x="1982" y="444"/>
                    <a:pt x="1964" y="407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50"/>
            <p:cNvSpPr/>
            <p:nvPr/>
          </p:nvSpPr>
          <p:spPr>
            <a:xfrm>
              <a:off x="3329225" y="4220257"/>
              <a:ext cx="53024" cy="53416"/>
            </a:xfrm>
            <a:custGeom>
              <a:avLst/>
              <a:gdLst/>
              <a:ahLst/>
              <a:cxnLst/>
              <a:rect l="l" t="t" r="r" b="b"/>
              <a:pathLst>
                <a:path w="1891" h="1905" extrusionOk="0">
                  <a:moveTo>
                    <a:pt x="213" y="0"/>
                  </a:moveTo>
                  <a:lnTo>
                    <a:pt x="195" y="56"/>
                  </a:lnTo>
                  <a:lnTo>
                    <a:pt x="195" y="74"/>
                  </a:lnTo>
                  <a:lnTo>
                    <a:pt x="176" y="74"/>
                  </a:lnTo>
                  <a:lnTo>
                    <a:pt x="176" y="93"/>
                  </a:lnTo>
                  <a:lnTo>
                    <a:pt x="42" y="347"/>
                  </a:lnTo>
                  <a:lnTo>
                    <a:pt x="24" y="347"/>
                  </a:lnTo>
                  <a:lnTo>
                    <a:pt x="24" y="365"/>
                  </a:lnTo>
                  <a:lnTo>
                    <a:pt x="1" y="384"/>
                  </a:lnTo>
                  <a:lnTo>
                    <a:pt x="1" y="463"/>
                  </a:lnTo>
                  <a:lnTo>
                    <a:pt x="1" y="670"/>
                  </a:lnTo>
                  <a:lnTo>
                    <a:pt x="1" y="694"/>
                  </a:lnTo>
                  <a:lnTo>
                    <a:pt x="24" y="864"/>
                  </a:lnTo>
                  <a:lnTo>
                    <a:pt x="24" y="883"/>
                  </a:lnTo>
                  <a:lnTo>
                    <a:pt x="42" y="1211"/>
                  </a:lnTo>
                  <a:lnTo>
                    <a:pt x="42" y="1230"/>
                  </a:lnTo>
                  <a:lnTo>
                    <a:pt x="42" y="1424"/>
                  </a:lnTo>
                  <a:lnTo>
                    <a:pt x="61" y="1442"/>
                  </a:lnTo>
                  <a:lnTo>
                    <a:pt x="61" y="1733"/>
                  </a:lnTo>
                  <a:lnTo>
                    <a:pt x="61" y="1752"/>
                  </a:lnTo>
                  <a:lnTo>
                    <a:pt x="79" y="1904"/>
                  </a:lnTo>
                  <a:lnTo>
                    <a:pt x="1812" y="1904"/>
                  </a:lnTo>
                  <a:lnTo>
                    <a:pt x="1812" y="1752"/>
                  </a:lnTo>
                  <a:lnTo>
                    <a:pt x="1812" y="1733"/>
                  </a:lnTo>
                  <a:lnTo>
                    <a:pt x="1830" y="1442"/>
                  </a:lnTo>
                  <a:lnTo>
                    <a:pt x="1830" y="1424"/>
                  </a:lnTo>
                  <a:lnTo>
                    <a:pt x="1849" y="1230"/>
                  </a:lnTo>
                  <a:lnTo>
                    <a:pt x="1849" y="1211"/>
                  </a:lnTo>
                  <a:lnTo>
                    <a:pt x="1872" y="883"/>
                  </a:lnTo>
                  <a:lnTo>
                    <a:pt x="1872" y="864"/>
                  </a:lnTo>
                  <a:lnTo>
                    <a:pt x="1872" y="786"/>
                  </a:lnTo>
                  <a:lnTo>
                    <a:pt x="1872" y="712"/>
                  </a:lnTo>
                  <a:lnTo>
                    <a:pt x="1872" y="694"/>
                  </a:lnTo>
                  <a:lnTo>
                    <a:pt x="1872" y="670"/>
                  </a:lnTo>
                  <a:lnTo>
                    <a:pt x="1890" y="463"/>
                  </a:lnTo>
                  <a:cubicBezTo>
                    <a:pt x="1890" y="439"/>
                    <a:pt x="1890" y="402"/>
                    <a:pt x="1872" y="384"/>
                  </a:cubicBezTo>
                  <a:lnTo>
                    <a:pt x="1849" y="365"/>
                  </a:lnTo>
                  <a:lnTo>
                    <a:pt x="1849" y="347"/>
                  </a:lnTo>
                  <a:lnTo>
                    <a:pt x="1696" y="93"/>
                  </a:lnTo>
                  <a:lnTo>
                    <a:pt x="1696" y="74"/>
                  </a:lnTo>
                  <a:lnTo>
                    <a:pt x="165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50"/>
            <p:cNvSpPr/>
            <p:nvPr/>
          </p:nvSpPr>
          <p:spPr>
            <a:xfrm>
              <a:off x="3334664" y="4220257"/>
              <a:ext cx="8188" cy="4290"/>
            </a:xfrm>
            <a:custGeom>
              <a:avLst/>
              <a:gdLst/>
              <a:ahLst/>
              <a:cxnLst/>
              <a:rect l="l" t="t" r="r" b="b"/>
              <a:pathLst>
                <a:path w="292" h="153" extrusionOk="0">
                  <a:moveTo>
                    <a:pt x="19" y="0"/>
                  </a:moveTo>
                  <a:lnTo>
                    <a:pt x="1" y="56"/>
                  </a:lnTo>
                  <a:lnTo>
                    <a:pt x="1" y="74"/>
                  </a:lnTo>
                  <a:lnTo>
                    <a:pt x="135" y="153"/>
                  </a:lnTo>
                  <a:lnTo>
                    <a:pt x="292" y="74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50"/>
            <p:cNvSpPr/>
            <p:nvPr/>
          </p:nvSpPr>
          <p:spPr>
            <a:xfrm>
              <a:off x="3343357" y="4220257"/>
              <a:ext cx="8047" cy="4290"/>
            </a:xfrm>
            <a:custGeom>
              <a:avLst/>
              <a:gdLst/>
              <a:ahLst/>
              <a:cxnLst/>
              <a:rect l="l" t="t" r="r" b="b"/>
              <a:pathLst>
                <a:path w="287" h="153" extrusionOk="0">
                  <a:moveTo>
                    <a:pt x="0" y="0"/>
                  </a:moveTo>
                  <a:lnTo>
                    <a:pt x="0" y="74"/>
                  </a:lnTo>
                  <a:lnTo>
                    <a:pt x="134" y="153"/>
                  </a:lnTo>
                  <a:lnTo>
                    <a:pt x="287" y="74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50"/>
            <p:cNvSpPr/>
            <p:nvPr/>
          </p:nvSpPr>
          <p:spPr>
            <a:xfrm>
              <a:off x="3351376" y="4220257"/>
              <a:ext cx="8720" cy="4290"/>
            </a:xfrm>
            <a:custGeom>
              <a:avLst/>
              <a:gdLst/>
              <a:ahLst/>
              <a:cxnLst/>
              <a:rect l="l" t="t" r="r" b="b"/>
              <a:pathLst>
                <a:path w="311" h="153" extrusionOk="0">
                  <a:moveTo>
                    <a:pt x="1" y="0"/>
                  </a:moveTo>
                  <a:lnTo>
                    <a:pt x="1" y="74"/>
                  </a:lnTo>
                  <a:lnTo>
                    <a:pt x="158" y="153"/>
                  </a:lnTo>
                  <a:lnTo>
                    <a:pt x="310" y="7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50"/>
            <p:cNvSpPr/>
            <p:nvPr/>
          </p:nvSpPr>
          <p:spPr>
            <a:xfrm>
              <a:off x="3360069" y="4220257"/>
              <a:ext cx="8047" cy="4290"/>
            </a:xfrm>
            <a:custGeom>
              <a:avLst/>
              <a:gdLst/>
              <a:ahLst/>
              <a:cxnLst/>
              <a:rect l="l" t="t" r="r" b="b"/>
              <a:pathLst>
                <a:path w="287" h="153" extrusionOk="0">
                  <a:moveTo>
                    <a:pt x="0" y="0"/>
                  </a:moveTo>
                  <a:lnTo>
                    <a:pt x="0" y="74"/>
                  </a:lnTo>
                  <a:lnTo>
                    <a:pt x="153" y="153"/>
                  </a:lnTo>
                  <a:lnTo>
                    <a:pt x="287" y="74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50"/>
            <p:cNvSpPr/>
            <p:nvPr/>
          </p:nvSpPr>
          <p:spPr>
            <a:xfrm>
              <a:off x="3368733" y="4220257"/>
              <a:ext cx="8076" cy="4290"/>
            </a:xfrm>
            <a:custGeom>
              <a:avLst/>
              <a:gdLst/>
              <a:ahLst/>
              <a:cxnLst/>
              <a:rect l="l" t="t" r="r" b="b"/>
              <a:pathLst>
                <a:path w="288" h="153" extrusionOk="0">
                  <a:moveTo>
                    <a:pt x="1" y="0"/>
                  </a:moveTo>
                  <a:lnTo>
                    <a:pt x="1" y="74"/>
                  </a:lnTo>
                  <a:lnTo>
                    <a:pt x="153" y="153"/>
                  </a:lnTo>
                  <a:lnTo>
                    <a:pt x="287" y="74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50"/>
            <p:cNvSpPr/>
            <p:nvPr/>
          </p:nvSpPr>
          <p:spPr>
            <a:xfrm>
              <a:off x="3330402" y="4222837"/>
              <a:ext cx="8047" cy="9225"/>
            </a:xfrm>
            <a:custGeom>
              <a:avLst/>
              <a:gdLst/>
              <a:ahLst/>
              <a:cxnLst/>
              <a:rect l="l" t="t" r="r" b="b"/>
              <a:pathLst>
                <a:path w="287" h="329" extrusionOk="0">
                  <a:moveTo>
                    <a:pt x="134" y="1"/>
                  </a:moveTo>
                  <a:lnTo>
                    <a:pt x="0" y="255"/>
                  </a:lnTo>
                  <a:lnTo>
                    <a:pt x="134" y="329"/>
                  </a:lnTo>
                  <a:lnTo>
                    <a:pt x="287" y="255"/>
                  </a:lnTo>
                  <a:lnTo>
                    <a:pt x="287" y="79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50"/>
            <p:cNvSpPr/>
            <p:nvPr/>
          </p:nvSpPr>
          <p:spPr>
            <a:xfrm>
              <a:off x="3338955" y="4222837"/>
              <a:ext cx="8188" cy="9225"/>
            </a:xfrm>
            <a:custGeom>
              <a:avLst/>
              <a:gdLst/>
              <a:ahLst/>
              <a:cxnLst/>
              <a:rect l="l" t="t" r="r" b="b"/>
              <a:pathLst>
                <a:path w="292" h="329" extrusionOk="0">
                  <a:moveTo>
                    <a:pt x="139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39" y="329"/>
                  </a:lnTo>
                  <a:lnTo>
                    <a:pt x="291" y="255"/>
                  </a:lnTo>
                  <a:lnTo>
                    <a:pt x="291" y="7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50"/>
            <p:cNvSpPr/>
            <p:nvPr/>
          </p:nvSpPr>
          <p:spPr>
            <a:xfrm>
              <a:off x="3347114" y="4222837"/>
              <a:ext cx="8692" cy="9225"/>
            </a:xfrm>
            <a:custGeom>
              <a:avLst/>
              <a:gdLst/>
              <a:ahLst/>
              <a:cxnLst/>
              <a:rect l="l" t="t" r="r" b="b"/>
              <a:pathLst>
                <a:path w="310" h="329" extrusionOk="0">
                  <a:moveTo>
                    <a:pt x="153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53" y="329"/>
                  </a:lnTo>
                  <a:lnTo>
                    <a:pt x="310" y="255"/>
                  </a:lnTo>
                  <a:lnTo>
                    <a:pt x="310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50"/>
            <p:cNvSpPr/>
            <p:nvPr/>
          </p:nvSpPr>
          <p:spPr>
            <a:xfrm>
              <a:off x="3355779" y="4222837"/>
              <a:ext cx="8076" cy="9225"/>
            </a:xfrm>
            <a:custGeom>
              <a:avLst/>
              <a:gdLst/>
              <a:ahLst/>
              <a:cxnLst/>
              <a:rect l="l" t="t" r="r" b="b"/>
              <a:pathLst>
                <a:path w="288" h="329" extrusionOk="0">
                  <a:moveTo>
                    <a:pt x="153" y="1"/>
                  </a:moveTo>
                  <a:lnTo>
                    <a:pt x="1" y="79"/>
                  </a:lnTo>
                  <a:lnTo>
                    <a:pt x="1" y="255"/>
                  </a:lnTo>
                  <a:lnTo>
                    <a:pt x="153" y="329"/>
                  </a:lnTo>
                  <a:lnTo>
                    <a:pt x="287" y="255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50"/>
            <p:cNvSpPr/>
            <p:nvPr/>
          </p:nvSpPr>
          <p:spPr>
            <a:xfrm>
              <a:off x="3364331" y="4222837"/>
              <a:ext cx="8188" cy="9225"/>
            </a:xfrm>
            <a:custGeom>
              <a:avLst/>
              <a:gdLst/>
              <a:ahLst/>
              <a:cxnLst/>
              <a:rect l="l" t="t" r="r" b="b"/>
              <a:pathLst>
                <a:path w="292" h="329" extrusionOk="0">
                  <a:moveTo>
                    <a:pt x="158" y="1"/>
                  </a:moveTo>
                  <a:lnTo>
                    <a:pt x="1" y="79"/>
                  </a:lnTo>
                  <a:lnTo>
                    <a:pt x="1" y="255"/>
                  </a:lnTo>
                  <a:lnTo>
                    <a:pt x="158" y="329"/>
                  </a:lnTo>
                  <a:lnTo>
                    <a:pt x="292" y="255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50"/>
            <p:cNvSpPr/>
            <p:nvPr/>
          </p:nvSpPr>
          <p:spPr>
            <a:xfrm>
              <a:off x="3373023" y="4222837"/>
              <a:ext cx="8047" cy="9225"/>
            </a:xfrm>
            <a:custGeom>
              <a:avLst/>
              <a:gdLst/>
              <a:ahLst/>
              <a:cxnLst/>
              <a:rect l="l" t="t" r="r" b="b"/>
              <a:pathLst>
                <a:path w="287" h="329" extrusionOk="0">
                  <a:moveTo>
                    <a:pt x="134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53" y="329"/>
                  </a:lnTo>
                  <a:lnTo>
                    <a:pt x="287" y="25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50"/>
            <p:cNvSpPr/>
            <p:nvPr/>
          </p:nvSpPr>
          <p:spPr>
            <a:xfrm>
              <a:off x="3329225" y="4230492"/>
              <a:ext cx="4963" cy="9225"/>
            </a:xfrm>
            <a:custGeom>
              <a:avLst/>
              <a:gdLst/>
              <a:ahLst/>
              <a:cxnLst/>
              <a:rect l="l" t="t" r="r" b="b"/>
              <a:pathLst>
                <a:path w="177" h="329" extrusionOk="0">
                  <a:moveTo>
                    <a:pt x="24" y="0"/>
                  </a:moveTo>
                  <a:lnTo>
                    <a:pt x="1" y="19"/>
                  </a:lnTo>
                  <a:lnTo>
                    <a:pt x="1" y="98"/>
                  </a:lnTo>
                  <a:lnTo>
                    <a:pt x="1" y="305"/>
                  </a:lnTo>
                  <a:lnTo>
                    <a:pt x="24" y="329"/>
                  </a:lnTo>
                  <a:lnTo>
                    <a:pt x="176" y="232"/>
                  </a:lnTo>
                  <a:lnTo>
                    <a:pt x="176" y="7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50"/>
            <p:cNvSpPr/>
            <p:nvPr/>
          </p:nvSpPr>
          <p:spPr>
            <a:xfrm>
              <a:off x="3334664" y="422995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5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35" y="348"/>
                  </a:lnTo>
                  <a:lnTo>
                    <a:pt x="292" y="251"/>
                  </a:lnTo>
                  <a:lnTo>
                    <a:pt x="292" y="93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50"/>
            <p:cNvSpPr/>
            <p:nvPr/>
          </p:nvSpPr>
          <p:spPr>
            <a:xfrm>
              <a:off x="3343357" y="422995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3"/>
                  </a:lnTo>
                  <a:lnTo>
                    <a:pt x="0" y="251"/>
                  </a:lnTo>
                  <a:lnTo>
                    <a:pt x="134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50"/>
            <p:cNvSpPr/>
            <p:nvPr/>
          </p:nvSpPr>
          <p:spPr>
            <a:xfrm>
              <a:off x="3351376" y="422995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58" y="348"/>
                  </a:lnTo>
                  <a:lnTo>
                    <a:pt x="292" y="251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50"/>
            <p:cNvSpPr/>
            <p:nvPr/>
          </p:nvSpPr>
          <p:spPr>
            <a:xfrm>
              <a:off x="3360069" y="422995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3"/>
                  </a:lnTo>
                  <a:lnTo>
                    <a:pt x="0" y="251"/>
                  </a:lnTo>
                  <a:lnTo>
                    <a:pt x="153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50"/>
            <p:cNvSpPr/>
            <p:nvPr/>
          </p:nvSpPr>
          <p:spPr>
            <a:xfrm>
              <a:off x="3368733" y="422995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53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50"/>
            <p:cNvSpPr/>
            <p:nvPr/>
          </p:nvSpPr>
          <p:spPr>
            <a:xfrm>
              <a:off x="3377285" y="4230492"/>
              <a:ext cx="4963" cy="9225"/>
            </a:xfrm>
            <a:custGeom>
              <a:avLst/>
              <a:gdLst/>
              <a:ahLst/>
              <a:cxnLst/>
              <a:rect l="l" t="t" r="r" b="b"/>
              <a:pathLst>
                <a:path w="177" h="329" extrusionOk="0">
                  <a:moveTo>
                    <a:pt x="135" y="0"/>
                  </a:moveTo>
                  <a:lnTo>
                    <a:pt x="1" y="74"/>
                  </a:lnTo>
                  <a:lnTo>
                    <a:pt x="1" y="232"/>
                  </a:lnTo>
                  <a:lnTo>
                    <a:pt x="158" y="329"/>
                  </a:lnTo>
                  <a:lnTo>
                    <a:pt x="158" y="305"/>
                  </a:lnTo>
                  <a:lnTo>
                    <a:pt x="176" y="98"/>
                  </a:lnTo>
                  <a:cubicBezTo>
                    <a:pt x="176" y="74"/>
                    <a:pt x="176" y="37"/>
                    <a:pt x="158" y="19"/>
                  </a:cubicBezTo>
                  <a:lnTo>
                    <a:pt x="13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50"/>
            <p:cNvSpPr/>
            <p:nvPr/>
          </p:nvSpPr>
          <p:spPr>
            <a:xfrm>
              <a:off x="3329225" y="4239689"/>
              <a:ext cx="673" cy="4823"/>
            </a:xfrm>
            <a:custGeom>
              <a:avLst/>
              <a:gdLst/>
              <a:ahLst/>
              <a:cxnLst/>
              <a:rect l="l" t="t" r="r" b="b"/>
              <a:pathLst>
                <a:path w="24" h="172" extrusionOk="0">
                  <a:moveTo>
                    <a:pt x="1" y="1"/>
                  </a:moveTo>
                  <a:lnTo>
                    <a:pt x="24" y="171"/>
                  </a:lnTo>
                  <a:lnTo>
                    <a:pt x="24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50"/>
            <p:cNvSpPr/>
            <p:nvPr/>
          </p:nvSpPr>
          <p:spPr>
            <a:xfrm>
              <a:off x="3330402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34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50"/>
            <p:cNvSpPr/>
            <p:nvPr/>
          </p:nvSpPr>
          <p:spPr>
            <a:xfrm>
              <a:off x="3338955" y="4237474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9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39" y="348"/>
                  </a:lnTo>
                  <a:lnTo>
                    <a:pt x="291" y="250"/>
                  </a:lnTo>
                  <a:lnTo>
                    <a:pt x="291" y="98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50"/>
            <p:cNvSpPr/>
            <p:nvPr/>
          </p:nvSpPr>
          <p:spPr>
            <a:xfrm>
              <a:off x="3347114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50"/>
            <p:cNvSpPr/>
            <p:nvPr/>
          </p:nvSpPr>
          <p:spPr>
            <a:xfrm>
              <a:off x="3355779" y="4237474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50"/>
            <p:cNvSpPr/>
            <p:nvPr/>
          </p:nvSpPr>
          <p:spPr>
            <a:xfrm>
              <a:off x="3364331" y="4237474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50"/>
            <p:cNvSpPr/>
            <p:nvPr/>
          </p:nvSpPr>
          <p:spPr>
            <a:xfrm>
              <a:off x="3373023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50"/>
            <p:cNvSpPr/>
            <p:nvPr/>
          </p:nvSpPr>
          <p:spPr>
            <a:xfrm>
              <a:off x="3381688" y="4240222"/>
              <a:ext cx="28" cy="2075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4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50"/>
            <p:cNvSpPr/>
            <p:nvPr/>
          </p:nvSpPr>
          <p:spPr>
            <a:xfrm>
              <a:off x="3329870" y="4244989"/>
              <a:ext cx="4318" cy="9253"/>
            </a:xfrm>
            <a:custGeom>
              <a:avLst/>
              <a:gdLst/>
              <a:ahLst/>
              <a:cxnLst/>
              <a:rect l="l" t="t" r="r" b="b"/>
              <a:pathLst>
                <a:path w="154" h="330" extrusionOk="0">
                  <a:moveTo>
                    <a:pt x="1" y="1"/>
                  </a:moveTo>
                  <a:lnTo>
                    <a:pt x="19" y="329"/>
                  </a:lnTo>
                  <a:lnTo>
                    <a:pt x="153" y="250"/>
                  </a:lnTo>
                  <a:lnTo>
                    <a:pt x="153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50"/>
            <p:cNvSpPr/>
            <p:nvPr/>
          </p:nvSpPr>
          <p:spPr>
            <a:xfrm>
              <a:off x="3334664" y="424498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5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35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50"/>
            <p:cNvSpPr/>
            <p:nvPr/>
          </p:nvSpPr>
          <p:spPr>
            <a:xfrm>
              <a:off x="3342824" y="424498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50"/>
            <p:cNvSpPr/>
            <p:nvPr/>
          </p:nvSpPr>
          <p:spPr>
            <a:xfrm>
              <a:off x="3351376" y="424498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50"/>
            <p:cNvSpPr/>
            <p:nvPr/>
          </p:nvSpPr>
          <p:spPr>
            <a:xfrm>
              <a:off x="3360069" y="424498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50"/>
            <p:cNvSpPr/>
            <p:nvPr/>
          </p:nvSpPr>
          <p:spPr>
            <a:xfrm>
              <a:off x="3368733" y="424498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50"/>
            <p:cNvSpPr/>
            <p:nvPr/>
          </p:nvSpPr>
          <p:spPr>
            <a:xfrm>
              <a:off x="3377285" y="4244989"/>
              <a:ext cx="4430" cy="9253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35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35" y="32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50"/>
            <p:cNvSpPr/>
            <p:nvPr/>
          </p:nvSpPr>
          <p:spPr>
            <a:xfrm>
              <a:off x="3330402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75"/>
                  </a:lnTo>
                  <a:lnTo>
                    <a:pt x="0" y="269"/>
                  </a:lnTo>
                  <a:lnTo>
                    <a:pt x="134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50"/>
            <p:cNvSpPr/>
            <p:nvPr/>
          </p:nvSpPr>
          <p:spPr>
            <a:xfrm>
              <a:off x="3338422" y="4252643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50"/>
            <p:cNvSpPr/>
            <p:nvPr/>
          </p:nvSpPr>
          <p:spPr>
            <a:xfrm>
              <a:off x="3347114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3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50"/>
            <p:cNvSpPr/>
            <p:nvPr/>
          </p:nvSpPr>
          <p:spPr>
            <a:xfrm>
              <a:off x="3355779" y="4252643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50"/>
            <p:cNvSpPr/>
            <p:nvPr/>
          </p:nvSpPr>
          <p:spPr>
            <a:xfrm>
              <a:off x="3364331" y="4252643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50"/>
            <p:cNvSpPr/>
            <p:nvPr/>
          </p:nvSpPr>
          <p:spPr>
            <a:xfrm>
              <a:off x="3373023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3"/>
                  </a:lnTo>
                  <a:lnTo>
                    <a:pt x="0" y="250"/>
                  </a:lnTo>
                  <a:lnTo>
                    <a:pt x="134" y="347"/>
                  </a:lnTo>
                  <a:lnTo>
                    <a:pt x="268" y="269"/>
                  </a:lnTo>
                  <a:lnTo>
                    <a:pt x="287" y="7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50"/>
            <p:cNvSpPr/>
            <p:nvPr/>
          </p:nvSpPr>
          <p:spPr>
            <a:xfrm>
              <a:off x="3330907" y="4260691"/>
              <a:ext cx="3281" cy="8188"/>
            </a:xfrm>
            <a:custGeom>
              <a:avLst/>
              <a:gdLst/>
              <a:ahLst/>
              <a:cxnLst/>
              <a:rect l="l" t="t" r="r" b="b"/>
              <a:pathLst>
                <a:path w="117" h="292" extrusionOk="0">
                  <a:moveTo>
                    <a:pt x="1" y="0"/>
                  </a:moveTo>
                  <a:lnTo>
                    <a:pt x="1" y="291"/>
                  </a:lnTo>
                  <a:lnTo>
                    <a:pt x="116" y="231"/>
                  </a:lnTo>
                  <a:lnTo>
                    <a:pt x="116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50"/>
            <p:cNvSpPr/>
            <p:nvPr/>
          </p:nvSpPr>
          <p:spPr>
            <a:xfrm>
              <a:off x="3334160" y="4260158"/>
              <a:ext cx="8692" cy="9758"/>
            </a:xfrm>
            <a:custGeom>
              <a:avLst/>
              <a:gdLst/>
              <a:ahLst/>
              <a:cxnLst/>
              <a:rect l="l" t="t" r="r" b="b"/>
              <a:pathLst>
                <a:path w="310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310" y="250"/>
                  </a:lnTo>
                  <a:lnTo>
                    <a:pt x="310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50"/>
            <p:cNvSpPr/>
            <p:nvPr/>
          </p:nvSpPr>
          <p:spPr>
            <a:xfrm>
              <a:off x="3342824" y="4260158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50"/>
            <p:cNvSpPr/>
            <p:nvPr/>
          </p:nvSpPr>
          <p:spPr>
            <a:xfrm>
              <a:off x="3351376" y="4260158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50"/>
            <p:cNvSpPr/>
            <p:nvPr/>
          </p:nvSpPr>
          <p:spPr>
            <a:xfrm>
              <a:off x="3360069" y="4260158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50"/>
            <p:cNvSpPr/>
            <p:nvPr/>
          </p:nvSpPr>
          <p:spPr>
            <a:xfrm>
              <a:off x="3368733" y="4260158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50"/>
            <p:cNvSpPr/>
            <p:nvPr/>
          </p:nvSpPr>
          <p:spPr>
            <a:xfrm>
              <a:off x="3377285" y="4260691"/>
              <a:ext cx="3281" cy="8188"/>
            </a:xfrm>
            <a:custGeom>
              <a:avLst/>
              <a:gdLst/>
              <a:ahLst/>
              <a:cxnLst/>
              <a:rect l="l" t="t" r="r" b="b"/>
              <a:pathLst>
                <a:path w="117" h="292" extrusionOk="0">
                  <a:moveTo>
                    <a:pt x="116" y="0"/>
                  </a:moveTo>
                  <a:lnTo>
                    <a:pt x="1" y="79"/>
                  </a:lnTo>
                  <a:lnTo>
                    <a:pt x="1" y="231"/>
                  </a:lnTo>
                  <a:lnTo>
                    <a:pt x="98" y="29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50"/>
            <p:cNvSpPr/>
            <p:nvPr/>
          </p:nvSpPr>
          <p:spPr>
            <a:xfrm>
              <a:off x="3330907" y="4267673"/>
              <a:ext cx="7543" cy="6001"/>
            </a:xfrm>
            <a:custGeom>
              <a:avLst/>
              <a:gdLst/>
              <a:ahLst/>
              <a:cxnLst/>
              <a:rect l="l" t="t" r="r" b="b"/>
              <a:pathLst>
                <a:path w="269" h="214" extrusionOk="0">
                  <a:moveTo>
                    <a:pt x="116" y="1"/>
                  </a:moveTo>
                  <a:lnTo>
                    <a:pt x="1" y="61"/>
                  </a:lnTo>
                  <a:lnTo>
                    <a:pt x="19" y="213"/>
                  </a:lnTo>
                  <a:lnTo>
                    <a:pt x="269" y="213"/>
                  </a:lnTo>
                  <a:lnTo>
                    <a:pt x="269" y="79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50"/>
            <p:cNvSpPr/>
            <p:nvPr/>
          </p:nvSpPr>
          <p:spPr>
            <a:xfrm>
              <a:off x="3338422" y="4267673"/>
              <a:ext cx="8188" cy="6001"/>
            </a:xfrm>
            <a:custGeom>
              <a:avLst/>
              <a:gdLst/>
              <a:ahLst/>
              <a:cxnLst/>
              <a:rect l="l" t="t" r="r" b="b"/>
              <a:pathLst>
                <a:path w="292" h="214" extrusionOk="0">
                  <a:moveTo>
                    <a:pt x="158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92" y="213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50"/>
            <p:cNvSpPr/>
            <p:nvPr/>
          </p:nvSpPr>
          <p:spPr>
            <a:xfrm>
              <a:off x="3347114" y="4267673"/>
              <a:ext cx="8047" cy="6001"/>
            </a:xfrm>
            <a:custGeom>
              <a:avLst/>
              <a:gdLst/>
              <a:ahLst/>
              <a:cxnLst/>
              <a:rect l="l" t="t" r="r" b="b"/>
              <a:pathLst>
                <a:path w="287" h="214" extrusionOk="0">
                  <a:moveTo>
                    <a:pt x="153" y="1"/>
                  </a:moveTo>
                  <a:lnTo>
                    <a:pt x="0" y="79"/>
                  </a:lnTo>
                  <a:lnTo>
                    <a:pt x="0" y="213"/>
                  </a:lnTo>
                  <a:lnTo>
                    <a:pt x="287" y="213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50"/>
            <p:cNvSpPr/>
            <p:nvPr/>
          </p:nvSpPr>
          <p:spPr>
            <a:xfrm>
              <a:off x="3355779" y="4267673"/>
              <a:ext cx="8076" cy="6001"/>
            </a:xfrm>
            <a:custGeom>
              <a:avLst/>
              <a:gdLst/>
              <a:ahLst/>
              <a:cxnLst/>
              <a:rect l="l" t="t" r="r" b="b"/>
              <a:pathLst>
                <a:path w="288" h="214" extrusionOk="0">
                  <a:moveTo>
                    <a:pt x="153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87" y="213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50"/>
            <p:cNvSpPr/>
            <p:nvPr/>
          </p:nvSpPr>
          <p:spPr>
            <a:xfrm>
              <a:off x="3364331" y="4267673"/>
              <a:ext cx="8188" cy="6001"/>
            </a:xfrm>
            <a:custGeom>
              <a:avLst/>
              <a:gdLst/>
              <a:ahLst/>
              <a:cxnLst/>
              <a:rect l="l" t="t" r="r" b="b"/>
              <a:pathLst>
                <a:path w="292" h="214" extrusionOk="0">
                  <a:moveTo>
                    <a:pt x="158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92" y="213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50"/>
            <p:cNvSpPr/>
            <p:nvPr/>
          </p:nvSpPr>
          <p:spPr>
            <a:xfrm>
              <a:off x="3373023" y="4267673"/>
              <a:ext cx="7010" cy="6001"/>
            </a:xfrm>
            <a:custGeom>
              <a:avLst/>
              <a:gdLst/>
              <a:ahLst/>
              <a:cxnLst/>
              <a:rect l="l" t="t" r="r" b="b"/>
              <a:pathLst>
                <a:path w="250" h="214" extrusionOk="0">
                  <a:moveTo>
                    <a:pt x="134" y="1"/>
                  </a:moveTo>
                  <a:lnTo>
                    <a:pt x="0" y="79"/>
                  </a:lnTo>
                  <a:lnTo>
                    <a:pt x="0" y="213"/>
                  </a:lnTo>
                  <a:lnTo>
                    <a:pt x="250" y="213"/>
                  </a:lnTo>
                  <a:lnTo>
                    <a:pt x="250" y="61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50"/>
            <p:cNvSpPr/>
            <p:nvPr/>
          </p:nvSpPr>
          <p:spPr>
            <a:xfrm>
              <a:off x="3330402" y="422995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50"/>
            <p:cNvSpPr/>
            <p:nvPr/>
          </p:nvSpPr>
          <p:spPr>
            <a:xfrm>
              <a:off x="3329870" y="4229959"/>
              <a:ext cx="561" cy="2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50"/>
            <p:cNvSpPr/>
            <p:nvPr/>
          </p:nvSpPr>
          <p:spPr>
            <a:xfrm>
              <a:off x="3330402" y="422995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50"/>
            <p:cNvSpPr/>
            <p:nvPr/>
          </p:nvSpPr>
          <p:spPr>
            <a:xfrm>
              <a:off x="3329870" y="4244484"/>
              <a:ext cx="28" cy="533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0"/>
                  </a:moveTo>
                  <a:lnTo>
                    <a:pt x="1" y="0"/>
                  </a:lnTo>
                  <a:lnTo>
                    <a:pt x="1" y="19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50"/>
            <p:cNvSpPr/>
            <p:nvPr/>
          </p:nvSpPr>
          <p:spPr>
            <a:xfrm>
              <a:off x="3329870" y="424498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50"/>
            <p:cNvSpPr/>
            <p:nvPr/>
          </p:nvSpPr>
          <p:spPr>
            <a:xfrm>
              <a:off x="3333627" y="4215855"/>
              <a:ext cx="44219" cy="3253"/>
            </a:xfrm>
            <a:custGeom>
              <a:avLst/>
              <a:gdLst/>
              <a:ahLst/>
              <a:cxnLst/>
              <a:rect l="l" t="t" r="r" b="b"/>
              <a:pathLst>
                <a:path w="1577" h="116" extrusionOk="0">
                  <a:moveTo>
                    <a:pt x="19" y="0"/>
                  </a:moveTo>
                  <a:cubicBezTo>
                    <a:pt x="1" y="0"/>
                    <a:pt x="1" y="19"/>
                    <a:pt x="1" y="19"/>
                  </a:cubicBezTo>
                  <a:lnTo>
                    <a:pt x="1" y="42"/>
                  </a:lnTo>
                  <a:lnTo>
                    <a:pt x="1" y="79"/>
                  </a:lnTo>
                  <a:cubicBezTo>
                    <a:pt x="1" y="97"/>
                    <a:pt x="1" y="97"/>
                    <a:pt x="19" y="97"/>
                  </a:cubicBezTo>
                  <a:lnTo>
                    <a:pt x="19" y="116"/>
                  </a:lnTo>
                  <a:lnTo>
                    <a:pt x="1539" y="116"/>
                  </a:lnTo>
                  <a:cubicBezTo>
                    <a:pt x="1558" y="116"/>
                    <a:pt x="1576" y="97"/>
                    <a:pt x="1576" y="79"/>
                  </a:cubicBezTo>
                  <a:lnTo>
                    <a:pt x="1576" y="42"/>
                  </a:lnTo>
                  <a:cubicBezTo>
                    <a:pt x="1576" y="19"/>
                    <a:pt x="1558" y="0"/>
                    <a:pt x="153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50"/>
            <p:cNvSpPr/>
            <p:nvPr/>
          </p:nvSpPr>
          <p:spPr>
            <a:xfrm>
              <a:off x="3334160" y="4215855"/>
              <a:ext cx="43686" cy="3253"/>
            </a:xfrm>
            <a:custGeom>
              <a:avLst/>
              <a:gdLst/>
              <a:ahLst/>
              <a:cxnLst/>
              <a:rect l="l" t="t" r="r" b="b"/>
              <a:pathLst>
                <a:path w="1558" h="116" extrusionOk="0">
                  <a:moveTo>
                    <a:pt x="1423" y="0"/>
                  </a:moveTo>
                  <a:lnTo>
                    <a:pt x="1423" y="79"/>
                  </a:lnTo>
                  <a:cubicBezTo>
                    <a:pt x="1423" y="79"/>
                    <a:pt x="134" y="97"/>
                    <a:pt x="0" y="97"/>
                  </a:cubicBezTo>
                  <a:lnTo>
                    <a:pt x="0" y="116"/>
                  </a:lnTo>
                  <a:lnTo>
                    <a:pt x="1520" y="116"/>
                  </a:lnTo>
                  <a:cubicBezTo>
                    <a:pt x="1539" y="116"/>
                    <a:pt x="1557" y="97"/>
                    <a:pt x="1557" y="79"/>
                  </a:cubicBezTo>
                  <a:lnTo>
                    <a:pt x="1557" y="42"/>
                  </a:lnTo>
                  <a:cubicBezTo>
                    <a:pt x="1557" y="19"/>
                    <a:pt x="1539" y="0"/>
                    <a:pt x="1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50"/>
            <p:cNvSpPr/>
            <p:nvPr/>
          </p:nvSpPr>
          <p:spPr>
            <a:xfrm>
              <a:off x="3333627" y="4215855"/>
              <a:ext cx="44219" cy="1178"/>
            </a:xfrm>
            <a:custGeom>
              <a:avLst/>
              <a:gdLst/>
              <a:ahLst/>
              <a:cxnLst/>
              <a:rect l="l" t="t" r="r" b="b"/>
              <a:pathLst>
                <a:path w="1577" h="42" extrusionOk="0">
                  <a:moveTo>
                    <a:pt x="19" y="0"/>
                  </a:moveTo>
                  <a:cubicBezTo>
                    <a:pt x="1" y="0"/>
                    <a:pt x="1" y="19"/>
                    <a:pt x="1" y="19"/>
                  </a:cubicBezTo>
                  <a:lnTo>
                    <a:pt x="1576" y="42"/>
                  </a:lnTo>
                  <a:cubicBezTo>
                    <a:pt x="1576" y="19"/>
                    <a:pt x="1558" y="0"/>
                    <a:pt x="153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50"/>
            <p:cNvSpPr/>
            <p:nvPr/>
          </p:nvSpPr>
          <p:spPr>
            <a:xfrm>
              <a:off x="3340637" y="4247204"/>
              <a:ext cx="25404" cy="11945"/>
            </a:xfrm>
            <a:custGeom>
              <a:avLst/>
              <a:gdLst/>
              <a:ahLst/>
              <a:cxnLst/>
              <a:rect l="l" t="t" r="r" b="b"/>
              <a:pathLst>
                <a:path w="906" h="426" extrusionOk="0">
                  <a:moveTo>
                    <a:pt x="0" y="1"/>
                  </a:moveTo>
                  <a:lnTo>
                    <a:pt x="56" y="426"/>
                  </a:lnTo>
                  <a:lnTo>
                    <a:pt x="906" y="310"/>
                  </a:lnTo>
                  <a:lnTo>
                    <a:pt x="864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50"/>
            <p:cNvSpPr/>
            <p:nvPr/>
          </p:nvSpPr>
          <p:spPr>
            <a:xfrm>
              <a:off x="3329870" y="4219080"/>
              <a:ext cx="53921" cy="56276"/>
            </a:xfrm>
            <a:custGeom>
              <a:avLst/>
              <a:gdLst/>
              <a:ahLst/>
              <a:cxnLst/>
              <a:rect l="l" t="t" r="r" b="b"/>
              <a:pathLst>
                <a:path w="1923" h="2007" extrusionOk="0">
                  <a:moveTo>
                    <a:pt x="1576" y="1"/>
                  </a:moveTo>
                  <a:lnTo>
                    <a:pt x="809" y="1600"/>
                  </a:lnTo>
                  <a:lnTo>
                    <a:pt x="1" y="1928"/>
                  </a:lnTo>
                  <a:lnTo>
                    <a:pt x="1" y="2006"/>
                  </a:lnTo>
                  <a:lnTo>
                    <a:pt x="1826" y="2006"/>
                  </a:lnTo>
                  <a:lnTo>
                    <a:pt x="1904" y="505"/>
                  </a:lnTo>
                  <a:cubicBezTo>
                    <a:pt x="1923" y="481"/>
                    <a:pt x="1904" y="444"/>
                    <a:pt x="1886" y="407"/>
                  </a:cubicBezTo>
                  <a:lnTo>
                    <a:pt x="1655" y="1"/>
                  </a:lnTo>
                  <a:close/>
                </a:path>
              </a:pathLst>
            </a:custGeom>
            <a:solidFill>
              <a:srgbClr val="9B5C31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5" name="Google Shape;2745;p50"/>
          <p:cNvGrpSpPr/>
          <p:nvPr/>
        </p:nvGrpSpPr>
        <p:grpSpPr>
          <a:xfrm>
            <a:off x="7772364" y="1726724"/>
            <a:ext cx="326526" cy="346248"/>
            <a:chOff x="3327682" y="4215855"/>
            <a:chExt cx="56108" cy="59501"/>
          </a:xfrm>
        </p:grpSpPr>
        <p:sp>
          <p:nvSpPr>
            <p:cNvPr id="2746" name="Google Shape;2746;p50"/>
            <p:cNvSpPr/>
            <p:nvPr/>
          </p:nvSpPr>
          <p:spPr>
            <a:xfrm>
              <a:off x="3327682" y="4219080"/>
              <a:ext cx="56108" cy="56276"/>
            </a:xfrm>
            <a:custGeom>
              <a:avLst/>
              <a:gdLst/>
              <a:ahLst/>
              <a:cxnLst/>
              <a:rect l="l" t="t" r="r" b="b"/>
              <a:pathLst>
                <a:path w="2001" h="2007" extrusionOk="0">
                  <a:moveTo>
                    <a:pt x="250" y="1"/>
                  </a:moveTo>
                  <a:lnTo>
                    <a:pt x="19" y="407"/>
                  </a:lnTo>
                  <a:cubicBezTo>
                    <a:pt x="0" y="444"/>
                    <a:pt x="0" y="481"/>
                    <a:pt x="0" y="505"/>
                  </a:cubicBezTo>
                  <a:lnTo>
                    <a:pt x="79" y="1928"/>
                  </a:lnTo>
                  <a:lnTo>
                    <a:pt x="79" y="2006"/>
                  </a:lnTo>
                  <a:lnTo>
                    <a:pt x="1904" y="2006"/>
                  </a:lnTo>
                  <a:lnTo>
                    <a:pt x="1927" y="1581"/>
                  </a:lnTo>
                  <a:lnTo>
                    <a:pt x="1982" y="505"/>
                  </a:lnTo>
                  <a:cubicBezTo>
                    <a:pt x="2001" y="481"/>
                    <a:pt x="1982" y="444"/>
                    <a:pt x="1964" y="407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50"/>
            <p:cNvSpPr/>
            <p:nvPr/>
          </p:nvSpPr>
          <p:spPr>
            <a:xfrm>
              <a:off x="3329225" y="4220257"/>
              <a:ext cx="53024" cy="53416"/>
            </a:xfrm>
            <a:custGeom>
              <a:avLst/>
              <a:gdLst/>
              <a:ahLst/>
              <a:cxnLst/>
              <a:rect l="l" t="t" r="r" b="b"/>
              <a:pathLst>
                <a:path w="1891" h="1905" extrusionOk="0">
                  <a:moveTo>
                    <a:pt x="213" y="0"/>
                  </a:moveTo>
                  <a:lnTo>
                    <a:pt x="195" y="56"/>
                  </a:lnTo>
                  <a:lnTo>
                    <a:pt x="195" y="74"/>
                  </a:lnTo>
                  <a:lnTo>
                    <a:pt x="176" y="74"/>
                  </a:lnTo>
                  <a:lnTo>
                    <a:pt x="176" y="93"/>
                  </a:lnTo>
                  <a:lnTo>
                    <a:pt x="42" y="347"/>
                  </a:lnTo>
                  <a:lnTo>
                    <a:pt x="24" y="347"/>
                  </a:lnTo>
                  <a:lnTo>
                    <a:pt x="24" y="365"/>
                  </a:lnTo>
                  <a:lnTo>
                    <a:pt x="1" y="384"/>
                  </a:lnTo>
                  <a:lnTo>
                    <a:pt x="1" y="463"/>
                  </a:lnTo>
                  <a:lnTo>
                    <a:pt x="1" y="670"/>
                  </a:lnTo>
                  <a:lnTo>
                    <a:pt x="1" y="694"/>
                  </a:lnTo>
                  <a:lnTo>
                    <a:pt x="24" y="864"/>
                  </a:lnTo>
                  <a:lnTo>
                    <a:pt x="24" y="883"/>
                  </a:lnTo>
                  <a:lnTo>
                    <a:pt x="42" y="1211"/>
                  </a:lnTo>
                  <a:lnTo>
                    <a:pt x="42" y="1230"/>
                  </a:lnTo>
                  <a:lnTo>
                    <a:pt x="42" y="1424"/>
                  </a:lnTo>
                  <a:lnTo>
                    <a:pt x="61" y="1442"/>
                  </a:lnTo>
                  <a:lnTo>
                    <a:pt x="61" y="1733"/>
                  </a:lnTo>
                  <a:lnTo>
                    <a:pt x="61" y="1752"/>
                  </a:lnTo>
                  <a:lnTo>
                    <a:pt x="79" y="1904"/>
                  </a:lnTo>
                  <a:lnTo>
                    <a:pt x="1812" y="1904"/>
                  </a:lnTo>
                  <a:lnTo>
                    <a:pt x="1812" y="1752"/>
                  </a:lnTo>
                  <a:lnTo>
                    <a:pt x="1812" y="1733"/>
                  </a:lnTo>
                  <a:lnTo>
                    <a:pt x="1830" y="1442"/>
                  </a:lnTo>
                  <a:lnTo>
                    <a:pt x="1830" y="1424"/>
                  </a:lnTo>
                  <a:lnTo>
                    <a:pt x="1849" y="1230"/>
                  </a:lnTo>
                  <a:lnTo>
                    <a:pt x="1849" y="1211"/>
                  </a:lnTo>
                  <a:lnTo>
                    <a:pt x="1872" y="883"/>
                  </a:lnTo>
                  <a:lnTo>
                    <a:pt x="1872" y="864"/>
                  </a:lnTo>
                  <a:lnTo>
                    <a:pt x="1872" y="786"/>
                  </a:lnTo>
                  <a:lnTo>
                    <a:pt x="1872" y="712"/>
                  </a:lnTo>
                  <a:lnTo>
                    <a:pt x="1872" y="694"/>
                  </a:lnTo>
                  <a:lnTo>
                    <a:pt x="1872" y="670"/>
                  </a:lnTo>
                  <a:lnTo>
                    <a:pt x="1890" y="463"/>
                  </a:lnTo>
                  <a:cubicBezTo>
                    <a:pt x="1890" y="439"/>
                    <a:pt x="1890" y="402"/>
                    <a:pt x="1872" y="384"/>
                  </a:cubicBezTo>
                  <a:lnTo>
                    <a:pt x="1849" y="365"/>
                  </a:lnTo>
                  <a:lnTo>
                    <a:pt x="1849" y="347"/>
                  </a:lnTo>
                  <a:lnTo>
                    <a:pt x="1696" y="93"/>
                  </a:lnTo>
                  <a:lnTo>
                    <a:pt x="1696" y="74"/>
                  </a:lnTo>
                  <a:lnTo>
                    <a:pt x="165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50"/>
            <p:cNvSpPr/>
            <p:nvPr/>
          </p:nvSpPr>
          <p:spPr>
            <a:xfrm>
              <a:off x="3334664" y="4220257"/>
              <a:ext cx="8188" cy="4290"/>
            </a:xfrm>
            <a:custGeom>
              <a:avLst/>
              <a:gdLst/>
              <a:ahLst/>
              <a:cxnLst/>
              <a:rect l="l" t="t" r="r" b="b"/>
              <a:pathLst>
                <a:path w="292" h="153" extrusionOk="0">
                  <a:moveTo>
                    <a:pt x="19" y="0"/>
                  </a:moveTo>
                  <a:lnTo>
                    <a:pt x="1" y="56"/>
                  </a:lnTo>
                  <a:lnTo>
                    <a:pt x="1" y="74"/>
                  </a:lnTo>
                  <a:lnTo>
                    <a:pt x="135" y="153"/>
                  </a:lnTo>
                  <a:lnTo>
                    <a:pt x="292" y="74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50"/>
            <p:cNvSpPr/>
            <p:nvPr/>
          </p:nvSpPr>
          <p:spPr>
            <a:xfrm>
              <a:off x="3343357" y="4220257"/>
              <a:ext cx="8047" cy="4290"/>
            </a:xfrm>
            <a:custGeom>
              <a:avLst/>
              <a:gdLst/>
              <a:ahLst/>
              <a:cxnLst/>
              <a:rect l="l" t="t" r="r" b="b"/>
              <a:pathLst>
                <a:path w="287" h="153" extrusionOk="0">
                  <a:moveTo>
                    <a:pt x="0" y="0"/>
                  </a:moveTo>
                  <a:lnTo>
                    <a:pt x="0" y="74"/>
                  </a:lnTo>
                  <a:lnTo>
                    <a:pt x="134" y="153"/>
                  </a:lnTo>
                  <a:lnTo>
                    <a:pt x="287" y="74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50"/>
            <p:cNvSpPr/>
            <p:nvPr/>
          </p:nvSpPr>
          <p:spPr>
            <a:xfrm>
              <a:off x="3351376" y="4220257"/>
              <a:ext cx="8720" cy="4290"/>
            </a:xfrm>
            <a:custGeom>
              <a:avLst/>
              <a:gdLst/>
              <a:ahLst/>
              <a:cxnLst/>
              <a:rect l="l" t="t" r="r" b="b"/>
              <a:pathLst>
                <a:path w="311" h="153" extrusionOk="0">
                  <a:moveTo>
                    <a:pt x="1" y="0"/>
                  </a:moveTo>
                  <a:lnTo>
                    <a:pt x="1" y="74"/>
                  </a:lnTo>
                  <a:lnTo>
                    <a:pt x="158" y="153"/>
                  </a:lnTo>
                  <a:lnTo>
                    <a:pt x="310" y="7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50"/>
            <p:cNvSpPr/>
            <p:nvPr/>
          </p:nvSpPr>
          <p:spPr>
            <a:xfrm>
              <a:off x="3360069" y="4220257"/>
              <a:ext cx="8047" cy="4290"/>
            </a:xfrm>
            <a:custGeom>
              <a:avLst/>
              <a:gdLst/>
              <a:ahLst/>
              <a:cxnLst/>
              <a:rect l="l" t="t" r="r" b="b"/>
              <a:pathLst>
                <a:path w="287" h="153" extrusionOk="0">
                  <a:moveTo>
                    <a:pt x="0" y="0"/>
                  </a:moveTo>
                  <a:lnTo>
                    <a:pt x="0" y="74"/>
                  </a:lnTo>
                  <a:lnTo>
                    <a:pt x="153" y="153"/>
                  </a:lnTo>
                  <a:lnTo>
                    <a:pt x="287" y="74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50"/>
            <p:cNvSpPr/>
            <p:nvPr/>
          </p:nvSpPr>
          <p:spPr>
            <a:xfrm>
              <a:off x="3368733" y="4220257"/>
              <a:ext cx="8076" cy="4290"/>
            </a:xfrm>
            <a:custGeom>
              <a:avLst/>
              <a:gdLst/>
              <a:ahLst/>
              <a:cxnLst/>
              <a:rect l="l" t="t" r="r" b="b"/>
              <a:pathLst>
                <a:path w="288" h="153" extrusionOk="0">
                  <a:moveTo>
                    <a:pt x="1" y="0"/>
                  </a:moveTo>
                  <a:lnTo>
                    <a:pt x="1" y="74"/>
                  </a:lnTo>
                  <a:lnTo>
                    <a:pt x="153" y="153"/>
                  </a:lnTo>
                  <a:lnTo>
                    <a:pt x="287" y="74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50"/>
            <p:cNvSpPr/>
            <p:nvPr/>
          </p:nvSpPr>
          <p:spPr>
            <a:xfrm>
              <a:off x="3330402" y="4222837"/>
              <a:ext cx="8047" cy="9225"/>
            </a:xfrm>
            <a:custGeom>
              <a:avLst/>
              <a:gdLst/>
              <a:ahLst/>
              <a:cxnLst/>
              <a:rect l="l" t="t" r="r" b="b"/>
              <a:pathLst>
                <a:path w="287" h="329" extrusionOk="0">
                  <a:moveTo>
                    <a:pt x="134" y="1"/>
                  </a:moveTo>
                  <a:lnTo>
                    <a:pt x="0" y="255"/>
                  </a:lnTo>
                  <a:lnTo>
                    <a:pt x="134" y="329"/>
                  </a:lnTo>
                  <a:lnTo>
                    <a:pt x="287" y="255"/>
                  </a:lnTo>
                  <a:lnTo>
                    <a:pt x="287" y="79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50"/>
            <p:cNvSpPr/>
            <p:nvPr/>
          </p:nvSpPr>
          <p:spPr>
            <a:xfrm>
              <a:off x="3338955" y="4222837"/>
              <a:ext cx="8188" cy="9225"/>
            </a:xfrm>
            <a:custGeom>
              <a:avLst/>
              <a:gdLst/>
              <a:ahLst/>
              <a:cxnLst/>
              <a:rect l="l" t="t" r="r" b="b"/>
              <a:pathLst>
                <a:path w="292" h="329" extrusionOk="0">
                  <a:moveTo>
                    <a:pt x="139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39" y="329"/>
                  </a:lnTo>
                  <a:lnTo>
                    <a:pt x="291" y="255"/>
                  </a:lnTo>
                  <a:lnTo>
                    <a:pt x="291" y="7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50"/>
            <p:cNvSpPr/>
            <p:nvPr/>
          </p:nvSpPr>
          <p:spPr>
            <a:xfrm>
              <a:off x="3347114" y="4222837"/>
              <a:ext cx="8692" cy="9225"/>
            </a:xfrm>
            <a:custGeom>
              <a:avLst/>
              <a:gdLst/>
              <a:ahLst/>
              <a:cxnLst/>
              <a:rect l="l" t="t" r="r" b="b"/>
              <a:pathLst>
                <a:path w="310" h="329" extrusionOk="0">
                  <a:moveTo>
                    <a:pt x="153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53" y="329"/>
                  </a:lnTo>
                  <a:lnTo>
                    <a:pt x="310" y="255"/>
                  </a:lnTo>
                  <a:lnTo>
                    <a:pt x="310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50"/>
            <p:cNvSpPr/>
            <p:nvPr/>
          </p:nvSpPr>
          <p:spPr>
            <a:xfrm>
              <a:off x="3355779" y="4222837"/>
              <a:ext cx="8076" cy="9225"/>
            </a:xfrm>
            <a:custGeom>
              <a:avLst/>
              <a:gdLst/>
              <a:ahLst/>
              <a:cxnLst/>
              <a:rect l="l" t="t" r="r" b="b"/>
              <a:pathLst>
                <a:path w="288" h="329" extrusionOk="0">
                  <a:moveTo>
                    <a:pt x="153" y="1"/>
                  </a:moveTo>
                  <a:lnTo>
                    <a:pt x="1" y="79"/>
                  </a:lnTo>
                  <a:lnTo>
                    <a:pt x="1" y="255"/>
                  </a:lnTo>
                  <a:lnTo>
                    <a:pt x="153" y="329"/>
                  </a:lnTo>
                  <a:lnTo>
                    <a:pt x="287" y="255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50"/>
            <p:cNvSpPr/>
            <p:nvPr/>
          </p:nvSpPr>
          <p:spPr>
            <a:xfrm>
              <a:off x="3364331" y="4222837"/>
              <a:ext cx="8188" cy="9225"/>
            </a:xfrm>
            <a:custGeom>
              <a:avLst/>
              <a:gdLst/>
              <a:ahLst/>
              <a:cxnLst/>
              <a:rect l="l" t="t" r="r" b="b"/>
              <a:pathLst>
                <a:path w="292" h="329" extrusionOk="0">
                  <a:moveTo>
                    <a:pt x="158" y="1"/>
                  </a:moveTo>
                  <a:lnTo>
                    <a:pt x="1" y="79"/>
                  </a:lnTo>
                  <a:lnTo>
                    <a:pt x="1" y="255"/>
                  </a:lnTo>
                  <a:lnTo>
                    <a:pt x="158" y="329"/>
                  </a:lnTo>
                  <a:lnTo>
                    <a:pt x="292" y="255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50"/>
            <p:cNvSpPr/>
            <p:nvPr/>
          </p:nvSpPr>
          <p:spPr>
            <a:xfrm>
              <a:off x="3373023" y="4222837"/>
              <a:ext cx="8047" cy="9225"/>
            </a:xfrm>
            <a:custGeom>
              <a:avLst/>
              <a:gdLst/>
              <a:ahLst/>
              <a:cxnLst/>
              <a:rect l="l" t="t" r="r" b="b"/>
              <a:pathLst>
                <a:path w="287" h="329" extrusionOk="0">
                  <a:moveTo>
                    <a:pt x="134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53" y="329"/>
                  </a:lnTo>
                  <a:lnTo>
                    <a:pt x="287" y="25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50"/>
            <p:cNvSpPr/>
            <p:nvPr/>
          </p:nvSpPr>
          <p:spPr>
            <a:xfrm>
              <a:off x="3329225" y="4230492"/>
              <a:ext cx="4963" cy="9225"/>
            </a:xfrm>
            <a:custGeom>
              <a:avLst/>
              <a:gdLst/>
              <a:ahLst/>
              <a:cxnLst/>
              <a:rect l="l" t="t" r="r" b="b"/>
              <a:pathLst>
                <a:path w="177" h="329" extrusionOk="0">
                  <a:moveTo>
                    <a:pt x="24" y="0"/>
                  </a:moveTo>
                  <a:lnTo>
                    <a:pt x="1" y="19"/>
                  </a:lnTo>
                  <a:lnTo>
                    <a:pt x="1" y="98"/>
                  </a:lnTo>
                  <a:lnTo>
                    <a:pt x="1" y="305"/>
                  </a:lnTo>
                  <a:lnTo>
                    <a:pt x="24" y="329"/>
                  </a:lnTo>
                  <a:lnTo>
                    <a:pt x="176" y="232"/>
                  </a:lnTo>
                  <a:lnTo>
                    <a:pt x="176" y="7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50"/>
            <p:cNvSpPr/>
            <p:nvPr/>
          </p:nvSpPr>
          <p:spPr>
            <a:xfrm>
              <a:off x="3334664" y="422995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5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35" y="348"/>
                  </a:lnTo>
                  <a:lnTo>
                    <a:pt x="292" y="251"/>
                  </a:lnTo>
                  <a:lnTo>
                    <a:pt x="292" y="93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50"/>
            <p:cNvSpPr/>
            <p:nvPr/>
          </p:nvSpPr>
          <p:spPr>
            <a:xfrm>
              <a:off x="3343357" y="422995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3"/>
                  </a:lnTo>
                  <a:lnTo>
                    <a:pt x="0" y="251"/>
                  </a:lnTo>
                  <a:lnTo>
                    <a:pt x="134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50"/>
            <p:cNvSpPr/>
            <p:nvPr/>
          </p:nvSpPr>
          <p:spPr>
            <a:xfrm>
              <a:off x="3351376" y="422995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58" y="348"/>
                  </a:lnTo>
                  <a:lnTo>
                    <a:pt x="292" y="251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50"/>
            <p:cNvSpPr/>
            <p:nvPr/>
          </p:nvSpPr>
          <p:spPr>
            <a:xfrm>
              <a:off x="3360069" y="422995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3"/>
                  </a:lnTo>
                  <a:lnTo>
                    <a:pt x="0" y="251"/>
                  </a:lnTo>
                  <a:lnTo>
                    <a:pt x="153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50"/>
            <p:cNvSpPr/>
            <p:nvPr/>
          </p:nvSpPr>
          <p:spPr>
            <a:xfrm>
              <a:off x="3368733" y="422995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53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50"/>
            <p:cNvSpPr/>
            <p:nvPr/>
          </p:nvSpPr>
          <p:spPr>
            <a:xfrm>
              <a:off x="3377285" y="4230492"/>
              <a:ext cx="4963" cy="9225"/>
            </a:xfrm>
            <a:custGeom>
              <a:avLst/>
              <a:gdLst/>
              <a:ahLst/>
              <a:cxnLst/>
              <a:rect l="l" t="t" r="r" b="b"/>
              <a:pathLst>
                <a:path w="177" h="329" extrusionOk="0">
                  <a:moveTo>
                    <a:pt x="135" y="0"/>
                  </a:moveTo>
                  <a:lnTo>
                    <a:pt x="1" y="74"/>
                  </a:lnTo>
                  <a:lnTo>
                    <a:pt x="1" y="232"/>
                  </a:lnTo>
                  <a:lnTo>
                    <a:pt x="158" y="329"/>
                  </a:lnTo>
                  <a:lnTo>
                    <a:pt x="158" y="305"/>
                  </a:lnTo>
                  <a:lnTo>
                    <a:pt x="176" y="98"/>
                  </a:lnTo>
                  <a:cubicBezTo>
                    <a:pt x="176" y="74"/>
                    <a:pt x="176" y="37"/>
                    <a:pt x="158" y="19"/>
                  </a:cubicBezTo>
                  <a:lnTo>
                    <a:pt x="13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50"/>
            <p:cNvSpPr/>
            <p:nvPr/>
          </p:nvSpPr>
          <p:spPr>
            <a:xfrm>
              <a:off x="3329225" y="4239689"/>
              <a:ext cx="673" cy="4823"/>
            </a:xfrm>
            <a:custGeom>
              <a:avLst/>
              <a:gdLst/>
              <a:ahLst/>
              <a:cxnLst/>
              <a:rect l="l" t="t" r="r" b="b"/>
              <a:pathLst>
                <a:path w="24" h="172" extrusionOk="0">
                  <a:moveTo>
                    <a:pt x="1" y="1"/>
                  </a:moveTo>
                  <a:lnTo>
                    <a:pt x="24" y="171"/>
                  </a:lnTo>
                  <a:lnTo>
                    <a:pt x="24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50"/>
            <p:cNvSpPr/>
            <p:nvPr/>
          </p:nvSpPr>
          <p:spPr>
            <a:xfrm>
              <a:off x="3330402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34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50"/>
            <p:cNvSpPr/>
            <p:nvPr/>
          </p:nvSpPr>
          <p:spPr>
            <a:xfrm>
              <a:off x="3338955" y="4237474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9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39" y="348"/>
                  </a:lnTo>
                  <a:lnTo>
                    <a:pt x="291" y="250"/>
                  </a:lnTo>
                  <a:lnTo>
                    <a:pt x="291" y="98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50"/>
            <p:cNvSpPr/>
            <p:nvPr/>
          </p:nvSpPr>
          <p:spPr>
            <a:xfrm>
              <a:off x="3347114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50"/>
            <p:cNvSpPr/>
            <p:nvPr/>
          </p:nvSpPr>
          <p:spPr>
            <a:xfrm>
              <a:off x="3355779" y="4237474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50"/>
            <p:cNvSpPr/>
            <p:nvPr/>
          </p:nvSpPr>
          <p:spPr>
            <a:xfrm>
              <a:off x="3364331" y="4237474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50"/>
            <p:cNvSpPr/>
            <p:nvPr/>
          </p:nvSpPr>
          <p:spPr>
            <a:xfrm>
              <a:off x="3373023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50"/>
            <p:cNvSpPr/>
            <p:nvPr/>
          </p:nvSpPr>
          <p:spPr>
            <a:xfrm>
              <a:off x="3381688" y="4240222"/>
              <a:ext cx="28" cy="2075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4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50"/>
            <p:cNvSpPr/>
            <p:nvPr/>
          </p:nvSpPr>
          <p:spPr>
            <a:xfrm>
              <a:off x="3329870" y="4244989"/>
              <a:ext cx="4318" cy="9253"/>
            </a:xfrm>
            <a:custGeom>
              <a:avLst/>
              <a:gdLst/>
              <a:ahLst/>
              <a:cxnLst/>
              <a:rect l="l" t="t" r="r" b="b"/>
              <a:pathLst>
                <a:path w="154" h="330" extrusionOk="0">
                  <a:moveTo>
                    <a:pt x="1" y="1"/>
                  </a:moveTo>
                  <a:lnTo>
                    <a:pt x="19" y="329"/>
                  </a:lnTo>
                  <a:lnTo>
                    <a:pt x="153" y="250"/>
                  </a:lnTo>
                  <a:lnTo>
                    <a:pt x="153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50"/>
            <p:cNvSpPr/>
            <p:nvPr/>
          </p:nvSpPr>
          <p:spPr>
            <a:xfrm>
              <a:off x="3334664" y="424498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5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35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50"/>
            <p:cNvSpPr/>
            <p:nvPr/>
          </p:nvSpPr>
          <p:spPr>
            <a:xfrm>
              <a:off x="3342824" y="424498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50"/>
            <p:cNvSpPr/>
            <p:nvPr/>
          </p:nvSpPr>
          <p:spPr>
            <a:xfrm>
              <a:off x="3351376" y="424498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50"/>
            <p:cNvSpPr/>
            <p:nvPr/>
          </p:nvSpPr>
          <p:spPr>
            <a:xfrm>
              <a:off x="3360069" y="424498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50"/>
            <p:cNvSpPr/>
            <p:nvPr/>
          </p:nvSpPr>
          <p:spPr>
            <a:xfrm>
              <a:off x="3368733" y="424498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50"/>
            <p:cNvSpPr/>
            <p:nvPr/>
          </p:nvSpPr>
          <p:spPr>
            <a:xfrm>
              <a:off x="3377285" y="4244989"/>
              <a:ext cx="4430" cy="9253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35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35" y="32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50"/>
            <p:cNvSpPr/>
            <p:nvPr/>
          </p:nvSpPr>
          <p:spPr>
            <a:xfrm>
              <a:off x="3330402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75"/>
                  </a:lnTo>
                  <a:lnTo>
                    <a:pt x="0" y="269"/>
                  </a:lnTo>
                  <a:lnTo>
                    <a:pt x="134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50"/>
            <p:cNvSpPr/>
            <p:nvPr/>
          </p:nvSpPr>
          <p:spPr>
            <a:xfrm>
              <a:off x="3338422" y="4252643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50"/>
            <p:cNvSpPr/>
            <p:nvPr/>
          </p:nvSpPr>
          <p:spPr>
            <a:xfrm>
              <a:off x="3347114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3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50"/>
            <p:cNvSpPr/>
            <p:nvPr/>
          </p:nvSpPr>
          <p:spPr>
            <a:xfrm>
              <a:off x="3355779" y="4252643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50"/>
            <p:cNvSpPr/>
            <p:nvPr/>
          </p:nvSpPr>
          <p:spPr>
            <a:xfrm>
              <a:off x="3364331" y="4252643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50"/>
            <p:cNvSpPr/>
            <p:nvPr/>
          </p:nvSpPr>
          <p:spPr>
            <a:xfrm>
              <a:off x="3373023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3"/>
                  </a:lnTo>
                  <a:lnTo>
                    <a:pt x="0" y="250"/>
                  </a:lnTo>
                  <a:lnTo>
                    <a:pt x="134" y="347"/>
                  </a:lnTo>
                  <a:lnTo>
                    <a:pt x="268" y="269"/>
                  </a:lnTo>
                  <a:lnTo>
                    <a:pt x="287" y="7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50"/>
            <p:cNvSpPr/>
            <p:nvPr/>
          </p:nvSpPr>
          <p:spPr>
            <a:xfrm>
              <a:off x="3330907" y="4260691"/>
              <a:ext cx="3281" cy="8188"/>
            </a:xfrm>
            <a:custGeom>
              <a:avLst/>
              <a:gdLst/>
              <a:ahLst/>
              <a:cxnLst/>
              <a:rect l="l" t="t" r="r" b="b"/>
              <a:pathLst>
                <a:path w="117" h="292" extrusionOk="0">
                  <a:moveTo>
                    <a:pt x="1" y="0"/>
                  </a:moveTo>
                  <a:lnTo>
                    <a:pt x="1" y="291"/>
                  </a:lnTo>
                  <a:lnTo>
                    <a:pt x="116" y="231"/>
                  </a:lnTo>
                  <a:lnTo>
                    <a:pt x="116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50"/>
            <p:cNvSpPr/>
            <p:nvPr/>
          </p:nvSpPr>
          <p:spPr>
            <a:xfrm>
              <a:off x="3334160" y="4260158"/>
              <a:ext cx="8692" cy="9758"/>
            </a:xfrm>
            <a:custGeom>
              <a:avLst/>
              <a:gdLst/>
              <a:ahLst/>
              <a:cxnLst/>
              <a:rect l="l" t="t" r="r" b="b"/>
              <a:pathLst>
                <a:path w="310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310" y="250"/>
                  </a:lnTo>
                  <a:lnTo>
                    <a:pt x="310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50"/>
            <p:cNvSpPr/>
            <p:nvPr/>
          </p:nvSpPr>
          <p:spPr>
            <a:xfrm>
              <a:off x="3342824" y="4260158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50"/>
            <p:cNvSpPr/>
            <p:nvPr/>
          </p:nvSpPr>
          <p:spPr>
            <a:xfrm>
              <a:off x="3351376" y="4260158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50"/>
            <p:cNvSpPr/>
            <p:nvPr/>
          </p:nvSpPr>
          <p:spPr>
            <a:xfrm>
              <a:off x="3360069" y="4260158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50"/>
            <p:cNvSpPr/>
            <p:nvPr/>
          </p:nvSpPr>
          <p:spPr>
            <a:xfrm>
              <a:off x="3368733" y="4260158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50"/>
            <p:cNvSpPr/>
            <p:nvPr/>
          </p:nvSpPr>
          <p:spPr>
            <a:xfrm>
              <a:off x="3377285" y="4260691"/>
              <a:ext cx="3281" cy="8188"/>
            </a:xfrm>
            <a:custGeom>
              <a:avLst/>
              <a:gdLst/>
              <a:ahLst/>
              <a:cxnLst/>
              <a:rect l="l" t="t" r="r" b="b"/>
              <a:pathLst>
                <a:path w="117" h="292" extrusionOk="0">
                  <a:moveTo>
                    <a:pt x="116" y="0"/>
                  </a:moveTo>
                  <a:lnTo>
                    <a:pt x="1" y="79"/>
                  </a:lnTo>
                  <a:lnTo>
                    <a:pt x="1" y="231"/>
                  </a:lnTo>
                  <a:lnTo>
                    <a:pt x="98" y="29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50"/>
            <p:cNvSpPr/>
            <p:nvPr/>
          </p:nvSpPr>
          <p:spPr>
            <a:xfrm>
              <a:off x="3330907" y="4267673"/>
              <a:ext cx="7543" cy="6001"/>
            </a:xfrm>
            <a:custGeom>
              <a:avLst/>
              <a:gdLst/>
              <a:ahLst/>
              <a:cxnLst/>
              <a:rect l="l" t="t" r="r" b="b"/>
              <a:pathLst>
                <a:path w="269" h="214" extrusionOk="0">
                  <a:moveTo>
                    <a:pt x="116" y="1"/>
                  </a:moveTo>
                  <a:lnTo>
                    <a:pt x="1" y="61"/>
                  </a:lnTo>
                  <a:lnTo>
                    <a:pt x="19" y="213"/>
                  </a:lnTo>
                  <a:lnTo>
                    <a:pt x="269" y="213"/>
                  </a:lnTo>
                  <a:lnTo>
                    <a:pt x="269" y="79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50"/>
            <p:cNvSpPr/>
            <p:nvPr/>
          </p:nvSpPr>
          <p:spPr>
            <a:xfrm>
              <a:off x="3338422" y="4267673"/>
              <a:ext cx="8188" cy="6001"/>
            </a:xfrm>
            <a:custGeom>
              <a:avLst/>
              <a:gdLst/>
              <a:ahLst/>
              <a:cxnLst/>
              <a:rect l="l" t="t" r="r" b="b"/>
              <a:pathLst>
                <a:path w="292" h="214" extrusionOk="0">
                  <a:moveTo>
                    <a:pt x="158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92" y="213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50"/>
            <p:cNvSpPr/>
            <p:nvPr/>
          </p:nvSpPr>
          <p:spPr>
            <a:xfrm>
              <a:off x="3347114" y="4267673"/>
              <a:ext cx="8047" cy="6001"/>
            </a:xfrm>
            <a:custGeom>
              <a:avLst/>
              <a:gdLst/>
              <a:ahLst/>
              <a:cxnLst/>
              <a:rect l="l" t="t" r="r" b="b"/>
              <a:pathLst>
                <a:path w="287" h="214" extrusionOk="0">
                  <a:moveTo>
                    <a:pt x="153" y="1"/>
                  </a:moveTo>
                  <a:lnTo>
                    <a:pt x="0" y="79"/>
                  </a:lnTo>
                  <a:lnTo>
                    <a:pt x="0" y="213"/>
                  </a:lnTo>
                  <a:lnTo>
                    <a:pt x="287" y="213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50"/>
            <p:cNvSpPr/>
            <p:nvPr/>
          </p:nvSpPr>
          <p:spPr>
            <a:xfrm>
              <a:off x="3355779" y="4267673"/>
              <a:ext cx="8076" cy="6001"/>
            </a:xfrm>
            <a:custGeom>
              <a:avLst/>
              <a:gdLst/>
              <a:ahLst/>
              <a:cxnLst/>
              <a:rect l="l" t="t" r="r" b="b"/>
              <a:pathLst>
                <a:path w="288" h="214" extrusionOk="0">
                  <a:moveTo>
                    <a:pt x="153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87" y="213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50"/>
            <p:cNvSpPr/>
            <p:nvPr/>
          </p:nvSpPr>
          <p:spPr>
            <a:xfrm>
              <a:off x="3364331" y="4267673"/>
              <a:ext cx="8188" cy="6001"/>
            </a:xfrm>
            <a:custGeom>
              <a:avLst/>
              <a:gdLst/>
              <a:ahLst/>
              <a:cxnLst/>
              <a:rect l="l" t="t" r="r" b="b"/>
              <a:pathLst>
                <a:path w="292" h="214" extrusionOk="0">
                  <a:moveTo>
                    <a:pt x="158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92" y="213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50"/>
            <p:cNvSpPr/>
            <p:nvPr/>
          </p:nvSpPr>
          <p:spPr>
            <a:xfrm>
              <a:off x="3373023" y="4267673"/>
              <a:ext cx="7010" cy="6001"/>
            </a:xfrm>
            <a:custGeom>
              <a:avLst/>
              <a:gdLst/>
              <a:ahLst/>
              <a:cxnLst/>
              <a:rect l="l" t="t" r="r" b="b"/>
              <a:pathLst>
                <a:path w="250" h="214" extrusionOk="0">
                  <a:moveTo>
                    <a:pt x="134" y="1"/>
                  </a:moveTo>
                  <a:lnTo>
                    <a:pt x="0" y="79"/>
                  </a:lnTo>
                  <a:lnTo>
                    <a:pt x="0" y="213"/>
                  </a:lnTo>
                  <a:lnTo>
                    <a:pt x="250" y="213"/>
                  </a:lnTo>
                  <a:lnTo>
                    <a:pt x="250" y="61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50"/>
            <p:cNvSpPr/>
            <p:nvPr/>
          </p:nvSpPr>
          <p:spPr>
            <a:xfrm>
              <a:off x="3330402" y="422995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50"/>
            <p:cNvSpPr/>
            <p:nvPr/>
          </p:nvSpPr>
          <p:spPr>
            <a:xfrm>
              <a:off x="3329870" y="4229959"/>
              <a:ext cx="561" cy="2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50"/>
            <p:cNvSpPr/>
            <p:nvPr/>
          </p:nvSpPr>
          <p:spPr>
            <a:xfrm>
              <a:off x="3330402" y="422995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50"/>
            <p:cNvSpPr/>
            <p:nvPr/>
          </p:nvSpPr>
          <p:spPr>
            <a:xfrm>
              <a:off x="3329870" y="4244484"/>
              <a:ext cx="28" cy="533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0"/>
                  </a:moveTo>
                  <a:lnTo>
                    <a:pt x="1" y="0"/>
                  </a:lnTo>
                  <a:lnTo>
                    <a:pt x="1" y="19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50"/>
            <p:cNvSpPr/>
            <p:nvPr/>
          </p:nvSpPr>
          <p:spPr>
            <a:xfrm>
              <a:off x="3329870" y="424498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50"/>
            <p:cNvSpPr/>
            <p:nvPr/>
          </p:nvSpPr>
          <p:spPr>
            <a:xfrm>
              <a:off x="3333627" y="4215855"/>
              <a:ext cx="44219" cy="3253"/>
            </a:xfrm>
            <a:custGeom>
              <a:avLst/>
              <a:gdLst/>
              <a:ahLst/>
              <a:cxnLst/>
              <a:rect l="l" t="t" r="r" b="b"/>
              <a:pathLst>
                <a:path w="1577" h="116" extrusionOk="0">
                  <a:moveTo>
                    <a:pt x="19" y="0"/>
                  </a:moveTo>
                  <a:cubicBezTo>
                    <a:pt x="1" y="0"/>
                    <a:pt x="1" y="19"/>
                    <a:pt x="1" y="19"/>
                  </a:cubicBezTo>
                  <a:lnTo>
                    <a:pt x="1" y="42"/>
                  </a:lnTo>
                  <a:lnTo>
                    <a:pt x="1" y="79"/>
                  </a:lnTo>
                  <a:cubicBezTo>
                    <a:pt x="1" y="97"/>
                    <a:pt x="1" y="97"/>
                    <a:pt x="19" y="97"/>
                  </a:cubicBezTo>
                  <a:lnTo>
                    <a:pt x="19" y="116"/>
                  </a:lnTo>
                  <a:lnTo>
                    <a:pt x="1539" y="116"/>
                  </a:lnTo>
                  <a:cubicBezTo>
                    <a:pt x="1558" y="116"/>
                    <a:pt x="1576" y="97"/>
                    <a:pt x="1576" y="79"/>
                  </a:cubicBezTo>
                  <a:lnTo>
                    <a:pt x="1576" y="42"/>
                  </a:lnTo>
                  <a:cubicBezTo>
                    <a:pt x="1576" y="19"/>
                    <a:pt x="1558" y="0"/>
                    <a:pt x="153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50"/>
            <p:cNvSpPr/>
            <p:nvPr/>
          </p:nvSpPr>
          <p:spPr>
            <a:xfrm>
              <a:off x="3334160" y="4215855"/>
              <a:ext cx="43686" cy="3253"/>
            </a:xfrm>
            <a:custGeom>
              <a:avLst/>
              <a:gdLst/>
              <a:ahLst/>
              <a:cxnLst/>
              <a:rect l="l" t="t" r="r" b="b"/>
              <a:pathLst>
                <a:path w="1558" h="116" extrusionOk="0">
                  <a:moveTo>
                    <a:pt x="1423" y="0"/>
                  </a:moveTo>
                  <a:lnTo>
                    <a:pt x="1423" y="79"/>
                  </a:lnTo>
                  <a:cubicBezTo>
                    <a:pt x="1423" y="79"/>
                    <a:pt x="134" y="97"/>
                    <a:pt x="0" y="97"/>
                  </a:cubicBezTo>
                  <a:lnTo>
                    <a:pt x="0" y="116"/>
                  </a:lnTo>
                  <a:lnTo>
                    <a:pt x="1520" y="116"/>
                  </a:lnTo>
                  <a:cubicBezTo>
                    <a:pt x="1539" y="116"/>
                    <a:pt x="1557" y="97"/>
                    <a:pt x="1557" y="79"/>
                  </a:cubicBezTo>
                  <a:lnTo>
                    <a:pt x="1557" y="42"/>
                  </a:lnTo>
                  <a:cubicBezTo>
                    <a:pt x="1557" y="19"/>
                    <a:pt x="1539" y="0"/>
                    <a:pt x="1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50"/>
            <p:cNvSpPr/>
            <p:nvPr/>
          </p:nvSpPr>
          <p:spPr>
            <a:xfrm>
              <a:off x="3333627" y="4215855"/>
              <a:ext cx="44219" cy="1178"/>
            </a:xfrm>
            <a:custGeom>
              <a:avLst/>
              <a:gdLst/>
              <a:ahLst/>
              <a:cxnLst/>
              <a:rect l="l" t="t" r="r" b="b"/>
              <a:pathLst>
                <a:path w="1577" h="42" extrusionOk="0">
                  <a:moveTo>
                    <a:pt x="19" y="0"/>
                  </a:moveTo>
                  <a:cubicBezTo>
                    <a:pt x="1" y="0"/>
                    <a:pt x="1" y="19"/>
                    <a:pt x="1" y="19"/>
                  </a:cubicBezTo>
                  <a:lnTo>
                    <a:pt x="1576" y="42"/>
                  </a:lnTo>
                  <a:cubicBezTo>
                    <a:pt x="1576" y="19"/>
                    <a:pt x="1558" y="0"/>
                    <a:pt x="153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50"/>
            <p:cNvSpPr/>
            <p:nvPr/>
          </p:nvSpPr>
          <p:spPr>
            <a:xfrm>
              <a:off x="3340637" y="4247204"/>
              <a:ext cx="25404" cy="11945"/>
            </a:xfrm>
            <a:custGeom>
              <a:avLst/>
              <a:gdLst/>
              <a:ahLst/>
              <a:cxnLst/>
              <a:rect l="l" t="t" r="r" b="b"/>
              <a:pathLst>
                <a:path w="906" h="426" extrusionOk="0">
                  <a:moveTo>
                    <a:pt x="0" y="1"/>
                  </a:moveTo>
                  <a:lnTo>
                    <a:pt x="56" y="426"/>
                  </a:lnTo>
                  <a:lnTo>
                    <a:pt x="906" y="310"/>
                  </a:lnTo>
                  <a:lnTo>
                    <a:pt x="864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50"/>
            <p:cNvSpPr/>
            <p:nvPr/>
          </p:nvSpPr>
          <p:spPr>
            <a:xfrm>
              <a:off x="3329870" y="4219080"/>
              <a:ext cx="53921" cy="56276"/>
            </a:xfrm>
            <a:custGeom>
              <a:avLst/>
              <a:gdLst/>
              <a:ahLst/>
              <a:cxnLst/>
              <a:rect l="l" t="t" r="r" b="b"/>
              <a:pathLst>
                <a:path w="1923" h="2007" extrusionOk="0">
                  <a:moveTo>
                    <a:pt x="1576" y="1"/>
                  </a:moveTo>
                  <a:lnTo>
                    <a:pt x="809" y="1600"/>
                  </a:lnTo>
                  <a:lnTo>
                    <a:pt x="1" y="1928"/>
                  </a:lnTo>
                  <a:lnTo>
                    <a:pt x="1" y="2006"/>
                  </a:lnTo>
                  <a:lnTo>
                    <a:pt x="1826" y="2006"/>
                  </a:lnTo>
                  <a:lnTo>
                    <a:pt x="1904" y="505"/>
                  </a:lnTo>
                  <a:cubicBezTo>
                    <a:pt x="1923" y="481"/>
                    <a:pt x="1904" y="444"/>
                    <a:pt x="1886" y="407"/>
                  </a:cubicBezTo>
                  <a:lnTo>
                    <a:pt x="1655" y="1"/>
                  </a:lnTo>
                  <a:close/>
                </a:path>
              </a:pathLst>
            </a:custGeom>
            <a:solidFill>
              <a:srgbClr val="9B5C31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0" name="Google Shape;2810;p50"/>
          <p:cNvGrpSpPr/>
          <p:nvPr/>
        </p:nvGrpSpPr>
        <p:grpSpPr>
          <a:xfrm>
            <a:off x="7024963" y="2194509"/>
            <a:ext cx="326527" cy="344784"/>
            <a:chOff x="3320672" y="4294115"/>
            <a:chExt cx="69595" cy="73493"/>
          </a:xfrm>
        </p:grpSpPr>
        <p:sp>
          <p:nvSpPr>
            <p:cNvPr id="2811" name="Google Shape;2811;p50"/>
            <p:cNvSpPr/>
            <p:nvPr/>
          </p:nvSpPr>
          <p:spPr>
            <a:xfrm>
              <a:off x="3320672" y="4297984"/>
              <a:ext cx="69595" cy="69623"/>
            </a:xfrm>
            <a:custGeom>
              <a:avLst/>
              <a:gdLst/>
              <a:ahLst/>
              <a:cxnLst/>
              <a:rect l="l" t="t" r="r" b="b"/>
              <a:pathLst>
                <a:path w="2482" h="2483" extrusionOk="0">
                  <a:moveTo>
                    <a:pt x="329" y="1"/>
                  </a:moveTo>
                  <a:lnTo>
                    <a:pt x="38" y="500"/>
                  </a:lnTo>
                  <a:cubicBezTo>
                    <a:pt x="19" y="537"/>
                    <a:pt x="1" y="597"/>
                    <a:pt x="1" y="634"/>
                  </a:cubicBezTo>
                  <a:lnTo>
                    <a:pt x="116" y="2385"/>
                  </a:lnTo>
                  <a:lnTo>
                    <a:pt x="116" y="2482"/>
                  </a:lnTo>
                  <a:lnTo>
                    <a:pt x="2366" y="2482"/>
                  </a:lnTo>
                  <a:lnTo>
                    <a:pt x="2408" y="1965"/>
                  </a:lnTo>
                  <a:lnTo>
                    <a:pt x="2482" y="634"/>
                  </a:lnTo>
                  <a:cubicBezTo>
                    <a:pt x="2482" y="597"/>
                    <a:pt x="2482" y="537"/>
                    <a:pt x="2445" y="500"/>
                  </a:cubicBezTo>
                  <a:lnTo>
                    <a:pt x="217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50"/>
            <p:cNvSpPr/>
            <p:nvPr/>
          </p:nvSpPr>
          <p:spPr>
            <a:xfrm>
              <a:off x="3322747" y="4300059"/>
              <a:ext cx="65445" cy="65333"/>
            </a:xfrm>
            <a:custGeom>
              <a:avLst/>
              <a:gdLst/>
              <a:ahLst/>
              <a:cxnLst/>
              <a:rect l="l" t="t" r="r" b="b"/>
              <a:pathLst>
                <a:path w="2334" h="2330" extrusionOk="0">
                  <a:moveTo>
                    <a:pt x="292" y="1"/>
                  </a:moveTo>
                  <a:lnTo>
                    <a:pt x="24" y="463"/>
                  </a:lnTo>
                  <a:cubicBezTo>
                    <a:pt x="24" y="504"/>
                    <a:pt x="1" y="523"/>
                    <a:pt x="1" y="560"/>
                  </a:cubicBezTo>
                  <a:lnTo>
                    <a:pt x="116" y="2329"/>
                  </a:lnTo>
                  <a:lnTo>
                    <a:pt x="2237" y="2329"/>
                  </a:lnTo>
                  <a:lnTo>
                    <a:pt x="2334" y="560"/>
                  </a:lnTo>
                  <a:cubicBezTo>
                    <a:pt x="2334" y="523"/>
                    <a:pt x="2334" y="504"/>
                    <a:pt x="2311" y="463"/>
                  </a:cubicBezTo>
                  <a:lnTo>
                    <a:pt x="204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50"/>
            <p:cNvSpPr/>
            <p:nvPr/>
          </p:nvSpPr>
          <p:spPr>
            <a:xfrm>
              <a:off x="3328187" y="4294115"/>
              <a:ext cx="54566" cy="3898"/>
            </a:xfrm>
            <a:custGeom>
              <a:avLst/>
              <a:gdLst/>
              <a:ahLst/>
              <a:cxnLst/>
              <a:rect l="l" t="t" r="r" b="b"/>
              <a:pathLst>
                <a:path w="1946" h="139" extrusionOk="0">
                  <a:moveTo>
                    <a:pt x="19" y="0"/>
                  </a:moveTo>
                  <a:lnTo>
                    <a:pt x="1" y="23"/>
                  </a:lnTo>
                  <a:lnTo>
                    <a:pt x="1" y="42"/>
                  </a:lnTo>
                  <a:lnTo>
                    <a:pt x="1" y="97"/>
                  </a:lnTo>
                  <a:cubicBezTo>
                    <a:pt x="1" y="116"/>
                    <a:pt x="1" y="116"/>
                    <a:pt x="19" y="139"/>
                  </a:cubicBezTo>
                  <a:lnTo>
                    <a:pt x="1927" y="139"/>
                  </a:lnTo>
                  <a:cubicBezTo>
                    <a:pt x="1946" y="139"/>
                    <a:pt x="1946" y="116"/>
                    <a:pt x="1946" y="97"/>
                  </a:cubicBezTo>
                  <a:lnTo>
                    <a:pt x="1946" y="42"/>
                  </a:lnTo>
                  <a:cubicBezTo>
                    <a:pt x="1946" y="23"/>
                    <a:pt x="1946" y="0"/>
                    <a:pt x="19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50"/>
            <p:cNvSpPr/>
            <p:nvPr/>
          </p:nvSpPr>
          <p:spPr>
            <a:xfrm>
              <a:off x="3328720" y="4294115"/>
              <a:ext cx="54033" cy="3898"/>
            </a:xfrm>
            <a:custGeom>
              <a:avLst/>
              <a:gdLst/>
              <a:ahLst/>
              <a:cxnLst/>
              <a:rect l="l" t="t" r="r" b="b"/>
              <a:pathLst>
                <a:path w="1927" h="139" extrusionOk="0">
                  <a:moveTo>
                    <a:pt x="1774" y="0"/>
                  </a:moveTo>
                  <a:lnTo>
                    <a:pt x="1774" y="97"/>
                  </a:lnTo>
                  <a:cubicBezTo>
                    <a:pt x="1774" y="97"/>
                    <a:pt x="176" y="116"/>
                    <a:pt x="0" y="139"/>
                  </a:cubicBezTo>
                  <a:lnTo>
                    <a:pt x="1908" y="139"/>
                  </a:lnTo>
                  <a:cubicBezTo>
                    <a:pt x="1927" y="139"/>
                    <a:pt x="1927" y="116"/>
                    <a:pt x="1927" y="97"/>
                  </a:cubicBezTo>
                  <a:lnTo>
                    <a:pt x="1927" y="42"/>
                  </a:lnTo>
                  <a:cubicBezTo>
                    <a:pt x="1927" y="23"/>
                    <a:pt x="1927" y="0"/>
                    <a:pt x="1908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50"/>
            <p:cNvSpPr/>
            <p:nvPr/>
          </p:nvSpPr>
          <p:spPr>
            <a:xfrm>
              <a:off x="3328187" y="4294115"/>
              <a:ext cx="54566" cy="1178"/>
            </a:xfrm>
            <a:custGeom>
              <a:avLst/>
              <a:gdLst/>
              <a:ahLst/>
              <a:cxnLst/>
              <a:rect l="l" t="t" r="r" b="b"/>
              <a:pathLst>
                <a:path w="1946" h="42" extrusionOk="0">
                  <a:moveTo>
                    <a:pt x="19" y="0"/>
                  </a:moveTo>
                  <a:lnTo>
                    <a:pt x="1" y="23"/>
                  </a:lnTo>
                  <a:lnTo>
                    <a:pt x="1946" y="42"/>
                  </a:lnTo>
                  <a:cubicBezTo>
                    <a:pt x="1946" y="23"/>
                    <a:pt x="1946" y="0"/>
                    <a:pt x="19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50"/>
            <p:cNvSpPr/>
            <p:nvPr/>
          </p:nvSpPr>
          <p:spPr>
            <a:xfrm>
              <a:off x="3340637" y="4321173"/>
              <a:ext cx="30732" cy="18310"/>
            </a:xfrm>
            <a:custGeom>
              <a:avLst/>
              <a:gdLst/>
              <a:ahLst/>
              <a:cxnLst/>
              <a:rect l="l" t="t" r="r" b="b"/>
              <a:pathLst>
                <a:path w="1096" h="653" extrusionOk="0">
                  <a:moveTo>
                    <a:pt x="56" y="1"/>
                  </a:moveTo>
                  <a:lnTo>
                    <a:pt x="0" y="518"/>
                  </a:lnTo>
                  <a:lnTo>
                    <a:pt x="1040" y="652"/>
                  </a:lnTo>
                  <a:lnTo>
                    <a:pt x="1095" y="26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50"/>
            <p:cNvSpPr/>
            <p:nvPr/>
          </p:nvSpPr>
          <p:spPr>
            <a:xfrm>
              <a:off x="3323925" y="4364860"/>
              <a:ext cx="63118" cy="2748"/>
            </a:xfrm>
            <a:custGeom>
              <a:avLst/>
              <a:gdLst/>
              <a:ahLst/>
              <a:cxnLst/>
              <a:rect l="l" t="t" r="r" b="b"/>
              <a:pathLst>
                <a:path w="2251" h="98" extrusionOk="0">
                  <a:moveTo>
                    <a:pt x="0" y="0"/>
                  </a:moveTo>
                  <a:lnTo>
                    <a:pt x="0" y="0"/>
                  </a:lnTo>
                  <a:lnTo>
                    <a:pt x="0" y="97"/>
                  </a:lnTo>
                  <a:lnTo>
                    <a:pt x="1691" y="97"/>
                  </a:lnTo>
                  <a:lnTo>
                    <a:pt x="2250" y="97"/>
                  </a:lnTo>
                  <a:lnTo>
                    <a:pt x="2250" y="97"/>
                  </a:lnTo>
                  <a:lnTo>
                    <a:pt x="1691" y="9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50"/>
            <p:cNvSpPr/>
            <p:nvPr/>
          </p:nvSpPr>
          <p:spPr>
            <a:xfrm>
              <a:off x="3381688" y="4297984"/>
              <a:ext cx="8076" cy="14553"/>
            </a:xfrm>
            <a:custGeom>
              <a:avLst/>
              <a:gdLst/>
              <a:ahLst/>
              <a:cxnLst/>
              <a:rect l="l" t="t" r="r" b="b"/>
              <a:pathLst>
                <a:path w="288" h="519" extrusionOk="0">
                  <a:moveTo>
                    <a:pt x="1" y="1"/>
                  </a:moveTo>
                  <a:lnTo>
                    <a:pt x="269" y="500"/>
                  </a:lnTo>
                  <a:lnTo>
                    <a:pt x="287" y="518"/>
                  </a:lnTo>
                  <a:lnTo>
                    <a:pt x="269" y="50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50"/>
            <p:cNvSpPr/>
            <p:nvPr/>
          </p:nvSpPr>
          <p:spPr>
            <a:xfrm>
              <a:off x="3390240" y="431522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0" name="Google Shape;2820;p50"/>
          <p:cNvGrpSpPr/>
          <p:nvPr/>
        </p:nvGrpSpPr>
        <p:grpSpPr>
          <a:xfrm>
            <a:off x="7552976" y="2198873"/>
            <a:ext cx="326527" cy="344784"/>
            <a:chOff x="3320672" y="4294115"/>
            <a:chExt cx="69595" cy="73493"/>
          </a:xfrm>
        </p:grpSpPr>
        <p:sp>
          <p:nvSpPr>
            <p:cNvPr id="2821" name="Google Shape;2821;p50"/>
            <p:cNvSpPr/>
            <p:nvPr/>
          </p:nvSpPr>
          <p:spPr>
            <a:xfrm>
              <a:off x="3320672" y="4297984"/>
              <a:ext cx="69595" cy="69623"/>
            </a:xfrm>
            <a:custGeom>
              <a:avLst/>
              <a:gdLst/>
              <a:ahLst/>
              <a:cxnLst/>
              <a:rect l="l" t="t" r="r" b="b"/>
              <a:pathLst>
                <a:path w="2482" h="2483" extrusionOk="0">
                  <a:moveTo>
                    <a:pt x="329" y="1"/>
                  </a:moveTo>
                  <a:lnTo>
                    <a:pt x="38" y="500"/>
                  </a:lnTo>
                  <a:cubicBezTo>
                    <a:pt x="19" y="537"/>
                    <a:pt x="1" y="597"/>
                    <a:pt x="1" y="634"/>
                  </a:cubicBezTo>
                  <a:lnTo>
                    <a:pt x="116" y="2385"/>
                  </a:lnTo>
                  <a:lnTo>
                    <a:pt x="116" y="2482"/>
                  </a:lnTo>
                  <a:lnTo>
                    <a:pt x="2366" y="2482"/>
                  </a:lnTo>
                  <a:lnTo>
                    <a:pt x="2408" y="1965"/>
                  </a:lnTo>
                  <a:lnTo>
                    <a:pt x="2482" y="634"/>
                  </a:lnTo>
                  <a:cubicBezTo>
                    <a:pt x="2482" y="597"/>
                    <a:pt x="2482" y="537"/>
                    <a:pt x="2445" y="500"/>
                  </a:cubicBezTo>
                  <a:lnTo>
                    <a:pt x="217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50"/>
            <p:cNvSpPr/>
            <p:nvPr/>
          </p:nvSpPr>
          <p:spPr>
            <a:xfrm>
              <a:off x="3322747" y="4300059"/>
              <a:ext cx="65445" cy="65333"/>
            </a:xfrm>
            <a:custGeom>
              <a:avLst/>
              <a:gdLst/>
              <a:ahLst/>
              <a:cxnLst/>
              <a:rect l="l" t="t" r="r" b="b"/>
              <a:pathLst>
                <a:path w="2334" h="2330" extrusionOk="0">
                  <a:moveTo>
                    <a:pt x="292" y="1"/>
                  </a:moveTo>
                  <a:lnTo>
                    <a:pt x="24" y="463"/>
                  </a:lnTo>
                  <a:cubicBezTo>
                    <a:pt x="24" y="504"/>
                    <a:pt x="1" y="523"/>
                    <a:pt x="1" y="560"/>
                  </a:cubicBezTo>
                  <a:lnTo>
                    <a:pt x="116" y="2329"/>
                  </a:lnTo>
                  <a:lnTo>
                    <a:pt x="2237" y="2329"/>
                  </a:lnTo>
                  <a:lnTo>
                    <a:pt x="2334" y="560"/>
                  </a:lnTo>
                  <a:cubicBezTo>
                    <a:pt x="2334" y="523"/>
                    <a:pt x="2334" y="504"/>
                    <a:pt x="2311" y="463"/>
                  </a:cubicBezTo>
                  <a:lnTo>
                    <a:pt x="204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50"/>
            <p:cNvSpPr/>
            <p:nvPr/>
          </p:nvSpPr>
          <p:spPr>
            <a:xfrm>
              <a:off x="3328187" y="4294115"/>
              <a:ext cx="54566" cy="3898"/>
            </a:xfrm>
            <a:custGeom>
              <a:avLst/>
              <a:gdLst/>
              <a:ahLst/>
              <a:cxnLst/>
              <a:rect l="l" t="t" r="r" b="b"/>
              <a:pathLst>
                <a:path w="1946" h="139" extrusionOk="0">
                  <a:moveTo>
                    <a:pt x="19" y="0"/>
                  </a:moveTo>
                  <a:lnTo>
                    <a:pt x="1" y="23"/>
                  </a:lnTo>
                  <a:lnTo>
                    <a:pt x="1" y="42"/>
                  </a:lnTo>
                  <a:lnTo>
                    <a:pt x="1" y="97"/>
                  </a:lnTo>
                  <a:cubicBezTo>
                    <a:pt x="1" y="116"/>
                    <a:pt x="1" y="116"/>
                    <a:pt x="19" y="139"/>
                  </a:cubicBezTo>
                  <a:lnTo>
                    <a:pt x="1927" y="139"/>
                  </a:lnTo>
                  <a:cubicBezTo>
                    <a:pt x="1946" y="139"/>
                    <a:pt x="1946" y="116"/>
                    <a:pt x="1946" y="97"/>
                  </a:cubicBezTo>
                  <a:lnTo>
                    <a:pt x="1946" y="42"/>
                  </a:lnTo>
                  <a:cubicBezTo>
                    <a:pt x="1946" y="23"/>
                    <a:pt x="1946" y="0"/>
                    <a:pt x="19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50"/>
            <p:cNvSpPr/>
            <p:nvPr/>
          </p:nvSpPr>
          <p:spPr>
            <a:xfrm>
              <a:off x="3328720" y="4294115"/>
              <a:ext cx="54033" cy="3898"/>
            </a:xfrm>
            <a:custGeom>
              <a:avLst/>
              <a:gdLst/>
              <a:ahLst/>
              <a:cxnLst/>
              <a:rect l="l" t="t" r="r" b="b"/>
              <a:pathLst>
                <a:path w="1927" h="139" extrusionOk="0">
                  <a:moveTo>
                    <a:pt x="1774" y="0"/>
                  </a:moveTo>
                  <a:lnTo>
                    <a:pt x="1774" y="97"/>
                  </a:lnTo>
                  <a:cubicBezTo>
                    <a:pt x="1774" y="97"/>
                    <a:pt x="176" y="116"/>
                    <a:pt x="0" y="139"/>
                  </a:cubicBezTo>
                  <a:lnTo>
                    <a:pt x="1908" y="139"/>
                  </a:lnTo>
                  <a:cubicBezTo>
                    <a:pt x="1927" y="139"/>
                    <a:pt x="1927" y="116"/>
                    <a:pt x="1927" y="97"/>
                  </a:cubicBezTo>
                  <a:lnTo>
                    <a:pt x="1927" y="42"/>
                  </a:lnTo>
                  <a:cubicBezTo>
                    <a:pt x="1927" y="23"/>
                    <a:pt x="1927" y="0"/>
                    <a:pt x="1908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50"/>
            <p:cNvSpPr/>
            <p:nvPr/>
          </p:nvSpPr>
          <p:spPr>
            <a:xfrm>
              <a:off x="3328187" y="4294115"/>
              <a:ext cx="54566" cy="1178"/>
            </a:xfrm>
            <a:custGeom>
              <a:avLst/>
              <a:gdLst/>
              <a:ahLst/>
              <a:cxnLst/>
              <a:rect l="l" t="t" r="r" b="b"/>
              <a:pathLst>
                <a:path w="1946" h="42" extrusionOk="0">
                  <a:moveTo>
                    <a:pt x="19" y="0"/>
                  </a:moveTo>
                  <a:lnTo>
                    <a:pt x="1" y="23"/>
                  </a:lnTo>
                  <a:lnTo>
                    <a:pt x="1946" y="42"/>
                  </a:lnTo>
                  <a:cubicBezTo>
                    <a:pt x="1946" y="23"/>
                    <a:pt x="1946" y="0"/>
                    <a:pt x="19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50"/>
            <p:cNvSpPr/>
            <p:nvPr/>
          </p:nvSpPr>
          <p:spPr>
            <a:xfrm>
              <a:off x="3340637" y="4321173"/>
              <a:ext cx="30732" cy="18310"/>
            </a:xfrm>
            <a:custGeom>
              <a:avLst/>
              <a:gdLst/>
              <a:ahLst/>
              <a:cxnLst/>
              <a:rect l="l" t="t" r="r" b="b"/>
              <a:pathLst>
                <a:path w="1096" h="653" extrusionOk="0">
                  <a:moveTo>
                    <a:pt x="56" y="1"/>
                  </a:moveTo>
                  <a:lnTo>
                    <a:pt x="0" y="518"/>
                  </a:lnTo>
                  <a:lnTo>
                    <a:pt x="1040" y="652"/>
                  </a:lnTo>
                  <a:lnTo>
                    <a:pt x="1095" y="26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50"/>
            <p:cNvSpPr/>
            <p:nvPr/>
          </p:nvSpPr>
          <p:spPr>
            <a:xfrm>
              <a:off x="3323925" y="4364860"/>
              <a:ext cx="63118" cy="2748"/>
            </a:xfrm>
            <a:custGeom>
              <a:avLst/>
              <a:gdLst/>
              <a:ahLst/>
              <a:cxnLst/>
              <a:rect l="l" t="t" r="r" b="b"/>
              <a:pathLst>
                <a:path w="2251" h="98" extrusionOk="0">
                  <a:moveTo>
                    <a:pt x="0" y="0"/>
                  </a:moveTo>
                  <a:lnTo>
                    <a:pt x="0" y="0"/>
                  </a:lnTo>
                  <a:lnTo>
                    <a:pt x="0" y="97"/>
                  </a:lnTo>
                  <a:lnTo>
                    <a:pt x="1691" y="97"/>
                  </a:lnTo>
                  <a:lnTo>
                    <a:pt x="2250" y="97"/>
                  </a:lnTo>
                  <a:lnTo>
                    <a:pt x="2250" y="97"/>
                  </a:lnTo>
                  <a:lnTo>
                    <a:pt x="1691" y="9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50"/>
            <p:cNvSpPr/>
            <p:nvPr/>
          </p:nvSpPr>
          <p:spPr>
            <a:xfrm>
              <a:off x="3381688" y="4297984"/>
              <a:ext cx="8076" cy="14553"/>
            </a:xfrm>
            <a:custGeom>
              <a:avLst/>
              <a:gdLst/>
              <a:ahLst/>
              <a:cxnLst/>
              <a:rect l="l" t="t" r="r" b="b"/>
              <a:pathLst>
                <a:path w="288" h="519" extrusionOk="0">
                  <a:moveTo>
                    <a:pt x="1" y="1"/>
                  </a:moveTo>
                  <a:lnTo>
                    <a:pt x="269" y="500"/>
                  </a:lnTo>
                  <a:lnTo>
                    <a:pt x="287" y="518"/>
                  </a:lnTo>
                  <a:lnTo>
                    <a:pt x="269" y="50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50"/>
            <p:cNvSpPr/>
            <p:nvPr/>
          </p:nvSpPr>
          <p:spPr>
            <a:xfrm>
              <a:off x="3390240" y="431522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0" name="Google Shape;2830;p50"/>
          <p:cNvGrpSpPr/>
          <p:nvPr/>
        </p:nvGrpSpPr>
        <p:grpSpPr>
          <a:xfrm>
            <a:off x="6285339" y="2667799"/>
            <a:ext cx="326526" cy="346248"/>
            <a:chOff x="3327682" y="4215855"/>
            <a:chExt cx="56108" cy="59501"/>
          </a:xfrm>
        </p:grpSpPr>
        <p:sp>
          <p:nvSpPr>
            <p:cNvPr id="2831" name="Google Shape;2831;p50"/>
            <p:cNvSpPr/>
            <p:nvPr/>
          </p:nvSpPr>
          <p:spPr>
            <a:xfrm>
              <a:off x="3327682" y="4219080"/>
              <a:ext cx="56108" cy="56276"/>
            </a:xfrm>
            <a:custGeom>
              <a:avLst/>
              <a:gdLst/>
              <a:ahLst/>
              <a:cxnLst/>
              <a:rect l="l" t="t" r="r" b="b"/>
              <a:pathLst>
                <a:path w="2001" h="2007" extrusionOk="0">
                  <a:moveTo>
                    <a:pt x="250" y="1"/>
                  </a:moveTo>
                  <a:lnTo>
                    <a:pt x="19" y="407"/>
                  </a:lnTo>
                  <a:cubicBezTo>
                    <a:pt x="0" y="444"/>
                    <a:pt x="0" y="481"/>
                    <a:pt x="0" y="505"/>
                  </a:cubicBezTo>
                  <a:lnTo>
                    <a:pt x="79" y="1928"/>
                  </a:lnTo>
                  <a:lnTo>
                    <a:pt x="79" y="2006"/>
                  </a:lnTo>
                  <a:lnTo>
                    <a:pt x="1904" y="2006"/>
                  </a:lnTo>
                  <a:lnTo>
                    <a:pt x="1927" y="1581"/>
                  </a:lnTo>
                  <a:lnTo>
                    <a:pt x="1982" y="505"/>
                  </a:lnTo>
                  <a:cubicBezTo>
                    <a:pt x="2001" y="481"/>
                    <a:pt x="1982" y="444"/>
                    <a:pt x="1964" y="407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50"/>
            <p:cNvSpPr/>
            <p:nvPr/>
          </p:nvSpPr>
          <p:spPr>
            <a:xfrm>
              <a:off x="3329225" y="4220257"/>
              <a:ext cx="53024" cy="53416"/>
            </a:xfrm>
            <a:custGeom>
              <a:avLst/>
              <a:gdLst/>
              <a:ahLst/>
              <a:cxnLst/>
              <a:rect l="l" t="t" r="r" b="b"/>
              <a:pathLst>
                <a:path w="1891" h="1905" extrusionOk="0">
                  <a:moveTo>
                    <a:pt x="213" y="0"/>
                  </a:moveTo>
                  <a:lnTo>
                    <a:pt x="195" y="56"/>
                  </a:lnTo>
                  <a:lnTo>
                    <a:pt x="195" y="74"/>
                  </a:lnTo>
                  <a:lnTo>
                    <a:pt x="176" y="74"/>
                  </a:lnTo>
                  <a:lnTo>
                    <a:pt x="176" y="93"/>
                  </a:lnTo>
                  <a:lnTo>
                    <a:pt x="42" y="347"/>
                  </a:lnTo>
                  <a:lnTo>
                    <a:pt x="24" y="347"/>
                  </a:lnTo>
                  <a:lnTo>
                    <a:pt x="24" y="365"/>
                  </a:lnTo>
                  <a:lnTo>
                    <a:pt x="1" y="384"/>
                  </a:lnTo>
                  <a:lnTo>
                    <a:pt x="1" y="463"/>
                  </a:lnTo>
                  <a:lnTo>
                    <a:pt x="1" y="670"/>
                  </a:lnTo>
                  <a:lnTo>
                    <a:pt x="1" y="694"/>
                  </a:lnTo>
                  <a:lnTo>
                    <a:pt x="24" y="864"/>
                  </a:lnTo>
                  <a:lnTo>
                    <a:pt x="24" y="883"/>
                  </a:lnTo>
                  <a:lnTo>
                    <a:pt x="42" y="1211"/>
                  </a:lnTo>
                  <a:lnTo>
                    <a:pt x="42" y="1230"/>
                  </a:lnTo>
                  <a:lnTo>
                    <a:pt x="42" y="1424"/>
                  </a:lnTo>
                  <a:lnTo>
                    <a:pt x="61" y="1442"/>
                  </a:lnTo>
                  <a:lnTo>
                    <a:pt x="61" y="1733"/>
                  </a:lnTo>
                  <a:lnTo>
                    <a:pt x="61" y="1752"/>
                  </a:lnTo>
                  <a:lnTo>
                    <a:pt x="79" y="1904"/>
                  </a:lnTo>
                  <a:lnTo>
                    <a:pt x="1812" y="1904"/>
                  </a:lnTo>
                  <a:lnTo>
                    <a:pt x="1812" y="1752"/>
                  </a:lnTo>
                  <a:lnTo>
                    <a:pt x="1812" y="1733"/>
                  </a:lnTo>
                  <a:lnTo>
                    <a:pt x="1830" y="1442"/>
                  </a:lnTo>
                  <a:lnTo>
                    <a:pt x="1830" y="1424"/>
                  </a:lnTo>
                  <a:lnTo>
                    <a:pt x="1849" y="1230"/>
                  </a:lnTo>
                  <a:lnTo>
                    <a:pt x="1849" y="1211"/>
                  </a:lnTo>
                  <a:lnTo>
                    <a:pt x="1872" y="883"/>
                  </a:lnTo>
                  <a:lnTo>
                    <a:pt x="1872" y="864"/>
                  </a:lnTo>
                  <a:lnTo>
                    <a:pt x="1872" y="786"/>
                  </a:lnTo>
                  <a:lnTo>
                    <a:pt x="1872" y="712"/>
                  </a:lnTo>
                  <a:lnTo>
                    <a:pt x="1872" y="694"/>
                  </a:lnTo>
                  <a:lnTo>
                    <a:pt x="1872" y="670"/>
                  </a:lnTo>
                  <a:lnTo>
                    <a:pt x="1890" y="463"/>
                  </a:lnTo>
                  <a:cubicBezTo>
                    <a:pt x="1890" y="439"/>
                    <a:pt x="1890" y="402"/>
                    <a:pt x="1872" y="384"/>
                  </a:cubicBezTo>
                  <a:lnTo>
                    <a:pt x="1849" y="365"/>
                  </a:lnTo>
                  <a:lnTo>
                    <a:pt x="1849" y="347"/>
                  </a:lnTo>
                  <a:lnTo>
                    <a:pt x="1696" y="93"/>
                  </a:lnTo>
                  <a:lnTo>
                    <a:pt x="1696" y="74"/>
                  </a:lnTo>
                  <a:lnTo>
                    <a:pt x="165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50"/>
            <p:cNvSpPr/>
            <p:nvPr/>
          </p:nvSpPr>
          <p:spPr>
            <a:xfrm>
              <a:off x="3334664" y="4220257"/>
              <a:ext cx="8188" cy="4290"/>
            </a:xfrm>
            <a:custGeom>
              <a:avLst/>
              <a:gdLst/>
              <a:ahLst/>
              <a:cxnLst/>
              <a:rect l="l" t="t" r="r" b="b"/>
              <a:pathLst>
                <a:path w="292" h="153" extrusionOk="0">
                  <a:moveTo>
                    <a:pt x="19" y="0"/>
                  </a:moveTo>
                  <a:lnTo>
                    <a:pt x="1" y="56"/>
                  </a:lnTo>
                  <a:lnTo>
                    <a:pt x="1" y="74"/>
                  </a:lnTo>
                  <a:lnTo>
                    <a:pt x="135" y="153"/>
                  </a:lnTo>
                  <a:lnTo>
                    <a:pt x="292" y="74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50"/>
            <p:cNvSpPr/>
            <p:nvPr/>
          </p:nvSpPr>
          <p:spPr>
            <a:xfrm>
              <a:off x="3343357" y="4220257"/>
              <a:ext cx="8047" cy="4290"/>
            </a:xfrm>
            <a:custGeom>
              <a:avLst/>
              <a:gdLst/>
              <a:ahLst/>
              <a:cxnLst/>
              <a:rect l="l" t="t" r="r" b="b"/>
              <a:pathLst>
                <a:path w="287" h="153" extrusionOk="0">
                  <a:moveTo>
                    <a:pt x="0" y="0"/>
                  </a:moveTo>
                  <a:lnTo>
                    <a:pt x="0" y="74"/>
                  </a:lnTo>
                  <a:lnTo>
                    <a:pt x="134" y="153"/>
                  </a:lnTo>
                  <a:lnTo>
                    <a:pt x="287" y="74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50"/>
            <p:cNvSpPr/>
            <p:nvPr/>
          </p:nvSpPr>
          <p:spPr>
            <a:xfrm>
              <a:off x="3351376" y="4220257"/>
              <a:ext cx="8720" cy="4290"/>
            </a:xfrm>
            <a:custGeom>
              <a:avLst/>
              <a:gdLst/>
              <a:ahLst/>
              <a:cxnLst/>
              <a:rect l="l" t="t" r="r" b="b"/>
              <a:pathLst>
                <a:path w="311" h="153" extrusionOk="0">
                  <a:moveTo>
                    <a:pt x="1" y="0"/>
                  </a:moveTo>
                  <a:lnTo>
                    <a:pt x="1" y="74"/>
                  </a:lnTo>
                  <a:lnTo>
                    <a:pt x="158" y="153"/>
                  </a:lnTo>
                  <a:lnTo>
                    <a:pt x="310" y="7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50"/>
            <p:cNvSpPr/>
            <p:nvPr/>
          </p:nvSpPr>
          <p:spPr>
            <a:xfrm>
              <a:off x="3360069" y="4220257"/>
              <a:ext cx="8047" cy="4290"/>
            </a:xfrm>
            <a:custGeom>
              <a:avLst/>
              <a:gdLst/>
              <a:ahLst/>
              <a:cxnLst/>
              <a:rect l="l" t="t" r="r" b="b"/>
              <a:pathLst>
                <a:path w="287" h="153" extrusionOk="0">
                  <a:moveTo>
                    <a:pt x="0" y="0"/>
                  </a:moveTo>
                  <a:lnTo>
                    <a:pt x="0" y="74"/>
                  </a:lnTo>
                  <a:lnTo>
                    <a:pt x="153" y="153"/>
                  </a:lnTo>
                  <a:lnTo>
                    <a:pt x="287" y="74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50"/>
            <p:cNvSpPr/>
            <p:nvPr/>
          </p:nvSpPr>
          <p:spPr>
            <a:xfrm>
              <a:off x="3368733" y="4220257"/>
              <a:ext cx="8076" cy="4290"/>
            </a:xfrm>
            <a:custGeom>
              <a:avLst/>
              <a:gdLst/>
              <a:ahLst/>
              <a:cxnLst/>
              <a:rect l="l" t="t" r="r" b="b"/>
              <a:pathLst>
                <a:path w="288" h="153" extrusionOk="0">
                  <a:moveTo>
                    <a:pt x="1" y="0"/>
                  </a:moveTo>
                  <a:lnTo>
                    <a:pt x="1" y="74"/>
                  </a:lnTo>
                  <a:lnTo>
                    <a:pt x="153" y="153"/>
                  </a:lnTo>
                  <a:lnTo>
                    <a:pt x="287" y="74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50"/>
            <p:cNvSpPr/>
            <p:nvPr/>
          </p:nvSpPr>
          <p:spPr>
            <a:xfrm>
              <a:off x="3330402" y="4222837"/>
              <a:ext cx="8047" cy="9225"/>
            </a:xfrm>
            <a:custGeom>
              <a:avLst/>
              <a:gdLst/>
              <a:ahLst/>
              <a:cxnLst/>
              <a:rect l="l" t="t" r="r" b="b"/>
              <a:pathLst>
                <a:path w="287" h="329" extrusionOk="0">
                  <a:moveTo>
                    <a:pt x="134" y="1"/>
                  </a:moveTo>
                  <a:lnTo>
                    <a:pt x="0" y="255"/>
                  </a:lnTo>
                  <a:lnTo>
                    <a:pt x="134" y="329"/>
                  </a:lnTo>
                  <a:lnTo>
                    <a:pt x="287" y="255"/>
                  </a:lnTo>
                  <a:lnTo>
                    <a:pt x="287" y="79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50"/>
            <p:cNvSpPr/>
            <p:nvPr/>
          </p:nvSpPr>
          <p:spPr>
            <a:xfrm>
              <a:off x="3338955" y="4222837"/>
              <a:ext cx="8188" cy="9225"/>
            </a:xfrm>
            <a:custGeom>
              <a:avLst/>
              <a:gdLst/>
              <a:ahLst/>
              <a:cxnLst/>
              <a:rect l="l" t="t" r="r" b="b"/>
              <a:pathLst>
                <a:path w="292" h="329" extrusionOk="0">
                  <a:moveTo>
                    <a:pt x="139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39" y="329"/>
                  </a:lnTo>
                  <a:lnTo>
                    <a:pt x="291" y="255"/>
                  </a:lnTo>
                  <a:lnTo>
                    <a:pt x="291" y="7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50"/>
            <p:cNvSpPr/>
            <p:nvPr/>
          </p:nvSpPr>
          <p:spPr>
            <a:xfrm>
              <a:off x="3347114" y="4222837"/>
              <a:ext cx="8692" cy="9225"/>
            </a:xfrm>
            <a:custGeom>
              <a:avLst/>
              <a:gdLst/>
              <a:ahLst/>
              <a:cxnLst/>
              <a:rect l="l" t="t" r="r" b="b"/>
              <a:pathLst>
                <a:path w="310" h="329" extrusionOk="0">
                  <a:moveTo>
                    <a:pt x="153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53" y="329"/>
                  </a:lnTo>
                  <a:lnTo>
                    <a:pt x="310" y="255"/>
                  </a:lnTo>
                  <a:lnTo>
                    <a:pt x="310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50"/>
            <p:cNvSpPr/>
            <p:nvPr/>
          </p:nvSpPr>
          <p:spPr>
            <a:xfrm>
              <a:off x="3355779" y="4222837"/>
              <a:ext cx="8076" cy="9225"/>
            </a:xfrm>
            <a:custGeom>
              <a:avLst/>
              <a:gdLst/>
              <a:ahLst/>
              <a:cxnLst/>
              <a:rect l="l" t="t" r="r" b="b"/>
              <a:pathLst>
                <a:path w="288" h="329" extrusionOk="0">
                  <a:moveTo>
                    <a:pt x="153" y="1"/>
                  </a:moveTo>
                  <a:lnTo>
                    <a:pt x="1" y="79"/>
                  </a:lnTo>
                  <a:lnTo>
                    <a:pt x="1" y="255"/>
                  </a:lnTo>
                  <a:lnTo>
                    <a:pt x="153" y="329"/>
                  </a:lnTo>
                  <a:lnTo>
                    <a:pt x="287" y="255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50"/>
            <p:cNvSpPr/>
            <p:nvPr/>
          </p:nvSpPr>
          <p:spPr>
            <a:xfrm>
              <a:off x="3364331" y="4222837"/>
              <a:ext cx="8188" cy="9225"/>
            </a:xfrm>
            <a:custGeom>
              <a:avLst/>
              <a:gdLst/>
              <a:ahLst/>
              <a:cxnLst/>
              <a:rect l="l" t="t" r="r" b="b"/>
              <a:pathLst>
                <a:path w="292" h="329" extrusionOk="0">
                  <a:moveTo>
                    <a:pt x="158" y="1"/>
                  </a:moveTo>
                  <a:lnTo>
                    <a:pt x="1" y="79"/>
                  </a:lnTo>
                  <a:lnTo>
                    <a:pt x="1" y="255"/>
                  </a:lnTo>
                  <a:lnTo>
                    <a:pt x="158" y="329"/>
                  </a:lnTo>
                  <a:lnTo>
                    <a:pt x="292" y="255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50"/>
            <p:cNvSpPr/>
            <p:nvPr/>
          </p:nvSpPr>
          <p:spPr>
            <a:xfrm>
              <a:off x="3373023" y="4222837"/>
              <a:ext cx="8047" cy="9225"/>
            </a:xfrm>
            <a:custGeom>
              <a:avLst/>
              <a:gdLst/>
              <a:ahLst/>
              <a:cxnLst/>
              <a:rect l="l" t="t" r="r" b="b"/>
              <a:pathLst>
                <a:path w="287" h="329" extrusionOk="0">
                  <a:moveTo>
                    <a:pt x="134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53" y="329"/>
                  </a:lnTo>
                  <a:lnTo>
                    <a:pt x="287" y="25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50"/>
            <p:cNvSpPr/>
            <p:nvPr/>
          </p:nvSpPr>
          <p:spPr>
            <a:xfrm>
              <a:off x="3329225" y="4230492"/>
              <a:ext cx="4963" cy="9225"/>
            </a:xfrm>
            <a:custGeom>
              <a:avLst/>
              <a:gdLst/>
              <a:ahLst/>
              <a:cxnLst/>
              <a:rect l="l" t="t" r="r" b="b"/>
              <a:pathLst>
                <a:path w="177" h="329" extrusionOk="0">
                  <a:moveTo>
                    <a:pt x="24" y="0"/>
                  </a:moveTo>
                  <a:lnTo>
                    <a:pt x="1" y="19"/>
                  </a:lnTo>
                  <a:lnTo>
                    <a:pt x="1" y="98"/>
                  </a:lnTo>
                  <a:lnTo>
                    <a:pt x="1" y="305"/>
                  </a:lnTo>
                  <a:lnTo>
                    <a:pt x="24" y="329"/>
                  </a:lnTo>
                  <a:lnTo>
                    <a:pt x="176" y="232"/>
                  </a:lnTo>
                  <a:lnTo>
                    <a:pt x="176" y="7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50"/>
            <p:cNvSpPr/>
            <p:nvPr/>
          </p:nvSpPr>
          <p:spPr>
            <a:xfrm>
              <a:off x="3334664" y="422995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5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35" y="348"/>
                  </a:lnTo>
                  <a:lnTo>
                    <a:pt x="292" y="251"/>
                  </a:lnTo>
                  <a:lnTo>
                    <a:pt x="292" y="93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50"/>
            <p:cNvSpPr/>
            <p:nvPr/>
          </p:nvSpPr>
          <p:spPr>
            <a:xfrm>
              <a:off x="3343357" y="422995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3"/>
                  </a:lnTo>
                  <a:lnTo>
                    <a:pt x="0" y="251"/>
                  </a:lnTo>
                  <a:lnTo>
                    <a:pt x="134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50"/>
            <p:cNvSpPr/>
            <p:nvPr/>
          </p:nvSpPr>
          <p:spPr>
            <a:xfrm>
              <a:off x="3351376" y="422995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58" y="348"/>
                  </a:lnTo>
                  <a:lnTo>
                    <a:pt x="292" y="251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50"/>
            <p:cNvSpPr/>
            <p:nvPr/>
          </p:nvSpPr>
          <p:spPr>
            <a:xfrm>
              <a:off x="3360069" y="422995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3"/>
                  </a:lnTo>
                  <a:lnTo>
                    <a:pt x="0" y="251"/>
                  </a:lnTo>
                  <a:lnTo>
                    <a:pt x="153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50"/>
            <p:cNvSpPr/>
            <p:nvPr/>
          </p:nvSpPr>
          <p:spPr>
            <a:xfrm>
              <a:off x="3368733" y="422995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53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50"/>
            <p:cNvSpPr/>
            <p:nvPr/>
          </p:nvSpPr>
          <p:spPr>
            <a:xfrm>
              <a:off x="3377285" y="4230492"/>
              <a:ext cx="4963" cy="9225"/>
            </a:xfrm>
            <a:custGeom>
              <a:avLst/>
              <a:gdLst/>
              <a:ahLst/>
              <a:cxnLst/>
              <a:rect l="l" t="t" r="r" b="b"/>
              <a:pathLst>
                <a:path w="177" h="329" extrusionOk="0">
                  <a:moveTo>
                    <a:pt x="135" y="0"/>
                  </a:moveTo>
                  <a:lnTo>
                    <a:pt x="1" y="74"/>
                  </a:lnTo>
                  <a:lnTo>
                    <a:pt x="1" y="232"/>
                  </a:lnTo>
                  <a:lnTo>
                    <a:pt x="158" y="329"/>
                  </a:lnTo>
                  <a:lnTo>
                    <a:pt x="158" y="305"/>
                  </a:lnTo>
                  <a:lnTo>
                    <a:pt x="176" y="98"/>
                  </a:lnTo>
                  <a:cubicBezTo>
                    <a:pt x="176" y="74"/>
                    <a:pt x="176" y="37"/>
                    <a:pt x="158" y="19"/>
                  </a:cubicBezTo>
                  <a:lnTo>
                    <a:pt x="13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50"/>
            <p:cNvSpPr/>
            <p:nvPr/>
          </p:nvSpPr>
          <p:spPr>
            <a:xfrm>
              <a:off x="3329225" y="4239689"/>
              <a:ext cx="673" cy="4823"/>
            </a:xfrm>
            <a:custGeom>
              <a:avLst/>
              <a:gdLst/>
              <a:ahLst/>
              <a:cxnLst/>
              <a:rect l="l" t="t" r="r" b="b"/>
              <a:pathLst>
                <a:path w="24" h="172" extrusionOk="0">
                  <a:moveTo>
                    <a:pt x="1" y="1"/>
                  </a:moveTo>
                  <a:lnTo>
                    <a:pt x="24" y="171"/>
                  </a:lnTo>
                  <a:lnTo>
                    <a:pt x="24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50"/>
            <p:cNvSpPr/>
            <p:nvPr/>
          </p:nvSpPr>
          <p:spPr>
            <a:xfrm>
              <a:off x="3330402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34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50"/>
            <p:cNvSpPr/>
            <p:nvPr/>
          </p:nvSpPr>
          <p:spPr>
            <a:xfrm>
              <a:off x="3338955" y="4237474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9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39" y="348"/>
                  </a:lnTo>
                  <a:lnTo>
                    <a:pt x="291" y="250"/>
                  </a:lnTo>
                  <a:lnTo>
                    <a:pt x="291" y="98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50"/>
            <p:cNvSpPr/>
            <p:nvPr/>
          </p:nvSpPr>
          <p:spPr>
            <a:xfrm>
              <a:off x="3347114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50"/>
            <p:cNvSpPr/>
            <p:nvPr/>
          </p:nvSpPr>
          <p:spPr>
            <a:xfrm>
              <a:off x="3355779" y="4237474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50"/>
            <p:cNvSpPr/>
            <p:nvPr/>
          </p:nvSpPr>
          <p:spPr>
            <a:xfrm>
              <a:off x="3364331" y="4237474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50"/>
            <p:cNvSpPr/>
            <p:nvPr/>
          </p:nvSpPr>
          <p:spPr>
            <a:xfrm>
              <a:off x="3373023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50"/>
            <p:cNvSpPr/>
            <p:nvPr/>
          </p:nvSpPr>
          <p:spPr>
            <a:xfrm>
              <a:off x="3381688" y="4240222"/>
              <a:ext cx="28" cy="2075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4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50"/>
            <p:cNvSpPr/>
            <p:nvPr/>
          </p:nvSpPr>
          <p:spPr>
            <a:xfrm>
              <a:off x="3329870" y="4244989"/>
              <a:ext cx="4318" cy="9253"/>
            </a:xfrm>
            <a:custGeom>
              <a:avLst/>
              <a:gdLst/>
              <a:ahLst/>
              <a:cxnLst/>
              <a:rect l="l" t="t" r="r" b="b"/>
              <a:pathLst>
                <a:path w="154" h="330" extrusionOk="0">
                  <a:moveTo>
                    <a:pt x="1" y="1"/>
                  </a:moveTo>
                  <a:lnTo>
                    <a:pt x="19" y="329"/>
                  </a:lnTo>
                  <a:lnTo>
                    <a:pt x="153" y="250"/>
                  </a:lnTo>
                  <a:lnTo>
                    <a:pt x="153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50"/>
            <p:cNvSpPr/>
            <p:nvPr/>
          </p:nvSpPr>
          <p:spPr>
            <a:xfrm>
              <a:off x="3334664" y="424498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5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35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50"/>
            <p:cNvSpPr/>
            <p:nvPr/>
          </p:nvSpPr>
          <p:spPr>
            <a:xfrm>
              <a:off x="3342824" y="424498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50"/>
            <p:cNvSpPr/>
            <p:nvPr/>
          </p:nvSpPr>
          <p:spPr>
            <a:xfrm>
              <a:off x="3351376" y="424498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50"/>
            <p:cNvSpPr/>
            <p:nvPr/>
          </p:nvSpPr>
          <p:spPr>
            <a:xfrm>
              <a:off x="3360069" y="424498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50"/>
            <p:cNvSpPr/>
            <p:nvPr/>
          </p:nvSpPr>
          <p:spPr>
            <a:xfrm>
              <a:off x="3368733" y="424498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50"/>
            <p:cNvSpPr/>
            <p:nvPr/>
          </p:nvSpPr>
          <p:spPr>
            <a:xfrm>
              <a:off x="3377285" y="4244989"/>
              <a:ext cx="4430" cy="9253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35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35" y="32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50"/>
            <p:cNvSpPr/>
            <p:nvPr/>
          </p:nvSpPr>
          <p:spPr>
            <a:xfrm>
              <a:off x="3330402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75"/>
                  </a:lnTo>
                  <a:lnTo>
                    <a:pt x="0" y="269"/>
                  </a:lnTo>
                  <a:lnTo>
                    <a:pt x="134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50"/>
            <p:cNvSpPr/>
            <p:nvPr/>
          </p:nvSpPr>
          <p:spPr>
            <a:xfrm>
              <a:off x="3338422" y="4252643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50"/>
            <p:cNvSpPr/>
            <p:nvPr/>
          </p:nvSpPr>
          <p:spPr>
            <a:xfrm>
              <a:off x="3347114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3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50"/>
            <p:cNvSpPr/>
            <p:nvPr/>
          </p:nvSpPr>
          <p:spPr>
            <a:xfrm>
              <a:off x="3355779" y="4252643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50"/>
            <p:cNvSpPr/>
            <p:nvPr/>
          </p:nvSpPr>
          <p:spPr>
            <a:xfrm>
              <a:off x="3364331" y="4252643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50"/>
            <p:cNvSpPr/>
            <p:nvPr/>
          </p:nvSpPr>
          <p:spPr>
            <a:xfrm>
              <a:off x="3373023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3"/>
                  </a:lnTo>
                  <a:lnTo>
                    <a:pt x="0" y="250"/>
                  </a:lnTo>
                  <a:lnTo>
                    <a:pt x="134" y="347"/>
                  </a:lnTo>
                  <a:lnTo>
                    <a:pt x="268" y="269"/>
                  </a:lnTo>
                  <a:lnTo>
                    <a:pt x="287" y="7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50"/>
            <p:cNvSpPr/>
            <p:nvPr/>
          </p:nvSpPr>
          <p:spPr>
            <a:xfrm>
              <a:off x="3330907" y="4260691"/>
              <a:ext cx="3281" cy="8188"/>
            </a:xfrm>
            <a:custGeom>
              <a:avLst/>
              <a:gdLst/>
              <a:ahLst/>
              <a:cxnLst/>
              <a:rect l="l" t="t" r="r" b="b"/>
              <a:pathLst>
                <a:path w="117" h="292" extrusionOk="0">
                  <a:moveTo>
                    <a:pt x="1" y="0"/>
                  </a:moveTo>
                  <a:lnTo>
                    <a:pt x="1" y="291"/>
                  </a:lnTo>
                  <a:lnTo>
                    <a:pt x="116" y="231"/>
                  </a:lnTo>
                  <a:lnTo>
                    <a:pt x="116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50"/>
            <p:cNvSpPr/>
            <p:nvPr/>
          </p:nvSpPr>
          <p:spPr>
            <a:xfrm>
              <a:off x="3334160" y="4260158"/>
              <a:ext cx="8692" cy="9758"/>
            </a:xfrm>
            <a:custGeom>
              <a:avLst/>
              <a:gdLst/>
              <a:ahLst/>
              <a:cxnLst/>
              <a:rect l="l" t="t" r="r" b="b"/>
              <a:pathLst>
                <a:path w="310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310" y="250"/>
                  </a:lnTo>
                  <a:lnTo>
                    <a:pt x="310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50"/>
            <p:cNvSpPr/>
            <p:nvPr/>
          </p:nvSpPr>
          <p:spPr>
            <a:xfrm>
              <a:off x="3342824" y="4260158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50"/>
            <p:cNvSpPr/>
            <p:nvPr/>
          </p:nvSpPr>
          <p:spPr>
            <a:xfrm>
              <a:off x="3351376" y="4260158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50"/>
            <p:cNvSpPr/>
            <p:nvPr/>
          </p:nvSpPr>
          <p:spPr>
            <a:xfrm>
              <a:off x="3360069" y="4260158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50"/>
            <p:cNvSpPr/>
            <p:nvPr/>
          </p:nvSpPr>
          <p:spPr>
            <a:xfrm>
              <a:off x="3368733" y="4260158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50"/>
            <p:cNvSpPr/>
            <p:nvPr/>
          </p:nvSpPr>
          <p:spPr>
            <a:xfrm>
              <a:off x="3377285" y="4260691"/>
              <a:ext cx="3281" cy="8188"/>
            </a:xfrm>
            <a:custGeom>
              <a:avLst/>
              <a:gdLst/>
              <a:ahLst/>
              <a:cxnLst/>
              <a:rect l="l" t="t" r="r" b="b"/>
              <a:pathLst>
                <a:path w="117" h="292" extrusionOk="0">
                  <a:moveTo>
                    <a:pt x="116" y="0"/>
                  </a:moveTo>
                  <a:lnTo>
                    <a:pt x="1" y="79"/>
                  </a:lnTo>
                  <a:lnTo>
                    <a:pt x="1" y="231"/>
                  </a:lnTo>
                  <a:lnTo>
                    <a:pt x="98" y="29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50"/>
            <p:cNvSpPr/>
            <p:nvPr/>
          </p:nvSpPr>
          <p:spPr>
            <a:xfrm>
              <a:off x="3330907" y="4267673"/>
              <a:ext cx="7543" cy="6001"/>
            </a:xfrm>
            <a:custGeom>
              <a:avLst/>
              <a:gdLst/>
              <a:ahLst/>
              <a:cxnLst/>
              <a:rect l="l" t="t" r="r" b="b"/>
              <a:pathLst>
                <a:path w="269" h="214" extrusionOk="0">
                  <a:moveTo>
                    <a:pt x="116" y="1"/>
                  </a:moveTo>
                  <a:lnTo>
                    <a:pt x="1" y="61"/>
                  </a:lnTo>
                  <a:lnTo>
                    <a:pt x="19" y="213"/>
                  </a:lnTo>
                  <a:lnTo>
                    <a:pt x="269" y="213"/>
                  </a:lnTo>
                  <a:lnTo>
                    <a:pt x="269" y="79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50"/>
            <p:cNvSpPr/>
            <p:nvPr/>
          </p:nvSpPr>
          <p:spPr>
            <a:xfrm>
              <a:off x="3338422" y="4267673"/>
              <a:ext cx="8188" cy="6001"/>
            </a:xfrm>
            <a:custGeom>
              <a:avLst/>
              <a:gdLst/>
              <a:ahLst/>
              <a:cxnLst/>
              <a:rect l="l" t="t" r="r" b="b"/>
              <a:pathLst>
                <a:path w="292" h="214" extrusionOk="0">
                  <a:moveTo>
                    <a:pt x="158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92" y="213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50"/>
            <p:cNvSpPr/>
            <p:nvPr/>
          </p:nvSpPr>
          <p:spPr>
            <a:xfrm>
              <a:off x="3347114" y="4267673"/>
              <a:ext cx="8047" cy="6001"/>
            </a:xfrm>
            <a:custGeom>
              <a:avLst/>
              <a:gdLst/>
              <a:ahLst/>
              <a:cxnLst/>
              <a:rect l="l" t="t" r="r" b="b"/>
              <a:pathLst>
                <a:path w="287" h="214" extrusionOk="0">
                  <a:moveTo>
                    <a:pt x="153" y="1"/>
                  </a:moveTo>
                  <a:lnTo>
                    <a:pt x="0" y="79"/>
                  </a:lnTo>
                  <a:lnTo>
                    <a:pt x="0" y="213"/>
                  </a:lnTo>
                  <a:lnTo>
                    <a:pt x="287" y="213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50"/>
            <p:cNvSpPr/>
            <p:nvPr/>
          </p:nvSpPr>
          <p:spPr>
            <a:xfrm>
              <a:off x="3355779" y="4267673"/>
              <a:ext cx="8076" cy="6001"/>
            </a:xfrm>
            <a:custGeom>
              <a:avLst/>
              <a:gdLst/>
              <a:ahLst/>
              <a:cxnLst/>
              <a:rect l="l" t="t" r="r" b="b"/>
              <a:pathLst>
                <a:path w="288" h="214" extrusionOk="0">
                  <a:moveTo>
                    <a:pt x="153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87" y="213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50"/>
            <p:cNvSpPr/>
            <p:nvPr/>
          </p:nvSpPr>
          <p:spPr>
            <a:xfrm>
              <a:off x="3364331" y="4267673"/>
              <a:ext cx="8188" cy="6001"/>
            </a:xfrm>
            <a:custGeom>
              <a:avLst/>
              <a:gdLst/>
              <a:ahLst/>
              <a:cxnLst/>
              <a:rect l="l" t="t" r="r" b="b"/>
              <a:pathLst>
                <a:path w="292" h="214" extrusionOk="0">
                  <a:moveTo>
                    <a:pt x="158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92" y="213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50"/>
            <p:cNvSpPr/>
            <p:nvPr/>
          </p:nvSpPr>
          <p:spPr>
            <a:xfrm>
              <a:off x="3373023" y="4267673"/>
              <a:ext cx="7010" cy="6001"/>
            </a:xfrm>
            <a:custGeom>
              <a:avLst/>
              <a:gdLst/>
              <a:ahLst/>
              <a:cxnLst/>
              <a:rect l="l" t="t" r="r" b="b"/>
              <a:pathLst>
                <a:path w="250" h="214" extrusionOk="0">
                  <a:moveTo>
                    <a:pt x="134" y="1"/>
                  </a:moveTo>
                  <a:lnTo>
                    <a:pt x="0" y="79"/>
                  </a:lnTo>
                  <a:lnTo>
                    <a:pt x="0" y="213"/>
                  </a:lnTo>
                  <a:lnTo>
                    <a:pt x="250" y="213"/>
                  </a:lnTo>
                  <a:lnTo>
                    <a:pt x="250" y="61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50"/>
            <p:cNvSpPr/>
            <p:nvPr/>
          </p:nvSpPr>
          <p:spPr>
            <a:xfrm>
              <a:off x="3330402" y="422995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50"/>
            <p:cNvSpPr/>
            <p:nvPr/>
          </p:nvSpPr>
          <p:spPr>
            <a:xfrm>
              <a:off x="3329870" y="4229959"/>
              <a:ext cx="561" cy="2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50"/>
            <p:cNvSpPr/>
            <p:nvPr/>
          </p:nvSpPr>
          <p:spPr>
            <a:xfrm>
              <a:off x="3330402" y="422995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50"/>
            <p:cNvSpPr/>
            <p:nvPr/>
          </p:nvSpPr>
          <p:spPr>
            <a:xfrm>
              <a:off x="3329870" y="4244484"/>
              <a:ext cx="28" cy="533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0"/>
                  </a:moveTo>
                  <a:lnTo>
                    <a:pt x="1" y="0"/>
                  </a:lnTo>
                  <a:lnTo>
                    <a:pt x="1" y="19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50"/>
            <p:cNvSpPr/>
            <p:nvPr/>
          </p:nvSpPr>
          <p:spPr>
            <a:xfrm>
              <a:off x="3329870" y="424498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50"/>
            <p:cNvSpPr/>
            <p:nvPr/>
          </p:nvSpPr>
          <p:spPr>
            <a:xfrm>
              <a:off x="3333627" y="4215855"/>
              <a:ext cx="44219" cy="3253"/>
            </a:xfrm>
            <a:custGeom>
              <a:avLst/>
              <a:gdLst/>
              <a:ahLst/>
              <a:cxnLst/>
              <a:rect l="l" t="t" r="r" b="b"/>
              <a:pathLst>
                <a:path w="1577" h="116" extrusionOk="0">
                  <a:moveTo>
                    <a:pt x="19" y="0"/>
                  </a:moveTo>
                  <a:cubicBezTo>
                    <a:pt x="1" y="0"/>
                    <a:pt x="1" y="19"/>
                    <a:pt x="1" y="19"/>
                  </a:cubicBezTo>
                  <a:lnTo>
                    <a:pt x="1" y="42"/>
                  </a:lnTo>
                  <a:lnTo>
                    <a:pt x="1" y="79"/>
                  </a:lnTo>
                  <a:cubicBezTo>
                    <a:pt x="1" y="97"/>
                    <a:pt x="1" y="97"/>
                    <a:pt x="19" y="97"/>
                  </a:cubicBezTo>
                  <a:lnTo>
                    <a:pt x="19" y="116"/>
                  </a:lnTo>
                  <a:lnTo>
                    <a:pt x="1539" y="116"/>
                  </a:lnTo>
                  <a:cubicBezTo>
                    <a:pt x="1558" y="116"/>
                    <a:pt x="1576" y="97"/>
                    <a:pt x="1576" y="79"/>
                  </a:cubicBezTo>
                  <a:lnTo>
                    <a:pt x="1576" y="42"/>
                  </a:lnTo>
                  <a:cubicBezTo>
                    <a:pt x="1576" y="19"/>
                    <a:pt x="1558" y="0"/>
                    <a:pt x="153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50"/>
            <p:cNvSpPr/>
            <p:nvPr/>
          </p:nvSpPr>
          <p:spPr>
            <a:xfrm>
              <a:off x="3334160" y="4215855"/>
              <a:ext cx="43686" cy="3253"/>
            </a:xfrm>
            <a:custGeom>
              <a:avLst/>
              <a:gdLst/>
              <a:ahLst/>
              <a:cxnLst/>
              <a:rect l="l" t="t" r="r" b="b"/>
              <a:pathLst>
                <a:path w="1558" h="116" extrusionOk="0">
                  <a:moveTo>
                    <a:pt x="1423" y="0"/>
                  </a:moveTo>
                  <a:lnTo>
                    <a:pt x="1423" y="79"/>
                  </a:lnTo>
                  <a:cubicBezTo>
                    <a:pt x="1423" y="79"/>
                    <a:pt x="134" y="97"/>
                    <a:pt x="0" y="97"/>
                  </a:cubicBezTo>
                  <a:lnTo>
                    <a:pt x="0" y="116"/>
                  </a:lnTo>
                  <a:lnTo>
                    <a:pt x="1520" y="116"/>
                  </a:lnTo>
                  <a:cubicBezTo>
                    <a:pt x="1539" y="116"/>
                    <a:pt x="1557" y="97"/>
                    <a:pt x="1557" y="79"/>
                  </a:cubicBezTo>
                  <a:lnTo>
                    <a:pt x="1557" y="42"/>
                  </a:lnTo>
                  <a:cubicBezTo>
                    <a:pt x="1557" y="19"/>
                    <a:pt x="1539" y="0"/>
                    <a:pt x="1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50"/>
            <p:cNvSpPr/>
            <p:nvPr/>
          </p:nvSpPr>
          <p:spPr>
            <a:xfrm>
              <a:off x="3333627" y="4215855"/>
              <a:ext cx="44219" cy="1178"/>
            </a:xfrm>
            <a:custGeom>
              <a:avLst/>
              <a:gdLst/>
              <a:ahLst/>
              <a:cxnLst/>
              <a:rect l="l" t="t" r="r" b="b"/>
              <a:pathLst>
                <a:path w="1577" h="42" extrusionOk="0">
                  <a:moveTo>
                    <a:pt x="19" y="0"/>
                  </a:moveTo>
                  <a:cubicBezTo>
                    <a:pt x="1" y="0"/>
                    <a:pt x="1" y="19"/>
                    <a:pt x="1" y="19"/>
                  </a:cubicBezTo>
                  <a:lnTo>
                    <a:pt x="1576" y="42"/>
                  </a:lnTo>
                  <a:cubicBezTo>
                    <a:pt x="1576" y="19"/>
                    <a:pt x="1558" y="0"/>
                    <a:pt x="153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50"/>
            <p:cNvSpPr/>
            <p:nvPr/>
          </p:nvSpPr>
          <p:spPr>
            <a:xfrm>
              <a:off x="3340637" y="4247204"/>
              <a:ext cx="25404" cy="11945"/>
            </a:xfrm>
            <a:custGeom>
              <a:avLst/>
              <a:gdLst/>
              <a:ahLst/>
              <a:cxnLst/>
              <a:rect l="l" t="t" r="r" b="b"/>
              <a:pathLst>
                <a:path w="906" h="426" extrusionOk="0">
                  <a:moveTo>
                    <a:pt x="0" y="1"/>
                  </a:moveTo>
                  <a:lnTo>
                    <a:pt x="56" y="426"/>
                  </a:lnTo>
                  <a:lnTo>
                    <a:pt x="906" y="310"/>
                  </a:lnTo>
                  <a:lnTo>
                    <a:pt x="864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50"/>
            <p:cNvSpPr/>
            <p:nvPr/>
          </p:nvSpPr>
          <p:spPr>
            <a:xfrm>
              <a:off x="3329870" y="4219080"/>
              <a:ext cx="53921" cy="56276"/>
            </a:xfrm>
            <a:custGeom>
              <a:avLst/>
              <a:gdLst/>
              <a:ahLst/>
              <a:cxnLst/>
              <a:rect l="l" t="t" r="r" b="b"/>
              <a:pathLst>
                <a:path w="1923" h="2007" extrusionOk="0">
                  <a:moveTo>
                    <a:pt x="1576" y="1"/>
                  </a:moveTo>
                  <a:lnTo>
                    <a:pt x="809" y="1600"/>
                  </a:lnTo>
                  <a:lnTo>
                    <a:pt x="1" y="1928"/>
                  </a:lnTo>
                  <a:lnTo>
                    <a:pt x="1" y="2006"/>
                  </a:lnTo>
                  <a:lnTo>
                    <a:pt x="1826" y="2006"/>
                  </a:lnTo>
                  <a:lnTo>
                    <a:pt x="1904" y="505"/>
                  </a:lnTo>
                  <a:cubicBezTo>
                    <a:pt x="1923" y="481"/>
                    <a:pt x="1904" y="444"/>
                    <a:pt x="1886" y="407"/>
                  </a:cubicBezTo>
                  <a:lnTo>
                    <a:pt x="1655" y="1"/>
                  </a:lnTo>
                  <a:close/>
                </a:path>
              </a:pathLst>
            </a:custGeom>
            <a:solidFill>
              <a:srgbClr val="9B5C31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5" name="Google Shape;2895;p50"/>
          <p:cNvGrpSpPr/>
          <p:nvPr/>
        </p:nvGrpSpPr>
        <p:grpSpPr>
          <a:xfrm>
            <a:off x="6781014" y="2667799"/>
            <a:ext cx="326526" cy="346248"/>
            <a:chOff x="3327682" y="4215855"/>
            <a:chExt cx="56108" cy="59501"/>
          </a:xfrm>
        </p:grpSpPr>
        <p:sp>
          <p:nvSpPr>
            <p:cNvPr id="2896" name="Google Shape;2896;p50"/>
            <p:cNvSpPr/>
            <p:nvPr/>
          </p:nvSpPr>
          <p:spPr>
            <a:xfrm>
              <a:off x="3327682" y="4219080"/>
              <a:ext cx="56108" cy="56276"/>
            </a:xfrm>
            <a:custGeom>
              <a:avLst/>
              <a:gdLst/>
              <a:ahLst/>
              <a:cxnLst/>
              <a:rect l="l" t="t" r="r" b="b"/>
              <a:pathLst>
                <a:path w="2001" h="2007" extrusionOk="0">
                  <a:moveTo>
                    <a:pt x="250" y="1"/>
                  </a:moveTo>
                  <a:lnTo>
                    <a:pt x="19" y="407"/>
                  </a:lnTo>
                  <a:cubicBezTo>
                    <a:pt x="0" y="444"/>
                    <a:pt x="0" y="481"/>
                    <a:pt x="0" y="505"/>
                  </a:cubicBezTo>
                  <a:lnTo>
                    <a:pt x="79" y="1928"/>
                  </a:lnTo>
                  <a:lnTo>
                    <a:pt x="79" y="2006"/>
                  </a:lnTo>
                  <a:lnTo>
                    <a:pt x="1904" y="2006"/>
                  </a:lnTo>
                  <a:lnTo>
                    <a:pt x="1927" y="1581"/>
                  </a:lnTo>
                  <a:lnTo>
                    <a:pt x="1982" y="505"/>
                  </a:lnTo>
                  <a:cubicBezTo>
                    <a:pt x="2001" y="481"/>
                    <a:pt x="1982" y="444"/>
                    <a:pt x="1964" y="407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50"/>
            <p:cNvSpPr/>
            <p:nvPr/>
          </p:nvSpPr>
          <p:spPr>
            <a:xfrm>
              <a:off x="3329225" y="4220257"/>
              <a:ext cx="53024" cy="53416"/>
            </a:xfrm>
            <a:custGeom>
              <a:avLst/>
              <a:gdLst/>
              <a:ahLst/>
              <a:cxnLst/>
              <a:rect l="l" t="t" r="r" b="b"/>
              <a:pathLst>
                <a:path w="1891" h="1905" extrusionOk="0">
                  <a:moveTo>
                    <a:pt x="213" y="0"/>
                  </a:moveTo>
                  <a:lnTo>
                    <a:pt x="195" y="56"/>
                  </a:lnTo>
                  <a:lnTo>
                    <a:pt x="195" y="74"/>
                  </a:lnTo>
                  <a:lnTo>
                    <a:pt x="176" y="74"/>
                  </a:lnTo>
                  <a:lnTo>
                    <a:pt x="176" y="93"/>
                  </a:lnTo>
                  <a:lnTo>
                    <a:pt x="42" y="347"/>
                  </a:lnTo>
                  <a:lnTo>
                    <a:pt x="24" y="347"/>
                  </a:lnTo>
                  <a:lnTo>
                    <a:pt x="24" y="365"/>
                  </a:lnTo>
                  <a:lnTo>
                    <a:pt x="1" y="384"/>
                  </a:lnTo>
                  <a:lnTo>
                    <a:pt x="1" y="463"/>
                  </a:lnTo>
                  <a:lnTo>
                    <a:pt x="1" y="670"/>
                  </a:lnTo>
                  <a:lnTo>
                    <a:pt x="1" y="694"/>
                  </a:lnTo>
                  <a:lnTo>
                    <a:pt x="24" y="864"/>
                  </a:lnTo>
                  <a:lnTo>
                    <a:pt x="24" y="883"/>
                  </a:lnTo>
                  <a:lnTo>
                    <a:pt x="42" y="1211"/>
                  </a:lnTo>
                  <a:lnTo>
                    <a:pt x="42" y="1230"/>
                  </a:lnTo>
                  <a:lnTo>
                    <a:pt x="42" y="1424"/>
                  </a:lnTo>
                  <a:lnTo>
                    <a:pt x="61" y="1442"/>
                  </a:lnTo>
                  <a:lnTo>
                    <a:pt x="61" y="1733"/>
                  </a:lnTo>
                  <a:lnTo>
                    <a:pt x="61" y="1752"/>
                  </a:lnTo>
                  <a:lnTo>
                    <a:pt x="79" y="1904"/>
                  </a:lnTo>
                  <a:lnTo>
                    <a:pt x="1812" y="1904"/>
                  </a:lnTo>
                  <a:lnTo>
                    <a:pt x="1812" y="1752"/>
                  </a:lnTo>
                  <a:lnTo>
                    <a:pt x="1812" y="1733"/>
                  </a:lnTo>
                  <a:lnTo>
                    <a:pt x="1830" y="1442"/>
                  </a:lnTo>
                  <a:lnTo>
                    <a:pt x="1830" y="1424"/>
                  </a:lnTo>
                  <a:lnTo>
                    <a:pt x="1849" y="1230"/>
                  </a:lnTo>
                  <a:lnTo>
                    <a:pt x="1849" y="1211"/>
                  </a:lnTo>
                  <a:lnTo>
                    <a:pt x="1872" y="883"/>
                  </a:lnTo>
                  <a:lnTo>
                    <a:pt x="1872" y="864"/>
                  </a:lnTo>
                  <a:lnTo>
                    <a:pt x="1872" y="786"/>
                  </a:lnTo>
                  <a:lnTo>
                    <a:pt x="1872" y="712"/>
                  </a:lnTo>
                  <a:lnTo>
                    <a:pt x="1872" y="694"/>
                  </a:lnTo>
                  <a:lnTo>
                    <a:pt x="1872" y="670"/>
                  </a:lnTo>
                  <a:lnTo>
                    <a:pt x="1890" y="463"/>
                  </a:lnTo>
                  <a:cubicBezTo>
                    <a:pt x="1890" y="439"/>
                    <a:pt x="1890" y="402"/>
                    <a:pt x="1872" y="384"/>
                  </a:cubicBezTo>
                  <a:lnTo>
                    <a:pt x="1849" y="365"/>
                  </a:lnTo>
                  <a:lnTo>
                    <a:pt x="1849" y="347"/>
                  </a:lnTo>
                  <a:lnTo>
                    <a:pt x="1696" y="93"/>
                  </a:lnTo>
                  <a:lnTo>
                    <a:pt x="1696" y="74"/>
                  </a:lnTo>
                  <a:lnTo>
                    <a:pt x="165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50"/>
            <p:cNvSpPr/>
            <p:nvPr/>
          </p:nvSpPr>
          <p:spPr>
            <a:xfrm>
              <a:off x="3334664" y="4220257"/>
              <a:ext cx="8188" cy="4290"/>
            </a:xfrm>
            <a:custGeom>
              <a:avLst/>
              <a:gdLst/>
              <a:ahLst/>
              <a:cxnLst/>
              <a:rect l="l" t="t" r="r" b="b"/>
              <a:pathLst>
                <a:path w="292" h="153" extrusionOk="0">
                  <a:moveTo>
                    <a:pt x="19" y="0"/>
                  </a:moveTo>
                  <a:lnTo>
                    <a:pt x="1" y="56"/>
                  </a:lnTo>
                  <a:lnTo>
                    <a:pt x="1" y="74"/>
                  </a:lnTo>
                  <a:lnTo>
                    <a:pt x="135" y="153"/>
                  </a:lnTo>
                  <a:lnTo>
                    <a:pt x="292" y="74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50"/>
            <p:cNvSpPr/>
            <p:nvPr/>
          </p:nvSpPr>
          <p:spPr>
            <a:xfrm>
              <a:off x="3343357" y="4220257"/>
              <a:ext cx="8047" cy="4290"/>
            </a:xfrm>
            <a:custGeom>
              <a:avLst/>
              <a:gdLst/>
              <a:ahLst/>
              <a:cxnLst/>
              <a:rect l="l" t="t" r="r" b="b"/>
              <a:pathLst>
                <a:path w="287" h="153" extrusionOk="0">
                  <a:moveTo>
                    <a:pt x="0" y="0"/>
                  </a:moveTo>
                  <a:lnTo>
                    <a:pt x="0" y="74"/>
                  </a:lnTo>
                  <a:lnTo>
                    <a:pt x="134" y="153"/>
                  </a:lnTo>
                  <a:lnTo>
                    <a:pt x="287" y="74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50"/>
            <p:cNvSpPr/>
            <p:nvPr/>
          </p:nvSpPr>
          <p:spPr>
            <a:xfrm>
              <a:off x="3351376" y="4220257"/>
              <a:ext cx="8720" cy="4290"/>
            </a:xfrm>
            <a:custGeom>
              <a:avLst/>
              <a:gdLst/>
              <a:ahLst/>
              <a:cxnLst/>
              <a:rect l="l" t="t" r="r" b="b"/>
              <a:pathLst>
                <a:path w="311" h="153" extrusionOk="0">
                  <a:moveTo>
                    <a:pt x="1" y="0"/>
                  </a:moveTo>
                  <a:lnTo>
                    <a:pt x="1" y="74"/>
                  </a:lnTo>
                  <a:lnTo>
                    <a:pt x="158" y="153"/>
                  </a:lnTo>
                  <a:lnTo>
                    <a:pt x="310" y="7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50"/>
            <p:cNvSpPr/>
            <p:nvPr/>
          </p:nvSpPr>
          <p:spPr>
            <a:xfrm>
              <a:off x="3360069" y="4220257"/>
              <a:ext cx="8047" cy="4290"/>
            </a:xfrm>
            <a:custGeom>
              <a:avLst/>
              <a:gdLst/>
              <a:ahLst/>
              <a:cxnLst/>
              <a:rect l="l" t="t" r="r" b="b"/>
              <a:pathLst>
                <a:path w="287" h="153" extrusionOk="0">
                  <a:moveTo>
                    <a:pt x="0" y="0"/>
                  </a:moveTo>
                  <a:lnTo>
                    <a:pt x="0" y="74"/>
                  </a:lnTo>
                  <a:lnTo>
                    <a:pt x="153" y="153"/>
                  </a:lnTo>
                  <a:lnTo>
                    <a:pt x="287" y="74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50"/>
            <p:cNvSpPr/>
            <p:nvPr/>
          </p:nvSpPr>
          <p:spPr>
            <a:xfrm>
              <a:off x="3368733" y="4220257"/>
              <a:ext cx="8076" cy="4290"/>
            </a:xfrm>
            <a:custGeom>
              <a:avLst/>
              <a:gdLst/>
              <a:ahLst/>
              <a:cxnLst/>
              <a:rect l="l" t="t" r="r" b="b"/>
              <a:pathLst>
                <a:path w="288" h="153" extrusionOk="0">
                  <a:moveTo>
                    <a:pt x="1" y="0"/>
                  </a:moveTo>
                  <a:lnTo>
                    <a:pt x="1" y="74"/>
                  </a:lnTo>
                  <a:lnTo>
                    <a:pt x="153" y="153"/>
                  </a:lnTo>
                  <a:lnTo>
                    <a:pt x="287" y="74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50"/>
            <p:cNvSpPr/>
            <p:nvPr/>
          </p:nvSpPr>
          <p:spPr>
            <a:xfrm>
              <a:off x="3330402" y="4222837"/>
              <a:ext cx="8047" cy="9225"/>
            </a:xfrm>
            <a:custGeom>
              <a:avLst/>
              <a:gdLst/>
              <a:ahLst/>
              <a:cxnLst/>
              <a:rect l="l" t="t" r="r" b="b"/>
              <a:pathLst>
                <a:path w="287" h="329" extrusionOk="0">
                  <a:moveTo>
                    <a:pt x="134" y="1"/>
                  </a:moveTo>
                  <a:lnTo>
                    <a:pt x="0" y="255"/>
                  </a:lnTo>
                  <a:lnTo>
                    <a:pt x="134" y="329"/>
                  </a:lnTo>
                  <a:lnTo>
                    <a:pt x="287" y="255"/>
                  </a:lnTo>
                  <a:lnTo>
                    <a:pt x="287" y="79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50"/>
            <p:cNvSpPr/>
            <p:nvPr/>
          </p:nvSpPr>
          <p:spPr>
            <a:xfrm>
              <a:off x="3338955" y="4222837"/>
              <a:ext cx="8188" cy="9225"/>
            </a:xfrm>
            <a:custGeom>
              <a:avLst/>
              <a:gdLst/>
              <a:ahLst/>
              <a:cxnLst/>
              <a:rect l="l" t="t" r="r" b="b"/>
              <a:pathLst>
                <a:path w="292" h="329" extrusionOk="0">
                  <a:moveTo>
                    <a:pt x="139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39" y="329"/>
                  </a:lnTo>
                  <a:lnTo>
                    <a:pt x="291" y="255"/>
                  </a:lnTo>
                  <a:lnTo>
                    <a:pt x="291" y="7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50"/>
            <p:cNvSpPr/>
            <p:nvPr/>
          </p:nvSpPr>
          <p:spPr>
            <a:xfrm>
              <a:off x="3347114" y="4222837"/>
              <a:ext cx="8692" cy="9225"/>
            </a:xfrm>
            <a:custGeom>
              <a:avLst/>
              <a:gdLst/>
              <a:ahLst/>
              <a:cxnLst/>
              <a:rect l="l" t="t" r="r" b="b"/>
              <a:pathLst>
                <a:path w="310" h="329" extrusionOk="0">
                  <a:moveTo>
                    <a:pt x="153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53" y="329"/>
                  </a:lnTo>
                  <a:lnTo>
                    <a:pt x="310" y="255"/>
                  </a:lnTo>
                  <a:lnTo>
                    <a:pt x="310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3355779" y="4222837"/>
              <a:ext cx="8076" cy="9225"/>
            </a:xfrm>
            <a:custGeom>
              <a:avLst/>
              <a:gdLst/>
              <a:ahLst/>
              <a:cxnLst/>
              <a:rect l="l" t="t" r="r" b="b"/>
              <a:pathLst>
                <a:path w="288" h="329" extrusionOk="0">
                  <a:moveTo>
                    <a:pt x="153" y="1"/>
                  </a:moveTo>
                  <a:lnTo>
                    <a:pt x="1" y="79"/>
                  </a:lnTo>
                  <a:lnTo>
                    <a:pt x="1" y="255"/>
                  </a:lnTo>
                  <a:lnTo>
                    <a:pt x="153" y="329"/>
                  </a:lnTo>
                  <a:lnTo>
                    <a:pt x="287" y="255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3364331" y="4222837"/>
              <a:ext cx="8188" cy="9225"/>
            </a:xfrm>
            <a:custGeom>
              <a:avLst/>
              <a:gdLst/>
              <a:ahLst/>
              <a:cxnLst/>
              <a:rect l="l" t="t" r="r" b="b"/>
              <a:pathLst>
                <a:path w="292" h="329" extrusionOk="0">
                  <a:moveTo>
                    <a:pt x="158" y="1"/>
                  </a:moveTo>
                  <a:lnTo>
                    <a:pt x="1" y="79"/>
                  </a:lnTo>
                  <a:lnTo>
                    <a:pt x="1" y="255"/>
                  </a:lnTo>
                  <a:lnTo>
                    <a:pt x="158" y="329"/>
                  </a:lnTo>
                  <a:lnTo>
                    <a:pt x="292" y="255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3373023" y="4222837"/>
              <a:ext cx="8047" cy="9225"/>
            </a:xfrm>
            <a:custGeom>
              <a:avLst/>
              <a:gdLst/>
              <a:ahLst/>
              <a:cxnLst/>
              <a:rect l="l" t="t" r="r" b="b"/>
              <a:pathLst>
                <a:path w="287" h="329" extrusionOk="0">
                  <a:moveTo>
                    <a:pt x="134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53" y="329"/>
                  </a:lnTo>
                  <a:lnTo>
                    <a:pt x="287" y="25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50"/>
            <p:cNvSpPr/>
            <p:nvPr/>
          </p:nvSpPr>
          <p:spPr>
            <a:xfrm>
              <a:off x="3329225" y="4230492"/>
              <a:ext cx="4963" cy="9225"/>
            </a:xfrm>
            <a:custGeom>
              <a:avLst/>
              <a:gdLst/>
              <a:ahLst/>
              <a:cxnLst/>
              <a:rect l="l" t="t" r="r" b="b"/>
              <a:pathLst>
                <a:path w="177" h="329" extrusionOk="0">
                  <a:moveTo>
                    <a:pt x="24" y="0"/>
                  </a:moveTo>
                  <a:lnTo>
                    <a:pt x="1" y="19"/>
                  </a:lnTo>
                  <a:lnTo>
                    <a:pt x="1" y="98"/>
                  </a:lnTo>
                  <a:lnTo>
                    <a:pt x="1" y="305"/>
                  </a:lnTo>
                  <a:lnTo>
                    <a:pt x="24" y="329"/>
                  </a:lnTo>
                  <a:lnTo>
                    <a:pt x="176" y="232"/>
                  </a:lnTo>
                  <a:lnTo>
                    <a:pt x="176" y="7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50"/>
            <p:cNvSpPr/>
            <p:nvPr/>
          </p:nvSpPr>
          <p:spPr>
            <a:xfrm>
              <a:off x="3334664" y="422995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5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35" y="348"/>
                  </a:lnTo>
                  <a:lnTo>
                    <a:pt x="292" y="251"/>
                  </a:lnTo>
                  <a:lnTo>
                    <a:pt x="292" y="93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50"/>
            <p:cNvSpPr/>
            <p:nvPr/>
          </p:nvSpPr>
          <p:spPr>
            <a:xfrm>
              <a:off x="3343357" y="422995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3"/>
                  </a:lnTo>
                  <a:lnTo>
                    <a:pt x="0" y="251"/>
                  </a:lnTo>
                  <a:lnTo>
                    <a:pt x="134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50"/>
            <p:cNvSpPr/>
            <p:nvPr/>
          </p:nvSpPr>
          <p:spPr>
            <a:xfrm>
              <a:off x="3351376" y="422995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58" y="348"/>
                  </a:lnTo>
                  <a:lnTo>
                    <a:pt x="292" y="251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50"/>
            <p:cNvSpPr/>
            <p:nvPr/>
          </p:nvSpPr>
          <p:spPr>
            <a:xfrm>
              <a:off x="3360069" y="422995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3"/>
                  </a:lnTo>
                  <a:lnTo>
                    <a:pt x="0" y="251"/>
                  </a:lnTo>
                  <a:lnTo>
                    <a:pt x="153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50"/>
            <p:cNvSpPr/>
            <p:nvPr/>
          </p:nvSpPr>
          <p:spPr>
            <a:xfrm>
              <a:off x="3368733" y="422995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53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50"/>
            <p:cNvSpPr/>
            <p:nvPr/>
          </p:nvSpPr>
          <p:spPr>
            <a:xfrm>
              <a:off x="3377285" y="4230492"/>
              <a:ext cx="4963" cy="9225"/>
            </a:xfrm>
            <a:custGeom>
              <a:avLst/>
              <a:gdLst/>
              <a:ahLst/>
              <a:cxnLst/>
              <a:rect l="l" t="t" r="r" b="b"/>
              <a:pathLst>
                <a:path w="177" h="329" extrusionOk="0">
                  <a:moveTo>
                    <a:pt x="135" y="0"/>
                  </a:moveTo>
                  <a:lnTo>
                    <a:pt x="1" y="74"/>
                  </a:lnTo>
                  <a:lnTo>
                    <a:pt x="1" y="232"/>
                  </a:lnTo>
                  <a:lnTo>
                    <a:pt x="158" y="329"/>
                  </a:lnTo>
                  <a:lnTo>
                    <a:pt x="158" y="305"/>
                  </a:lnTo>
                  <a:lnTo>
                    <a:pt x="176" y="98"/>
                  </a:lnTo>
                  <a:cubicBezTo>
                    <a:pt x="176" y="74"/>
                    <a:pt x="176" y="37"/>
                    <a:pt x="158" y="19"/>
                  </a:cubicBezTo>
                  <a:lnTo>
                    <a:pt x="13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50"/>
            <p:cNvSpPr/>
            <p:nvPr/>
          </p:nvSpPr>
          <p:spPr>
            <a:xfrm>
              <a:off x="3329225" y="4239689"/>
              <a:ext cx="673" cy="4823"/>
            </a:xfrm>
            <a:custGeom>
              <a:avLst/>
              <a:gdLst/>
              <a:ahLst/>
              <a:cxnLst/>
              <a:rect l="l" t="t" r="r" b="b"/>
              <a:pathLst>
                <a:path w="24" h="172" extrusionOk="0">
                  <a:moveTo>
                    <a:pt x="1" y="1"/>
                  </a:moveTo>
                  <a:lnTo>
                    <a:pt x="24" y="171"/>
                  </a:lnTo>
                  <a:lnTo>
                    <a:pt x="24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50"/>
            <p:cNvSpPr/>
            <p:nvPr/>
          </p:nvSpPr>
          <p:spPr>
            <a:xfrm>
              <a:off x="3330402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34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50"/>
            <p:cNvSpPr/>
            <p:nvPr/>
          </p:nvSpPr>
          <p:spPr>
            <a:xfrm>
              <a:off x="3338955" y="4237474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9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39" y="348"/>
                  </a:lnTo>
                  <a:lnTo>
                    <a:pt x="291" y="250"/>
                  </a:lnTo>
                  <a:lnTo>
                    <a:pt x="291" y="98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50"/>
            <p:cNvSpPr/>
            <p:nvPr/>
          </p:nvSpPr>
          <p:spPr>
            <a:xfrm>
              <a:off x="3347114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50"/>
            <p:cNvSpPr/>
            <p:nvPr/>
          </p:nvSpPr>
          <p:spPr>
            <a:xfrm>
              <a:off x="3355779" y="4237474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50"/>
            <p:cNvSpPr/>
            <p:nvPr/>
          </p:nvSpPr>
          <p:spPr>
            <a:xfrm>
              <a:off x="3364331" y="4237474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50"/>
            <p:cNvSpPr/>
            <p:nvPr/>
          </p:nvSpPr>
          <p:spPr>
            <a:xfrm>
              <a:off x="3373023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50"/>
            <p:cNvSpPr/>
            <p:nvPr/>
          </p:nvSpPr>
          <p:spPr>
            <a:xfrm>
              <a:off x="3381688" y="4240222"/>
              <a:ext cx="28" cy="2075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4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50"/>
            <p:cNvSpPr/>
            <p:nvPr/>
          </p:nvSpPr>
          <p:spPr>
            <a:xfrm>
              <a:off x="3329870" y="4244989"/>
              <a:ext cx="4318" cy="9253"/>
            </a:xfrm>
            <a:custGeom>
              <a:avLst/>
              <a:gdLst/>
              <a:ahLst/>
              <a:cxnLst/>
              <a:rect l="l" t="t" r="r" b="b"/>
              <a:pathLst>
                <a:path w="154" h="330" extrusionOk="0">
                  <a:moveTo>
                    <a:pt x="1" y="1"/>
                  </a:moveTo>
                  <a:lnTo>
                    <a:pt x="19" y="329"/>
                  </a:lnTo>
                  <a:lnTo>
                    <a:pt x="153" y="250"/>
                  </a:lnTo>
                  <a:lnTo>
                    <a:pt x="153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50"/>
            <p:cNvSpPr/>
            <p:nvPr/>
          </p:nvSpPr>
          <p:spPr>
            <a:xfrm>
              <a:off x="3334664" y="424498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5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35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50"/>
            <p:cNvSpPr/>
            <p:nvPr/>
          </p:nvSpPr>
          <p:spPr>
            <a:xfrm>
              <a:off x="3342824" y="424498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50"/>
            <p:cNvSpPr/>
            <p:nvPr/>
          </p:nvSpPr>
          <p:spPr>
            <a:xfrm>
              <a:off x="3351376" y="424498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50"/>
            <p:cNvSpPr/>
            <p:nvPr/>
          </p:nvSpPr>
          <p:spPr>
            <a:xfrm>
              <a:off x="3360069" y="424498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50"/>
            <p:cNvSpPr/>
            <p:nvPr/>
          </p:nvSpPr>
          <p:spPr>
            <a:xfrm>
              <a:off x="3368733" y="424498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50"/>
            <p:cNvSpPr/>
            <p:nvPr/>
          </p:nvSpPr>
          <p:spPr>
            <a:xfrm>
              <a:off x="3377285" y="4244989"/>
              <a:ext cx="4430" cy="9253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35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35" y="32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50"/>
            <p:cNvSpPr/>
            <p:nvPr/>
          </p:nvSpPr>
          <p:spPr>
            <a:xfrm>
              <a:off x="3330402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75"/>
                  </a:lnTo>
                  <a:lnTo>
                    <a:pt x="0" y="269"/>
                  </a:lnTo>
                  <a:lnTo>
                    <a:pt x="134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50"/>
            <p:cNvSpPr/>
            <p:nvPr/>
          </p:nvSpPr>
          <p:spPr>
            <a:xfrm>
              <a:off x="3338422" y="4252643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50"/>
            <p:cNvSpPr/>
            <p:nvPr/>
          </p:nvSpPr>
          <p:spPr>
            <a:xfrm>
              <a:off x="3347114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3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50"/>
            <p:cNvSpPr/>
            <p:nvPr/>
          </p:nvSpPr>
          <p:spPr>
            <a:xfrm>
              <a:off x="3355779" y="4252643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50"/>
            <p:cNvSpPr/>
            <p:nvPr/>
          </p:nvSpPr>
          <p:spPr>
            <a:xfrm>
              <a:off x="3364331" y="4252643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50"/>
            <p:cNvSpPr/>
            <p:nvPr/>
          </p:nvSpPr>
          <p:spPr>
            <a:xfrm>
              <a:off x="3373023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3"/>
                  </a:lnTo>
                  <a:lnTo>
                    <a:pt x="0" y="250"/>
                  </a:lnTo>
                  <a:lnTo>
                    <a:pt x="134" y="347"/>
                  </a:lnTo>
                  <a:lnTo>
                    <a:pt x="268" y="269"/>
                  </a:lnTo>
                  <a:lnTo>
                    <a:pt x="287" y="7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50"/>
            <p:cNvSpPr/>
            <p:nvPr/>
          </p:nvSpPr>
          <p:spPr>
            <a:xfrm>
              <a:off x="3330907" y="4260691"/>
              <a:ext cx="3281" cy="8188"/>
            </a:xfrm>
            <a:custGeom>
              <a:avLst/>
              <a:gdLst/>
              <a:ahLst/>
              <a:cxnLst/>
              <a:rect l="l" t="t" r="r" b="b"/>
              <a:pathLst>
                <a:path w="117" h="292" extrusionOk="0">
                  <a:moveTo>
                    <a:pt x="1" y="0"/>
                  </a:moveTo>
                  <a:lnTo>
                    <a:pt x="1" y="291"/>
                  </a:lnTo>
                  <a:lnTo>
                    <a:pt x="116" y="231"/>
                  </a:lnTo>
                  <a:lnTo>
                    <a:pt x="116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50"/>
            <p:cNvSpPr/>
            <p:nvPr/>
          </p:nvSpPr>
          <p:spPr>
            <a:xfrm>
              <a:off x="3334160" y="4260158"/>
              <a:ext cx="8692" cy="9758"/>
            </a:xfrm>
            <a:custGeom>
              <a:avLst/>
              <a:gdLst/>
              <a:ahLst/>
              <a:cxnLst/>
              <a:rect l="l" t="t" r="r" b="b"/>
              <a:pathLst>
                <a:path w="310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310" y="250"/>
                  </a:lnTo>
                  <a:lnTo>
                    <a:pt x="310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50"/>
            <p:cNvSpPr/>
            <p:nvPr/>
          </p:nvSpPr>
          <p:spPr>
            <a:xfrm>
              <a:off x="3342824" y="4260158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50"/>
            <p:cNvSpPr/>
            <p:nvPr/>
          </p:nvSpPr>
          <p:spPr>
            <a:xfrm>
              <a:off x="3351376" y="4260158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50"/>
            <p:cNvSpPr/>
            <p:nvPr/>
          </p:nvSpPr>
          <p:spPr>
            <a:xfrm>
              <a:off x="3360069" y="4260158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50"/>
            <p:cNvSpPr/>
            <p:nvPr/>
          </p:nvSpPr>
          <p:spPr>
            <a:xfrm>
              <a:off x="3368733" y="4260158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50"/>
            <p:cNvSpPr/>
            <p:nvPr/>
          </p:nvSpPr>
          <p:spPr>
            <a:xfrm>
              <a:off x="3377285" y="4260691"/>
              <a:ext cx="3281" cy="8188"/>
            </a:xfrm>
            <a:custGeom>
              <a:avLst/>
              <a:gdLst/>
              <a:ahLst/>
              <a:cxnLst/>
              <a:rect l="l" t="t" r="r" b="b"/>
              <a:pathLst>
                <a:path w="117" h="292" extrusionOk="0">
                  <a:moveTo>
                    <a:pt x="116" y="0"/>
                  </a:moveTo>
                  <a:lnTo>
                    <a:pt x="1" y="79"/>
                  </a:lnTo>
                  <a:lnTo>
                    <a:pt x="1" y="231"/>
                  </a:lnTo>
                  <a:lnTo>
                    <a:pt x="98" y="29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50"/>
            <p:cNvSpPr/>
            <p:nvPr/>
          </p:nvSpPr>
          <p:spPr>
            <a:xfrm>
              <a:off x="3330907" y="4267673"/>
              <a:ext cx="7543" cy="6001"/>
            </a:xfrm>
            <a:custGeom>
              <a:avLst/>
              <a:gdLst/>
              <a:ahLst/>
              <a:cxnLst/>
              <a:rect l="l" t="t" r="r" b="b"/>
              <a:pathLst>
                <a:path w="269" h="214" extrusionOk="0">
                  <a:moveTo>
                    <a:pt x="116" y="1"/>
                  </a:moveTo>
                  <a:lnTo>
                    <a:pt x="1" y="61"/>
                  </a:lnTo>
                  <a:lnTo>
                    <a:pt x="19" y="213"/>
                  </a:lnTo>
                  <a:lnTo>
                    <a:pt x="269" y="213"/>
                  </a:lnTo>
                  <a:lnTo>
                    <a:pt x="269" y="79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50"/>
            <p:cNvSpPr/>
            <p:nvPr/>
          </p:nvSpPr>
          <p:spPr>
            <a:xfrm>
              <a:off x="3338422" y="4267673"/>
              <a:ext cx="8188" cy="6001"/>
            </a:xfrm>
            <a:custGeom>
              <a:avLst/>
              <a:gdLst/>
              <a:ahLst/>
              <a:cxnLst/>
              <a:rect l="l" t="t" r="r" b="b"/>
              <a:pathLst>
                <a:path w="292" h="214" extrusionOk="0">
                  <a:moveTo>
                    <a:pt x="158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92" y="213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50"/>
            <p:cNvSpPr/>
            <p:nvPr/>
          </p:nvSpPr>
          <p:spPr>
            <a:xfrm>
              <a:off x="3347114" y="4267673"/>
              <a:ext cx="8047" cy="6001"/>
            </a:xfrm>
            <a:custGeom>
              <a:avLst/>
              <a:gdLst/>
              <a:ahLst/>
              <a:cxnLst/>
              <a:rect l="l" t="t" r="r" b="b"/>
              <a:pathLst>
                <a:path w="287" h="214" extrusionOk="0">
                  <a:moveTo>
                    <a:pt x="153" y="1"/>
                  </a:moveTo>
                  <a:lnTo>
                    <a:pt x="0" y="79"/>
                  </a:lnTo>
                  <a:lnTo>
                    <a:pt x="0" y="213"/>
                  </a:lnTo>
                  <a:lnTo>
                    <a:pt x="287" y="213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50"/>
            <p:cNvSpPr/>
            <p:nvPr/>
          </p:nvSpPr>
          <p:spPr>
            <a:xfrm>
              <a:off x="3355779" y="4267673"/>
              <a:ext cx="8076" cy="6001"/>
            </a:xfrm>
            <a:custGeom>
              <a:avLst/>
              <a:gdLst/>
              <a:ahLst/>
              <a:cxnLst/>
              <a:rect l="l" t="t" r="r" b="b"/>
              <a:pathLst>
                <a:path w="288" h="214" extrusionOk="0">
                  <a:moveTo>
                    <a:pt x="153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87" y="213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50"/>
            <p:cNvSpPr/>
            <p:nvPr/>
          </p:nvSpPr>
          <p:spPr>
            <a:xfrm>
              <a:off x="3364331" y="4267673"/>
              <a:ext cx="8188" cy="6001"/>
            </a:xfrm>
            <a:custGeom>
              <a:avLst/>
              <a:gdLst/>
              <a:ahLst/>
              <a:cxnLst/>
              <a:rect l="l" t="t" r="r" b="b"/>
              <a:pathLst>
                <a:path w="292" h="214" extrusionOk="0">
                  <a:moveTo>
                    <a:pt x="158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92" y="213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50"/>
            <p:cNvSpPr/>
            <p:nvPr/>
          </p:nvSpPr>
          <p:spPr>
            <a:xfrm>
              <a:off x="3373023" y="4267673"/>
              <a:ext cx="7010" cy="6001"/>
            </a:xfrm>
            <a:custGeom>
              <a:avLst/>
              <a:gdLst/>
              <a:ahLst/>
              <a:cxnLst/>
              <a:rect l="l" t="t" r="r" b="b"/>
              <a:pathLst>
                <a:path w="250" h="214" extrusionOk="0">
                  <a:moveTo>
                    <a:pt x="134" y="1"/>
                  </a:moveTo>
                  <a:lnTo>
                    <a:pt x="0" y="79"/>
                  </a:lnTo>
                  <a:lnTo>
                    <a:pt x="0" y="213"/>
                  </a:lnTo>
                  <a:lnTo>
                    <a:pt x="250" y="213"/>
                  </a:lnTo>
                  <a:lnTo>
                    <a:pt x="250" y="61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50"/>
            <p:cNvSpPr/>
            <p:nvPr/>
          </p:nvSpPr>
          <p:spPr>
            <a:xfrm>
              <a:off x="3330402" y="422995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50"/>
            <p:cNvSpPr/>
            <p:nvPr/>
          </p:nvSpPr>
          <p:spPr>
            <a:xfrm>
              <a:off x="3329870" y="4229959"/>
              <a:ext cx="561" cy="2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50"/>
            <p:cNvSpPr/>
            <p:nvPr/>
          </p:nvSpPr>
          <p:spPr>
            <a:xfrm>
              <a:off x="3330402" y="422995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50"/>
            <p:cNvSpPr/>
            <p:nvPr/>
          </p:nvSpPr>
          <p:spPr>
            <a:xfrm>
              <a:off x="3329870" y="4244484"/>
              <a:ext cx="28" cy="533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0"/>
                  </a:moveTo>
                  <a:lnTo>
                    <a:pt x="1" y="0"/>
                  </a:lnTo>
                  <a:lnTo>
                    <a:pt x="1" y="19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50"/>
            <p:cNvSpPr/>
            <p:nvPr/>
          </p:nvSpPr>
          <p:spPr>
            <a:xfrm>
              <a:off x="3329870" y="424498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50"/>
            <p:cNvSpPr/>
            <p:nvPr/>
          </p:nvSpPr>
          <p:spPr>
            <a:xfrm>
              <a:off x="3333627" y="4215855"/>
              <a:ext cx="44219" cy="3253"/>
            </a:xfrm>
            <a:custGeom>
              <a:avLst/>
              <a:gdLst/>
              <a:ahLst/>
              <a:cxnLst/>
              <a:rect l="l" t="t" r="r" b="b"/>
              <a:pathLst>
                <a:path w="1577" h="116" extrusionOk="0">
                  <a:moveTo>
                    <a:pt x="19" y="0"/>
                  </a:moveTo>
                  <a:cubicBezTo>
                    <a:pt x="1" y="0"/>
                    <a:pt x="1" y="19"/>
                    <a:pt x="1" y="19"/>
                  </a:cubicBezTo>
                  <a:lnTo>
                    <a:pt x="1" y="42"/>
                  </a:lnTo>
                  <a:lnTo>
                    <a:pt x="1" y="79"/>
                  </a:lnTo>
                  <a:cubicBezTo>
                    <a:pt x="1" y="97"/>
                    <a:pt x="1" y="97"/>
                    <a:pt x="19" y="97"/>
                  </a:cubicBezTo>
                  <a:lnTo>
                    <a:pt x="19" y="116"/>
                  </a:lnTo>
                  <a:lnTo>
                    <a:pt x="1539" y="116"/>
                  </a:lnTo>
                  <a:cubicBezTo>
                    <a:pt x="1558" y="116"/>
                    <a:pt x="1576" y="97"/>
                    <a:pt x="1576" y="79"/>
                  </a:cubicBezTo>
                  <a:lnTo>
                    <a:pt x="1576" y="42"/>
                  </a:lnTo>
                  <a:cubicBezTo>
                    <a:pt x="1576" y="19"/>
                    <a:pt x="1558" y="0"/>
                    <a:pt x="153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50"/>
            <p:cNvSpPr/>
            <p:nvPr/>
          </p:nvSpPr>
          <p:spPr>
            <a:xfrm>
              <a:off x="3334160" y="4215855"/>
              <a:ext cx="43686" cy="3253"/>
            </a:xfrm>
            <a:custGeom>
              <a:avLst/>
              <a:gdLst/>
              <a:ahLst/>
              <a:cxnLst/>
              <a:rect l="l" t="t" r="r" b="b"/>
              <a:pathLst>
                <a:path w="1558" h="116" extrusionOk="0">
                  <a:moveTo>
                    <a:pt x="1423" y="0"/>
                  </a:moveTo>
                  <a:lnTo>
                    <a:pt x="1423" y="79"/>
                  </a:lnTo>
                  <a:cubicBezTo>
                    <a:pt x="1423" y="79"/>
                    <a:pt x="134" y="97"/>
                    <a:pt x="0" y="97"/>
                  </a:cubicBezTo>
                  <a:lnTo>
                    <a:pt x="0" y="116"/>
                  </a:lnTo>
                  <a:lnTo>
                    <a:pt x="1520" y="116"/>
                  </a:lnTo>
                  <a:cubicBezTo>
                    <a:pt x="1539" y="116"/>
                    <a:pt x="1557" y="97"/>
                    <a:pt x="1557" y="79"/>
                  </a:cubicBezTo>
                  <a:lnTo>
                    <a:pt x="1557" y="42"/>
                  </a:lnTo>
                  <a:cubicBezTo>
                    <a:pt x="1557" y="19"/>
                    <a:pt x="1539" y="0"/>
                    <a:pt x="1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50"/>
            <p:cNvSpPr/>
            <p:nvPr/>
          </p:nvSpPr>
          <p:spPr>
            <a:xfrm>
              <a:off x="3333627" y="4215855"/>
              <a:ext cx="44219" cy="1178"/>
            </a:xfrm>
            <a:custGeom>
              <a:avLst/>
              <a:gdLst/>
              <a:ahLst/>
              <a:cxnLst/>
              <a:rect l="l" t="t" r="r" b="b"/>
              <a:pathLst>
                <a:path w="1577" h="42" extrusionOk="0">
                  <a:moveTo>
                    <a:pt x="19" y="0"/>
                  </a:moveTo>
                  <a:cubicBezTo>
                    <a:pt x="1" y="0"/>
                    <a:pt x="1" y="19"/>
                    <a:pt x="1" y="19"/>
                  </a:cubicBezTo>
                  <a:lnTo>
                    <a:pt x="1576" y="42"/>
                  </a:lnTo>
                  <a:cubicBezTo>
                    <a:pt x="1576" y="19"/>
                    <a:pt x="1558" y="0"/>
                    <a:pt x="153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50"/>
            <p:cNvSpPr/>
            <p:nvPr/>
          </p:nvSpPr>
          <p:spPr>
            <a:xfrm>
              <a:off x="3340637" y="4247204"/>
              <a:ext cx="25404" cy="11945"/>
            </a:xfrm>
            <a:custGeom>
              <a:avLst/>
              <a:gdLst/>
              <a:ahLst/>
              <a:cxnLst/>
              <a:rect l="l" t="t" r="r" b="b"/>
              <a:pathLst>
                <a:path w="906" h="426" extrusionOk="0">
                  <a:moveTo>
                    <a:pt x="0" y="1"/>
                  </a:moveTo>
                  <a:lnTo>
                    <a:pt x="56" y="426"/>
                  </a:lnTo>
                  <a:lnTo>
                    <a:pt x="906" y="310"/>
                  </a:lnTo>
                  <a:lnTo>
                    <a:pt x="864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50"/>
            <p:cNvSpPr/>
            <p:nvPr/>
          </p:nvSpPr>
          <p:spPr>
            <a:xfrm>
              <a:off x="3329870" y="4219080"/>
              <a:ext cx="53921" cy="56276"/>
            </a:xfrm>
            <a:custGeom>
              <a:avLst/>
              <a:gdLst/>
              <a:ahLst/>
              <a:cxnLst/>
              <a:rect l="l" t="t" r="r" b="b"/>
              <a:pathLst>
                <a:path w="1923" h="2007" extrusionOk="0">
                  <a:moveTo>
                    <a:pt x="1576" y="1"/>
                  </a:moveTo>
                  <a:lnTo>
                    <a:pt x="809" y="1600"/>
                  </a:lnTo>
                  <a:lnTo>
                    <a:pt x="1" y="1928"/>
                  </a:lnTo>
                  <a:lnTo>
                    <a:pt x="1" y="2006"/>
                  </a:lnTo>
                  <a:lnTo>
                    <a:pt x="1826" y="2006"/>
                  </a:lnTo>
                  <a:lnTo>
                    <a:pt x="1904" y="505"/>
                  </a:lnTo>
                  <a:cubicBezTo>
                    <a:pt x="1923" y="481"/>
                    <a:pt x="1904" y="444"/>
                    <a:pt x="1886" y="407"/>
                  </a:cubicBezTo>
                  <a:lnTo>
                    <a:pt x="1655" y="1"/>
                  </a:lnTo>
                  <a:close/>
                </a:path>
              </a:pathLst>
            </a:custGeom>
            <a:solidFill>
              <a:srgbClr val="9B5C31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0" name="Google Shape;2960;p50"/>
          <p:cNvGrpSpPr/>
          <p:nvPr/>
        </p:nvGrpSpPr>
        <p:grpSpPr>
          <a:xfrm>
            <a:off x="7276689" y="2667799"/>
            <a:ext cx="326526" cy="346248"/>
            <a:chOff x="3327682" y="4215855"/>
            <a:chExt cx="56108" cy="59501"/>
          </a:xfrm>
        </p:grpSpPr>
        <p:sp>
          <p:nvSpPr>
            <p:cNvPr id="2961" name="Google Shape;2961;p50"/>
            <p:cNvSpPr/>
            <p:nvPr/>
          </p:nvSpPr>
          <p:spPr>
            <a:xfrm>
              <a:off x="3327682" y="4219080"/>
              <a:ext cx="56108" cy="56276"/>
            </a:xfrm>
            <a:custGeom>
              <a:avLst/>
              <a:gdLst/>
              <a:ahLst/>
              <a:cxnLst/>
              <a:rect l="l" t="t" r="r" b="b"/>
              <a:pathLst>
                <a:path w="2001" h="2007" extrusionOk="0">
                  <a:moveTo>
                    <a:pt x="250" y="1"/>
                  </a:moveTo>
                  <a:lnTo>
                    <a:pt x="19" y="407"/>
                  </a:lnTo>
                  <a:cubicBezTo>
                    <a:pt x="0" y="444"/>
                    <a:pt x="0" y="481"/>
                    <a:pt x="0" y="505"/>
                  </a:cubicBezTo>
                  <a:lnTo>
                    <a:pt x="79" y="1928"/>
                  </a:lnTo>
                  <a:lnTo>
                    <a:pt x="79" y="2006"/>
                  </a:lnTo>
                  <a:lnTo>
                    <a:pt x="1904" y="2006"/>
                  </a:lnTo>
                  <a:lnTo>
                    <a:pt x="1927" y="1581"/>
                  </a:lnTo>
                  <a:lnTo>
                    <a:pt x="1982" y="505"/>
                  </a:lnTo>
                  <a:cubicBezTo>
                    <a:pt x="2001" y="481"/>
                    <a:pt x="1982" y="444"/>
                    <a:pt x="1964" y="407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50"/>
            <p:cNvSpPr/>
            <p:nvPr/>
          </p:nvSpPr>
          <p:spPr>
            <a:xfrm>
              <a:off x="3329225" y="4220257"/>
              <a:ext cx="53024" cy="53416"/>
            </a:xfrm>
            <a:custGeom>
              <a:avLst/>
              <a:gdLst/>
              <a:ahLst/>
              <a:cxnLst/>
              <a:rect l="l" t="t" r="r" b="b"/>
              <a:pathLst>
                <a:path w="1891" h="1905" extrusionOk="0">
                  <a:moveTo>
                    <a:pt x="213" y="0"/>
                  </a:moveTo>
                  <a:lnTo>
                    <a:pt x="195" y="56"/>
                  </a:lnTo>
                  <a:lnTo>
                    <a:pt x="195" y="74"/>
                  </a:lnTo>
                  <a:lnTo>
                    <a:pt x="176" y="74"/>
                  </a:lnTo>
                  <a:lnTo>
                    <a:pt x="176" y="93"/>
                  </a:lnTo>
                  <a:lnTo>
                    <a:pt x="42" y="347"/>
                  </a:lnTo>
                  <a:lnTo>
                    <a:pt x="24" y="347"/>
                  </a:lnTo>
                  <a:lnTo>
                    <a:pt x="24" y="365"/>
                  </a:lnTo>
                  <a:lnTo>
                    <a:pt x="1" y="384"/>
                  </a:lnTo>
                  <a:lnTo>
                    <a:pt x="1" y="463"/>
                  </a:lnTo>
                  <a:lnTo>
                    <a:pt x="1" y="670"/>
                  </a:lnTo>
                  <a:lnTo>
                    <a:pt x="1" y="694"/>
                  </a:lnTo>
                  <a:lnTo>
                    <a:pt x="24" y="864"/>
                  </a:lnTo>
                  <a:lnTo>
                    <a:pt x="24" y="883"/>
                  </a:lnTo>
                  <a:lnTo>
                    <a:pt x="42" y="1211"/>
                  </a:lnTo>
                  <a:lnTo>
                    <a:pt x="42" y="1230"/>
                  </a:lnTo>
                  <a:lnTo>
                    <a:pt x="42" y="1424"/>
                  </a:lnTo>
                  <a:lnTo>
                    <a:pt x="61" y="1442"/>
                  </a:lnTo>
                  <a:lnTo>
                    <a:pt x="61" y="1733"/>
                  </a:lnTo>
                  <a:lnTo>
                    <a:pt x="61" y="1752"/>
                  </a:lnTo>
                  <a:lnTo>
                    <a:pt x="79" y="1904"/>
                  </a:lnTo>
                  <a:lnTo>
                    <a:pt x="1812" y="1904"/>
                  </a:lnTo>
                  <a:lnTo>
                    <a:pt x="1812" y="1752"/>
                  </a:lnTo>
                  <a:lnTo>
                    <a:pt x="1812" y="1733"/>
                  </a:lnTo>
                  <a:lnTo>
                    <a:pt x="1830" y="1442"/>
                  </a:lnTo>
                  <a:lnTo>
                    <a:pt x="1830" y="1424"/>
                  </a:lnTo>
                  <a:lnTo>
                    <a:pt x="1849" y="1230"/>
                  </a:lnTo>
                  <a:lnTo>
                    <a:pt x="1849" y="1211"/>
                  </a:lnTo>
                  <a:lnTo>
                    <a:pt x="1872" y="883"/>
                  </a:lnTo>
                  <a:lnTo>
                    <a:pt x="1872" y="864"/>
                  </a:lnTo>
                  <a:lnTo>
                    <a:pt x="1872" y="786"/>
                  </a:lnTo>
                  <a:lnTo>
                    <a:pt x="1872" y="712"/>
                  </a:lnTo>
                  <a:lnTo>
                    <a:pt x="1872" y="694"/>
                  </a:lnTo>
                  <a:lnTo>
                    <a:pt x="1872" y="670"/>
                  </a:lnTo>
                  <a:lnTo>
                    <a:pt x="1890" y="463"/>
                  </a:lnTo>
                  <a:cubicBezTo>
                    <a:pt x="1890" y="439"/>
                    <a:pt x="1890" y="402"/>
                    <a:pt x="1872" y="384"/>
                  </a:cubicBezTo>
                  <a:lnTo>
                    <a:pt x="1849" y="365"/>
                  </a:lnTo>
                  <a:lnTo>
                    <a:pt x="1849" y="347"/>
                  </a:lnTo>
                  <a:lnTo>
                    <a:pt x="1696" y="93"/>
                  </a:lnTo>
                  <a:lnTo>
                    <a:pt x="1696" y="74"/>
                  </a:lnTo>
                  <a:lnTo>
                    <a:pt x="165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50"/>
            <p:cNvSpPr/>
            <p:nvPr/>
          </p:nvSpPr>
          <p:spPr>
            <a:xfrm>
              <a:off x="3334664" y="4220257"/>
              <a:ext cx="8188" cy="4290"/>
            </a:xfrm>
            <a:custGeom>
              <a:avLst/>
              <a:gdLst/>
              <a:ahLst/>
              <a:cxnLst/>
              <a:rect l="l" t="t" r="r" b="b"/>
              <a:pathLst>
                <a:path w="292" h="153" extrusionOk="0">
                  <a:moveTo>
                    <a:pt x="19" y="0"/>
                  </a:moveTo>
                  <a:lnTo>
                    <a:pt x="1" y="56"/>
                  </a:lnTo>
                  <a:lnTo>
                    <a:pt x="1" y="74"/>
                  </a:lnTo>
                  <a:lnTo>
                    <a:pt x="135" y="153"/>
                  </a:lnTo>
                  <a:lnTo>
                    <a:pt x="292" y="74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50"/>
            <p:cNvSpPr/>
            <p:nvPr/>
          </p:nvSpPr>
          <p:spPr>
            <a:xfrm>
              <a:off x="3343357" y="4220257"/>
              <a:ext cx="8047" cy="4290"/>
            </a:xfrm>
            <a:custGeom>
              <a:avLst/>
              <a:gdLst/>
              <a:ahLst/>
              <a:cxnLst/>
              <a:rect l="l" t="t" r="r" b="b"/>
              <a:pathLst>
                <a:path w="287" h="153" extrusionOk="0">
                  <a:moveTo>
                    <a:pt x="0" y="0"/>
                  </a:moveTo>
                  <a:lnTo>
                    <a:pt x="0" y="74"/>
                  </a:lnTo>
                  <a:lnTo>
                    <a:pt x="134" y="153"/>
                  </a:lnTo>
                  <a:lnTo>
                    <a:pt x="287" y="74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50"/>
            <p:cNvSpPr/>
            <p:nvPr/>
          </p:nvSpPr>
          <p:spPr>
            <a:xfrm>
              <a:off x="3351376" y="4220257"/>
              <a:ext cx="8720" cy="4290"/>
            </a:xfrm>
            <a:custGeom>
              <a:avLst/>
              <a:gdLst/>
              <a:ahLst/>
              <a:cxnLst/>
              <a:rect l="l" t="t" r="r" b="b"/>
              <a:pathLst>
                <a:path w="311" h="153" extrusionOk="0">
                  <a:moveTo>
                    <a:pt x="1" y="0"/>
                  </a:moveTo>
                  <a:lnTo>
                    <a:pt x="1" y="74"/>
                  </a:lnTo>
                  <a:lnTo>
                    <a:pt x="158" y="153"/>
                  </a:lnTo>
                  <a:lnTo>
                    <a:pt x="310" y="7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50"/>
            <p:cNvSpPr/>
            <p:nvPr/>
          </p:nvSpPr>
          <p:spPr>
            <a:xfrm>
              <a:off x="3360069" y="4220257"/>
              <a:ext cx="8047" cy="4290"/>
            </a:xfrm>
            <a:custGeom>
              <a:avLst/>
              <a:gdLst/>
              <a:ahLst/>
              <a:cxnLst/>
              <a:rect l="l" t="t" r="r" b="b"/>
              <a:pathLst>
                <a:path w="287" h="153" extrusionOk="0">
                  <a:moveTo>
                    <a:pt x="0" y="0"/>
                  </a:moveTo>
                  <a:lnTo>
                    <a:pt x="0" y="74"/>
                  </a:lnTo>
                  <a:lnTo>
                    <a:pt x="153" y="153"/>
                  </a:lnTo>
                  <a:lnTo>
                    <a:pt x="287" y="74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50"/>
            <p:cNvSpPr/>
            <p:nvPr/>
          </p:nvSpPr>
          <p:spPr>
            <a:xfrm>
              <a:off x="3368733" y="4220257"/>
              <a:ext cx="8076" cy="4290"/>
            </a:xfrm>
            <a:custGeom>
              <a:avLst/>
              <a:gdLst/>
              <a:ahLst/>
              <a:cxnLst/>
              <a:rect l="l" t="t" r="r" b="b"/>
              <a:pathLst>
                <a:path w="288" h="153" extrusionOk="0">
                  <a:moveTo>
                    <a:pt x="1" y="0"/>
                  </a:moveTo>
                  <a:lnTo>
                    <a:pt x="1" y="74"/>
                  </a:lnTo>
                  <a:lnTo>
                    <a:pt x="153" y="153"/>
                  </a:lnTo>
                  <a:lnTo>
                    <a:pt x="287" y="74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50"/>
            <p:cNvSpPr/>
            <p:nvPr/>
          </p:nvSpPr>
          <p:spPr>
            <a:xfrm>
              <a:off x="3330402" y="4222837"/>
              <a:ext cx="8047" cy="9225"/>
            </a:xfrm>
            <a:custGeom>
              <a:avLst/>
              <a:gdLst/>
              <a:ahLst/>
              <a:cxnLst/>
              <a:rect l="l" t="t" r="r" b="b"/>
              <a:pathLst>
                <a:path w="287" h="329" extrusionOk="0">
                  <a:moveTo>
                    <a:pt x="134" y="1"/>
                  </a:moveTo>
                  <a:lnTo>
                    <a:pt x="0" y="255"/>
                  </a:lnTo>
                  <a:lnTo>
                    <a:pt x="134" y="329"/>
                  </a:lnTo>
                  <a:lnTo>
                    <a:pt x="287" y="255"/>
                  </a:lnTo>
                  <a:lnTo>
                    <a:pt x="287" y="79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50"/>
            <p:cNvSpPr/>
            <p:nvPr/>
          </p:nvSpPr>
          <p:spPr>
            <a:xfrm>
              <a:off x="3338955" y="4222837"/>
              <a:ext cx="8188" cy="9225"/>
            </a:xfrm>
            <a:custGeom>
              <a:avLst/>
              <a:gdLst/>
              <a:ahLst/>
              <a:cxnLst/>
              <a:rect l="l" t="t" r="r" b="b"/>
              <a:pathLst>
                <a:path w="292" h="329" extrusionOk="0">
                  <a:moveTo>
                    <a:pt x="139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39" y="329"/>
                  </a:lnTo>
                  <a:lnTo>
                    <a:pt x="291" y="255"/>
                  </a:lnTo>
                  <a:lnTo>
                    <a:pt x="291" y="7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50"/>
            <p:cNvSpPr/>
            <p:nvPr/>
          </p:nvSpPr>
          <p:spPr>
            <a:xfrm>
              <a:off x="3347114" y="4222837"/>
              <a:ext cx="8692" cy="9225"/>
            </a:xfrm>
            <a:custGeom>
              <a:avLst/>
              <a:gdLst/>
              <a:ahLst/>
              <a:cxnLst/>
              <a:rect l="l" t="t" r="r" b="b"/>
              <a:pathLst>
                <a:path w="310" h="329" extrusionOk="0">
                  <a:moveTo>
                    <a:pt x="153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53" y="329"/>
                  </a:lnTo>
                  <a:lnTo>
                    <a:pt x="310" y="255"/>
                  </a:lnTo>
                  <a:lnTo>
                    <a:pt x="310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50"/>
            <p:cNvSpPr/>
            <p:nvPr/>
          </p:nvSpPr>
          <p:spPr>
            <a:xfrm>
              <a:off x="3355779" y="4222837"/>
              <a:ext cx="8076" cy="9225"/>
            </a:xfrm>
            <a:custGeom>
              <a:avLst/>
              <a:gdLst/>
              <a:ahLst/>
              <a:cxnLst/>
              <a:rect l="l" t="t" r="r" b="b"/>
              <a:pathLst>
                <a:path w="288" h="329" extrusionOk="0">
                  <a:moveTo>
                    <a:pt x="153" y="1"/>
                  </a:moveTo>
                  <a:lnTo>
                    <a:pt x="1" y="79"/>
                  </a:lnTo>
                  <a:lnTo>
                    <a:pt x="1" y="255"/>
                  </a:lnTo>
                  <a:lnTo>
                    <a:pt x="153" y="329"/>
                  </a:lnTo>
                  <a:lnTo>
                    <a:pt x="287" y="255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50"/>
            <p:cNvSpPr/>
            <p:nvPr/>
          </p:nvSpPr>
          <p:spPr>
            <a:xfrm>
              <a:off x="3364331" y="4222837"/>
              <a:ext cx="8188" cy="9225"/>
            </a:xfrm>
            <a:custGeom>
              <a:avLst/>
              <a:gdLst/>
              <a:ahLst/>
              <a:cxnLst/>
              <a:rect l="l" t="t" r="r" b="b"/>
              <a:pathLst>
                <a:path w="292" h="329" extrusionOk="0">
                  <a:moveTo>
                    <a:pt x="158" y="1"/>
                  </a:moveTo>
                  <a:lnTo>
                    <a:pt x="1" y="79"/>
                  </a:lnTo>
                  <a:lnTo>
                    <a:pt x="1" y="255"/>
                  </a:lnTo>
                  <a:lnTo>
                    <a:pt x="158" y="329"/>
                  </a:lnTo>
                  <a:lnTo>
                    <a:pt x="292" y="255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50"/>
            <p:cNvSpPr/>
            <p:nvPr/>
          </p:nvSpPr>
          <p:spPr>
            <a:xfrm>
              <a:off x="3373023" y="4222837"/>
              <a:ext cx="8047" cy="9225"/>
            </a:xfrm>
            <a:custGeom>
              <a:avLst/>
              <a:gdLst/>
              <a:ahLst/>
              <a:cxnLst/>
              <a:rect l="l" t="t" r="r" b="b"/>
              <a:pathLst>
                <a:path w="287" h="329" extrusionOk="0">
                  <a:moveTo>
                    <a:pt x="134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53" y="329"/>
                  </a:lnTo>
                  <a:lnTo>
                    <a:pt x="287" y="25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50"/>
            <p:cNvSpPr/>
            <p:nvPr/>
          </p:nvSpPr>
          <p:spPr>
            <a:xfrm>
              <a:off x="3329225" y="4230492"/>
              <a:ext cx="4963" cy="9225"/>
            </a:xfrm>
            <a:custGeom>
              <a:avLst/>
              <a:gdLst/>
              <a:ahLst/>
              <a:cxnLst/>
              <a:rect l="l" t="t" r="r" b="b"/>
              <a:pathLst>
                <a:path w="177" h="329" extrusionOk="0">
                  <a:moveTo>
                    <a:pt x="24" y="0"/>
                  </a:moveTo>
                  <a:lnTo>
                    <a:pt x="1" y="19"/>
                  </a:lnTo>
                  <a:lnTo>
                    <a:pt x="1" y="98"/>
                  </a:lnTo>
                  <a:lnTo>
                    <a:pt x="1" y="305"/>
                  </a:lnTo>
                  <a:lnTo>
                    <a:pt x="24" y="329"/>
                  </a:lnTo>
                  <a:lnTo>
                    <a:pt x="176" y="232"/>
                  </a:lnTo>
                  <a:lnTo>
                    <a:pt x="176" y="7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50"/>
            <p:cNvSpPr/>
            <p:nvPr/>
          </p:nvSpPr>
          <p:spPr>
            <a:xfrm>
              <a:off x="3334664" y="422995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5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35" y="348"/>
                  </a:lnTo>
                  <a:lnTo>
                    <a:pt x="292" y="251"/>
                  </a:lnTo>
                  <a:lnTo>
                    <a:pt x="292" y="93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50"/>
            <p:cNvSpPr/>
            <p:nvPr/>
          </p:nvSpPr>
          <p:spPr>
            <a:xfrm>
              <a:off x="3343357" y="422995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3"/>
                  </a:lnTo>
                  <a:lnTo>
                    <a:pt x="0" y="251"/>
                  </a:lnTo>
                  <a:lnTo>
                    <a:pt x="134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50"/>
            <p:cNvSpPr/>
            <p:nvPr/>
          </p:nvSpPr>
          <p:spPr>
            <a:xfrm>
              <a:off x="3351376" y="422995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58" y="348"/>
                  </a:lnTo>
                  <a:lnTo>
                    <a:pt x="292" y="251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50"/>
            <p:cNvSpPr/>
            <p:nvPr/>
          </p:nvSpPr>
          <p:spPr>
            <a:xfrm>
              <a:off x="3360069" y="422995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3"/>
                  </a:lnTo>
                  <a:lnTo>
                    <a:pt x="0" y="251"/>
                  </a:lnTo>
                  <a:lnTo>
                    <a:pt x="153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50"/>
            <p:cNvSpPr/>
            <p:nvPr/>
          </p:nvSpPr>
          <p:spPr>
            <a:xfrm>
              <a:off x="3368733" y="422995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53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50"/>
            <p:cNvSpPr/>
            <p:nvPr/>
          </p:nvSpPr>
          <p:spPr>
            <a:xfrm>
              <a:off x="3377285" y="4230492"/>
              <a:ext cx="4963" cy="9225"/>
            </a:xfrm>
            <a:custGeom>
              <a:avLst/>
              <a:gdLst/>
              <a:ahLst/>
              <a:cxnLst/>
              <a:rect l="l" t="t" r="r" b="b"/>
              <a:pathLst>
                <a:path w="177" h="329" extrusionOk="0">
                  <a:moveTo>
                    <a:pt x="135" y="0"/>
                  </a:moveTo>
                  <a:lnTo>
                    <a:pt x="1" y="74"/>
                  </a:lnTo>
                  <a:lnTo>
                    <a:pt x="1" y="232"/>
                  </a:lnTo>
                  <a:lnTo>
                    <a:pt x="158" y="329"/>
                  </a:lnTo>
                  <a:lnTo>
                    <a:pt x="158" y="305"/>
                  </a:lnTo>
                  <a:lnTo>
                    <a:pt x="176" y="98"/>
                  </a:lnTo>
                  <a:cubicBezTo>
                    <a:pt x="176" y="74"/>
                    <a:pt x="176" y="37"/>
                    <a:pt x="158" y="19"/>
                  </a:cubicBezTo>
                  <a:lnTo>
                    <a:pt x="13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50"/>
            <p:cNvSpPr/>
            <p:nvPr/>
          </p:nvSpPr>
          <p:spPr>
            <a:xfrm>
              <a:off x="3329225" y="4239689"/>
              <a:ext cx="673" cy="4823"/>
            </a:xfrm>
            <a:custGeom>
              <a:avLst/>
              <a:gdLst/>
              <a:ahLst/>
              <a:cxnLst/>
              <a:rect l="l" t="t" r="r" b="b"/>
              <a:pathLst>
                <a:path w="24" h="172" extrusionOk="0">
                  <a:moveTo>
                    <a:pt x="1" y="1"/>
                  </a:moveTo>
                  <a:lnTo>
                    <a:pt x="24" y="171"/>
                  </a:lnTo>
                  <a:lnTo>
                    <a:pt x="24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50"/>
            <p:cNvSpPr/>
            <p:nvPr/>
          </p:nvSpPr>
          <p:spPr>
            <a:xfrm>
              <a:off x="3330402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34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50"/>
            <p:cNvSpPr/>
            <p:nvPr/>
          </p:nvSpPr>
          <p:spPr>
            <a:xfrm>
              <a:off x="3338955" y="4237474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9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39" y="348"/>
                  </a:lnTo>
                  <a:lnTo>
                    <a:pt x="291" y="250"/>
                  </a:lnTo>
                  <a:lnTo>
                    <a:pt x="291" y="98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50"/>
            <p:cNvSpPr/>
            <p:nvPr/>
          </p:nvSpPr>
          <p:spPr>
            <a:xfrm>
              <a:off x="3347114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50"/>
            <p:cNvSpPr/>
            <p:nvPr/>
          </p:nvSpPr>
          <p:spPr>
            <a:xfrm>
              <a:off x="3355779" y="4237474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50"/>
            <p:cNvSpPr/>
            <p:nvPr/>
          </p:nvSpPr>
          <p:spPr>
            <a:xfrm>
              <a:off x="3364331" y="4237474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50"/>
            <p:cNvSpPr/>
            <p:nvPr/>
          </p:nvSpPr>
          <p:spPr>
            <a:xfrm>
              <a:off x="3373023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50"/>
            <p:cNvSpPr/>
            <p:nvPr/>
          </p:nvSpPr>
          <p:spPr>
            <a:xfrm>
              <a:off x="3381688" y="4240222"/>
              <a:ext cx="28" cy="2075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4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50"/>
            <p:cNvSpPr/>
            <p:nvPr/>
          </p:nvSpPr>
          <p:spPr>
            <a:xfrm>
              <a:off x="3329870" y="4244989"/>
              <a:ext cx="4318" cy="9253"/>
            </a:xfrm>
            <a:custGeom>
              <a:avLst/>
              <a:gdLst/>
              <a:ahLst/>
              <a:cxnLst/>
              <a:rect l="l" t="t" r="r" b="b"/>
              <a:pathLst>
                <a:path w="154" h="330" extrusionOk="0">
                  <a:moveTo>
                    <a:pt x="1" y="1"/>
                  </a:moveTo>
                  <a:lnTo>
                    <a:pt x="19" y="329"/>
                  </a:lnTo>
                  <a:lnTo>
                    <a:pt x="153" y="250"/>
                  </a:lnTo>
                  <a:lnTo>
                    <a:pt x="153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0"/>
            <p:cNvSpPr/>
            <p:nvPr/>
          </p:nvSpPr>
          <p:spPr>
            <a:xfrm>
              <a:off x="3334664" y="424498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5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35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0"/>
            <p:cNvSpPr/>
            <p:nvPr/>
          </p:nvSpPr>
          <p:spPr>
            <a:xfrm>
              <a:off x="3342824" y="424498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0"/>
            <p:cNvSpPr/>
            <p:nvPr/>
          </p:nvSpPr>
          <p:spPr>
            <a:xfrm>
              <a:off x="3351376" y="424498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0"/>
            <p:cNvSpPr/>
            <p:nvPr/>
          </p:nvSpPr>
          <p:spPr>
            <a:xfrm>
              <a:off x="3360069" y="424498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0"/>
            <p:cNvSpPr/>
            <p:nvPr/>
          </p:nvSpPr>
          <p:spPr>
            <a:xfrm>
              <a:off x="3368733" y="424498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50"/>
            <p:cNvSpPr/>
            <p:nvPr/>
          </p:nvSpPr>
          <p:spPr>
            <a:xfrm>
              <a:off x="3377285" y="4244989"/>
              <a:ext cx="4430" cy="9253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35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35" y="32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50"/>
            <p:cNvSpPr/>
            <p:nvPr/>
          </p:nvSpPr>
          <p:spPr>
            <a:xfrm>
              <a:off x="3330402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75"/>
                  </a:lnTo>
                  <a:lnTo>
                    <a:pt x="0" y="269"/>
                  </a:lnTo>
                  <a:lnTo>
                    <a:pt x="134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0"/>
            <p:cNvSpPr/>
            <p:nvPr/>
          </p:nvSpPr>
          <p:spPr>
            <a:xfrm>
              <a:off x="3338422" y="4252643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0"/>
            <p:cNvSpPr/>
            <p:nvPr/>
          </p:nvSpPr>
          <p:spPr>
            <a:xfrm>
              <a:off x="3347114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3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50"/>
            <p:cNvSpPr/>
            <p:nvPr/>
          </p:nvSpPr>
          <p:spPr>
            <a:xfrm>
              <a:off x="3355779" y="4252643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50"/>
            <p:cNvSpPr/>
            <p:nvPr/>
          </p:nvSpPr>
          <p:spPr>
            <a:xfrm>
              <a:off x="3364331" y="4252643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50"/>
            <p:cNvSpPr/>
            <p:nvPr/>
          </p:nvSpPr>
          <p:spPr>
            <a:xfrm>
              <a:off x="3373023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3"/>
                  </a:lnTo>
                  <a:lnTo>
                    <a:pt x="0" y="250"/>
                  </a:lnTo>
                  <a:lnTo>
                    <a:pt x="134" y="347"/>
                  </a:lnTo>
                  <a:lnTo>
                    <a:pt x="268" y="269"/>
                  </a:lnTo>
                  <a:lnTo>
                    <a:pt x="287" y="7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0"/>
            <p:cNvSpPr/>
            <p:nvPr/>
          </p:nvSpPr>
          <p:spPr>
            <a:xfrm>
              <a:off x="3330907" y="4260691"/>
              <a:ext cx="3281" cy="8188"/>
            </a:xfrm>
            <a:custGeom>
              <a:avLst/>
              <a:gdLst/>
              <a:ahLst/>
              <a:cxnLst/>
              <a:rect l="l" t="t" r="r" b="b"/>
              <a:pathLst>
                <a:path w="117" h="292" extrusionOk="0">
                  <a:moveTo>
                    <a:pt x="1" y="0"/>
                  </a:moveTo>
                  <a:lnTo>
                    <a:pt x="1" y="291"/>
                  </a:lnTo>
                  <a:lnTo>
                    <a:pt x="116" y="231"/>
                  </a:lnTo>
                  <a:lnTo>
                    <a:pt x="116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0"/>
            <p:cNvSpPr/>
            <p:nvPr/>
          </p:nvSpPr>
          <p:spPr>
            <a:xfrm>
              <a:off x="3334160" y="4260158"/>
              <a:ext cx="8692" cy="9758"/>
            </a:xfrm>
            <a:custGeom>
              <a:avLst/>
              <a:gdLst/>
              <a:ahLst/>
              <a:cxnLst/>
              <a:rect l="l" t="t" r="r" b="b"/>
              <a:pathLst>
                <a:path w="310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310" y="250"/>
                  </a:lnTo>
                  <a:lnTo>
                    <a:pt x="310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0"/>
            <p:cNvSpPr/>
            <p:nvPr/>
          </p:nvSpPr>
          <p:spPr>
            <a:xfrm>
              <a:off x="3342824" y="4260158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0"/>
            <p:cNvSpPr/>
            <p:nvPr/>
          </p:nvSpPr>
          <p:spPr>
            <a:xfrm>
              <a:off x="3351376" y="4260158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0"/>
            <p:cNvSpPr/>
            <p:nvPr/>
          </p:nvSpPr>
          <p:spPr>
            <a:xfrm>
              <a:off x="3360069" y="4260158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0"/>
            <p:cNvSpPr/>
            <p:nvPr/>
          </p:nvSpPr>
          <p:spPr>
            <a:xfrm>
              <a:off x="3368733" y="4260158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0"/>
            <p:cNvSpPr/>
            <p:nvPr/>
          </p:nvSpPr>
          <p:spPr>
            <a:xfrm>
              <a:off x="3377285" y="4260691"/>
              <a:ext cx="3281" cy="8188"/>
            </a:xfrm>
            <a:custGeom>
              <a:avLst/>
              <a:gdLst/>
              <a:ahLst/>
              <a:cxnLst/>
              <a:rect l="l" t="t" r="r" b="b"/>
              <a:pathLst>
                <a:path w="117" h="292" extrusionOk="0">
                  <a:moveTo>
                    <a:pt x="116" y="0"/>
                  </a:moveTo>
                  <a:lnTo>
                    <a:pt x="1" y="79"/>
                  </a:lnTo>
                  <a:lnTo>
                    <a:pt x="1" y="231"/>
                  </a:lnTo>
                  <a:lnTo>
                    <a:pt x="98" y="29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0"/>
            <p:cNvSpPr/>
            <p:nvPr/>
          </p:nvSpPr>
          <p:spPr>
            <a:xfrm>
              <a:off x="3330907" y="4267673"/>
              <a:ext cx="7543" cy="6001"/>
            </a:xfrm>
            <a:custGeom>
              <a:avLst/>
              <a:gdLst/>
              <a:ahLst/>
              <a:cxnLst/>
              <a:rect l="l" t="t" r="r" b="b"/>
              <a:pathLst>
                <a:path w="269" h="214" extrusionOk="0">
                  <a:moveTo>
                    <a:pt x="116" y="1"/>
                  </a:moveTo>
                  <a:lnTo>
                    <a:pt x="1" y="61"/>
                  </a:lnTo>
                  <a:lnTo>
                    <a:pt x="19" y="213"/>
                  </a:lnTo>
                  <a:lnTo>
                    <a:pt x="269" y="213"/>
                  </a:lnTo>
                  <a:lnTo>
                    <a:pt x="269" y="79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0"/>
            <p:cNvSpPr/>
            <p:nvPr/>
          </p:nvSpPr>
          <p:spPr>
            <a:xfrm>
              <a:off x="3338422" y="4267673"/>
              <a:ext cx="8188" cy="6001"/>
            </a:xfrm>
            <a:custGeom>
              <a:avLst/>
              <a:gdLst/>
              <a:ahLst/>
              <a:cxnLst/>
              <a:rect l="l" t="t" r="r" b="b"/>
              <a:pathLst>
                <a:path w="292" h="214" extrusionOk="0">
                  <a:moveTo>
                    <a:pt x="158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92" y="213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0"/>
            <p:cNvSpPr/>
            <p:nvPr/>
          </p:nvSpPr>
          <p:spPr>
            <a:xfrm>
              <a:off x="3347114" y="4267673"/>
              <a:ext cx="8047" cy="6001"/>
            </a:xfrm>
            <a:custGeom>
              <a:avLst/>
              <a:gdLst/>
              <a:ahLst/>
              <a:cxnLst/>
              <a:rect l="l" t="t" r="r" b="b"/>
              <a:pathLst>
                <a:path w="287" h="214" extrusionOk="0">
                  <a:moveTo>
                    <a:pt x="153" y="1"/>
                  </a:moveTo>
                  <a:lnTo>
                    <a:pt x="0" y="79"/>
                  </a:lnTo>
                  <a:lnTo>
                    <a:pt x="0" y="213"/>
                  </a:lnTo>
                  <a:lnTo>
                    <a:pt x="287" y="213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0"/>
            <p:cNvSpPr/>
            <p:nvPr/>
          </p:nvSpPr>
          <p:spPr>
            <a:xfrm>
              <a:off x="3355779" y="4267673"/>
              <a:ext cx="8076" cy="6001"/>
            </a:xfrm>
            <a:custGeom>
              <a:avLst/>
              <a:gdLst/>
              <a:ahLst/>
              <a:cxnLst/>
              <a:rect l="l" t="t" r="r" b="b"/>
              <a:pathLst>
                <a:path w="288" h="214" extrusionOk="0">
                  <a:moveTo>
                    <a:pt x="153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87" y="213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0"/>
            <p:cNvSpPr/>
            <p:nvPr/>
          </p:nvSpPr>
          <p:spPr>
            <a:xfrm>
              <a:off x="3364331" y="4267673"/>
              <a:ext cx="8188" cy="6001"/>
            </a:xfrm>
            <a:custGeom>
              <a:avLst/>
              <a:gdLst/>
              <a:ahLst/>
              <a:cxnLst/>
              <a:rect l="l" t="t" r="r" b="b"/>
              <a:pathLst>
                <a:path w="292" h="214" extrusionOk="0">
                  <a:moveTo>
                    <a:pt x="158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92" y="213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0"/>
            <p:cNvSpPr/>
            <p:nvPr/>
          </p:nvSpPr>
          <p:spPr>
            <a:xfrm>
              <a:off x="3373023" y="4267673"/>
              <a:ext cx="7010" cy="6001"/>
            </a:xfrm>
            <a:custGeom>
              <a:avLst/>
              <a:gdLst/>
              <a:ahLst/>
              <a:cxnLst/>
              <a:rect l="l" t="t" r="r" b="b"/>
              <a:pathLst>
                <a:path w="250" h="214" extrusionOk="0">
                  <a:moveTo>
                    <a:pt x="134" y="1"/>
                  </a:moveTo>
                  <a:lnTo>
                    <a:pt x="0" y="79"/>
                  </a:lnTo>
                  <a:lnTo>
                    <a:pt x="0" y="213"/>
                  </a:lnTo>
                  <a:lnTo>
                    <a:pt x="250" y="213"/>
                  </a:lnTo>
                  <a:lnTo>
                    <a:pt x="250" y="61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0"/>
            <p:cNvSpPr/>
            <p:nvPr/>
          </p:nvSpPr>
          <p:spPr>
            <a:xfrm>
              <a:off x="3330402" y="422995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50"/>
            <p:cNvSpPr/>
            <p:nvPr/>
          </p:nvSpPr>
          <p:spPr>
            <a:xfrm>
              <a:off x="3329870" y="4229959"/>
              <a:ext cx="561" cy="2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50"/>
            <p:cNvSpPr/>
            <p:nvPr/>
          </p:nvSpPr>
          <p:spPr>
            <a:xfrm>
              <a:off x="3330402" y="422995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50"/>
            <p:cNvSpPr/>
            <p:nvPr/>
          </p:nvSpPr>
          <p:spPr>
            <a:xfrm>
              <a:off x="3329870" y="4244484"/>
              <a:ext cx="28" cy="533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0"/>
                  </a:moveTo>
                  <a:lnTo>
                    <a:pt x="1" y="0"/>
                  </a:lnTo>
                  <a:lnTo>
                    <a:pt x="1" y="19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50"/>
            <p:cNvSpPr/>
            <p:nvPr/>
          </p:nvSpPr>
          <p:spPr>
            <a:xfrm>
              <a:off x="3329870" y="424498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0"/>
            <p:cNvSpPr/>
            <p:nvPr/>
          </p:nvSpPr>
          <p:spPr>
            <a:xfrm>
              <a:off x="3333627" y="4215855"/>
              <a:ext cx="44219" cy="3253"/>
            </a:xfrm>
            <a:custGeom>
              <a:avLst/>
              <a:gdLst/>
              <a:ahLst/>
              <a:cxnLst/>
              <a:rect l="l" t="t" r="r" b="b"/>
              <a:pathLst>
                <a:path w="1577" h="116" extrusionOk="0">
                  <a:moveTo>
                    <a:pt x="19" y="0"/>
                  </a:moveTo>
                  <a:cubicBezTo>
                    <a:pt x="1" y="0"/>
                    <a:pt x="1" y="19"/>
                    <a:pt x="1" y="19"/>
                  </a:cubicBezTo>
                  <a:lnTo>
                    <a:pt x="1" y="42"/>
                  </a:lnTo>
                  <a:lnTo>
                    <a:pt x="1" y="79"/>
                  </a:lnTo>
                  <a:cubicBezTo>
                    <a:pt x="1" y="97"/>
                    <a:pt x="1" y="97"/>
                    <a:pt x="19" y="97"/>
                  </a:cubicBezTo>
                  <a:lnTo>
                    <a:pt x="19" y="116"/>
                  </a:lnTo>
                  <a:lnTo>
                    <a:pt x="1539" y="116"/>
                  </a:lnTo>
                  <a:cubicBezTo>
                    <a:pt x="1558" y="116"/>
                    <a:pt x="1576" y="97"/>
                    <a:pt x="1576" y="79"/>
                  </a:cubicBezTo>
                  <a:lnTo>
                    <a:pt x="1576" y="42"/>
                  </a:lnTo>
                  <a:cubicBezTo>
                    <a:pt x="1576" y="19"/>
                    <a:pt x="1558" y="0"/>
                    <a:pt x="153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0"/>
            <p:cNvSpPr/>
            <p:nvPr/>
          </p:nvSpPr>
          <p:spPr>
            <a:xfrm>
              <a:off x="3334160" y="4215855"/>
              <a:ext cx="43686" cy="3253"/>
            </a:xfrm>
            <a:custGeom>
              <a:avLst/>
              <a:gdLst/>
              <a:ahLst/>
              <a:cxnLst/>
              <a:rect l="l" t="t" r="r" b="b"/>
              <a:pathLst>
                <a:path w="1558" h="116" extrusionOk="0">
                  <a:moveTo>
                    <a:pt x="1423" y="0"/>
                  </a:moveTo>
                  <a:lnTo>
                    <a:pt x="1423" y="79"/>
                  </a:lnTo>
                  <a:cubicBezTo>
                    <a:pt x="1423" y="79"/>
                    <a:pt x="134" y="97"/>
                    <a:pt x="0" y="97"/>
                  </a:cubicBezTo>
                  <a:lnTo>
                    <a:pt x="0" y="116"/>
                  </a:lnTo>
                  <a:lnTo>
                    <a:pt x="1520" y="116"/>
                  </a:lnTo>
                  <a:cubicBezTo>
                    <a:pt x="1539" y="116"/>
                    <a:pt x="1557" y="97"/>
                    <a:pt x="1557" y="79"/>
                  </a:cubicBezTo>
                  <a:lnTo>
                    <a:pt x="1557" y="42"/>
                  </a:lnTo>
                  <a:cubicBezTo>
                    <a:pt x="1557" y="19"/>
                    <a:pt x="1539" y="0"/>
                    <a:pt x="1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0"/>
            <p:cNvSpPr/>
            <p:nvPr/>
          </p:nvSpPr>
          <p:spPr>
            <a:xfrm>
              <a:off x="3333627" y="4215855"/>
              <a:ext cx="44219" cy="1178"/>
            </a:xfrm>
            <a:custGeom>
              <a:avLst/>
              <a:gdLst/>
              <a:ahLst/>
              <a:cxnLst/>
              <a:rect l="l" t="t" r="r" b="b"/>
              <a:pathLst>
                <a:path w="1577" h="42" extrusionOk="0">
                  <a:moveTo>
                    <a:pt x="19" y="0"/>
                  </a:moveTo>
                  <a:cubicBezTo>
                    <a:pt x="1" y="0"/>
                    <a:pt x="1" y="19"/>
                    <a:pt x="1" y="19"/>
                  </a:cubicBezTo>
                  <a:lnTo>
                    <a:pt x="1576" y="42"/>
                  </a:lnTo>
                  <a:cubicBezTo>
                    <a:pt x="1576" y="19"/>
                    <a:pt x="1558" y="0"/>
                    <a:pt x="153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50"/>
            <p:cNvSpPr/>
            <p:nvPr/>
          </p:nvSpPr>
          <p:spPr>
            <a:xfrm>
              <a:off x="3340637" y="4247204"/>
              <a:ext cx="25404" cy="11945"/>
            </a:xfrm>
            <a:custGeom>
              <a:avLst/>
              <a:gdLst/>
              <a:ahLst/>
              <a:cxnLst/>
              <a:rect l="l" t="t" r="r" b="b"/>
              <a:pathLst>
                <a:path w="906" h="426" extrusionOk="0">
                  <a:moveTo>
                    <a:pt x="0" y="1"/>
                  </a:moveTo>
                  <a:lnTo>
                    <a:pt x="56" y="426"/>
                  </a:lnTo>
                  <a:lnTo>
                    <a:pt x="906" y="310"/>
                  </a:lnTo>
                  <a:lnTo>
                    <a:pt x="864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50"/>
            <p:cNvSpPr/>
            <p:nvPr/>
          </p:nvSpPr>
          <p:spPr>
            <a:xfrm>
              <a:off x="3329870" y="4219080"/>
              <a:ext cx="53921" cy="56276"/>
            </a:xfrm>
            <a:custGeom>
              <a:avLst/>
              <a:gdLst/>
              <a:ahLst/>
              <a:cxnLst/>
              <a:rect l="l" t="t" r="r" b="b"/>
              <a:pathLst>
                <a:path w="1923" h="2007" extrusionOk="0">
                  <a:moveTo>
                    <a:pt x="1576" y="1"/>
                  </a:moveTo>
                  <a:lnTo>
                    <a:pt x="809" y="1600"/>
                  </a:lnTo>
                  <a:lnTo>
                    <a:pt x="1" y="1928"/>
                  </a:lnTo>
                  <a:lnTo>
                    <a:pt x="1" y="2006"/>
                  </a:lnTo>
                  <a:lnTo>
                    <a:pt x="1826" y="2006"/>
                  </a:lnTo>
                  <a:lnTo>
                    <a:pt x="1904" y="505"/>
                  </a:lnTo>
                  <a:cubicBezTo>
                    <a:pt x="1923" y="481"/>
                    <a:pt x="1904" y="444"/>
                    <a:pt x="1886" y="407"/>
                  </a:cubicBezTo>
                  <a:lnTo>
                    <a:pt x="1655" y="1"/>
                  </a:lnTo>
                  <a:close/>
                </a:path>
              </a:pathLst>
            </a:custGeom>
            <a:solidFill>
              <a:srgbClr val="9B5C31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5" name="Google Shape;3025;p50"/>
          <p:cNvGrpSpPr/>
          <p:nvPr/>
        </p:nvGrpSpPr>
        <p:grpSpPr>
          <a:xfrm>
            <a:off x="7772364" y="2667799"/>
            <a:ext cx="326526" cy="346248"/>
            <a:chOff x="3327682" y="4215855"/>
            <a:chExt cx="56108" cy="59501"/>
          </a:xfrm>
        </p:grpSpPr>
        <p:sp>
          <p:nvSpPr>
            <p:cNvPr id="3026" name="Google Shape;3026;p50"/>
            <p:cNvSpPr/>
            <p:nvPr/>
          </p:nvSpPr>
          <p:spPr>
            <a:xfrm>
              <a:off x="3327682" y="4219080"/>
              <a:ext cx="56108" cy="56276"/>
            </a:xfrm>
            <a:custGeom>
              <a:avLst/>
              <a:gdLst/>
              <a:ahLst/>
              <a:cxnLst/>
              <a:rect l="l" t="t" r="r" b="b"/>
              <a:pathLst>
                <a:path w="2001" h="2007" extrusionOk="0">
                  <a:moveTo>
                    <a:pt x="250" y="1"/>
                  </a:moveTo>
                  <a:lnTo>
                    <a:pt x="19" y="407"/>
                  </a:lnTo>
                  <a:cubicBezTo>
                    <a:pt x="0" y="444"/>
                    <a:pt x="0" y="481"/>
                    <a:pt x="0" y="505"/>
                  </a:cubicBezTo>
                  <a:lnTo>
                    <a:pt x="79" y="1928"/>
                  </a:lnTo>
                  <a:lnTo>
                    <a:pt x="79" y="2006"/>
                  </a:lnTo>
                  <a:lnTo>
                    <a:pt x="1904" y="2006"/>
                  </a:lnTo>
                  <a:lnTo>
                    <a:pt x="1927" y="1581"/>
                  </a:lnTo>
                  <a:lnTo>
                    <a:pt x="1982" y="505"/>
                  </a:lnTo>
                  <a:cubicBezTo>
                    <a:pt x="2001" y="481"/>
                    <a:pt x="1982" y="444"/>
                    <a:pt x="1964" y="407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0"/>
            <p:cNvSpPr/>
            <p:nvPr/>
          </p:nvSpPr>
          <p:spPr>
            <a:xfrm>
              <a:off x="3329225" y="4220257"/>
              <a:ext cx="53024" cy="53416"/>
            </a:xfrm>
            <a:custGeom>
              <a:avLst/>
              <a:gdLst/>
              <a:ahLst/>
              <a:cxnLst/>
              <a:rect l="l" t="t" r="r" b="b"/>
              <a:pathLst>
                <a:path w="1891" h="1905" extrusionOk="0">
                  <a:moveTo>
                    <a:pt x="213" y="0"/>
                  </a:moveTo>
                  <a:lnTo>
                    <a:pt x="195" y="56"/>
                  </a:lnTo>
                  <a:lnTo>
                    <a:pt x="195" y="74"/>
                  </a:lnTo>
                  <a:lnTo>
                    <a:pt x="176" y="74"/>
                  </a:lnTo>
                  <a:lnTo>
                    <a:pt x="176" y="93"/>
                  </a:lnTo>
                  <a:lnTo>
                    <a:pt x="42" y="347"/>
                  </a:lnTo>
                  <a:lnTo>
                    <a:pt x="24" y="347"/>
                  </a:lnTo>
                  <a:lnTo>
                    <a:pt x="24" y="365"/>
                  </a:lnTo>
                  <a:lnTo>
                    <a:pt x="1" y="384"/>
                  </a:lnTo>
                  <a:lnTo>
                    <a:pt x="1" y="463"/>
                  </a:lnTo>
                  <a:lnTo>
                    <a:pt x="1" y="670"/>
                  </a:lnTo>
                  <a:lnTo>
                    <a:pt x="1" y="694"/>
                  </a:lnTo>
                  <a:lnTo>
                    <a:pt x="24" y="864"/>
                  </a:lnTo>
                  <a:lnTo>
                    <a:pt x="24" y="883"/>
                  </a:lnTo>
                  <a:lnTo>
                    <a:pt x="42" y="1211"/>
                  </a:lnTo>
                  <a:lnTo>
                    <a:pt x="42" y="1230"/>
                  </a:lnTo>
                  <a:lnTo>
                    <a:pt x="42" y="1424"/>
                  </a:lnTo>
                  <a:lnTo>
                    <a:pt x="61" y="1442"/>
                  </a:lnTo>
                  <a:lnTo>
                    <a:pt x="61" y="1733"/>
                  </a:lnTo>
                  <a:lnTo>
                    <a:pt x="61" y="1752"/>
                  </a:lnTo>
                  <a:lnTo>
                    <a:pt x="79" y="1904"/>
                  </a:lnTo>
                  <a:lnTo>
                    <a:pt x="1812" y="1904"/>
                  </a:lnTo>
                  <a:lnTo>
                    <a:pt x="1812" y="1752"/>
                  </a:lnTo>
                  <a:lnTo>
                    <a:pt x="1812" y="1733"/>
                  </a:lnTo>
                  <a:lnTo>
                    <a:pt x="1830" y="1442"/>
                  </a:lnTo>
                  <a:lnTo>
                    <a:pt x="1830" y="1424"/>
                  </a:lnTo>
                  <a:lnTo>
                    <a:pt x="1849" y="1230"/>
                  </a:lnTo>
                  <a:lnTo>
                    <a:pt x="1849" y="1211"/>
                  </a:lnTo>
                  <a:lnTo>
                    <a:pt x="1872" y="883"/>
                  </a:lnTo>
                  <a:lnTo>
                    <a:pt x="1872" y="864"/>
                  </a:lnTo>
                  <a:lnTo>
                    <a:pt x="1872" y="786"/>
                  </a:lnTo>
                  <a:lnTo>
                    <a:pt x="1872" y="712"/>
                  </a:lnTo>
                  <a:lnTo>
                    <a:pt x="1872" y="694"/>
                  </a:lnTo>
                  <a:lnTo>
                    <a:pt x="1872" y="670"/>
                  </a:lnTo>
                  <a:lnTo>
                    <a:pt x="1890" y="463"/>
                  </a:lnTo>
                  <a:cubicBezTo>
                    <a:pt x="1890" y="439"/>
                    <a:pt x="1890" y="402"/>
                    <a:pt x="1872" y="384"/>
                  </a:cubicBezTo>
                  <a:lnTo>
                    <a:pt x="1849" y="365"/>
                  </a:lnTo>
                  <a:lnTo>
                    <a:pt x="1849" y="347"/>
                  </a:lnTo>
                  <a:lnTo>
                    <a:pt x="1696" y="93"/>
                  </a:lnTo>
                  <a:lnTo>
                    <a:pt x="1696" y="74"/>
                  </a:lnTo>
                  <a:lnTo>
                    <a:pt x="165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0"/>
            <p:cNvSpPr/>
            <p:nvPr/>
          </p:nvSpPr>
          <p:spPr>
            <a:xfrm>
              <a:off x="3334664" y="4220257"/>
              <a:ext cx="8188" cy="4290"/>
            </a:xfrm>
            <a:custGeom>
              <a:avLst/>
              <a:gdLst/>
              <a:ahLst/>
              <a:cxnLst/>
              <a:rect l="l" t="t" r="r" b="b"/>
              <a:pathLst>
                <a:path w="292" h="153" extrusionOk="0">
                  <a:moveTo>
                    <a:pt x="19" y="0"/>
                  </a:moveTo>
                  <a:lnTo>
                    <a:pt x="1" y="56"/>
                  </a:lnTo>
                  <a:lnTo>
                    <a:pt x="1" y="74"/>
                  </a:lnTo>
                  <a:lnTo>
                    <a:pt x="135" y="153"/>
                  </a:lnTo>
                  <a:lnTo>
                    <a:pt x="292" y="74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50"/>
            <p:cNvSpPr/>
            <p:nvPr/>
          </p:nvSpPr>
          <p:spPr>
            <a:xfrm>
              <a:off x="3343357" y="4220257"/>
              <a:ext cx="8047" cy="4290"/>
            </a:xfrm>
            <a:custGeom>
              <a:avLst/>
              <a:gdLst/>
              <a:ahLst/>
              <a:cxnLst/>
              <a:rect l="l" t="t" r="r" b="b"/>
              <a:pathLst>
                <a:path w="287" h="153" extrusionOk="0">
                  <a:moveTo>
                    <a:pt x="0" y="0"/>
                  </a:moveTo>
                  <a:lnTo>
                    <a:pt x="0" y="74"/>
                  </a:lnTo>
                  <a:lnTo>
                    <a:pt x="134" y="153"/>
                  </a:lnTo>
                  <a:lnTo>
                    <a:pt x="287" y="74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50"/>
            <p:cNvSpPr/>
            <p:nvPr/>
          </p:nvSpPr>
          <p:spPr>
            <a:xfrm>
              <a:off x="3351376" y="4220257"/>
              <a:ext cx="8720" cy="4290"/>
            </a:xfrm>
            <a:custGeom>
              <a:avLst/>
              <a:gdLst/>
              <a:ahLst/>
              <a:cxnLst/>
              <a:rect l="l" t="t" r="r" b="b"/>
              <a:pathLst>
                <a:path w="311" h="153" extrusionOk="0">
                  <a:moveTo>
                    <a:pt x="1" y="0"/>
                  </a:moveTo>
                  <a:lnTo>
                    <a:pt x="1" y="74"/>
                  </a:lnTo>
                  <a:lnTo>
                    <a:pt x="158" y="153"/>
                  </a:lnTo>
                  <a:lnTo>
                    <a:pt x="310" y="7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0"/>
            <p:cNvSpPr/>
            <p:nvPr/>
          </p:nvSpPr>
          <p:spPr>
            <a:xfrm>
              <a:off x="3360069" y="4220257"/>
              <a:ext cx="8047" cy="4290"/>
            </a:xfrm>
            <a:custGeom>
              <a:avLst/>
              <a:gdLst/>
              <a:ahLst/>
              <a:cxnLst/>
              <a:rect l="l" t="t" r="r" b="b"/>
              <a:pathLst>
                <a:path w="287" h="153" extrusionOk="0">
                  <a:moveTo>
                    <a:pt x="0" y="0"/>
                  </a:moveTo>
                  <a:lnTo>
                    <a:pt x="0" y="74"/>
                  </a:lnTo>
                  <a:lnTo>
                    <a:pt x="153" y="153"/>
                  </a:lnTo>
                  <a:lnTo>
                    <a:pt x="287" y="74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0"/>
            <p:cNvSpPr/>
            <p:nvPr/>
          </p:nvSpPr>
          <p:spPr>
            <a:xfrm>
              <a:off x="3368733" y="4220257"/>
              <a:ext cx="8076" cy="4290"/>
            </a:xfrm>
            <a:custGeom>
              <a:avLst/>
              <a:gdLst/>
              <a:ahLst/>
              <a:cxnLst/>
              <a:rect l="l" t="t" r="r" b="b"/>
              <a:pathLst>
                <a:path w="288" h="153" extrusionOk="0">
                  <a:moveTo>
                    <a:pt x="1" y="0"/>
                  </a:moveTo>
                  <a:lnTo>
                    <a:pt x="1" y="74"/>
                  </a:lnTo>
                  <a:lnTo>
                    <a:pt x="153" y="153"/>
                  </a:lnTo>
                  <a:lnTo>
                    <a:pt x="287" y="74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0"/>
            <p:cNvSpPr/>
            <p:nvPr/>
          </p:nvSpPr>
          <p:spPr>
            <a:xfrm>
              <a:off x="3330402" y="4222837"/>
              <a:ext cx="8047" cy="9225"/>
            </a:xfrm>
            <a:custGeom>
              <a:avLst/>
              <a:gdLst/>
              <a:ahLst/>
              <a:cxnLst/>
              <a:rect l="l" t="t" r="r" b="b"/>
              <a:pathLst>
                <a:path w="287" h="329" extrusionOk="0">
                  <a:moveTo>
                    <a:pt x="134" y="1"/>
                  </a:moveTo>
                  <a:lnTo>
                    <a:pt x="0" y="255"/>
                  </a:lnTo>
                  <a:lnTo>
                    <a:pt x="134" y="329"/>
                  </a:lnTo>
                  <a:lnTo>
                    <a:pt x="287" y="255"/>
                  </a:lnTo>
                  <a:lnTo>
                    <a:pt x="287" y="79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0"/>
            <p:cNvSpPr/>
            <p:nvPr/>
          </p:nvSpPr>
          <p:spPr>
            <a:xfrm>
              <a:off x="3338955" y="4222837"/>
              <a:ext cx="8188" cy="9225"/>
            </a:xfrm>
            <a:custGeom>
              <a:avLst/>
              <a:gdLst/>
              <a:ahLst/>
              <a:cxnLst/>
              <a:rect l="l" t="t" r="r" b="b"/>
              <a:pathLst>
                <a:path w="292" h="329" extrusionOk="0">
                  <a:moveTo>
                    <a:pt x="139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39" y="329"/>
                  </a:lnTo>
                  <a:lnTo>
                    <a:pt x="291" y="255"/>
                  </a:lnTo>
                  <a:lnTo>
                    <a:pt x="291" y="7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0"/>
            <p:cNvSpPr/>
            <p:nvPr/>
          </p:nvSpPr>
          <p:spPr>
            <a:xfrm>
              <a:off x="3347114" y="4222837"/>
              <a:ext cx="8692" cy="9225"/>
            </a:xfrm>
            <a:custGeom>
              <a:avLst/>
              <a:gdLst/>
              <a:ahLst/>
              <a:cxnLst/>
              <a:rect l="l" t="t" r="r" b="b"/>
              <a:pathLst>
                <a:path w="310" h="329" extrusionOk="0">
                  <a:moveTo>
                    <a:pt x="153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53" y="329"/>
                  </a:lnTo>
                  <a:lnTo>
                    <a:pt x="310" y="255"/>
                  </a:lnTo>
                  <a:lnTo>
                    <a:pt x="310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50"/>
            <p:cNvSpPr/>
            <p:nvPr/>
          </p:nvSpPr>
          <p:spPr>
            <a:xfrm>
              <a:off x="3355779" y="4222837"/>
              <a:ext cx="8076" cy="9225"/>
            </a:xfrm>
            <a:custGeom>
              <a:avLst/>
              <a:gdLst/>
              <a:ahLst/>
              <a:cxnLst/>
              <a:rect l="l" t="t" r="r" b="b"/>
              <a:pathLst>
                <a:path w="288" h="329" extrusionOk="0">
                  <a:moveTo>
                    <a:pt x="153" y="1"/>
                  </a:moveTo>
                  <a:lnTo>
                    <a:pt x="1" y="79"/>
                  </a:lnTo>
                  <a:lnTo>
                    <a:pt x="1" y="255"/>
                  </a:lnTo>
                  <a:lnTo>
                    <a:pt x="153" y="329"/>
                  </a:lnTo>
                  <a:lnTo>
                    <a:pt x="287" y="255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50"/>
            <p:cNvSpPr/>
            <p:nvPr/>
          </p:nvSpPr>
          <p:spPr>
            <a:xfrm>
              <a:off x="3364331" y="4222837"/>
              <a:ext cx="8188" cy="9225"/>
            </a:xfrm>
            <a:custGeom>
              <a:avLst/>
              <a:gdLst/>
              <a:ahLst/>
              <a:cxnLst/>
              <a:rect l="l" t="t" r="r" b="b"/>
              <a:pathLst>
                <a:path w="292" h="329" extrusionOk="0">
                  <a:moveTo>
                    <a:pt x="158" y="1"/>
                  </a:moveTo>
                  <a:lnTo>
                    <a:pt x="1" y="79"/>
                  </a:lnTo>
                  <a:lnTo>
                    <a:pt x="1" y="255"/>
                  </a:lnTo>
                  <a:lnTo>
                    <a:pt x="158" y="329"/>
                  </a:lnTo>
                  <a:lnTo>
                    <a:pt x="292" y="255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0"/>
            <p:cNvSpPr/>
            <p:nvPr/>
          </p:nvSpPr>
          <p:spPr>
            <a:xfrm>
              <a:off x="3373023" y="4222837"/>
              <a:ext cx="8047" cy="9225"/>
            </a:xfrm>
            <a:custGeom>
              <a:avLst/>
              <a:gdLst/>
              <a:ahLst/>
              <a:cxnLst/>
              <a:rect l="l" t="t" r="r" b="b"/>
              <a:pathLst>
                <a:path w="287" h="329" extrusionOk="0">
                  <a:moveTo>
                    <a:pt x="134" y="1"/>
                  </a:moveTo>
                  <a:lnTo>
                    <a:pt x="0" y="79"/>
                  </a:lnTo>
                  <a:lnTo>
                    <a:pt x="0" y="255"/>
                  </a:lnTo>
                  <a:lnTo>
                    <a:pt x="153" y="329"/>
                  </a:lnTo>
                  <a:lnTo>
                    <a:pt x="287" y="25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0"/>
            <p:cNvSpPr/>
            <p:nvPr/>
          </p:nvSpPr>
          <p:spPr>
            <a:xfrm>
              <a:off x="3329225" y="4230492"/>
              <a:ext cx="4963" cy="9225"/>
            </a:xfrm>
            <a:custGeom>
              <a:avLst/>
              <a:gdLst/>
              <a:ahLst/>
              <a:cxnLst/>
              <a:rect l="l" t="t" r="r" b="b"/>
              <a:pathLst>
                <a:path w="177" h="329" extrusionOk="0">
                  <a:moveTo>
                    <a:pt x="24" y="0"/>
                  </a:moveTo>
                  <a:lnTo>
                    <a:pt x="1" y="19"/>
                  </a:lnTo>
                  <a:lnTo>
                    <a:pt x="1" y="98"/>
                  </a:lnTo>
                  <a:lnTo>
                    <a:pt x="1" y="305"/>
                  </a:lnTo>
                  <a:lnTo>
                    <a:pt x="24" y="329"/>
                  </a:lnTo>
                  <a:lnTo>
                    <a:pt x="176" y="232"/>
                  </a:lnTo>
                  <a:lnTo>
                    <a:pt x="176" y="7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50"/>
            <p:cNvSpPr/>
            <p:nvPr/>
          </p:nvSpPr>
          <p:spPr>
            <a:xfrm>
              <a:off x="3334664" y="422995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5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35" y="348"/>
                  </a:lnTo>
                  <a:lnTo>
                    <a:pt x="292" y="251"/>
                  </a:lnTo>
                  <a:lnTo>
                    <a:pt x="292" y="93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50"/>
            <p:cNvSpPr/>
            <p:nvPr/>
          </p:nvSpPr>
          <p:spPr>
            <a:xfrm>
              <a:off x="3343357" y="422995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3"/>
                  </a:lnTo>
                  <a:lnTo>
                    <a:pt x="0" y="251"/>
                  </a:lnTo>
                  <a:lnTo>
                    <a:pt x="134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50"/>
            <p:cNvSpPr/>
            <p:nvPr/>
          </p:nvSpPr>
          <p:spPr>
            <a:xfrm>
              <a:off x="3351376" y="422995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58" y="348"/>
                  </a:lnTo>
                  <a:lnTo>
                    <a:pt x="292" y="251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50"/>
            <p:cNvSpPr/>
            <p:nvPr/>
          </p:nvSpPr>
          <p:spPr>
            <a:xfrm>
              <a:off x="3360069" y="422995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3"/>
                  </a:lnTo>
                  <a:lnTo>
                    <a:pt x="0" y="251"/>
                  </a:lnTo>
                  <a:lnTo>
                    <a:pt x="153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50"/>
            <p:cNvSpPr/>
            <p:nvPr/>
          </p:nvSpPr>
          <p:spPr>
            <a:xfrm>
              <a:off x="3368733" y="422995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3"/>
                  </a:lnTo>
                  <a:lnTo>
                    <a:pt x="1" y="251"/>
                  </a:lnTo>
                  <a:lnTo>
                    <a:pt x="153" y="348"/>
                  </a:lnTo>
                  <a:lnTo>
                    <a:pt x="287" y="251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50"/>
            <p:cNvSpPr/>
            <p:nvPr/>
          </p:nvSpPr>
          <p:spPr>
            <a:xfrm>
              <a:off x="3377285" y="4230492"/>
              <a:ext cx="4963" cy="9225"/>
            </a:xfrm>
            <a:custGeom>
              <a:avLst/>
              <a:gdLst/>
              <a:ahLst/>
              <a:cxnLst/>
              <a:rect l="l" t="t" r="r" b="b"/>
              <a:pathLst>
                <a:path w="177" h="329" extrusionOk="0">
                  <a:moveTo>
                    <a:pt x="135" y="0"/>
                  </a:moveTo>
                  <a:lnTo>
                    <a:pt x="1" y="74"/>
                  </a:lnTo>
                  <a:lnTo>
                    <a:pt x="1" y="232"/>
                  </a:lnTo>
                  <a:lnTo>
                    <a:pt x="158" y="329"/>
                  </a:lnTo>
                  <a:lnTo>
                    <a:pt x="158" y="305"/>
                  </a:lnTo>
                  <a:lnTo>
                    <a:pt x="176" y="98"/>
                  </a:lnTo>
                  <a:cubicBezTo>
                    <a:pt x="176" y="74"/>
                    <a:pt x="176" y="37"/>
                    <a:pt x="158" y="19"/>
                  </a:cubicBezTo>
                  <a:lnTo>
                    <a:pt x="13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50"/>
            <p:cNvSpPr/>
            <p:nvPr/>
          </p:nvSpPr>
          <p:spPr>
            <a:xfrm>
              <a:off x="3329225" y="4239689"/>
              <a:ext cx="673" cy="4823"/>
            </a:xfrm>
            <a:custGeom>
              <a:avLst/>
              <a:gdLst/>
              <a:ahLst/>
              <a:cxnLst/>
              <a:rect l="l" t="t" r="r" b="b"/>
              <a:pathLst>
                <a:path w="24" h="172" extrusionOk="0">
                  <a:moveTo>
                    <a:pt x="1" y="1"/>
                  </a:moveTo>
                  <a:lnTo>
                    <a:pt x="24" y="171"/>
                  </a:lnTo>
                  <a:lnTo>
                    <a:pt x="24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50"/>
            <p:cNvSpPr/>
            <p:nvPr/>
          </p:nvSpPr>
          <p:spPr>
            <a:xfrm>
              <a:off x="3330402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34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50"/>
            <p:cNvSpPr/>
            <p:nvPr/>
          </p:nvSpPr>
          <p:spPr>
            <a:xfrm>
              <a:off x="3338955" y="4237474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9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39" y="348"/>
                  </a:lnTo>
                  <a:lnTo>
                    <a:pt x="291" y="250"/>
                  </a:lnTo>
                  <a:lnTo>
                    <a:pt x="291" y="98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50"/>
            <p:cNvSpPr/>
            <p:nvPr/>
          </p:nvSpPr>
          <p:spPr>
            <a:xfrm>
              <a:off x="3347114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50"/>
            <p:cNvSpPr/>
            <p:nvPr/>
          </p:nvSpPr>
          <p:spPr>
            <a:xfrm>
              <a:off x="3355779" y="4237474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50"/>
            <p:cNvSpPr/>
            <p:nvPr/>
          </p:nvSpPr>
          <p:spPr>
            <a:xfrm>
              <a:off x="3364331" y="4237474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50"/>
            <p:cNvSpPr/>
            <p:nvPr/>
          </p:nvSpPr>
          <p:spPr>
            <a:xfrm>
              <a:off x="3373023" y="4237474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50"/>
            <p:cNvSpPr/>
            <p:nvPr/>
          </p:nvSpPr>
          <p:spPr>
            <a:xfrm>
              <a:off x="3381688" y="4240222"/>
              <a:ext cx="28" cy="2075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4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50"/>
            <p:cNvSpPr/>
            <p:nvPr/>
          </p:nvSpPr>
          <p:spPr>
            <a:xfrm>
              <a:off x="3329870" y="4244989"/>
              <a:ext cx="4318" cy="9253"/>
            </a:xfrm>
            <a:custGeom>
              <a:avLst/>
              <a:gdLst/>
              <a:ahLst/>
              <a:cxnLst/>
              <a:rect l="l" t="t" r="r" b="b"/>
              <a:pathLst>
                <a:path w="154" h="330" extrusionOk="0">
                  <a:moveTo>
                    <a:pt x="1" y="1"/>
                  </a:moveTo>
                  <a:lnTo>
                    <a:pt x="19" y="329"/>
                  </a:lnTo>
                  <a:lnTo>
                    <a:pt x="153" y="250"/>
                  </a:lnTo>
                  <a:lnTo>
                    <a:pt x="153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50"/>
            <p:cNvSpPr/>
            <p:nvPr/>
          </p:nvSpPr>
          <p:spPr>
            <a:xfrm>
              <a:off x="3334664" y="424498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35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35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50"/>
            <p:cNvSpPr/>
            <p:nvPr/>
          </p:nvSpPr>
          <p:spPr>
            <a:xfrm>
              <a:off x="3342824" y="424498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50"/>
            <p:cNvSpPr/>
            <p:nvPr/>
          </p:nvSpPr>
          <p:spPr>
            <a:xfrm>
              <a:off x="3351376" y="4244989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8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50"/>
            <p:cNvSpPr/>
            <p:nvPr/>
          </p:nvSpPr>
          <p:spPr>
            <a:xfrm>
              <a:off x="3360069" y="4244989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50"/>
            <p:cNvSpPr/>
            <p:nvPr/>
          </p:nvSpPr>
          <p:spPr>
            <a:xfrm>
              <a:off x="3368733" y="4244989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8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50"/>
            <p:cNvSpPr/>
            <p:nvPr/>
          </p:nvSpPr>
          <p:spPr>
            <a:xfrm>
              <a:off x="3377285" y="4244989"/>
              <a:ext cx="4430" cy="9253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35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35" y="32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50"/>
            <p:cNvSpPr/>
            <p:nvPr/>
          </p:nvSpPr>
          <p:spPr>
            <a:xfrm>
              <a:off x="3330402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75"/>
                  </a:lnTo>
                  <a:lnTo>
                    <a:pt x="0" y="269"/>
                  </a:lnTo>
                  <a:lnTo>
                    <a:pt x="134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50"/>
            <p:cNvSpPr/>
            <p:nvPr/>
          </p:nvSpPr>
          <p:spPr>
            <a:xfrm>
              <a:off x="3338422" y="4252643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50"/>
            <p:cNvSpPr/>
            <p:nvPr/>
          </p:nvSpPr>
          <p:spPr>
            <a:xfrm>
              <a:off x="3347114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3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50"/>
            <p:cNvSpPr/>
            <p:nvPr/>
          </p:nvSpPr>
          <p:spPr>
            <a:xfrm>
              <a:off x="3355779" y="4252643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50"/>
            <p:cNvSpPr/>
            <p:nvPr/>
          </p:nvSpPr>
          <p:spPr>
            <a:xfrm>
              <a:off x="3364331" y="4252643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3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50"/>
            <p:cNvSpPr/>
            <p:nvPr/>
          </p:nvSpPr>
          <p:spPr>
            <a:xfrm>
              <a:off x="3373023" y="4252643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34" y="1"/>
                  </a:moveTo>
                  <a:lnTo>
                    <a:pt x="0" y="93"/>
                  </a:lnTo>
                  <a:lnTo>
                    <a:pt x="0" y="250"/>
                  </a:lnTo>
                  <a:lnTo>
                    <a:pt x="134" y="347"/>
                  </a:lnTo>
                  <a:lnTo>
                    <a:pt x="268" y="269"/>
                  </a:lnTo>
                  <a:lnTo>
                    <a:pt x="287" y="7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50"/>
            <p:cNvSpPr/>
            <p:nvPr/>
          </p:nvSpPr>
          <p:spPr>
            <a:xfrm>
              <a:off x="3330907" y="4260691"/>
              <a:ext cx="3281" cy="8188"/>
            </a:xfrm>
            <a:custGeom>
              <a:avLst/>
              <a:gdLst/>
              <a:ahLst/>
              <a:cxnLst/>
              <a:rect l="l" t="t" r="r" b="b"/>
              <a:pathLst>
                <a:path w="117" h="292" extrusionOk="0">
                  <a:moveTo>
                    <a:pt x="1" y="0"/>
                  </a:moveTo>
                  <a:lnTo>
                    <a:pt x="1" y="291"/>
                  </a:lnTo>
                  <a:lnTo>
                    <a:pt x="116" y="231"/>
                  </a:lnTo>
                  <a:lnTo>
                    <a:pt x="116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50"/>
            <p:cNvSpPr/>
            <p:nvPr/>
          </p:nvSpPr>
          <p:spPr>
            <a:xfrm>
              <a:off x="3334160" y="4260158"/>
              <a:ext cx="8692" cy="9758"/>
            </a:xfrm>
            <a:custGeom>
              <a:avLst/>
              <a:gdLst/>
              <a:ahLst/>
              <a:cxnLst/>
              <a:rect l="l" t="t" r="r" b="b"/>
              <a:pathLst>
                <a:path w="310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310" y="250"/>
                  </a:lnTo>
                  <a:lnTo>
                    <a:pt x="310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50"/>
            <p:cNvSpPr/>
            <p:nvPr/>
          </p:nvSpPr>
          <p:spPr>
            <a:xfrm>
              <a:off x="3342824" y="4260158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50"/>
            <p:cNvSpPr/>
            <p:nvPr/>
          </p:nvSpPr>
          <p:spPr>
            <a:xfrm>
              <a:off x="3351376" y="4260158"/>
              <a:ext cx="8188" cy="9758"/>
            </a:xfrm>
            <a:custGeom>
              <a:avLst/>
              <a:gdLst/>
              <a:ahLst/>
              <a:cxnLst/>
              <a:rect l="l" t="t" r="r" b="b"/>
              <a:pathLst>
                <a:path w="292" h="348" extrusionOk="0">
                  <a:moveTo>
                    <a:pt x="158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8" y="347"/>
                  </a:lnTo>
                  <a:lnTo>
                    <a:pt x="292" y="250"/>
                  </a:lnTo>
                  <a:lnTo>
                    <a:pt x="292" y="98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50"/>
            <p:cNvSpPr/>
            <p:nvPr/>
          </p:nvSpPr>
          <p:spPr>
            <a:xfrm>
              <a:off x="3360069" y="4260158"/>
              <a:ext cx="8047" cy="9758"/>
            </a:xfrm>
            <a:custGeom>
              <a:avLst/>
              <a:gdLst/>
              <a:ahLst/>
              <a:cxnLst/>
              <a:rect l="l" t="t" r="r" b="b"/>
              <a:pathLst>
                <a:path w="287" h="348" extrusionOk="0">
                  <a:moveTo>
                    <a:pt x="153" y="1"/>
                  </a:moveTo>
                  <a:lnTo>
                    <a:pt x="0" y="98"/>
                  </a:lnTo>
                  <a:lnTo>
                    <a:pt x="0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50"/>
            <p:cNvSpPr/>
            <p:nvPr/>
          </p:nvSpPr>
          <p:spPr>
            <a:xfrm>
              <a:off x="3368733" y="4260158"/>
              <a:ext cx="8076" cy="9758"/>
            </a:xfrm>
            <a:custGeom>
              <a:avLst/>
              <a:gdLst/>
              <a:ahLst/>
              <a:cxnLst/>
              <a:rect l="l" t="t" r="r" b="b"/>
              <a:pathLst>
                <a:path w="288" h="348" extrusionOk="0">
                  <a:moveTo>
                    <a:pt x="153" y="1"/>
                  </a:moveTo>
                  <a:lnTo>
                    <a:pt x="1" y="98"/>
                  </a:lnTo>
                  <a:lnTo>
                    <a:pt x="1" y="250"/>
                  </a:lnTo>
                  <a:lnTo>
                    <a:pt x="153" y="347"/>
                  </a:lnTo>
                  <a:lnTo>
                    <a:pt x="287" y="250"/>
                  </a:lnTo>
                  <a:lnTo>
                    <a:pt x="287" y="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50"/>
            <p:cNvSpPr/>
            <p:nvPr/>
          </p:nvSpPr>
          <p:spPr>
            <a:xfrm>
              <a:off x="3377285" y="4260691"/>
              <a:ext cx="3281" cy="8188"/>
            </a:xfrm>
            <a:custGeom>
              <a:avLst/>
              <a:gdLst/>
              <a:ahLst/>
              <a:cxnLst/>
              <a:rect l="l" t="t" r="r" b="b"/>
              <a:pathLst>
                <a:path w="117" h="292" extrusionOk="0">
                  <a:moveTo>
                    <a:pt x="116" y="0"/>
                  </a:moveTo>
                  <a:lnTo>
                    <a:pt x="1" y="79"/>
                  </a:lnTo>
                  <a:lnTo>
                    <a:pt x="1" y="231"/>
                  </a:lnTo>
                  <a:lnTo>
                    <a:pt x="98" y="29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50"/>
            <p:cNvSpPr/>
            <p:nvPr/>
          </p:nvSpPr>
          <p:spPr>
            <a:xfrm>
              <a:off x="3330907" y="4267673"/>
              <a:ext cx="7543" cy="6001"/>
            </a:xfrm>
            <a:custGeom>
              <a:avLst/>
              <a:gdLst/>
              <a:ahLst/>
              <a:cxnLst/>
              <a:rect l="l" t="t" r="r" b="b"/>
              <a:pathLst>
                <a:path w="269" h="214" extrusionOk="0">
                  <a:moveTo>
                    <a:pt x="116" y="1"/>
                  </a:moveTo>
                  <a:lnTo>
                    <a:pt x="1" y="61"/>
                  </a:lnTo>
                  <a:lnTo>
                    <a:pt x="19" y="213"/>
                  </a:lnTo>
                  <a:lnTo>
                    <a:pt x="269" y="213"/>
                  </a:lnTo>
                  <a:lnTo>
                    <a:pt x="269" y="79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50"/>
            <p:cNvSpPr/>
            <p:nvPr/>
          </p:nvSpPr>
          <p:spPr>
            <a:xfrm>
              <a:off x="3338422" y="4267673"/>
              <a:ext cx="8188" cy="6001"/>
            </a:xfrm>
            <a:custGeom>
              <a:avLst/>
              <a:gdLst/>
              <a:ahLst/>
              <a:cxnLst/>
              <a:rect l="l" t="t" r="r" b="b"/>
              <a:pathLst>
                <a:path w="292" h="214" extrusionOk="0">
                  <a:moveTo>
                    <a:pt x="158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92" y="213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50"/>
            <p:cNvSpPr/>
            <p:nvPr/>
          </p:nvSpPr>
          <p:spPr>
            <a:xfrm>
              <a:off x="3347114" y="4267673"/>
              <a:ext cx="8047" cy="6001"/>
            </a:xfrm>
            <a:custGeom>
              <a:avLst/>
              <a:gdLst/>
              <a:ahLst/>
              <a:cxnLst/>
              <a:rect l="l" t="t" r="r" b="b"/>
              <a:pathLst>
                <a:path w="287" h="214" extrusionOk="0">
                  <a:moveTo>
                    <a:pt x="153" y="1"/>
                  </a:moveTo>
                  <a:lnTo>
                    <a:pt x="0" y="79"/>
                  </a:lnTo>
                  <a:lnTo>
                    <a:pt x="0" y="213"/>
                  </a:lnTo>
                  <a:lnTo>
                    <a:pt x="287" y="213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50"/>
            <p:cNvSpPr/>
            <p:nvPr/>
          </p:nvSpPr>
          <p:spPr>
            <a:xfrm>
              <a:off x="3355779" y="4267673"/>
              <a:ext cx="8076" cy="6001"/>
            </a:xfrm>
            <a:custGeom>
              <a:avLst/>
              <a:gdLst/>
              <a:ahLst/>
              <a:cxnLst/>
              <a:rect l="l" t="t" r="r" b="b"/>
              <a:pathLst>
                <a:path w="288" h="214" extrusionOk="0">
                  <a:moveTo>
                    <a:pt x="153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87" y="213"/>
                  </a:lnTo>
                  <a:lnTo>
                    <a:pt x="287" y="7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50"/>
            <p:cNvSpPr/>
            <p:nvPr/>
          </p:nvSpPr>
          <p:spPr>
            <a:xfrm>
              <a:off x="3364331" y="4267673"/>
              <a:ext cx="8188" cy="6001"/>
            </a:xfrm>
            <a:custGeom>
              <a:avLst/>
              <a:gdLst/>
              <a:ahLst/>
              <a:cxnLst/>
              <a:rect l="l" t="t" r="r" b="b"/>
              <a:pathLst>
                <a:path w="292" h="214" extrusionOk="0">
                  <a:moveTo>
                    <a:pt x="158" y="1"/>
                  </a:moveTo>
                  <a:lnTo>
                    <a:pt x="1" y="79"/>
                  </a:lnTo>
                  <a:lnTo>
                    <a:pt x="1" y="213"/>
                  </a:lnTo>
                  <a:lnTo>
                    <a:pt x="292" y="213"/>
                  </a:lnTo>
                  <a:lnTo>
                    <a:pt x="292" y="7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50"/>
            <p:cNvSpPr/>
            <p:nvPr/>
          </p:nvSpPr>
          <p:spPr>
            <a:xfrm>
              <a:off x="3373023" y="4267673"/>
              <a:ext cx="7010" cy="6001"/>
            </a:xfrm>
            <a:custGeom>
              <a:avLst/>
              <a:gdLst/>
              <a:ahLst/>
              <a:cxnLst/>
              <a:rect l="l" t="t" r="r" b="b"/>
              <a:pathLst>
                <a:path w="250" h="214" extrusionOk="0">
                  <a:moveTo>
                    <a:pt x="134" y="1"/>
                  </a:moveTo>
                  <a:lnTo>
                    <a:pt x="0" y="79"/>
                  </a:lnTo>
                  <a:lnTo>
                    <a:pt x="0" y="213"/>
                  </a:lnTo>
                  <a:lnTo>
                    <a:pt x="250" y="213"/>
                  </a:lnTo>
                  <a:lnTo>
                    <a:pt x="250" y="61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50"/>
            <p:cNvSpPr/>
            <p:nvPr/>
          </p:nvSpPr>
          <p:spPr>
            <a:xfrm>
              <a:off x="3330402" y="422995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50"/>
            <p:cNvSpPr/>
            <p:nvPr/>
          </p:nvSpPr>
          <p:spPr>
            <a:xfrm>
              <a:off x="3329870" y="4229959"/>
              <a:ext cx="561" cy="2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50"/>
            <p:cNvSpPr/>
            <p:nvPr/>
          </p:nvSpPr>
          <p:spPr>
            <a:xfrm>
              <a:off x="3330402" y="422995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50"/>
            <p:cNvSpPr/>
            <p:nvPr/>
          </p:nvSpPr>
          <p:spPr>
            <a:xfrm>
              <a:off x="3329870" y="4244484"/>
              <a:ext cx="28" cy="533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0"/>
                  </a:moveTo>
                  <a:lnTo>
                    <a:pt x="1" y="0"/>
                  </a:lnTo>
                  <a:lnTo>
                    <a:pt x="1" y="19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50"/>
            <p:cNvSpPr/>
            <p:nvPr/>
          </p:nvSpPr>
          <p:spPr>
            <a:xfrm>
              <a:off x="3329870" y="424498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50"/>
            <p:cNvSpPr/>
            <p:nvPr/>
          </p:nvSpPr>
          <p:spPr>
            <a:xfrm>
              <a:off x="3333627" y="4215855"/>
              <a:ext cx="44219" cy="3253"/>
            </a:xfrm>
            <a:custGeom>
              <a:avLst/>
              <a:gdLst/>
              <a:ahLst/>
              <a:cxnLst/>
              <a:rect l="l" t="t" r="r" b="b"/>
              <a:pathLst>
                <a:path w="1577" h="116" extrusionOk="0">
                  <a:moveTo>
                    <a:pt x="19" y="0"/>
                  </a:moveTo>
                  <a:cubicBezTo>
                    <a:pt x="1" y="0"/>
                    <a:pt x="1" y="19"/>
                    <a:pt x="1" y="19"/>
                  </a:cubicBezTo>
                  <a:lnTo>
                    <a:pt x="1" y="42"/>
                  </a:lnTo>
                  <a:lnTo>
                    <a:pt x="1" y="79"/>
                  </a:lnTo>
                  <a:cubicBezTo>
                    <a:pt x="1" y="97"/>
                    <a:pt x="1" y="97"/>
                    <a:pt x="19" y="97"/>
                  </a:cubicBezTo>
                  <a:lnTo>
                    <a:pt x="19" y="116"/>
                  </a:lnTo>
                  <a:lnTo>
                    <a:pt x="1539" y="116"/>
                  </a:lnTo>
                  <a:cubicBezTo>
                    <a:pt x="1558" y="116"/>
                    <a:pt x="1576" y="97"/>
                    <a:pt x="1576" y="79"/>
                  </a:cubicBezTo>
                  <a:lnTo>
                    <a:pt x="1576" y="42"/>
                  </a:lnTo>
                  <a:cubicBezTo>
                    <a:pt x="1576" y="19"/>
                    <a:pt x="1558" y="0"/>
                    <a:pt x="153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50"/>
            <p:cNvSpPr/>
            <p:nvPr/>
          </p:nvSpPr>
          <p:spPr>
            <a:xfrm>
              <a:off x="3334160" y="4215855"/>
              <a:ext cx="43686" cy="3253"/>
            </a:xfrm>
            <a:custGeom>
              <a:avLst/>
              <a:gdLst/>
              <a:ahLst/>
              <a:cxnLst/>
              <a:rect l="l" t="t" r="r" b="b"/>
              <a:pathLst>
                <a:path w="1558" h="116" extrusionOk="0">
                  <a:moveTo>
                    <a:pt x="1423" y="0"/>
                  </a:moveTo>
                  <a:lnTo>
                    <a:pt x="1423" y="79"/>
                  </a:lnTo>
                  <a:cubicBezTo>
                    <a:pt x="1423" y="79"/>
                    <a:pt x="134" y="97"/>
                    <a:pt x="0" y="97"/>
                  </a:cubicBezTo>
                  <a:lnTo>
                    <a:pt x="0" y="116"/>
                  </a:lnTo>
                  <a:lnTo>
                    <a:pt x="1520" y="116"/>
                  </a:lnTo>
                  <a:cubicBezTo>
                    <a:pt x="1539" y="116"/>
                    <a:pt x="1557" y="97"/>
                    <a:pt x="1557" y="79"/>
                  </a:cubicBezTo>
                  <a:lnTo>
                    <a:pt x="1557" y="42"/>
                  </a:lnTo>
                  <a:cubicBezTo>
                    <a:pt x="1557" y="19"/>
                    <a:pt x="1539" y="0"/>
                    <a:pt x="1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50"/>
            <p:cNvSpPr/>
            <p:nvPr/>
          </p:nvSpPr>
          <p:spPr>
            <a:xfrm>
              <a:off x="3333627" y="4215855"/>
              <a:ext cx="44219" cy="1178"/>
            </a:xfrm>
            <a:custGeom>
              <a:avLst/>
              <a:gdLst/>
              <a:ahLst/>
              <a:cxnLst/>
              <a:rect l="l" t="t" r="r" b="b"/>
              <a:pathLst>
                <a:path w="1577" h="42" extrusionOk="0">
                  <a:moveTo>
                    <a:pt x="19" y="0"/>
                  </a:moveTo>
                  <a:cubicBezTo>
                    <a:pt x="1" y="0"/>
                    <a:pt x="1" y="19"/>
                    <a:pt x="1" y="19"/>
                  </a:cubicBezTo>
                  <a:lnTo>
                    <a:pt x="1576" y="42"/>
                  </a:lnTo>
                  <a:cubicBezTo>
                    <a:pt x="1576" y="19"/>
                    <a:pt x="1558" y="0"/>
                    <a:pt x="153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50"/>
            <p:cNvSpPr/>
            <p:nvPr/>
          </p:nvSpPr>
          <p:spPr>
            <a:xfrm>
              <a:off x="3340637" y="4247204"/>
              <a:ext cx="25404" cy="11945"/>
            </a:xfrm>
            <a:custGeom>
              <a:avLst/>
              <a:gdLst/>
              <a:ahLst/>
              <a:cxnLst/>
              <a:rect l="l" t="t" r="r" b="b"/>
              <a:pathLst>
                <a:path w="906" h="426" extrusionOk="0">
                  <a:moveTo>
                    <a:pt x="0" y="1"/>
                  </a:moveTo>
                  <a:lnTo>
                    <a:pt x="56" y="426"/>
                  </a:lnTo>
                  <a:lnTo>
                    <a:pt x="906" y="310"/>
                  </a:lnTo>
                  <a:lnTo>
                    <a:pt x="864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50"/>
            <p:cNvSpPr/>
            <p:nvPr/>
          </p:nvSpPr>
          <p:spPr>
            <a:xfrm>
              <a:off x="3329870" y="4219080"/>
              <a:ext cx="53921" cy="56276"/>
            </a:xfrm>
            <a:custGeom>
              <a:avLst/>
              <a:gdLst/>
              <a:ahLst/>
              <a:cxnLst/>
              <a:rect l="l" t="t" r="r" b="b"/>
              <a:pathLst>
                <a:path w="1923" h="2007" extrusionOk="0">
                  <a:moveTo>
                    <a:pt x="1576" y="1"/>
                  </a:moveTo>
                  <a:lnTo>
                    <a:pt x="809" y="1600"/>
                  </a:lnTo>
                  <a:lnTo>
                    <a:pt x="1" y="1928"/>
                  </a:lnTo>
                  <a:lnTo>
                    <a:pt x="1" y="2006"/>
                  </a:lnTo>
                  <a:lnTo>
                    <a:pt x="1826" y="2006"/>
                  </a:lnTo>
                  <a:lnTo>
                    <a:pt x="1904" y="505"/>
                  </a:lnTo>
                  <a:cubicBezTo>
                    <a:pt x="1923" y="481"/>
                    <a:pt x="1904" y="444"/>
                    <a:pt x="1886" y="407"/>
                  </a:cubicBezTo>
                  <a:lnTo>
                    <a:pt x="1655" y="1"/>
                  </a:lnTo>
                  <a:close/>
                </a:path>
              </a:pathLst>
            </a:custGeom>
            <a:solidFill>
              <a:srgbClr val="9B5C31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0" name="Google Shape;3090;p50"/>
          <p:cNvGrpSpPr/>
          <p:nvPr/>
        </p:nvGrpSpPr>
        <p:grpSpPr>
          <a:xfrm>
            <a:off x="1913091" y="3814954"/>
            <a:ext cx="396861" cy="406137"/>
            <a:chOff x="6405353" y="2836979"/>
            <a:chExt cx="396861" cy="406137"/>
          </a:xfrm>
        </p:grpSpPr>
        <p:sp>
          <p:nvSpPr>
            <p:cNvPr id="3091" name="Google Shape;3091;p50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50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50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50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50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50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50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50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50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50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50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50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50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50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50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50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50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50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50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50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50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50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50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50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50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50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50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50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50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50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50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50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50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50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5" name="Google Shape;3125;p50"/>
          <p:cNvGrpSpPr/>
          <p:nvPr/>
        </p:nvGrpSpPr>
        <p:grpSpPr>
          <a:xfrm>
            <a:off x="5897488" y="1788790"/>
            <a:ext cx="2589259" cy="2682583"/>
            <a:chOff x="6002775" y="1788790"/>
            <a:chExt cx="2589259" cy="2682583"/>
          </a:xfrm>
        </p:grpSpPr>
        <p:sp>
          <p:nvSpPr>
            <p:cNvPr id="3126" name="Google Shape;3126;p50"/>
            <p:cNvSpPr/>
            <p:nvPr/>
          </p:nvSpPr>
          <p:spPr>
            <a:xfrm>
              <a:off x="6062908" y="3071727"/>
              <a:ext cx="2470771" cy="159070"/>
            </a:xfrm>
            <a:custGeom>
              <a:avLst/>
              <a:gdLst/>
              <a:ahLst/>
              <a:cxnLst/>
              <a:rect l="l" t="t" r="r" b="b"/>
              <a:pathLst>
                <a:path w="16682" h="1074" extrusionOk="0">
                  <a:moveTo>
                    <a:pt x="16682" y="1"/>
                  </a:moveTo>
                  <a:lnTo>
                    <a:pt x="1" y="31"/>
                  </a:lnTo>
                  <a:lnTo>
                    <a:pt x="7" y="692"/>
                  </a:lnTo>
                  <a:lnTo>
                    <a:pt x="16671" y="1074"/>
                  </a:lnTo>
                  <a:lnTo>
                    <a:pt x="1668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50"/>
            <p:cNvSpPr/>
            <p:nvPr/>
          </p:nvSpPr>
          <p:spPr>
            <a:xfrm>
              <a:off x="6061131" y="3070098"/>
              <a:ext cx="2474326" cy="162477"/>
            </a:xfrm>
            <a:custGeom>
              <a:avLst/>
              <a:gdLst/>
              <a:ahLst/>
              <a:cxnLst/>
              <a:rect l="l" t="t" r="r" b="b"/>
              <a:pathLst>
                <a:path w="16706" h="1097" extrusionOk="0">
                  <a:moveTo>
                    <a:pt x="16683" y="23"/>
                  </a:moveTo>
                  <a:lnTo>
                    <a:pt x="16670" y="1073"/>
                  </a:lnTo>
                  <a:lnTo>
                    <a:pt x="30" y="691"/>
                  </a:lnTo>
                  <a:lnTo>
                    <a:pt x="24" y="53"/>
                  </a:lnTo>
                  <a:lnTo>
                    <a:pt x="16683" y="23"/>
                  </a:lnTo>
                  <a:close/>
                  <a:moveTo>
                    <a:pt x="16705" y="0"/>
                  </a:moveTo>
                  <a:lnTo>
                    <a:pt x="13" y="30"/>
                  </a:lnTo>
                  <a:lnTo>
                    <a:pt x="0" y="30"/>
                  </a:lnTo>
                  <a:lnTo>
                    <a:pt x="7" y="716"/>
                  </a:lnTo>
                  <a:lnTo>
                    <a:pt x="16683" y="1096"/>
                  </a:lnTo>
                  <a:lnTo>
                    <a:pt x="16694" y="1096"/>
                  </a:lnTo>
                  <a:lnTo>
                    <a:pt x="16705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50"/>
            <p:cNvSpPr/>
            <p:nvPr/>
          </p:nvSpPr>
          <p:spPr>
            <a:xfrm>
              <a:off x="6063797" y="3174072"/>
              <a:ext cx="2468253" cy="249121"/>
            </a:xfrm>
            <a:custGeom>
              <a:avLst/>
              <a:gdLst/>
              <a:ahLst/>
              <a:cxnLst/>
              <a:rect l="l" t="t" r="r" b="b"/>
              <a:pathLst>
                <a:path w="16665" h="1682" extrusionOk="0">
                  <a:moveTo>
                    <a:pt x="1" y="1"/>
                  </a:moveTo>
                  <a:lnTo>
                    <a:pt x="25" y="1682"/>
                  </a:lnTo>
                  <a:lnTo>
                    <a:pt x="16646" y="1635"/>
                  </a:lnTo>
                  <a:lnTo>
                    <a:pt x="16665" y="3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50"/>
            <p:cNvSpPr/>
            <p:nvPr/>
          </p:nvSpPr>
          <p:spPr>
            <a:xfrm>
              <a:off x="6062167" y="3172442"/>
              <a:ext cx="2471512" cy="252676"/>
            </a:xfrm>
            <a:custGeom>
              <a:avLst/>
              <a:gdLst/>
              <a:ahLst/>
              <a:cxnLst/>
              <a:rect l="l" t="t" r="r" b="b"/>
              <a:pathLst>
                <a:path w="16687" h="1706" extrusionOk="0">
                  <a:moveTo>
                    <a:pt x="23" y="25"/>
                  </a:moveTo>
                  <a:lnTo>
                    <a:pt x="16663" y="405"/>
                  </a:lnTo>
                  <a:lnTo>
                    <a:pt x="16645" y="1634"/>
                  </a:lnTo>
                  <a:lnTo>
                    <a:pt x="47" y="1681"/>
                  </a:lnTo>
                  <a:lnTo>
                    <a:pt x="23" y="25"/>
                  </a:lnTo>
                  <a:close/>
                  <a:moveTo>
                    <a:pt x="0" y="0"/>
                  </a:moveTo>
                  <a:lnTo>
                    <a:pt x="23" y="1706"/>
                  </a:lnTo>
                  <a:lnTo>
                    <a:pt x="16657" y="1657"/>
                  </a:lnTo>
                  <a:lnTo>
                    <a:pt x="16670" y="1657"/>
                  </a:lnTo>
                  <a:lnTo>
                    <a:pt x="16687" y="38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50"/>
            <p:cNvSpPr/>
            <p:nvPr/>
          </p:nvSpPr>
          <p:spPr>
            <a:xfrm>
              <a:off x="6067499" y="3416085"/>
              <a:ext cx="2461736" cy="314438"/>
            </a:xfrm>
            <a:custGeom>
              <a:avLst/>
              <a:gdLst/>
              <a:ahLst/>
              <a:cxnLst/>
              <a:rect l="l" t="t" r="r" b="b"/>
              <a:pathLst>
                <a:path w="16621" h="2123" extrusionOk="0">
                  <a:moveTo>
                    <a:pt x="16621" y="1"/>
                  </a:moveTo>
                  <a:lnTo>
                    <a:pt x="0" y="48"/>
                  </a:lnTo>
                  <a:lnTo>
                    <a:pt x="23" y="1742"/>
                  </a:lnTo>
                  <a:lnTo>
                    <a:pt x="16598" y="2123"/>
                  </a:lnTo>
                  <a:lnTo>
                    <a:pt x="16621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50"/>
            <p:cNvSpPr/>
            <p:nvPr/>
          </p:nvSpPr>
          <p:spPr>
            <a:xfrm>
              <a:off x="6065574" y="3414456"/>
              <a:ext cx="2465587" cy="317992"/>
            </a:xfrm>
            <a:custGeom>
              <a:avLst/>
              <a:gdLst/>
              <a:ahLst/>
              <a:cxnLst/>
              <a:rect l="l" t="t" r="r" b="b"/>
              <a:pathLst>
                <a:path w="16647" h="2147" extrusionOk="0">
                  <a:moveTo>
                    <a:pt x="16622" y="23"/>
                  </a:moveTo>
                  <a:lnTo>
                    <a:pt x="16598" y="2122"/>
                  </a:lnTo>
                  <a:lnTo>
                    <a:pt x="49" y="1740"/>
                  </a:lnTo>
                  <a:lnTo>
                    <a:pt x="24" y="72"/>
                  </a:lnTo>
                  <a:lnTo>
                    <a:pt x="16622" y="23"/>
                  </a:lnTo>
                  <a:close/>
                  <a:moveTo>
                    <a:pt x="16647" y="0"/>
                  </a:moveTo>
                  <a:lnTo>
                    <a:pt x="13" y="47"/>
                  </a:lnTo>
                  <a:lnTo>
                    <a:pt x="0" y="47"/>
                  </a:lnTo>
                  <a:lnTo>
                    <a:pt x="24" y="1764"/>
                  </a:lnTo>
                  <a:lnTo>
                    <a:pt x="16611" y="2147"/>
                  </a:lnTo>
                  <a:lnTo>
                    <a:pt x="16622" y="2147"/>
                  </a:lnTo>
                  <a:lnTo>
                    <a:pt x="16647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50"/>
            <p:cNvSpPr/>
            <p:nvPr/>
          </p:nvSpPr>
          <p:spPr>
            <a:xfrm>
              <a:off x="6070758" y="3674094"/>
              <a:ext cx="2455219" cy="234014"/>
            </a:xfrm>
            <a:custGeom>
              <a:avLst/>
              <a:gdLst/>
              <a:ahLst/>
              <a:cxnLst/>
              <a:rect l="l" t="t" r="r" b="b"/>
              <a:pathLst>
                <a:path w="16577" h="1580" extrusionOk="0">
                  <a:moveTo>
                    <a:pt x="1" y="0"/>
                  </a:moveTo>
                  <a:lnTo>
                    <a:pt x="20" y="1580"/>
                  </a:lnTo>
                  <a:lnTo>
                    <a:pt x="16557" y="1532"/>
                  </a:lnTo>
                  <a:lnTo>
                    <a:pt x="16576" y="3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50"/>
            <p:cNvSpPr/>
            <p:nvPr/>
          </p:nvSpPr>
          <p:spPr>
            <a:xfrm>
              <a:off x="6069129" y="3672169"/>
              <a:ext cx="2458478" cy="237717"/>
            </a:xfrm>
            <a:custGeom>
              <a:avLst/>
              <a:gdLst/>
              <a:ahLst/>
              <a:cxnLst/>
              <a:rect l="l" t="t" r="r" b="b"/>
              <a:pathLst>
                <a:path w="16599" h="1605" extrusionOk="0">
                  <a:moveTo>
                    <a:pt x="25" y="24"/>
                  </a:moveTo>
                  <a:lnTo>
                    <a:pt x="16574" y="407"/>
                  </a:lnTo>
                  <a:lnTo>
                    <a:pt x="16557" y="1533"/>
                  </a:lnTo>
                  <a:lnTo>
                    <a:pt x="42" y="1581"/>
                  </a:lnTo>
                  <a:lnTo>
                    <a:pt x="25" y="24"/>
                  </a:lnTo>
                  <a:close/>
                  <a:moveTo>
                    <a:pt x="0" y="0"/>
                  </a:moveTo>
                  <a:lnTo>
                    <a:pt x="18" y="1604"/>
                  </a:lnTo>
                  <a:lnTo>
                    <a:pt x="16568" y="1557"/>
                  </a:lnTo>
                  <a:lnTo>
                    <a:pt x="16580" y="1557"/>
                  </a:lnTo>
                  <a:lnTo>
                    <a:pt x="16598" y="38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50"/>
            <p:cNvSpPr/>
            <p:nvPr/>
          </p:nvSpPr>
          <p:spPr>
            <a:xfrm>
              <a:off x="6073572" y="3901000"/>
              <a:ext cx="2449591" cy="238605"/>
            </a:xfrm>
            <a:custGeom>
              <a:avLst/>
              <a:gdLst/>
              <a:ahLst/>
              <a:cxnLst/>
              <a:rect l="l" t="t" r="r" b="b"/>
              <a:pathLst>
                <a:path w="16539" h="1611" extrusionOk="0">
                  <a:moveTo>
                    <a:pt x="16538" y="0"/>
                  </a:moveTo>
                  <a:lnTo>
                    <a:pt x="1" y="48"/>
                  </a:lnTo>
                  <a:lnTo>
                    <a:pt x="18" y="1580"/>
                  </a:lnTo>
                  <a:lnTo>
                    <a:pt x="16521" y="1610"/>
                  </a:lnTo>
                  <a:lnTo>
                    <a:pt x="16538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50"/>
            <p:cNvSpPr/>
            <p:nvPr/>
          </p:nvSpPr>
          <p:spPr>
            <a:xfrm>
              <a:off x="6071647" y="3899074"/>
              <a:ext cx="2453146" cy="242160"/>
            </a:xfrm>
            <a:custGeom>
              <a:avLst/>
              <a:gdLst/>
              <a:ahLst/>
              <a:cxnLst/>
              <a:rect l="l" t="t" r="r" b="b"/>
              <a:pathLst>
                <a:path w="16563" h="1635" extrusionOk="0">
                  <a:moveTo>
                    <a:pt x="16540" y="25"/>
                  </a:moveTo>
                  <a:lnTo>
                    <a:pt x="16521" y="1610"/>
                  </a:lnTo>
                  <a:lnTo>
                    <a:pt x="44" y="1580"/>
                  </a:lnTo>
                  <a:lnTo>
                    <a:pt x="25" y="72"/>
                  </a:lnTo>
                  <a:lnTo>
                    <a:pt x="16540" y="25"/>
                  </a:lnTo>
                  <a:close/>
                  <a:moveTo>
                    <a:pt x="16563" y="1"/>
                  </a:moveTo>
                  <a:lnTo>
                    <a:pt x="14" y="49"/>
                  </a:lnTo>
                  <a:lnTo>
                    <a:pt x="1" y="49"/>
                  </a:lnTo>
                  <a:lnTo>
                    <a:pt x="19" y="1605"/>
                  </a:lnTo>
                  <a:lnTo>
                    <a:pt x="16534" y="1635"/>
                  </a:lnTo>
                  <a:lnTo>
                    <a:pt x="16546" y="1635"/>
                  </a:lnTo>
                  <a:lnTo>
                    <a:pt x="16563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50"/>
            <p:cNvSpPr/>
            <p:nvPr/>
          </p:nvSpPr>
          <p:spPr>
            <a:xfrm>
              <a:off x="6076090" y="4135015"/>
              <a:ext cx="2444556" cy="334729"/>
            </a:xfrm>
            <a:custGeom>
              <a:avLst/>
              <a:gdLst/>
              <a:ahLst/>
              <a:cxnLst/>
              <a:rect l="l" t="t" r="r" b="b"/>
              <a:pathLst>
                <a:path w="16505" h="2260" extrusionOk="0">
                  <a:moveTo>
                    <a:pt x="1" y="0"/>
                  </a:moveTo>
                  <a:lnTo>
                    <a:pt x="31" y="2259"/>
                  </a:lnTo>
                  <a:lnTo>
                    <a:pt x="16474" y="2259"/>
                  </a:lnTo>
                  <a:lnTo>
                    <a:pt x="16504" y="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50"/>
            <p:cNvSpPr/>
            <p:nvPr/>
          </p:nvSpPr>
          <p:spPr>
            <a:xfrm>
              <a:off x="6074461" y="4133090"/>
              <a:ext cx="2447814" cy="338283"/>
            </a:xfrm>
            <a:custGeom>
              <a:avLst/>
              <a:gdLst/>
              <a:ahLst/>
              <a:cxnLst/>
              <a:rect l="l" t="t" r="r" b="b"/>
              <a:pathLst>
                <a:path w="16527" h="2284" extrusionOk="0">
                  <a:moveTo>
                    <a:pt x="25" y="25"/>
                  </a:moveTo>
                  <a:lnTo>
                    <a:pt x="16502" y="55"/>
                  </a:lnTo>
                  <a:lnTo>
                    <a:pt x="16472" y="2261"/>
                  </a:lnTo>
                  <a:lnTo>
                    <a:pt x="53" y="2261"/>
                  </a:lnTo>
                  <a:lnTo>
                    <a:pt x="25" y="25"/>
                  </a:lnTo>
                  <a:close/>
                  <a:moveTo>
                    <a:pt x="0" y="0"/>
                  </a:moveTo>
                  <a:lnTo>
                    <a:pt x="30" y="2284"/>
                  </a:lnTo>
                  <a:lnTo>
                    <a:pt x="16497" y="2284"/>
                  </a:lnTo>
                  <a:lnTo>
                    <a:pt x="16527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50"/>
            <p:cNvSpPr/>
            <p:nvPr/>
          </p:nvSpPr>
          <p:spPr>
            <a:xfrm>
              <a:off x="6147776" y="1790419"/>
              <a:ext cx="93606" cy="1186954"/>
            </a:xfrm>
            <a:custGeom>
              <a:avLst/>
              <a:gdLst/>
              <a:ahLst/>
              <a:cxnLst/>
              <a:rect l="l" t="t" r="r" b="b"/>
              <a:pathLst>
                <a:path w="632" h="8014" extrusionOk="0">
                  <a:moveTo>
                    <a:pt x="0" y="1"/>
                  </a:moveTo>
                  <a:lnTo>
                    <a:pt x="23" y="1723"/>
                  </a:lnTo>
                  <a:lnTo>
                    <a:pt x="23" y="1783"/>
                  </a:lnTo>
                  <a:lnTo>
                    <a:pt x="23" y="1927"/>
                  </a:lnTo>
                  <a:lnTo>
                    <a:pt x="30" y="2130"/>
                  </a:lnTo>
                  <a:lnTo>
                    <a:pt x="59" y="4807"/>
                  </a:lnTo>
                  <a:lnTo>
                    <a:pt x="59" y="5039"/>
                  </a:lnTo>
                  <a:lnTo>
                    <a:pt x="66" y="5140"/>
                  </a:lnTo>
                  <a:lnTo>
                    <a:pt x="95" y="8008"/>
                  </a:lnTo>
                  <a:lnTo>
                    <a:pt x="631" y="8013"/>
                  </a:lnTo>
                  <a:lnTo>
                    <a:pt x="603" y="5146"/>
                  </a:lnTo>
                  <a:lnTo>
                    <a:pt x="603" y="5050"/>
                  </a:lnTo>
                  <a:lnTo>
                    <a:pt x="596" y="4813"/>
                  </a:lnTo>
                  <a:lnTo>
                    <a:pt x="567" y="2135"/>
                  </a:lnTo>
                  <a:lnTo>
                    <a:pt x="567" y="1932"/>
                  </a:lnTo>
                  <a:lnTo>
                    <a:pt x="567" y="1736"/>
                  </a:lnTo>
                  <a:lnTo>
                    <a:pt x="543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50"/>
            <p:cNvSpPr/>
            <p:nvPr/>
          </p:nvSpPr>
          <p:spPr>
            <a:xfrm>
              <a:off x="6145850" y="1788790"/>
              <a:ext cx="97456" cy="1190508"/>
            </a:xfrm>
            <a:custGeom>
              <a:avLst/>
              <a:gdLst/>
              <a:ahLst/>
              <a:cxnLst/>
              <a:rect l="l" t="t" r="r" b="b"/>
              <a:pathLst>
                <a:path w="658" h="8038" extrusionOk="0">
                  <a:moveTo>
                    <a:pt x="25" y="24"/>
                  </a:moveTo>
                  <a:lnTo>
                    <a:pt x="544" y="30"/>
                  </a:lnTo>
                  <a:lnTo>
                    <a:pt x="567" y="1747"/>
                  </a:lnTo>
                  <a:lnTo>
                    <a:pt x="567" y="2146"/>
                  </a:lnTo>
                  <a:lnTo>
                    <a:pt x="633" y="8013"/>
                  </a:lnTo>
                  <a:lnTo>
                    <a:pt x="121" y="8007"/>
                  </a:lnTo>
                  <a:lnTo>
                    <a:pt x="25" y="24"/>
                  </a:lnTo>
                  <a:close/>
                  <a:moveTo>
                    <a:pt x="0" y="0"/>
                  </a:moveTo>
                  <a:lnTo>
                    <a:pt x="96" y="8030"/>
                  </a:lnTo>
                  <a:lnTo>
                    <a:pt x="657" y="8037"/>
                  </a:lnTo>
                  <a:lnTo>
                    <a:pt x="657" y="8037"/>
                  </a:lnTo>
                  <a:lnTo>
                    <a:pt x="56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50"/>
            <p:cNvSpPr/>
            <p:nvPr/>
          </p:nvSpPr>
          <p:spPr>
            <a:xfrm>
              <a:off x="8359664" y="1824189"/>
              <a:ext cx="91088" cy="1171846"/>
            </a:xfrm>
            <a:custGeom>
              <a:avLst/>
              <a:gdLst/>
              <a:ahLst/>
              <a:cxnLst/>
              <a:rect l="l" t="t" r="r" b="b"/>
              <a:pathLst>
                <a:path w="615" h="7912" extrusionOk="0">
                  <a:moveTo>
                    <a:pt x="85" y="0"/>
                  </a:moveTo>
                  <a:lnTo>
                    <a:pt x="66" y="1704"/>
                  </a:lnTo>
                  <a:lnTo>
                    <a:pt x="66" y="1836"/>
                  </a:lnTo>
                  <a:lnTo>
                    <a:pt x="66" y="1979"/>
                  </a:lnTo>
                  <a:lnTo>
                    <a:pt x="36" y="4745"/>
                  </a:lnTo>
                  <a:lnTo>
                    <a:pt x="30" y="5061"/>
                  </a:lnTo>
                  <a:lnTo>
                    <a:pt x="30" y="5204"/>
                  </a:lnTo>
                  <a:lnTo>
                    <a:pt x="0" y="7906"/>
                  </a:lnTo>
                  <a:lnTo>
                    <a:pt x="525" y="7911"/>
                  </a:lnTo>
                  <a:lnTo>
                    <a:pt x="555" y="5216"/>
                  </a:lnTo>
                  <a:lnTo>
                    <a:pt x="561" y="4751"/>
                  </a:lnTo>
                  <a:lnTo>
                    <a:pt x="591" y="1985"/>
                  </a:lnTo>
                  <a:lnTo>
                    <a:pt x="591" y="1842"/>
                  </a:lnTo>
                  <a:lnTo>
                    <a:pt x="597" y="1710"/>
                  </a:lnTo>
                  <a:lnTo>
                    <a:pt x="614" y="6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50"/>
            <p:cNvSpPr/>
            <p:nvPr/>
          </p:nvSpPr>
          <p:spPr>
            <a:xfrm>
              <a:off x="8357887" y="1822263"/>
              <a:ext cx="94642" cy="1175401"/>
            </a:xfrm>
            <a:custGeom>
              <a:avLst/>
              <a:gdLst/>
              <a:ahLst/>
              <a:cxnLst/>
              <a:rect l="l" t="t" r="r" b="b"/>
              <a:pathLst>
                <a:path w="639" h="7936" extrusionOk="0">
                  <a:moveTo>
                    <a:pt x="108" y="25"/>
                  </a:moveTo>
                  <a:lnTo>
                    <a:pt x="615" y="30"/>
                  </a:lnTo>
                  <a:lnTo>
                    <a:pt x="526" y="7911"/>
                  </a:lnTo>
                  <a:lnTo>
                    <a:pt x="25" y="7906"/>
                  </a:lnTo>
                  <a:lnTo>
                    <a:pt x="108" y="25"/>
                  </a:lnTo>
                  <a:close/>
                  <a:moveTo>
                    <a:pt x="84" y="0"/>
                  </a:moveTo>
                  <a:lnTo>
                    <a:pt x="1" y="7930"/>
                  </a:lnTo>
                  <a:lnTo>
                    <a:pt x="549" y="7936"/>
                  </a:lnTo>
                  <a:lnTo>
                    <a:pt x="639" y="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50"/>
            <p:cNvSpPr/>
            <p:nvPr/>
          </p:nvSpPr>
          <p:spPr>
            <a:xfrm>
              <a:off x="6235902" y="2503129"/>
              <a:ext cx="2129081" cy="91976"/>
            </a:xfrm>
            <a:custGeom>
              <a:avLst/>
              <a:gdLst/>
              <a:ahLst/>
              <a:cxnLst/>
              <a:rect l="l" t="t" r="r" b="b"/>
              <a:pathLst>
                <a:path w="14375" h="621" extrusionOk="0">
                  <a:moveTo>
                    <a:pt x="1" y="1"/>
                  </a:moveTo>
                  <a:lnTo>
                    <a:pt x="8" y="334"/>
                  </a:lnTo>
                  <a:lnTo>
                    <a:pt x="14369" y="620"/>
                  </a:lnTo>
                  <a:lnTo>
                    <a:pt x="14375" y="1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50"/>
            <p:cNvSpPr/>
            <p:nvPr/>
          </p:nvSpPr>
          <p:spPr>
            <a:xfrm>
              <a:off x="6231606" y="2047540"/>
              <a:ext cx="2137968" cy="69760"/>
            </a:xfrm>
            <a:custGeom>
              <a:avLst/>
              <a:gdLst/>
              <a:ahLst/>
              <a:cxnLst/>
              <a:rect l="l" t="t" r="r" b="b"/>
              <a:pathLst>
                <a:path w="14435" h="471" extrusionOk="0">
                  <a:moveTo>
                    <a:pt x="1" y="0"/>
                  </a:moveTo>
                  <a:lnTo>
                    <a:pt x="1" y="399"/>
                  </a:lnTo>
                  <a:lnTo>
                    <a:pt x="14434" y="471"/>
                  </a:lnTo>
                  <a:lnTo>
                    <a:pt x="14434" y="1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50"/>
            <p:cNvSpPr/>
            <p:nvPr/>
          </p:nvSpPr>
          <p:spPr>
            <a:xfrm>
              <a:off x="6236938" y="2538379"/>
              <a:ext cx="2127304" cy="56726"/>
            </a:xfrm>
            <a:custGeom>
              <a:avLst/>
              <a:gdLst/>
              <a:ahLst/>
              <a:cxnLst/>
              <a:rect l="l" t="t" r="r" b="b"/>
              <a:pathLst>
                <a:path w="14363" h="383" extrusionOk="0">
                  <a:moveTo>
                    <a:pt x="1" y="0"/>
                  </a:moveTo>
                  <a:lnTo>
                    <a:pt x="1" y="96"/>
                  </a:lnTo>
                  <a:lnTo>
                    <a:pt x="14362" y="382"/>
                  </a:lnTo>
                  <a:lnTo>
                    <a:pt x="14362" y="23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50"/>
            <p:cNvSpPr/>
            <p:nvPr/>
          </p:nvSpPr>
          <p:spPr>
            <a:xfrm>
              <a:off x="6235013" y="2536602"/>
              <a:ext cx="2130859" cy="60133"/>
            </a:xfrm>
            <a:custGeom>
              <a:avLst/>
              <a:gdLst/>
              <a:ahLst/>
              <a:cxnLst/>
              <a:rect l="l" t="t" r="r" b="b"/>
              <a:pathLst>
                <a:path w="14387" h="406" extrusionOk="0">
                  <a:moveTo>
                    <a:pt x="25" y="25"/>
                  </a:moveTo>
                  <a:lnTo>
                    <a:pt x="14364" y="262"/>
                  </a:lnTo>
                  <a:lnTo>
                    <a:pt x="14364" y="383"/>
                  </a:lnTo>
                  <a:lnTo>
                    <a:pt x="25" y="96"/>
                  </a:lnTo>
                  <a:lnTo>
                    <a:pt x="25" y="25"/>
                  </a:lnTo>
                  <a:close/>
                  <a:moveTo>
                    <a:pt x="1" y="1"/>
                  </a:moveTo>
                  <a:lnTo>
                    <a:pt x="1" y="119"/>
                  </a:lnTo>
                  <a:lnTo>
                    <a:pt x="14375" y="406"/>
                  </a:lnTo>
                  <a:lnTo>
                    <a:pt x="14387" y="406"/>
                  </a:lnTo>
                  <a:lnTo>
                    <a:pt x="14387" y="240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50"/>
            <p:cNvSpPr/>
            <p:nvPr/>
          </p:nvSpPr>
          <p:spPr>
            <a:xfrm>
              <a:off x="6231606" y="2076570"/>
              <a:ext cx="2137968" cy="40730"/>
            </a:xfrm>
            <a:custGeom>
              <a:avLst/>
              <a:gdLst/>
              <a:ahLst/>
              <a:cxnLst/>
              <a:rect l="l" t="t" r="r" b="b"/>
              <a:pathLst>
                <a:path w="14435" h="275" extrusionOk="0">
                  <a:moveTo>
                    <a:pt x="1" y="0"/>
                  </a:moveTo>
                  <a:lnTo>
                    <a:pt x="1" y="203"/>
                  </a:lnTo>
                  <a:lnTo>
                    <a:pt x="14434" y="275"/>
                  </a:lnTo>
                  <a:lnTo>
                    <a:pt x="14434" y="1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50"/>
            <p:cNvSpPr/>
            <p:nvPr/>
          </p:nvSpPr>
          <p:spPr>
            <a:xfrm>
              <a:off x="6229829" y="2074792"/>
              <a:ext cx="2141374" cy="44285"/>
            </a:xfrm>
            <a:custGeom>
              <a:avLst/>
              <a:gdLst/>
              <a:ahLst/>
              <a:cxnLst/>
              <a:rect l="l" t="t" r="r" b="b"/>
              <a:pathLst>
                <a:path w="14458" h="299" extrusionOk="0">
                  <a:moveTo>
                    <a:pt x="24" y="25"/>
                  </a:moveTo>
                  <a:lnTo>
                    <a:pt x="14435" y="155"/>
                  </a:lnTo>
                  <a:lnTo>
                    <a:pt x="14435" y="276"/>
                  </a:lnTo>
                  <a:lnTo>
                    <a:pt x="24" y="204"/>
                  </a:lnTo>
                  <a:lnTo>
                    <a:pt x="24" y="25"/>
                  </a:lnTo>
                  <a:close/>
                  <a:moveTo>
                    <a:pt x="0" y="1"/>
                  </a:moveTo>
                  <a:lnTo>
                    <a:pt x="0" y="227"/>
                  </a:lnTo>
                  <a:lnTo>
                    <a:pt x="14446" y="298"/>
                  </a:lnTo>
                  <a:lnTo>
                    <a:pt x="14457" y="298"/>
                  </a:lnTo>
                  <a:lnTo>
                    <a:pt x="14457" y="13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50"/>
            <p:cNvSpPr/>
            <p:nvPr/>
          </p:nvSpPr>
          <p:spPr>
            <a:xfrm>
              <a:off x="6076090" y="4135015"/>
              <a:ext cx="2444556" cy="23846"/>
            </a:xfrm>
            <a:custGeom>
              <a:avLst/>
              <a:gdLst/>
              <a:ahLst/>
              <a:cxnLst/>
              <a:rect l="l" t="t" r="r" b="b"/>
              <a:pathLst>
                <a:path w="16505" h="161" extrusionOk="0">
                  <a:moveTo>
                    <a:pt x="1" y="0"/>
                  </a:moveTo>
                  <a:lnTo>
                    <a:pt x="1" y="77"/>
                  </a:lnTo>
                  <a:lnTo>
                    <a:pt x="16504" y="160"/>
                  </a:lnTo>
                  <a:lnTo>
                    <a:pt x="16504" y="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50"/>
            <p:cNvSpPr/>
            <p:nvPr/>
          </p:nvSpPr>
          <p:spPr>
            <a:xfrm>
              <a:off x="6074461" y="4133090"/>
              <a:ext cx="2447814" cy="27697"/>
            </a:xfrm>
            <a:custGeom>
              <a:avLst/>
              <a:gdLst/>
              <a:ahLst/>
              <a:cxnLst/>
              <a:rect l="l" t="t" r="r" b="b"/>
              <a:pathLst>
                <a:path w="16527" h="187" extrusionOk="0">
                  <a:moveTo>
                    <a:pt x="25" y="25"/>
                  </a:moveTo>
                  <a:lnTo>
                    <a:pt x="16502" y="55"/>
                  </a:lnTo>
                  <a:lnTo>
                    <a:pt x="16502" y="162"/>
                  </a:lnTo>
                  <a:lnTo>
                    <a:pt x="25" y="79"/>
                  </a:lnTo>
                  <a:lnTo>
                    <a:pt x="25" y="25"/>
                  </a:lnTo>
                  <a:close/>
                  <a:moveTo>
                    <a:pt x="0" y="0"/>
                  </a:moveTo>
                  <a:lnTo>
                    <a:pt x="6" y="102"/>
                  </a:lnTo>
                  <a:lnTo>
                    <a:pt x="16515" y="186"/>
                  </a:lnTo>
                  <a:lnTo>
                    <a:pt x="16527" y="186"/>
                  </a:lnTo>
                  <a:lnTo>
                    <a:pt x="16527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50"/>
            <p:cNvSpPr/>
            <p:nvPr/>
          </p:nvSpPr>
          <p:spPr>
            <a:xfrm>
              <a:off x="6062908" y="3071727"/>
              <a:ext cx="2470771" cy="207650"/>
            </a:xfrm>
            <a:custGeom>
              <a:avLst/>
              <a:gdLst/>
              <a:ahLst/>
              <a:cxnLst/>
              <a:rect l="l" t="t" r="r" b="b"/>
              <a:pathLst>
                <a:path w="16682" h="1402" extrusionOk="0">
                  <a:moveTo>
                    <a:pt x="16682" y="1"/>
                  </a:moveTo>
                  <a:lnTo>
                    <a:pt x="1" y="31"/>
                  </a:lnTo>
                  <a:lnTo>
                    <a:pt x="1" y="818"/>
                  </a:lnTo>
                  <a:lnTo>
                    <a:pt x="16665" y="1401"/>
                  </a:lnTo>
                  <a:lnTo>
                    <a:pt x="16682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50"/>
            <p:cNvSpPr/>
            <p:nvPr/>
          </p:nvSpPr>
          <p:spPr>
            <a:xfrm>
              <a:off x="6061131" y="3070098"/>
              <a:ext cx="2474326" cy="211205"/>
            </a:xfrm>
            <a:custGeom>
              <a:avLst/>
              <a:gdLst/>
              <a:ahLst/>
              <a:cxnLst/>
              <a:rect l="l" t="t" r="r" b="b"/>
              <a:pathLst>
                <a:path w="16706" h="1426" extrusionOk="0">
                  <a:moveTo>
                    <a:pt x="16683" y="23"/>
                  </a:moveTo>
                  <a:lnTo>
                    <a:pt x="16664" y="1401"/>
                  </a:lnTo>
                  <a:lnTo>
                    <a:pt x="24" y="817"/>
                  </a:lnTo>
                  <a:lnTo>
                    <a:pt x="24" y="53"/>
                  </a:lnTo>
                  <a:lnTo>
                    <a:pt x="16683" y="23"/>
                  </a:lnTo>
                  <a:close/>
                  <a:moveTo>
                    <a:pt x="16705" y="0"/>
                  </a:moveTo>
                  <a:lnTo>
                    <a:pt x="13" y="30"/>
                  </a:lnTo>
                  <a:lnTo>
                    <a:pt x="0" y="30"/>
                  </a:lnTo>
                  <a:lnTo>
                    <a:pt x="0" y="840"/>
                  </a:lnTo>
                  <a:lnTo>
                    <a:pt x="16677" y="1425"/>
                  </a:lnTo>
                  <a:lnTo>
                    <a:pt x="16688" y="1425"/>
                  </a:lnTo>
                  <a:lnTo>
                    <a:pt x="1670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50"/>
            <p:cNvSpPr/>
            <p:nvPr/>
          </p:nvSpPr>
          <p:spPr>
            <a:xfrm>
              <a:off x="6070758" y="3674094"/>
              <a:ext cx="2455219" cy="67094"/>
            </a:xfrm>
            <a:custGeom>
              <a:avLst/>
              <a:gdLst/>
              <a:ahLst/>
              <a:cxnLst/>
              <a:rect l="l" t="t" r="r" b="b"/>
              <a:pathLst>
                <a:path w="16577" h="453" extrusionOk="0">
                  <a:moveTo>
                    <a:pt x="1" y="0"/>
                  </a:moveTo>
                  <a:lnTo>
                    <a:pt x="1" y="89"/>
                  </a:lnTo>
                  <a:lnTo>
                    <a:pt x="16576" y="452"/>
                  </a:lnTo>
                  <a:lnTo>
                    <a:pt x="16576" y="3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50"/>
            <p:cNvSpPr/>
            <p:nvPr/>
          </p:nvSpPr>
          <p:spPr>
            <a:xfrm>
              <a:off x="6069129" y="3672169"/>
              <a:ext cx="2458478" cy="70945"/>
            </a:xfrm>
            <a:custGeom>
              <a:avLst/>
              <a:gdLst/>
              <a:ahLst/>
              <a:cxnLst/>
              <a:rect l="l" t="t" r="r" b="b"/>
              <a:pathLst>
                <a:path w="16599" h="479" extrusionOk="0">
                  <a:moveTo>
                    <a:pt x="25" y="24"/>
                  </a:moveTo>
                  <a:lnTo>
                    <a:pt x="16574" y="407"/>
                  </a:lnTo>
                  <a:lnTo>
                    <a:pt x="16574" y="454"/>
                  </a:lnTo>
                  <a:lnTo>
                    <a:pt x="25" y="90"/>
                  </a:lnTo>
                  <a:lnTo>
                    <a:pt x="25" y="24"/>
                  </a:lnTo>
                  <a:close/>
                  <a:moveTo>
                    <a:pt x="0" y="0"/>
                  </a:moveTo>
                  <a:lnTo>
                    <a:pt x="0" y="115"/>
                  </a:lnTo>
                  <a:lnTo>
                    <a:pt x="16587" y="478"/>
                  </a:lnTo>
                  <a:lnTo>
                    <a:pt x="16598" y="478"/>
                  </a:lnTo>
                  <a:lnTo>
                    <a:pt x="16598" y="38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50"/>
            <p:cNvSpPr/>
            <p:nvPr/>
          </p:nvSpPr>
          <p:spPr>
            <a:xfrm>
              <a:off x="6067499" y="3416085"/>
              <a:ext cx="2461736" cy="20587"/>
            </a:xfrm>
            <a:custGeom>
              <a:avLst/>
              <a:gdLst/>
              <a:ahLst/>
              <a:cxnLst/>
              <a:rect l="l" t="t" r="r" b="b"/>
              <a:pathLst>
                <a:path w="16621" h="139" extrusionOk="0">
                  <a:moveTo>
                    <a:pt x="16621" y="1"/>
                  </a:moveTo>
                  <a:lnTo>
                    <a:pt x="0" y="48"/>
                  </a:lnTo>
                  <a:lnTo>
                    <a:pt x="0" y="67"/>
                  </a:lnTo>
                  <a:lnTo>
                    <a:pt x="16621" y="138"/>
                  </a:lnTo>
                  <a:lnTo>
                    <a:pt x="16621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50"/>
            <p:cNvSpPr/>
            <p:nvPr/>
          </p:nvSpPr>
          <p:spPr>
            <a:xfrm>
              <a:off x="6065574" y="3414456"/>
              <a:ext cx="2465587" cy="23846"/>
            </a:xfrm>
            <a:custGeom>
              <a:avLst/>
              <a:gdLst/>
              <a:ahLst/>
              <a:cxnLst/>
              <a:rect l="l" t="t" r="r" b="b"/>
              <a:pathLst>
                <a:path w="16647" h="161" extrusionOk="0">
                  <a:moveTo>
                    <a:pt x="16622" y="23"/>
                  </a:moveTo>
                  <a:lnTo>
                    <a:pt x="16622" y="138"/>
                  </a:lnTo>
                  <a:lnTo>
                    <a:pt x="561" y="72"/>
                  </a:lnTo>
                  <a:lnTo>
                    <a:pt x="16622" y="23"/>
                  </a:lnTo>
                  <a:close/>
                  <a:moveTo>
                    <a:pt x="16647" y="0"/>
                  </a:moveTo>
                  <a:lnTo>
                    <a:pt x="13" y="47"/>
                  </a:lnTo>
                  <a:lnTo>
                    <a:pt x="0" y="47"/>
                  </a:lnTo>
                  <a:lnTo>
                    <a:pt x="0" y="89"/>
                  </a:lnTo>
                  <a:lnTo>
                    <a:pt x="16634" y="160"/>
                  </a:lnTo>
                  <a:lnTo>
                    <a:pt x="16647" y="160"/>
                  </a:lnTo>
                  <a:lnTo>
                    <a:pt x="16647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50"/>
            <p:cNvSpPr/>
            <p:nvPr/>
          </p:nvSpPr>
          <p:spPr>
            <a:xfrm>
              <a:off x="6076090" y="3897445"/>
              <a:ext cx="2450628" cy="22068"/>
            </a:xfrm>
            <a:custGeom>
              <a:avLst/>
              <a:gdLst/>
              <a:ahLst/>
              <a:cxnLst/>
              <a:rect l="l" t="t" r="r" b="b"/>
              <a:pathLst>
                <a:path w="16546" h="149" extrusionOk="0">
                  <a:moveTo>
                    <a:pt x="16546" y="0"/>
                  </a:moveTo>
                  <a:lnTo>
                    <a:pt x="1" y="47"/>
                  </a:lnTo>
                  <a:lnTo>
                    <a:pt x="16521" y="149"/>
                  </a:lnTo>
                  <a:lnTo>
                    <a:pt x="16546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50"/>
            <p:cNvSpPr/>
            <p:nvPr/>
          </p:nvSpPr>
          <p:spPr>
            <a:xfrm>
              <a:off x="6076090" y="3895668"/>
              <a:ext cx="2452405" cy="25623"/>
            </a:xfrm>
            <a:custGeom>
              <a:avLst/>
              <a:gdLst/>
              <a:ahLst/>
              <a:cxnLst/>
              <a:rect l="l" t="t" r="r" b="b"/>
              <a:pathLst>
                <a:path w="16558" h="173" extrusionOk="0">
                  <a:moveTo>
                    <a:pt x="16527" y="24"/>
                  </a:moveTo>
                  <a:lnTo>
                    <a:pt x="16510" y="150"/>
                  </a:lnTo>
                  <a:lnTo>
                    <a:pt x="2684" y="65"/>
                  </a:lnTo>
                  <a:lnTo>
                    <a:pt x="16527" y="24"/>
                  </a:lnTo>
                  <a:close/>
                  <a:moveTo>
                    <a:pt x="16557" y="1"/>
                  </a:moveTo>
                  <a:lnTo>
                    <a:pt x="1" y="48"/>
                  </a:lnTo>
                  <a:lnTo>
                    <a:pt x="1" y="72"/>
                  </a:lnTo>
                  <a:lnTo>
                    <a:pt x="16521" y="172"/>
                  </a:lnTo>
                  <a:lnTo>
                    <a:pt x="16533" y="172"/>
                  </a:lnTo>
                  <a:lnTo>
                    <a:pt x="16557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50"/>
            <p:cNvSpPr/>
            <p:nvPr/>
          </p:nvSpPr>
          <p:spPr>
            <a:xfrm>
              <a:off x="7350436" y="3152892"/>
              <a:ext cx="1127858" cy="1250493"/>
            </a:xfrm>
            <a:custGeom>
              <a:avLst/>
              <a:gdLst/>
              <a:ahLst/>
              <a:cxnLst/>
              <a:rect l="l" t="t" r="r" b="b"/>
              <a:pathLst>
                <a:path w="7615" h="8443" extrusionOk="0">
                  <a:moveTo>
                    <a:pt x="6" y="1"/>
                  </a:moveTo>
                  <a:lnTo>
                    <a:pt x="0" y="8437"/>
                  </a:lnTo>
                  <a:lnTo>
                    <a:pt x="7512" y="8443"/>
                  </a:lnTo>
                  <a:lnTo>
                    <a:pt x="7614" y="6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50"/>
            <p:cNvSpPr/>
            <p:nvPr/>
          </p:nvSpPr>
          <p:spPr>
            <a:xfrm>
              <a:off x="7389241" y="3192733"/>
              <a:ext cx="287926" cy="1172735"/>
            </a:xfrm>
            <a:custGeom>
              <a:avLst/>
              <a:gdLst/>
              <a:ahLst/>
              <a:cxnLst/>
              <a:rect l="l" t="t" r="r" b="b"/>
              <a:pathLst>
                <a:path w="1944" h="7918" extrusionOk="0">
                  <a:moveTo>
                    <a:pt x="6" y="1"/>
                  </a:moveTo>
                  <a:lnTo>
                    <a:pt x="0" y="7912"/>
                  </a:lnTo>
                  <a:lnTo>
                    <a:pt x="1664" y="7917"/>
                  </a:lnTo>
                  <a:lnTo>
                    <a:pt x="1943" y="1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50"/>
            <p:cNvSpPr/>
            <p:nvPr/>
          </p:nvSpPr>
          <p:spPr>
            <a:xfrm>
              <a:off x="7387464" y="3191104"/>
              <a:ext cx="291629" cy="1176290"/>
            </a:xfrm>
            <a:custGeom>
              <a:avLst/>
              <a:gdLst/>
              <a:ahLst/>
              <a:cxnLst/>
              <a:rect l="l" t="t" r="r" b="b"/>
              <a:pathLst>
                <a:path w="1969" h="7942" extrusionOk="0">
                  <a:moveTo>
                    <a:pt x="31" y="23"/>
                  </a:moveTo>
                  <a:lnTo>
                    <a:pt x="1944" y="36"/>
                  </a:lnTo>
                  <a:lnTo>
                    <a:pt x="1664" y="7917"/>
                  </a:lnTo>
                  <a:lnTo>
                    <a:pt x="24" y="7911"/>
                  </a:lnTo>
                  <a:lnTo>
                    <a:pt x="31" y="23"/>
                  </a:lnTo>
                  <a:close/>
                  <a:moveTo>
                    <a:pt x="7" y="0"/>
                  </a:moveTo>
                  <a:lnTo>
                    <a:pt x="1" y="7934"/>
                  </a:lnTo>
                  <a:lnTo>
                    <a:pt x="1688" y="7941"/>
                  </a:lnTo>
                  <a:lnTo>
                    <a:pt x="1968" y="1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50"/>
            <p:cNvSpPr/>
            <p:nvPr/>
          </p:nvSpPr>
          <p:spPr>
            <a:xfrm>
              <a:off x="7635698" y="3194511"/>
              <a:ext cx="53171" cy="1170958"/>
            </a:xfrm>
            <a:custGeom>
              <a:avLst/>
              <a:gdLst/>
              <a:ahLst/>
              <a:cxnLst/>
              <a:rect l="l" t="t" r="r" b="b"/>
              <a:pathLst>
                <a:path w="359" h="7906" extrusionOk="0">
                  <a:moveTo>
                    <a:pt x="279" y="0"/>
                  </a:moveTo>
                  <a:lnTo>
                    <a:pt x="0" y="7905"/>
                  </a:lnTo>
                  <a:lnTo>
                    <a:pt x="18" y="7905"/>
                  </a:lnTo>
                  <a:lnTo>
                    <a:pt x="358" y="6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50"/>
            <p:cNvSpPr/>
            <p:nvPr/>
          </p:nvSpPr>
          <p:spPr>
            <a:xfrm>
              <a:off x="7633772" y="3192733"/>
              <a:ext cx="56726" cy="1174660"/>
            </a:xfrm>
            <a:custGeom>
              <a:avLst/>
              <a:gdLst/>
              <a:ahLst/>
              <a:cxnLst/>
              <a:rect l="l" t="t" r="r" b="b"/>
              <a:pathLst>
                <a:path w="383" h="7931" extrusionOk="0">
                  <a:moveTo>
                    <a:pt x="305" y="25"/>
                  </a:moveTo>
                  <a:lnTo>
                    <a:pt x="358" y="31"/>
                  </a:lnTo>
                  <a:lnTo>
                    <a:pt x="31" y="7680"/>
                  </a:lnTo>
                  <a:lnTo>
                    <a:pt x="305" y="25"/>
                  </a:lnTo>
                  <a:close/>
                  <a:moveTo>
                    <a:pt x="281" y="1"/>
                  </a:moveTo>
                  <a:lnTo>
                    <a:pt x="1" y="7917"/>
                  </a:lnTo>
                  <a:lnTo>
                    <a:pt x="1" y="7930"/>
                  </a:lnTo>
                  <a:lnTo>
                    <a:pt x="42" y="7930"/>
                  </a:lnTo>
                  <a:lnTo>
                    <a:pt x="383" y="18"/>
                  </a:lnTo>
                  <a:lnTo>
                    <a:pt x="383" y="6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50"/>
            <p:cNvSpPr/>
            <p:nvPr/>
          </p:nvSpPr>
          <p:spPr>
            <a:xfrm>
              <a:off x="7638216" y="3195251"/>
              <a:ext cx="275633" cy="1170217"/>
            </a:xfrm>
            <a:custGeom>
              <a:avLst/>
              <a:gdLst/>
              <a:ahLst/>
              <a:cxnLst/>
              <a:rect l="l" t="t" r="r" b="b"/>
              <a:pathLst>
                <a:path w="1861" h="7901" extrusionOk="0">
                  <a:moveTo>
                    <a:pt x="341" y="1"/>
                  </a:moveTo>
                  <a:lnTo>
                    <a:pt x="1" y="7900"/>
                  </a:lnTo>
                  <a:lnTo>
                    <a:pt x="1652" y="7900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50"/>
            <p:cNvSpPr/>
            <p:nvPr/>
          </p:nvSpPr>
          <p:spPr>
            <a:xfrm>
              <a:off x="7636586" y="3193622"/>
              <a:ext cx="279039" cy="1173772"/>
            </a:xfrm>
            <a:custGeom>
              <a:avLst/>
              <a:gdLst/>
              <a:ahLst/>
              <a:cxnLst/>
              <a:rect l="l" t="t" r="r" b="b"/>
              <a:pathLst>
                <a:path w="1884" h="7925" extrusionOk="0">
                  <a:moveTo>
                    <a:pt x="1860" y="25"/>
                  </a:moveTo>
                  <a:lnTo>
                    <a:pt x="1651" y="7900"/>
                  </a:lnTo>
                  <a:lnTo>
                    <a:pt x="23" y="7900"/>
                  </a:lnTo>
                  <a:lnTo>
                    <a:pt x="364" y="25"/>
                  </a:lnTo>
                  <a:close/>
                  <a:moveTo>
                    <a:pt x="339" y="0"/>
                  </a:moveTo>
                  <a:lnTo>
                    <a:pt x="0" y="7911"/>
                  </a:lnTo>
                  <a:lnTo>
                    <a:pt x="0" y="7924"/>
                  </a:lnTo>
                  <a:lnTo>
                    <a:pt x="1669" y="7924"/>
                  </a:lnTo>
                  <a:lnTo>
                    <a:pt x="1883" y="12"/>
                  </a:lnTo>
                  <a:lnTo>
                    <a:pt x="1883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50"/>
            <p:cNvSpPr/>
            <p:nvPr/>
          </p:nvSpPr>
          <p:spPr>
            <a:xfrm>
              <a:off x="7882747" y="3195251"/>
              <a:ext cx="233273" cy="1170217"/>
            </a:xfrm>
            <a:custGeom>
              <a:avLst/>
              <a:gdLst/>
              <a:ahLst/>
              <a:cxnLst/>
              <a:rect l="l" t="t" r="r" b="b"/>
              <a:pathLst>
                <a:path w="1575" h="7901" extrusionOk="0">
                  <a:moveTo>
                    <a:pt x="210" y="1"/>
                  </a:moveTo>
                  <a:lnTo>
                    <a:pt x="1" y="7900"/>
                  </a:lnTo>
                  <a:lnTo>
                    <a:pt x="1426" y="7900"/>
                  </a:lnTo>
                  <a:lnTo>
                    <a:pt x="1575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50"/>
            <p:cNvSpPr/>
            <p:nvPr/>
          </p:nvSpPr>
          <p:spPr>
            <a:xfrm>
              <a:off x="7880229" y="3193622"/>
              <a:ext cx="238605" cy="1173772"/>
            </a:xfrm>
            <a:custGeom>
              <a:avLst/>
              <a:gdLst/>
              <a:ahLst/>
              <a:cxnLst/>
              <a:rect l="l" t="t" r="r" b="b"/>
              <a:pathLst>
                <a:path w="1611" h="7925" extrusionOk="0">
                  <a:moveTo>
                    <a:pt x="1580" y="25"/>
                  </a:moveTo>
                  <a:lnTo>
                    <a:pt x="1431" y="7900"/>
                  </a:lnTo>
                  <a:lnTo>
                    <a:pt x="31" y="7900"/>
                  </a:lnTo>
                  <a:lnTo>
                    <a:pt x="238" y="25"/>
                  </a:lnTo>
                  <a:close/>
                  <a:moveTo>
                    <a:pt x="215" y="0"/>
                  </a:moveTo>
                  <a:lnTo>
                    <a:pt x="6" y="7911"/>
                  </a:lnTo>
                  <a:lnTo>
                    <a:pt x="1" y="7924"/>
                  </a:lnTo>
                  <a:lnTo>
                    <a:pt x="1454" y="7924"/>
                  </a:lnTo>
                  <a:lnTo>
                    <a:pt x="1610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50"/>
            <p:cNvSpPr/>
            <p:nvPr/>
          </p:nvSpPr>
          <p:spPr>
            <a:xfrm>
              <a:off x="7882747" y="3195251"/>
              <a:ext cx="35546" cy="1170217"/>
            </a:xfrm>
            <a:custGeom>
              <a:avLst/>
              <a:gdLst/>
              <a:ahLst/>
              <a:cxnLst/>
              <a:rect l="l" t="t" r="r" b="b"/>
              <a:pathLst>
                <a:path w="240" h="7901" extrusionOk="0">
                  <a:moveTo>
                    <a:pt x="210" y="1"/>
                  </a:moveTo>
                  <a:lnTo>
                    <a:pt x="1" y="7900"/>
                  </a:lnTo>
                  <a:lnTo>
                    <a:pt x="61" y="7900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50"/>
            <p:cNvSpPr/>
            <p:nvPr/>
          </p:nvSpPr>
          <p:spPr>
            <a:xfrm>
              <a:off x="7880229" y="3193622"/>
              <a:ext cx="39842" cy="1173772"/>
            </a:xfrm>
            <a:custGeom>
              <a:avLst/>
              <a:gdLst/>
              <a:ahLst/>
              <a:cxnLst/>
              <a:rect l="l" t="t" r="r" b="b"/>
              <a:pathLst>
                <a:path w="269" h="7925" extrusionOk="0">
                  <a:moveTo>
                    <a:pt x="245" y="25"/>
                  </a:moveTo>
                  <a:lnTo>
                    <a:pt x="66" y="7900"/>
                  </a:lnTo>
                  <a:lnTo>
                    <a:pt x="31" y="7900"/>
                  </a:lnTo>
                  <a:lnTo>
                    <a:pt x="238" y="25"/>
                  </a:lnTo>
                  <a:close/>
                  <a:moveTo>
                    <a:pt x="215" y="0"/>
                  </a:moveTo>
                  <a:lnTo>
                    <a:pt x="6" y="7911"/>
                  </a:lnTo>
                  <a:lnTo>
                    <a:pt x="1" y="7924"/>
                  </a:lnTo>
                  <a:lnTo>
                    <a:pt x="89" y="792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50"/>
            <p:cNvSpPr/>
            <p:nvPr/>
          </p:nvSpPr>
          <p:spPr>
            <a:xfrm>
              <a:off x="8093805" y="3195251"/>
              <a:ext cx="234162" cy="1170217"/>
            </a:xfrm>
            <a:custGeom>
              <a:avLst/>
              <a:gdLst/>
              <a:ahLst/>
              <a:cxnLst/>
              <a:rect l="l" t="t" r="r" b="b"/>
              <a:pathLst>
                <a:path w="1581" h="7901" extrusionOk="0">
                  <a:moveTo>
                    <a:pt x="150" y="1"/>
                  </a:moveTo>
                  <a:lnTo>
                    <a:pt x="1" y="7900"/>
                  </a:lnTo>
                  <a:lnTo>
                    <a:pt x="1349" y="7900"/>
                  </a:lnTo>
                  <a:lnTo>
                    <a:pt x="1581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50"/>
            <p:cNvSpPr/>
            <p:nvPr/>
          </p:nvSpPr>
          <p:spPr>
            <a:xfrm>
              <a:off x="8092176" y="3193622"/>
              <a:ext cx="237717" cy="1173772"/>
            </a:xfrm>
            <a:custGeom>
              <a:avLst/>
              <a:gdLst/>
              <a:ahLst/>
              <a:cxnLst/>
              <a:rect l="l" t="t" r="r" b="b"/>
              <a:pathLst>
                <a:path w="1605" h="7925" extrusionOk="0">
                  <a:moveTo>
                    <a:pt x="1580" y="25"/>
                  </a:moveTo>
                  <a:lnTo>
                    <a:pt x="1347" y="7900"/>
                  </a:lnTo>
                  <a:lnTo>
                    <a:pt x="23" y="7900"/>
                  </a:lnTo>
                  <a:lnTo>
                    <a:pt x="174" y="25"/>
                  </a:lnTo>
                  <a:close/>
                  <a:moveTo>
                    <a:pt x="155" y="0"/>
                  </a:moveTo>
                  <a:lnTo>
                    <a:pt x="0" y="7924"/>
                  </a:lnTo>
                  <a:lnTo>
                    <a:pt x="1371" y="7924"/>
                  </a:lnTo>
                  <a:lnTo>
                    <a:pt x="1604" y="12"/>
                  </a:lnTo>
                  <a:lnTo>
                    <a:pt x="160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50"/>
            <p:cNvSpPr/>
            <p:nvPr/>
          </p:nvSpPr>
          <p:spPr>
            <a:xfrm>
              <a:off x="8083289" y="3195251"/>
              <a:ext cx="32732" cy="1170217"/>
            </a:xfrm>
            <a:custGeom>
              <a:avLst/>
              <a:gdLst/>
              <a:ahLst/>
              <a:cxnLst/>
              <a:rect l="l" t="t" r="r" b="b"/>
              <a:pathLst>
                <a:path w="221" h="7901" extrusionOk="0">
                  <a:moveTo>
                    <a:pt x="132" y="1"/>
                  </a:moveTo>
                  <a:lnTo>
                    <a:pt x="0" y="7900"/>
                  </a:lnTo>
                  <a:lnTo>
                    <a:pt x="72" y="7900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50"/>
            <p:cNvSpPr/>
            <p:nvPr/>
          </p:nvSpPr>
          <p:spPr>
            <a:xfrm>
              <a:off x="8081512" y="3193622"/>
              <a:ext cx="37324" cy="1173772"/>
            </a:xfrm>
            <a:custGeom>
              <a:avLst/>
              <a:gdLst/>
              <a:ahLst/>
              <a:cxnLst/>
              <a:rect l="l" t="t" r="r" b="b"/>
              <a:pathLst>
                <a:path w="252" h="7925" extrusionOk="0">
                  <a:moveTo>
                    <a:pt x="221" y="25"/>
                  </a:moveTo>
                  <a:lnTo>
                    <a:pt x="72" y="7900"/>
                  </a:lnTo>
                  <a:lnTo>
                    <a:pt x="24" y="7900"/>
                  </a:lnTo>
                  <a:lnTo>
                    <a:pt x="155" y="25"/>
                  </a:lnTo>
                  <a:close/>
                  <a:moveTo>
                    <a:pt x="131" y="0"/>
                  </a:moveTo>
                  <a:lnTo>
                    <a:pt x="1" y="7924"/>
                  </a:lnTo>
                  <a:lnTo>
                    <a:pt x="95" y="7924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50"/>
            <p:cNvSpPr/>
            <p:nvPr/>
          </p:nvSpPr>
          <p:spPr>
            <a:xfrm>
              <a:off x="8291533" y="3195251"/>
              <a:ext cx="36435" cy="1170217"/>
            </a:xfrm>
            <a:custGeom>
              <a:avLst/>
              <a:gdLst/>
              <a:ahLst/>
              <a:cxnLst/>
              <a:rect l="l" t="t" r="r" b="b"/>
              <a:pathLst>
                <a:path w="246" h="7901" extrusionOk="0">
                  <a:moveTo>
                    <a:pt x="180" y="1"/>
                  </a:moveTo>
                  <a:lnTo>
                    <a:pt x="1" y="7900"/>
                  </a:lnTo>
                  <a:lnTo>
                    <a:pt x="14" y="7900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50"/>
            <p:cNvSpPr/>
            <p:nvPr/>
          </p:nvSpPr>
          <p:spPr>
            <a:xfrm>
              <a:off x="8289904" y="3193622"/>
              <a:ext cx="39990" cy="1173772"/>
            </a:xfrm>
            <a:custGeom>
              <a:avLst/>
              <a:gdLst/>
              <a:ahLst/>
              <a:cxnLst/>
              <a:rect l="l" t="t" r="r" b="b"/>
              <a:pathLst>
                <a:path w="270" h="7925" extrusionOk="0">
                  <a:moveTo>
                    <a:pt x="245" y="25"/>
                  </a:moveTo>
                  <a:lnTo>
                    <a:pt x="72" y="5993"/>
                  </a:lnTo>
                  <a:lnTo>
                    <a:pt x="204" y="25"/>
                  </a:lnTo>
                  <a:close/>
                  <a:moveTo>
                    <a:pt x="179" y="0"/>
                  </a:moveTo>
                  <a:lnTo>
                    <a:pt x="0" y="7911"/>
                  </a:lnTo>
                  <a:lnTo>
                    <a:pt x="0" y="7924"/>
                  </a:lnTo>
                  <a:lnTo>
                    <a:pt x="36" y="7924"/>
                  </a:lnTo>
                  <a:lnTo>
                    <a:pt x="269" y="12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50"/>
            <p:cNvSpPr/>
            <p:nvPr/>
          </p:nvSpPr>
          <p:spPr>
            <a:xfrm>
              <a:off x="7389241" y="3192733"/>
              <a:ext cx="19551" cy="1171846"/>
            </a:xfrm>
            <a:custGeom>
              <a:avLst/>
              <a:gdLst/>
              <a:ahLst/>
              <a:cxnLst/>
              <a:rect l="l" t="t" r="r" b="b"/>
              <a:pathLst>
                <a:path w="132" h="7912" extrusionOk="0">
                  <a:moveTo>
                    <a:pt x="6" y="1"/>
                  </a:moveTo>
                  <a:lnTo>
                    <a:pt x="0" y="7912"/>
                  </a:lnTo>
                  <a:lnTo>
                    <a:pt x="19" y="7906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50"/>
            <p:cNvSpPr/>
            <p:nvPr/>
          </p:nvSpPr>
          <p:spPr>
            <a:xfrm>
              <a:off x="7387464" y="3191104"/>
              <a:ext cx="23105" cy="1176290"/>
            </a:xfrm>
            <a:custGeom>
              <a:avLst/>
              <a:gdLst/>
              <a:ahLst/>
              <a:cxnLst/>
              <a:rect l="l" t="t" r="r" b="b"/>
              <a:pathLst>
                <a:path w="156" h="7942" extrusionOk="0">
                  <a:moveTo>
                    <a:pt x="131" y="23"/>
                  </a:moveTo>
                  <a:lnTo>
                    <a:pt x="24" y="7612"/>
                  </a:lnTo>
                  <a:lnTo>
                    <a:pt x="31" y="23"/>
                  </a:lnTo>
                  <a:close/>
                  <a:moveTo>
                    <a:pt x="7" y="0"/>
                  </a:moveTo>
                  <a:lnTo>
                    <a:pt x="1" y="7941"/>
                  </a:lnTo>
                  <a:lnTo>
                    <a:pt x="42" y="7928"/>
                  </a:lnTo>
                  <a:lnTo>
                    <a:pt x="155" y="12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50"/>
            <p:cNvSpPr/>
            <p:nvPr/>
          </p:nvSpPr>
          <p:spPr>
            <a:xfrm>
              <a:off x="7420937" y="3785325"/>
              <a:ext cx="103677" cy="104121"/>
            </a:xfrm>
            <a:custGeom>
              <a:avLst/>
              <a:gdLst/>
              <a:ahLst/>
              <a:cxnLst/>
              <a:rect l="l" t="t" r="r" b="b"/>
              <a:pathLst>
                <a:path w="700" h="703" extrusionOk="0">
                  <a:moveTo>
                    <a:pt x="353" y="0"/>
                  </a:moveTo>
                  <a:cubicBezTo>
                    <a:pt x="155" y="0"/>
                    <a:pt x="1" y="155"/>
                    <a:pt x="1" y="352"/>
                  </a:cubicBezTo>
                  <a:cubicBezTo>
                    <a:pt x="1" y="543"/>
                    <a:pt x="155" y="697"/>
                    <a:pt x="347" y="703"/>
                  </a:cubicBezTo>
                  <a:cubicBezTo>
                    <a:pt x="543" y="703"/>
                    <a:pt x="699" y="548"/>
                    <a:pt x="699" y="352"/>
                  </a:cubicBezTo>
                  <a:cubicBezTo>
                    <a:pt x="699" y="160"/>
                    <a:pt x="543" y="6"/>
                    <a:pt x="353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50"/>
            <p:cNvSpPr/>
            <p:nvPr/>
          </p:nvSpPr>
          <p:spPr>
            <a:xfrm>
              <a:off x="7419308" y="3783400"/>
              <a:ext cx="106935" cy="107972"/>
            </a:xfrm>
            <a:custGeom>
              <a:avLst/>
              <a:gdLst/>
              <a:ahLst/>
              <a:cxnLst/>
              <a:rect l="l" t="t" r="r" b="b"/>
              <a:pathLst>
                <a:path w="722" h="729" extrusionOk="0">
                  <a:moveTo>
                    <a:pt x="364" y="25"/>
                  </a:moveTo>
                  <a:cubicBezTo>
                    <a:pt x="549" y="30"/>
                    <a:pt x="697" y="179"/>
                    <a:pt x="697" y="365"/>
                  </a:cubicBezTo>
                  <a:cubicBezTo>
                    <a:pt x="697" y="550"/>
                    <a:pt x="549" y="704"/>
                    <a:pt x="364" y="704"/>
                  </a:cubicBezTo>
                  <a:lnTo>
                    <a:pt x="364" y="716"/>
                  </a:lnTo>
                  <a:lnTo>
                    <a:pt x="358" y="704"/>
                  </a:lnTo>
                  <a:cubicBezTo>
                    <a:pt x="174" y="699"/>
                    <a:pt x="23" y="550"/>
                    <a:pt x="23" y="365"/>
                  </a:cubicBezTo>
                  <a:cubicBezTo>
                    <a:pt x="23" y="179"/>
                    <a:pt x="174" y="25"/>
                    <a:pt x="364" y="25"/>
                  </a:cubicBezTo>
                  <a:close/>
                  <a:moveTo>
                    <a:pt x="358" y="0"/>
                  </a:moveTo>
                  <a:cubicBezTo>
                    <a:pt x="161" y="0"/>
                    <a:pt x="1" y="168"/>
                    <a:pt x="1" y="365"/>
                  </a:cubicBezTo>
                  <a:cubicBezTo>
                    <a:pt x="1" y="561"/>
                    <a:pt x="161" y="723"/>
                    <a:pt x="358" y="729"/>
                  </a:cubicBezTo>
                  <a:lnTo>
                    <a:pt x="364" y="729"/>
                  </a:lnTo>
                  <a:cubicBezTo>
                    <a:pt x="560" y="729"/>
                    <a:pt x="722" y="567"/>
                    <a:pt x="722" y="365"/>
                  </a:cubicBezTo>
                  <a:cubicBezTo>
                    <a:pt x="722" y="168"/>
                    <a:pt x="560" y="8"/>
                    <a:pt x="35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50"/>
            <p:cNvSpPr/>
            <p:nvPr/>
          </p:nvSpPr>
          <p:spPr>
            <a:xfrm>
              <a:off x="8293458" y="3195251"/>
              <a:ext cx="156404" cy="1170217"/>
            </a:xfrm>
            <a:custGeom>
              <a:avLst/>
              <a:gdLst/>
              <a:ahLst/>
              <a:cxnLst/>
              <a:rect l="l" t="t" r="r" b="b"/>
              <a:pathLst>
                <a:path w="1056" h="7901" extrusionOk="0">
                  <a:moveTo>
                    <a:pt x="233" y="1"/>
                  </a:moveTo>
                  <a:lnTo>
                    <a:pt x="1" y="7900"/>
                  </a:lnTo>
                  <a:lnTo>
                    <a:pt x="811" y="7900"/>
                  </a:lnTo>
                  <a:lnTo>
                    <a:pt x="1055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50"/>
            <p:cNvSpPr/>
            <p:nvPr/>
          </p:nvSpPr>
          <p:spPr>
            <a:xfrm>
              <a:off x="8291533" y="3193622"/>
              <a:ext cx="160255" cy="1173772"/>
            </a:xfrm>
            <a:custGeom>
              <a:avLst/>
              <a:gdLst/>
              <a:ahLst/>
              <a:cxnLst/>
              <a:rect l="l" t="t" r="r" b="b"/>
              <a:pathLst>
                <a:path w="1082" h="7925" extrusionOk="0">
                  <a:moveTo>
                    <a:pt x="1057" y="25"/>
                  </a:moveTo>
                  <a:lnTo>
                    <a:pt x="812" y="7900"/>
                  </a:lnTo>
                  <a:lnTo>
                    <a:pt x="25" y="7900"/>
                  </a:lnTo>
                  <a:lnTo>
                    <a:pt x="258" y="25"/>
                  </a:lnTo>
                  <a:close/>
                  <a:moveTo>
                    <a:pt x="234" y="0"/>
                  </a:moveTo>
                  <a:lnTo>
                    <a:pt x="1" y="7911"/>
                  </a:lnTo>
                  <a:lnTo>
                    <a:pt x="1" y="7924"/>
                  </a:lnTo>
                  <a:lnTo>
                    <a:pt x="837" y="7924"/>
                  </a:lnTo>
                  <a:lnTo>
                    <a:pt x="1081" y="12"/>
                  </a:lnTo>
                  <a:lnTo>
                    <a:pt x="108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50"/>
            <p:cNvSpPr/>
            <p:nvPr/>
          </p:nvSpPr>
          <p:spPr>
            <a:xfrm>
              <a:off x="7405089" y="3773773"/>
              <a:ext cx="104418" cy="103381"/>
            </a:xfrm>
            <a:custGeom>
              <a:avLst/>
              <a:gdLst/>
              <a:ahLst/>
              <a:cxnLst/>
              <a:rect l="l" t="t" r="r" b="b"/>
              <a:pathLst>
                <a:path w="705" h="698" extrusionOk="0">
                  <a:moveTo>
                    <a:pt x="353" y="1"/>
                  </a:moveTo>
                  <a:cubicBezTo>
                    <a:pt x="162" y="1"/>
                    <a:pt x="6" y="155"/>
                    <a:pt x="1" y="346"/>
                  </a:cubicBezTo>
                  <a:cubicBezTo>
                    <a:pt x="1" y="543"/>
                    <a:pt x="162" y="698"/>
                    <a:pt x="353" y="698"/>
                  </a:cubicBezTo>
                  <a:cubicBezTo>
                    <a:pt x="543" y="698"/>
                    <a:pt x="705" y="543"/>
                    <a:pt x="705" y="352"/>
                  </a:cubicBezTo>
                  <a:cubicBezTo>
                    <a:pt x="705" y="155"/>
                    <a:pt x="549" y="1"/>
                    <a:pt x="35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50"/>
            <p:cNvSpPr/>
            <p:nvPr/>
          </p:nvSpPr>
          <p:spPr>
            <a:xfrm>
              <a:off x="6118450" y="3152892"/>
              <a:ext cx="1127858" cy="1250493"/>
            </a:xfrm>
            <a:custGeom>
              <a:avLst/>
              <a:gdLst/>
              <a:ahLst/>
              <a:cxnLst/>
              <a:rect l="l" t="t" r="r" b="b"/>
              <a:pathLst>
                <a:path w="7615" h="8443" extrusionOk="0">
                  <a:moveTo>
                    <a:pt x="7609" y="1"/>
                  </a:moveTo>
                  <a:lnTo>
                    <a:pt x="1" y="61"/>
                  </a:lnTo>
                  <a:lnTo>
                    <a:pt x="102" y="8443"/>
                  </a:lnTo>
                  <a:lnTo>
                    <a:pt x="7614" y="8437"/>
                  </a:lnTo>
                  <a:lnTo>
                    <a:pt x="760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50"/>
            <p:cNvSpPr/>
            <p:nvPr/>
          </p:nvSpPr>
          <p:spPr>
            <a:xfrm>
              <a:off x="6919433" y="3192733"/>
              <a:ext cx="288963" cy="1172735"/>
            </a:xfrm>
            <a:custGeom>
              <a:avLst/>
              <a:gdLst/>
              <a:ahLst/>
              <a:cxnLst/>
              <a:rect l="l" t="t" r="r" b="b"/>
              <a:pathLst>
                <a:path w="1951" h="7918" extrusionOk="0">
                  <a:moveTo>
                    <a:pt x="1939" y="1"/>
                  </a:moveTo>
                  <a:lnTo>
                    <a:pt x="0" y="12"/>
                  </a:lnTo>
                  <a:lnTo>
                    <a:pt x="281" y="7917"/>
                  </a:lnTo>
                  <a:lnTo>
                    <a:pt x="1950" y="7912"/>
                  </a:lnTo>
                  <a:lnTo>
                    <a:pt x="1939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50"/>
            <p:cNvSpPr/>
            <p:nvPr/>
          </p:nvSpPr>
          <p:spPr>
            <a:xfrm>
              <a:off x="6917656" y="3191104"/>
              <a:ext cx="292369" cy="1176290"/>
            </a:xfrm>
            <a:custGeom>
              <a:avLst/>
              <a:gdLst/>
              <a:ahLst/>
              <a:cxnLst/>
              <a:rect l="l" t="t" r="r" b="b"/>
              <a:pathLst>
                <a:path w="1974" h="7942" extrusionOk="0">
                  <a:moveTo>
                    <a:pt x="1938" y="23"/>
                  </a:moveTo>
                  <a:lnTo>
                    <a:pt x="1951" y="7911"/>
                  </a:lnTo>
                  <a:lnTo>
                    <a:pt x="305" y="7917"/>
                  </a:lnTo>
                  <a:lnTo>
                    <a:pt x="25" y="36"/>
                  </a:lnTo>
                  <a:lnTo>
                    <a:pt x="1938" y="23"/>
                  </a:lnTo>
                  <a:close/>
                  <a:moveTo>
                    <a:pt x="1962" y="0"/>
                  </a:moveTo>
                  <a:lnTo>
                    <a:pt x="1" y="12"/>
                  </a:lnTo>
                  <a:lnTo>
                    <a:pt x="281" y="7928"/>
                  </a:lnTo>
                  <a:lnTo>
                    <a:pt x="287" y="7941"/>
                  </a:lnTo>
                  <a:lnTo>
                    <a:pt x="1974" y="7934"/>
                  </a:lnTo>
                  <a:lnTo>
                    <a:pt x="1962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50"/>
            <p:cNvSpPr/>
            <p:nvPr/>
          </p:nvSpPr>
          <p:spPr>
            <a:xfrm>
              <a:off x="6907881" y="3194511"/>
              <a:ext cx="53171" cy="1170958"/>
            </a:xfrm>
            <a:custGeom>
              <a:avLst/>
              <a:gdLst/>
              <a:ahLst/>
              <a:cxnLst/>
              <a:rect l="l" t="t" r="r" b="b"/>
              <a:pathLst>
                <a:path w="359" h="7906" extrusionOk="0">
                  <a:moveTo>
                    <a:pt x="78" y="0"/>
                  </a:moveTo>
                  <a:lnTo>
                    <a:pt x="1" y="6"/>
                  </a:lnTo>
                  <a:lnTo>
                    <a:pt x="341" y="7905"/>
                  </a:lnTo>
                  <a:lnTo>
                    <a:pt x="359" y="7905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50"/>
            <p:cNvSpPr/>
            <p:nvPr/>
          </p:nvSpPr>
          <p:spPr>
            <a:xfrm>
              <a:off x="6906252" y="3192733"/>
              <a:ext cx="57615" cy="1174660"/>
            </a:xfrm>
            <a:custGeom>
              <a:avLst/>
              <a:gdLst/>
              <a:ahLst/>
              <a:cxnLst/>
              <a:rect l="l" t="t" r="r" b="b"/>
              <a:pathLst>
                <a:path w="389" h="7931" extrusionOk="0">
                  <a:moveTo>
                    <a:pt x="78" y="25"/>
                  </a:moveTo>
                  <a:lnTo>
                    <a:pt x="352" y="7680"/>
                  </a:lnTo>
                  <a:lnTo>
                    <a:pt x="25" y="31"/>
                  </a:lnTo>
                  <a:lnTo>
                    <a:pt x="78" y="25"/>
                  </a:lnTo>
                  <a:close/>
                  <a:moveTo>
                    <a:pt x="102" y="1"/>
                  </a:moveTo>
                  <a:lnTo>
                    <a:pt x="0" y="6"/>
                  </a:lnTo>
                  <a:lnTo>
                    <a:pt x="340" y="7930"/>
                  </a:lnTo>
                  <a:lnTo>
                    <a:pt x="388" y="7930"/>
                  </a:lnTo>
                  <a:lnTo>
                    <a:pt x="102" y="12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50"/>
            <p:cNvSpPr/>
            <p:nvPr/>
          </p:nvSpPr>
          <p:spPr>
            <a:xfrm>
              <a:off x="6682900" y="3195251"/>
              <a:ext cx="275633" cy="1170217"/>
            </a:xfrm>
            <a:custGeom>
              <a:avLst/>
              <a:gdLst/>
              <a:ahLst/>
              <a:cxnLst/>
              <a:rect l="l" t="t" r="r" b="b"/>
              <a:pathLst>
                <a:path w="1861" h="7901" extrusionOk="0">
                  <a:moveTo>
                    <a:pt x="0" y="1"/>
                  </a:moveTo>
                  <a:lnTo>
                    <a:pt x="215" y="7900"/>
                  </a:lnTo>
                  <a:lnTo>
                    <a:pt x="1860" y="7900"/>
                  </a:lnTo>
                  <a:lnTo>
                    <a:pt x="152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50"/>
            <p:cNvSpPr/>
            <p:nvPr/>
          </p:nvSpPr>
          <p:spPr>
            <a:xfrm>
              <a:off x="6680975" y="3193622"/>
              <a:ext cx="279187" cy="1173772"/>
            </a:xfrm>
            <a:custGeom>
              <a:avLst/>
              <a:gdLst/>
              <a:ahLst/>
              <a:cxnLst/>
              <a:rect l="l" t="t" r="r" b="b"/>
              <a:pathLst>
                <a:path w="1885" h="7925" extrusionOk="0">
                  <a:moveTo>
                    <a:pt x="1521" y="25"/>
                  </a:moveTo>
                  <a:lnTo>
                    <a:pt x="1861" y="7900"/>
                  </a:lnTo>
                  <a:lnTo>
                    <a:pt x="234" y="7900"/>
                  </a:lnTo>
                  <a:lnTo>
                    <a:pt x="25" y="25"/>
                  </a:lnTo>
                  <a:close/>
                  <a:moveTo>
                    <a:pt x="0" y="0"/>
                  </a:moveTo>
                  <a:lnTo>
                    <a:pt x="215" y="7911"/>
                  </a:lnTo>
                  <a:lnTo>
                    <a:pt x="215" y="7924"/>
                  </a:lnTo>
                  <a:lnTo>
                    <a:pt x="1885" y="7924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50"/>
            <p:cNvSpPr/>
            <p:nvPr/>
          </p:nvSpPr>
          <p:spPr>
            <a:xfrm>
              <a:off x="6480729" y="3195251"/>
              <a:ext cx="234014" cy="1170217"/>
            </a:xfrm>
            <a:custGeom>
              <a:avLst/>
              <a:gdLst/>
              <a:ahLst/>
              <a:cxnLst/>
              <a:rect l="l" t="t" r="r" b="b"/>
              <a:pathLst>
                <a:path w="1580" h="7901" extrusionOk="0">
                  <a:moveTo>
                    <a:pt x="0" y="1"/>
                  </a:moveTo>
                  <a:lnTo>
                    <a:pt x="149" y="7900"/>
                  </a:lnTo>
                  <a:lnTo>
                    <a:pt x="1580" y="7900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50"/>
            <p:cNvSpPr/>
            <p:nvPr/>
          </p:nvSpPr>
          <p:spPr>
            <a:xfrm>
              <a:off x="6478803" y="3193622"/>
              <a:ext cx="237717" cy="1173772"/>
            </a:xfrm>
            <a:custGeom>
              <a:avLst/>
              <a:gdLst/>
              <a:ahLst/>
              <a:cxnLst/>
              <a:rect l="l" t="t" r="r" b="b"/>
              <a:pathLst>
                <a:path w="1605" h="7925" extrusionOk="0">
                  <a:moveTo>
                    <a:pt x="1365" y="25"/>
                  </a:moveTo>
                  <a:lnTo>
                    <a:pt x="1574" y="7900"/>
                  </a:lnTo>
                  <a:lnTo>
                    <a:pt x="173" y="7900"/>
                  </a:lnTo>
                  <a:lnTo>
                    <a:pt x="25" y="25"/>
                  </a:lnTo>
                  <a:close/>
                  <a:moveTo>
                    <a:pt x="0" y="0"/>
                  </a:moveTo>
                  <a:lnTo>
                    <a:pt x="149" y="7911"/>
                  </a:lnTo>
                  <a:lnTo>
                    <a:pt x="149" y="7924"/>
                  </a:lnTo>
                  <a:lnTo>
                    <a:pt x="1604" y="7924"/>
                  </a:lnTo>
                  <a:lnTo>
                    <a:pt x="1390" y="12"/>
                  </a:lnTo>
                  <a:lnTo>
                    <a:pt x="1390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50"/>
            <p:cNvSpPr/>
            <p:nvPr/>
          </p:nvSpPr>
          <p:spPr>
            <a:xfrm>
              <a:off x="6678457" y="3195251"/>
              <a:ext cx="36287" cy="1170217"/>
            </a:xfrm>
            <a:custGeom>
              <a:avLst/>
              <a:gdLst/>
              <a:ahLst/>
              <a:cxnLst/>
              <a:rect l="l" t="t" r="r" b="b"/>
              <a:pathLst>
                <a:path w="245" h="7901" extrusionOk="0">
                  <a:moveTo>
                    <a:pt x="0" y="1"/>
                  </a:moveTo>
                  <a:lnTo>
                    <a:pt x="179" y="7900"/>
                  </a:lnTo>
                  <a:lnTo>
                    <a:pt x="245" y="7900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50"/>
            <p:cNvSpPr/>
            <p:nvPr/>
          </p:nvSpPr>
          <p:spPr>
            <a:xfrm>
              <a:off x="6676680" y="3193622"/>
              <a:ext cx="39842" cy="1173772"/>
            </a:xfrm>
            <a:custGeom>
              <a:avLst/>
              <a:gdLst/>
              <a:ahLst/>
              <a:cxnLst/>
              <a:rect l="l" t="t" r="r" b="b"/>
              <a:pathLst>
                <a:path w="269" h="7925" extrusionOk="0">
                  <a:moveTo>
                    <a:pt x="29" y="25"/>
                  </a:moveTo>
                  <a:lnTo>
                    <a:pt x="238" y="7900"/>
                  </a:lnTo>
                  <a:lnTo>
                    <a:pt x="203" y="7900"/>
                  </a:lnTo>
                  <a:lnTo>
                    <a:pt x="24" y="25"/>
                  </a:lnTo>
                  <a:close/>
                  <a:moveTo>
                    <a:pt x="1" y="0"/>
                  </a:moveTo>
                  <a:lnTo>
                    <a:pt x="180" y="7911"/>
                  </a:lnTo>
                  <a:lnTo>
                    <a:pt x="180" y="7924"/>
                  </a:lnTo>
                  <a:lnTo>
                    <a:pt x="268" y="7924"/>
                  </a:lnTo>
                  <a:lnTo>
                    <a:pt x="54" y="1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50"/>
            <p:cNvSpPr/>
            <p:nvPr/>
          </p:nvSpPr>
          <p:spPr>
            <a:xfrm>
              <a:off x="6268782" y="3195251"/>
              <a:ext cx="234162" cy="1170217"/>
            </a:xfrm>
            <a:custGeom>
              <a:avLst/>
              <a:gdLst/>
              <a:ahLst/>
              <a:cxnLst/>
              <a:rect l="l" t="t" r="r" b="b"/>
              <a:pathLst>
                <a:path w="1581" h="7901" extrusionOk="0">
                  <a:moveTo>
                    <a:pt x="0" y="1"/>
                  </a:moveTo>
                  <a:lnTo>
                    <a:pt x="232" y="7900"/>
                  </a:lnTo>
                  <a:lnTo>
                    <a:pt x="1580" y="7900"/>
                  </a:lnTo>
                  <a:lnTo>
                    <a:pt x="1431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50"/>
            <p:cNvSpPr/>
            <p:nvPr/>
          </p:nvSpPr>
          <p:spPr>
            <a:xfrm>
              <a:off x="6266857" y="3193622"/>
              <a:ext cx="237717" cy="1173772"/>
            </a:xfrm>
            <a:custGeom>
              <a:avLst/>
              <a:gdLst/>
              <a:ahLst/>
              <a:cxnLst/>
              <a:rect l="l" t="t" r="r" b="b"/>
              <a:pathLst>
                <a:path w="1605" h="7925" extrusionOk="0">
                  <a:moveTo>
                    <a:pt x="1431" y="25"/>
                  </a:moveTo>
                  <a:lnTo>
                    <a:pt x="1580" y="7900"/>
                  </a:lnTo>
                  <a:lnTo>
                    <a:pt x="257" y="7900"/>
                  </a:lnTo>
                  <a:lnTo>
                    <a:pt x="25" y="25"/>
                  </a:lnTo>
                  <a:close/>
                  <a:moveTo>
                    <a:pt x="0" y="0"/>
                  </a:moveTo>
                  <a:lnTo>
                    <a:pt x="234" y="7911"/>
                  </a:lnTo>
                  <a:lnTo>
                    <a:pt x="234" y="7924"/>
                  </a:lnTo>
                  <a:lnTo>
                    <a:pt x="1604" y="7924"/>
                  </a:lnTo>
                  <a:lnTo>
                    <a:pt x="1456" y="12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50"/>
            <p:cNvSpPr/>
            <p:nvPr/>
          </p:nvSpPr>
          <p:spPr>
            <a:xfrm>
              <a:off x="6480729" y="3195251"/>
              <a:ext cx="32732" cy="1170217"/>
            </a:xfrm>
            <a:custGeom>
              <a:avLst/>
              <a:gdLst/>
              <a:ahLst/>
              <a:cxnLst/>
              <a:rect l="l" t="t" r="r" b="b"/>
              <a:pathLst>
                <a:path w="221" h="7901" extrusionOk="0">
                  <a:moveTo>
                    <a:pt x="0" y="1"/>
                  </a:moveTo>
                  <a:lnTo>
                    <a:pt x="149" y="7900"/>
                  </a:lnTo>
                  <a:lnTo>
                    <a:pt x="221" y="790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50"/>
            <p:cNvSpPr/>
            <p:nvPr/>
          </p:nvSpPr>
          <p:spPr>
            <a:xfrm>
              <a:off x="6478803" y="3193622"/>
              <a:ext cx="36435" cy="1173772"/>
            </a:xfrm>
            <a:custGeom>
              <a:avLst/>
              <a:gdLst/>
              <a:ahLst/>
              <a:cxnLst/>
              <a:rect l="l" t="t" r="r" b="b"/>
              <a:pathLst>
                <a:path w="246" h="7925" extrusionOk="0">
                  <a:moveTo>
                    <a:pt x="90" y="25"/>
                  </a:moveTo>
                  <a:lnTo>
                    <a:pt x="221" y="7900"/>
                  </a:lnTo>
                  <a:lnTo>
                    <a:pt x="173" y="7900"/>
                  </a:lnTo>
                  <a:lnTo>
                    <a:pt x="25" y="25"/>
                  </a:lnTo>
                  <a:close/>
                  <a:moveTo>
                    <a:pt x="0" y="0"/>
                  </a:moveTo>
                  <a:lnTo>
                    <a:pt x="149" y="7911"/>
                  </a:lnTo>
                  <a:lnTo>
                    <a:pt x="149" y="7924"/>
                  </a:lnTo>
                  <a:lnTo>
                    <a:pt x="245" y="7924"/>
                  </a:lnTo>
                  <a:lnTo>
                    <a:pt x="113" y="12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50"/>
            <p:cNvSpPr/>
            <p:nvPr/>
          </p:nvSpPr>
          <p:spPr>
            <a:xfrm>
              <a:off x="6268782" y="3195251"/>
              <a:ext cx="36139" cy="1170217"/>
            </a:xfrm>
            <a:custGeom>
              <a:avLst/>
              <a:gdLst/>
              <a:ahLst/>
              <a:cxnLst/>
              <a:rect l="l" t="t" r="r" b="b"/>
              <a:pathLst>
                <a:path w="244" h="7901" extrusionOk="0">
                  <a:moveTo>
                    <a:pt x="0" y="1"/>
                  </a:moveTo>
                  <a:lnTo>
                    <a:pt x="232" y="7900"/>
                  </a:lnTo>
                  <a:lnTo>
                    <a:pt x="244" y="790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50"/>
            <p:cNvSpPr/>
            <p:nvPr/>
          </p:nvSpPr>
          <p:spPr>
            <a:xfrm>
              <a:off x="6266857" y="3193622"/>
              <a:ext cx="39990" cy="1173772"/>
            </a:xfrm>
            <a:custGeom>
              <a:avLst/>
              <a:gdLst/>
              <a:ahLst/>
              <a:cxnLst/>
              <a:rect l="l" t="t" r="r" b="b"/>
              <a:pathLst>
                <a:path w="270" h="7925" extrusionOk="0">
                  <a:moveTo>
                    <a:pt x="66" y="25"/>
                  </a:moveTo>
                  <a:lnTo>
                    <a:pt x="198" y="5993"/>
                  </a:lnTo>
                  <a:lnTo>
                    <a:pt x="25" y="25"/>
                  </a:lnTo>
                  <a:close/>
                  <a:moveTo>
                    <a:pt x="0" y="0"/>
                  </a:moveTo>
                  <a:lnTo>
                    <a:pt x="234" y="7911"/>
                  </a:lnTo>
                  <a:lnTo>
                    <a:pt x="234" y="7924"/>
                  </a:lnTo>
                  <a:lnTo>
                    <a:pt x="269" y="7924"/>
                  </a:lnTo>
                  <a:lnTo>
                    <a:pt x="91" y="12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50"/>
            <p:cNvSpPr/>
            <p:nvPr/>
          </p:nvSpPr>
          <p:spPr>
            <a:xfrm>
              <a:off x="7187959" y="3192733"/>
              <a:ext cx="20439" cy="1171846"/>
            </a:xfrm>
            <a:custGeom>
              <a:avLst/>
              <a:gdLst/>
              <a:ahLst/>
              <a:cxnLst/>
              <a:rect l="l" t="t" r="r" b="b"/>
              <a:pathLst>
                <a:path w="138" h="7912" extrusionOk="0">
                  <a:moveTo>
                    <a:pt x="0" y="1"/>
                  </a:moveTo>
                  <a:lnTo>
                    <a:pt x="113" y="7906"/>
                  </a:lnTo>
                  <a:lnTo>
                    <a:pt x="137" y="791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50"/>
            <p:cNvSpPr/>
            <p:nvPr/>
          </p:nvSpPr>
          <p:spPr>
            <a:xfrm>
              <a:off x="7186181" y="3191104"/>
              <a:ext cx="23846" cy="1176290"/>
            </a:xfrm>
            <a:custGeom>
              <a:avLst/>
              <a:gdLst/>
              <a:ahLst/>
              <a:cxnLst/>
              <a:rect l="l" t="t" r="r" b="b"/>
              <a:pathLst>
                <a:path w="161" h="7942" extrusionOk="0">
                  <a:moveTo>
                    <a:pt x="125" y="23"/>
                  </a:moveTo>
                  <a:lnTo>
                    <a:pt x="138" y="7612"/>
                  </a:lnTo>
                  <a:lnTo>
                    <a:pt x="23" y="23"/>
                  </a:lnTo>
                  <a:close/>
                  <a:moveTo>
                    <a:pt x="1" y="0"/>
                  </a:moveTo>
                  <a:lnTo>
                    <a:pt x="114" y="7917"/>
                  </a:lnTo>
                  <a:lnTo>
                    <a:pt x="114" y="7928"/>
                  </a:lnTo>
                  <a:lnTo>
                    <a:pt x="161" y="7941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50"/>
            <p:cNvSpPr/>
            <p:nvPr/>
          </p:nvSpPr>
          <p:spPr>
            <a:xfrm>
              <a:off x="7072136" y="3785325"/>
              <a:ext cx="103677" cy="104121"/>
            </a:xfrm>
            <a:custGeom>
              <a:avLst/>
              <a:gdLst/>
              <a:ahLst/>
              <a:cxnLst/>
              <a:rect l="l" t="t" r="r" b="b"/>
              <a:pathLst>
                <a:path w="700" h="703" extrusionOk="0">
                  <a:moveTo>
                    <a:pt x="353" y="0"/>
                  </a:moveTo>
                  <a:cubicBezTo>
                    <a:pt x="157" y="6"/>
                    <a:pt x="1" y="160"/>
                    <a:pt x="1" y="352"/>
                  </a:cubicBezTo>
                  <a:cubicBezTo>
                    <a:pt x="1" y="548"/>
                    <a:pt x="157" y="703"/>
                    <a:pt x="353" y="703"/>
                  </a:cubicBezTo>
                  <a:cubicBezTo>
                    <a:pt x="543" y="697"/>
                    <a:pt x="699" y="543"/>
                    <a:pt x="699" y="352"/>
                  </a:cubicBezTo>
                  <a:cubicBezTo>
                    <a:pt x="699" y="155"/>
                    <a:pt x="543" y="0"/>
                    <a:pt x="353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50"/>
            <p:cNvSpPr/>
            <p:nvPr/>
          </p:nvSpPr>
          <p:spPr>
            <a:xfrm>
              <a:off x="7070507" y="3783400"/>
              <a:ext cx="106935" cy="107972"/>
            </a:xfrm>
            <a:custGeom>
              <a:avLst/>
              <a:gdLst/>
              <a:ahLst/>
              <a:cxnLst/>
              <a:rect l="l" t="t" r="r" b="b"/>
              <a:pathLst>
                <a:path w="722" h="729" extrusionOk="0">
                  <a:moveTo>
                    <a:pt x="364" y="25"/>
                  </a:moveTo>
                  <a:cubicBezTo>
                    <a:pt x="548" y="25"/>
                    <a:pt x="697" y="179"/>
                    <a:pt x="697" y="365"/>
                  </a:cubicBezTo>
                  <a:cubicBezTo>
                    <a:pt x="697" y="550"/>
                    <a:pt x="548" y="699"/>
                    <a:pt x="364" y="704"/>
                  </a:cubicBezTo>
                  <a:cubicBezTo>
                    <a:pt x="173" y="704"/>
                    <a:pt x="25" y="550"/>
                    <a:pt x="25" y="365"/>
                  </a:cubicBezTo>
                  <a:cubicBezTo>
                    <a:pt x="25" y="179"/>
                    <a:pt x="173" y="30"/>
                    <a:pt x="364" y="25"/>
                  </a:cubicBezTo>
                  <a:close/>
                  <a:moveTo>
                    <a:pt x="364" y="0"/>
                  </a:moveTo>
                  <a:cubicBezTo>
                    <a:pt x="161" y="8"/>
                    <a:pt x="0" y="168"/>
                    <a:pt x="0" y="365"/>
                  </a:cubicBezTo>
                  <a:cubicBezTo>
                    <a:pt x="0" y="567"/>
                    <a:pt x="161" y="729"/>
                    <a:pt x="364" y="729"/>
                  </a:cubicBezTo>
                  <a:cubicBezTo>
                    <a:pt x="561" y="723"/>
                    <a:pt x="721" y="561"/>
                    <a:pt x="721" y="365"/>
                  </a:cubicBezTo>
                  <a:cubicBezTo>
                    <a:pt x="721" y="168"/>
                    <a:pt x="561" y="0"/>
                    <a:pt x="364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50"/>
            <p:cNvSpPr/>
            <p:nvPr/>
          </p:nvSpPr>
          <p:spPr>
            <a:xfrm>
              <a:off x="6146887" y="3195251"/>
              <a:ext cx="156404" cy="1170217"/>
            </a:xfrm>
            <a:custGeom>
              <a:avLst/>
              <a:gdLst/>
              <a:ahLst/>
              <a:cxnLst/>
              <a:rect l="l" t="t" r="r" b="b"/>
              <a:pathLst>
                <a:path w="1056" h="7901" extrusionOk="0">
                  <a:moveTo>
                    <a:pt x="1" y="1"/>
                  </a:moveTo>
                  <a:lnTo>
                    <a:pt x="244" y="7900"/>
                  </a:lnTo>
                  <a:lnTo>
                    <a:pt x="1055" y="7900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50"/>
            <p:cNvSpPr/>
            <p:nvPr/>
          </p:nvSpPr>
          <p:spPr>
            <a:xfrm>
              <a:off x="6144961" y="3193622"/>
              <a:ext cx="159959" cy="1173772"/>
            </a:xfrm>
            <a:custGeom>
              <a:avLst/>
              <a:gdLst/>
              <a:ahLst/>
              <a:cxnLst/>
              <a:rect l="l" t="t" r="r" b="b"/>
              <a:pathLst>
                <a:path w="1080" h="7925" extrusionOk="0">
                  <a:moveTo>
                    <a:pt x="823" y="25"/>
                  </a:moveTo>
                  <a:lnTo>
                    <a:pt x="1057" y="7900"/>
                  </a:lnTo>
                  <a:lnTo>
                    <a:pt x="270" y="7900"/>
                  </a:lnTo>
                  <a:lnTo>
                    <a:pt x="25" y="25"/>
                  </a:lnTo>
                  <a:close/>
                  <a:moveTo>
                    <a:pt x="1" y="0"/>
                  </a:moveTo>
                  <a:lnTo>
                    <a:pt x="245" y="7911"/>
                  </a:lnTo>
                  <a:lnTo>
                    <a:pt x="245" y="7924"/>
                  </a:lnTo>
                  <a:lnTo>
                    <a:pt x="1080" y="7924"/>
                  </a:lnTo>
                  <a:lnTo>
                    <a:pt x="848" y="12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50"/>
            <p:cNvSpPr/>
            <p:nvPr/>
          </p:nvSpPr>
          <p:spPr>
            <a:xfrm>
              <a:off x="7087243" y="3773773"/>
              <a:ext cx="104418" cy="103381"/>
            </a:xfrm>
            <a:custGeom>
              <a:avLst/>
              <a:gdLst/>
              <a:ahLst/>
              <a:cxnLst/>
              <a:rect l="l" t="t" r="r" b="b"/>
              <a:pathLst>
                <a:path w="705" h="698" extrusionOk="0">
                  <a:moveTo>
                    <a:pt x="352" y="1"/>
                  </a:moveTo>
                  <a:cubicBezTo>
                    <a:pt x="162" y="1"/>
                    <a:pt x="0" y="155"/>
                    <a:pt x="0" y="352"/>
                  </a:cubicBezTo>
                  <a:cubicBezTo>
                    <a:pt x="6" y="543"/>
                    <a:pt x="162" y="698"/>
                    <a:pt x="352" y="698"/>
                  </a:cubicBezTo>
                  <a:cubicBezTo>
                    <a:pt x="543" y="698"/>
                    <a:pt x="704" y="543"/>
                    <a:pt x="704" y="346"/>
                  </a:cubicBezTo>
                  <a:cubicBezTo>
                    <a:pt x="704" y="155"/>
                    <a:pt x="543" y="1"/>
                    <a:pt x="35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50"/>
            <p:cNvSpPr/>
            <p:nvPr/>
          </p:nvSpPr>
          <p:spPr>
            <a:xfrm>
              <a:off x="6004700" y="2975455"/>
              <a:ext cx="2585556" cy="99974"/>
            </a:xfrm>
            <a:custGeom>
              <a:avLst/>
              <a:gdLst/>
              <a:ahLst/>
              <a:cxnLst/>
              <a:rect l="l" t="t" r="r" b="b"/>
              <a:pathLst>
                <a:path w="17457" h="675" extrusionOk="0">
                  <a:moveTo>
                    <a:pt x="1" y="1"/>
                  </a:moveTo>
                  <a:lnTo>
                    <a:pt x="12" y="675"/>
                  </a:lnTo>
                  <a:lnTo>
                    <a:pt x="17444" y="651"/>
                  </a:lnTo>
                  <a:lnTo>
                    <a:pt x="17457" y="14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50"/>
            <p:cNvSpPr/>
            <p:nvPr/>
          </p:nvSpPr>
          <p:spPr>
            <a:xfrm>
              <a:off x="6002775" y="2973826"/>
              <a:ext cx="2589259" cy="103381"/>
            </a:xfrm>
            <a:custGeom>
              <a:avLst/>
              <a:gdLst/>
              <a:ahLst/>
              <a:cxnLst/>
              <a:rect l="l" t="t" r="r" b="b"/>
              <a:pathLst>
                <a:path w="17482" h="698" extrusionOk="0">
                  <a:moveTo>
                    <a:pt x="25" y="23"/>
                  </a:moveTo>
                  <a:lnTo>
                    <a:pt x="17457" y="166"/>
                  </a:lnTo>
                  <a:lnTo>
                    <a:pt x="17446" y="650"/>
                  </a:lnTo>
                  <a:lnTo>
                    <a:pt x="36" y="673"/>
                  </a:lnTo>
                  <a:lnTo>
                    <a:pt x="25" y="23"/>
                  </a:lnTo>
                  <a:close/>
                  <a:moveTo>
                    <a:pt x="1" y="0"/>
                  </a:moveTo>
                  <a:lnTo>
                    <a:pt x="14" y="697"/>
                  </a:lnTo>
                  <a:lnTo>
                    <a:pt x="17457" y="673"/>
                  </a:lnTo>
                  <a:lnTo>
                    <a:pt x="17470" y="673"/>
                  </a:lnTo>
                  <a:lnTo>
                    <a:pt x="17481" y="14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8" name="Google Shape;3208;p50"/>
          <p:cNvGrpSpPr/>
          <p:nvPr/>
        </p:nvGrpSpPr>
        <p:grpSpPr>
          <a:xfrm>
            <a:off x="4901925" y="2810701"/>
            <a:ext cx="861177" cy="1682721"/>
            <a:chOff x="4557700" y="3447751"/>
            <a:chExt cx="861177" cy="1682721"/>
          </a:xfrm>
        </p:grpSpPr>
        <p:sp>
          <p:nvSpPr>
            <p:cNvPr id="3209" name="Google Shape;3209;p50"/>
            <p:cNvSpPr/>
            <p:nvPr/>
          </p:nvSpPr>
          <p:spPr>
            <a:xfrm>
              <a:off x="5055971" y="4086371"/>
              <a:ext cx="183722" cy="1042223"/>
            </a:xfrm>
            <a:custGeom>
              <a:avLst/>
              <a:gdLst/>
              <a:ahLst/>
              <a:cxnLst/>
              <a:rect l="l" t="t" r="r" b="b"/>
              <a:pathLst>
                <a:path w="1174" h="6660" extrusionOk="0">
                  <a:moveTo>
                    <a:pt x="59" y="1"/>
                  </a:moveTo>
                  <a:cubicBezTo>
                    <a:pt x="65" y="125"/>
                    <a:pt x="65" y="251"/>
                    <a:pt x="72" y="375"/>
                  </a:cubicBezTo>
                  <a:cubicBezTo>
                    <a:pt x="72" y="496"/>
                    <a:pt x="77" y="614"/>
                    <a:pt x="77" y="733"/>
                  </a:cubicBezTo>
                  <a:cubicBezTo>
                    <a:pt x="83" y="793"/>
                    <a:pt x="83" y="859"/>
                    <a:pt x="83" y="925"/>
                  </a:cubicBezTo>
                  <a:cubicBezTo>
                    <a:pt x="89" y="1061"/>
                    <a:pt x="89" y="1198"/>
                    <a:pt x="95" y="1336"/>
                  </a:cubicBezTo>
                  <a:cubicBezTo>
                    <a:pt x="100" y="1712"/>
                    <a:pt x="100" y="2081"/>
                    <a:pt x="107" y="2450"/>
                  </a:cubicBezTo>
                  <a:cubicBezTo>
                    <a:pt x="107" y="2964"/>
                    <a:pt x="100" y="3470"/>
                    <a:pt x="95" y="3971"/>
                  </a:cubicBezTo>
                  <a:cubicBezTo>
                    <a:pt x="83" y="4638"/>
                    <a:pt x="65" y="5289"/>
                    <a:pt x="36" y="5920"/>
                  </a:cubicBezTo>
                  <a:cubicBezTo>
                    <a:pt x="29" y="6069"/>
                    <a:pt x="23" y="6219"/>
                    <a:pt x="17" y="6362"/>
                  </a:cubicBezTo>
                  <a:cubicBezTo>
                    <a:pt x="17" y="6391"/>
                    <a:pt x="12" y="6421"/>
                    <a:pt x="12" y="6451"/>
                  </a:cubicBezTo>
                  <a:cubicBezTo>
                    <a:pt x="6" y="6517"/>
                    <a:pt x="6" y="6588"/>
                    <a:pt x="0" y="6660"/>
                  </a:cubicBezTo>
                  <a:lnTo>
                    <a:pt x="859" y="6660"/>
                  </a:lnTo>
                  <a:cubicBezTo>
                    <a:pt x="870" y="6594"/>
                    <a:pt x="876" y="6534"/>
                    <a:pt x="887" y="6469"/>
                  </a:cubicBezTo>
                  <a:lnTo>
                    <a:pt x="887" y="6457"/>
                  </a:lnTo>
                  <a:cubicBezTo>
                    <a:pt x="894" y="6445"/>
                    <a:pt x="894" y="6439"/>
                    <a:pt x="894" y="6427"/>
                  </a:cubicBezTo>
                  <a:cubicBezTo>
                    <a:pt x="900" y="6415"/>
                    <a:pt x="900" y="6398"/>
                    <a:pt x="900" y="6379"/>
                  </a:cubicBezTo>
                  <a:cubicBezTo>
                    <a:pt x="906" y="6374"/>
                    <a:pt x="906" y="6368"/>
                    <a:pt x="906" y="6362"/>
                  </a:cubicBezTo>
                  <a:cubicBezTo>
                    <a:pt x="912" y="6313"/>
                    <a:pt x="917" y="6266"/>
                    <a:pt x="923" y="6225"/>
                  </a:cubicBezTo>
                  <a:cubicBezTo>
                    <a:pt x="930" y="6212"/>
                    <a:pt x="930" y="6200"/>
                    <a:pt x="930" y="6195"/>
                  </a:cubicBezTo>
                  <a:cubicBezTo>
                    <a:pt x="942" y="6123"/>
                    <a:pt x="953" y="6052"/>
                    <a:pt x="959" y="5980"/>
                  </a:cubicBezTo>
                  <a:cubicBezTo>
                    <a:pt x="966" y="5961"/>
                    <a:pt x="966" y="5939"/>
                    <a:pt x="972" y="5920"/>
                  </a:cubicBezTo>
                  <a:lnTo>
                    <a:pt x="972" y="5890"/>
                  </a:lnTo>
                  <a:cubicBezTo>
                    <a:pt x="995" y="5711"/>
                    <a:pt x="1019" y="5532"/>
                    <a:pt x="1038" y="5348"/>
                  </a:cubicBezTo>
                  <a:cubicBezTo>
                    <a:pt x="1038" y="5336"/>
                    <a:pt x="1038" y="5325"/>
                    <a:pt x="1043" y="5312"/>
                  </a:cubicBezTo>
                  <a:cubicBezTo>
                    <a:pt x="1043" y="5265"/>
                    <a:pt x="1049" y="5210"/>
                    <a:pt x="1055" y="5163"/>
                  </a:cubicBezTo>
                  <a:cubicBezTo>
                    <a:pt x="1055" y="5139"/>
                    <a:pt x="1060" y="5122"/>
                    <a:pt x="1060" y="5103"/>
                  </a:cubicBezTo>
                  <a:cubicBezTo>
                    <a:pt x="1066" y="5056"/>
                    <a:pt x="1066" y="5014"/>
                    <a:pt x="1073" y="4967"/>
                  </a:cubicBezTo>
                  <a:cubicBezTo>
                    <a:pt x="1079" y="4943"/>
                    <a:pt x="1079" y="4918"/>
                    <a:pt x="1079" y="4896"/>
                  </a:cubicBezTo>
                  <a:cubicBezTo>
                    <a:pt x="1085" y="4847"/>
                    <a:pt x="1091" y="4800"/>
                    <a:pt x="1091" y="4752"/>
                  </a:cubicBezTo>
                  <a:cubicBezTo>
                    <a:pt x="1096" y="4687"/>
                    <a:pt x="1102" y="4621"/>
                    <a:pt x="1109" y="4555"/>
                  </a:cubicBezTo>
                  <a:cubicBezTo>
                    <a:pt x="1109" y="4502"/>
                    <a:pt x="1115" y="4442"/>
                    <a:pt x="1121" y="4388"/>
                  </a:cubicBezTo>
                  <a:lnTo>
                    <a:pt x="1121" y="4346"/>
                  </a:lnTo>
                  <a:cubicBezTo>
                    <a:pt x="1126" y="4305"/>
                    <a:pt x="1126" y="4257"/>
                    <a:pt x="1126" y="4209"/>
                  </a:cubicBezTo>
                  <a:lnTo>
                    <a:pt x="1126" y="4203"/>
                  </a:lnTo>
                  <a:cubicBezTo>
                    <a:pt x="1132" y="4180"/>
                    <a:pt x="1132" y="4150"/>
                    <a:pt x="1132" y="4120"/>
                  </a:cubicBezTo>
                  <a:lnTo>
                    <a:pt x="1132" y="4109"/>
                  </a:lnTo>
                  <a:cubicBezTo>
                    <a:pt x="1138" y="4066"/>
                    <a:pt x="1138" y="4030"/>
                    <a:pt x="1138" y="3988"/>
                  </a:cubicBezTo>
                  <a:cubicBezTo>
                    <a:pt x="1138" y="3983"/>
                    <a:pt x="1138" y="3977"/>
                    <a:pt x="1145" y="3971"/>
                  </a:cubicBezTo>
                  <a:lnTo>
                    <a:pt x="1145" y="3965"/>
                  </a:lnTo>
                  <a:cubicBezTo>
                    <a:pt x="1151" y="3840"/>
                    <a:pt x="1151" y="3715"/>
                    <a:pt x="1156" y="3589"/>
                  </a:cubicBezTo>
                  <a:lnTo>
                    <a:pt x="1156" y="3572"/>
                  </a:lnTo>
                  <a:cubicBezTo>
                    <a:pt x="1156" y="3512"/>
                    <a:pt x="1162" y="3452"/>
                    <a:pt x="1162" y="3399"/>
                  </a:cubicBezTo>
                  <a:lnTo>
                    <a:pt x="1162" y="3350"/>
                  </a:lnTo>
                  <a:cubicBezTo>
                    <a:pt x="1162" y="3292"/>
                    <a:pt x="1168" y="3231"/>
                    <a:pt x="1168" y="3178"/>
                  </a:cubicBezTo>
                  <a:lnTo>
                    <a:pt x="1168" y="3154"/>
                  </a:lnTo>
                  <a:lnTo>
                    <a:pt x="1168" y="2975"/>
                  </a:lnTo>
                  <a:lnTo>
                    <a:pt x="1168" y="2934"/>
                  </a:lnTo>
                  <a:cubicBezTo>
                    <a:pt x="1173" y="2427"/>
                    <a:pt x="1162" y="1914"/>
                    <a:pt x="1132" y="1401"/>
                  </a:cubicBezTo>
                  <a:cubicBezTo>
                    <a:pt x="1132" y="1360"/>
                    <a:pt x="1132" y="1318"/>
                    <a:pt x="1126" y="1283"/>
                  </a:cubicBezTo>
                  <a:cubicBezTo>
                    <a:pt x="1126" y="1240"/>
                    <a:pt x="1126" y="1204"/>
                    <a:pt x="1121" y="1168"/>
                  </a:cubicBezTo>
                  <a:cubicBezTo>
                    <a:pt x="1121" y="1132"/>
                    <a:pt x="1121" y="1104"/>
                    <a:pt x="1115" y="1074"/>
                  </a:cubicBezTo>
                  <a:cubicBezTo>
                    <a:pt x="1115" y="1025"/>
                    <a:pt x="1109" y="972"/>
                    <a:pt x="1109" y="925"/>
                  </a:cubicBezTo>
                  <a:cubicBezTo>
                    <a:pt x="1109" y="906"/>
                    <a:pt x="1102" y="895"/>
                    <a:pt x="1102" y="876"/>
                  </a:cubicBezTo>
                  <a:cubicBezTo>
                    <a:pt x="1102" y="835"/>
                    <a:pt x="1096" y="793"/>
                    <a:pt x="1096" y="757"/>
                  </a:cubicBezTo>
                  <a:cubicBezTo>
                    <a:pt x="1091" y="662"/>
                    <a:pt x="1079" y="560"/>
                    <a:pt x="1073" y="466"/>
                  </a:cubicBezTo>
                  <a:cubicBezTo>
                    <a:pt x="1073" y="436"/>
                    <a:pt x="1066" y="405"/>
                    <a:pt x="1066" y="375"/>
                  </a:cubicBezTo>
                  <a:cubicBezTo>
                    <a:pt x="1066" y="370"/>
                    <a:pt x="1060" y="364"/>
                    <a:pt x="1060" y="353"/>
                  </a:cubicBezTo>
                  <a:cubicBezTo>
                    <a:pt x="1060" y="322"/>
                    <a:pt x="1055" y="287"/>
                    <a:pt x="1055" y="257"/>
                  </a:cubicBezTo>
                  <a:cubicBezTo>
                    <a:pt x="1055" y="245"/>
                    <a:pt x="1055" y="232"/>
                    <a:pt x="1049" y="221"/>
                  </a:cubicBezTo>
                  <a:cubicBezTo>
                    <a:pt x="1043" y="149"/>
                    <a:pt x="1038" y="78"/>
                    <a:pt x="103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50"/>
            <p:cNvSpPr/>
            <p:nvPr/>
          </p:nvSpPr>
          <p:spPr>
            <a:xfrm>
              <a:off x="5053936" y="4084337"/>
              <a:ext cx="187791" cy="1046136"/>
            </a:xfrm>
            <a:custGeom>
              <a:avLst/>
              <a:gdLst/>
              <a:ahLst/>
              <a:cxnLst/>
              <a:rect l="l" t="t" r="r" b="b"/>
              <a:pathLst>
                <a:path w="1200" h="6685" extrusionOk="0">
                  <a:moveTo>
                    <a:pt x="1032" y="25"/>
                  </a:moveTo>
                  <a:cubicBezTo>
                    <a:pt x="1038" y="97"/>
                    <a:pt x="1043" y="162"/>
                    <a:pt x="1051" y="234"/>
                  </a:cubicBezTo>
                  <a:lnTo>
                    <a:pt x="1056" y="270"/>
                  </a:lnTo>
                  <a:cubicBezTo>
                    <a:pt x="1056" y="287"/>
                    <a:pt x="1056" y="305"/>
                    <a:pt x="1062" y="323"/>
                  </a:cubicBezTo>
                  <a:lnTo>
                    <a:pt x="1062" y="366"/>
                  </a:lnTo>
                  <a:cubicBezTo>
                    <a:pt x="1062" y="377"/>
                    <a:pt x="1068" y="383"/>
                    <a:pt x="1068" y="394"/>
                  </a:cubicBezTo>
                  <a:cubicBezTo>
                    <a:pt x="1068" y="424"/>
                    <a:pt x="1073" y="449"/>
                    <a:pt x="1073" y="479"/>
                  </a:cubicBezTo>
                  <a:cubicBezTo>
                    <a:pt x="1079" y="573"/>
                    <a:pt x="1092" y="675"/>
                    <a:pt x="1098" y="770"/>
                  </a:cubicBezTo>
                  <a:lnTo>
                    <a:pt x="1109" y="938"/>
                  </a:lnTo>
                  <a:cubicBezTo>
                    <a:pt x="1109" y="985"/>
                    <a:pt x="1115" y="1038"/>
                    <a:pt x="1115" y="1092"/>
                  </a:cubicBezTo>
                  <a:cubicBezTo>
                    <a:pt x="1122" y="1122"/>
                    <a:pt x="1122" y="1153"/>
                    <a:pt x="1122" y="1181"/>
                  </a:cubicBezTo>
                  <a:lnTo>
                    <a:pt x="1128" y="1200"/>
                  </a:lnTo>
                  <a:lnTo>
                    <a:pt x="1128" y="1296"/>
                  </a:lnTo>
                  <a:cubicBezTo>
                    <a:pt x="1134" y="1331"/>
                    <a:pt x="1134" y="1373"/>
                    <a:pt x="1134" y="1414"/>
                  </a:cubicBezTo>
                  <a:cubicBezTo>
                    <a:pt x="1164" y="1927"/>
                    <a:pt x="1175" y="2440"/>
                    <a:pt x="1169" y="2947"/>
                  </a:cubicBezTo>
                  <a:lnTo>
                    <a:pt x="1169" y="3000"/>
                  </a:lnTo>
                  <a:lnTo>
                    <a:pt x="1169" y="3167"/>
                  </a:lnTo>
                  <a:lnTo>
                    <a:pt x="1169" y="3179"/>
                  </a:lnTo>
                  <a:lnTo>
                    <a:pt x="1169" y="3191"/>
                  </a:lnTo>
                  <a:cubicBezTo>
                    <a:pt x="1169" y="3233"/>
                    <a:pt x="1164" y="3280"/>
                    <a:pt x="1164" y="3327"/>
                  </a:cubicBezTo>
                  <a:lnTo>
                    <a:pt x="1158" y="3585"/>
                  </a:lnTo>
                  <a:lnTo>
                    <a:pt x="1158" y="3596"/>
                  </a:lnTo>
                  <a:lnTo>
                    <a:pt x="1158" y="3602"/>
                  </a:lnTo>
                  <a:cubicBezTo>
                    <a:pt x="1151" y="3721"/>
                    <a:pt x="1151" y="3841"/>
                    <a:pt x="1145" y="3978"/>
                  </a:cubicBezTo>
                  <a:lnTo>
                    <a:pt x="1134" y="4133"/>
                  </a:lnTo>
                  <a:cubicBezTo>
                    <a:pt x="1134" y="4163"/>
                    <a:pt x="1134" y="4193"/>
                    <a:pt x="1128" y="4216"/>
                  </a:cubicBezTo>
                  <a:lnTo>
                    <a:pt x="1128" y="4222"/>
                  </a:lnTo>
                  <a:cubicBezTo>
                    <a:pt x="1128" y="4265"/>
                    <a:pt x="1128" y="4306"/>
                    <a:pt x="1122" y="4348"/>
                  </a:cubicBezTo>
                  <a:lnTo>
                    <a:pt x="1122" y="4359"/>
                  </a:lnTo>
                  <a:lnTo>
                    <a:pt x="1122" y="4401"/>
                  </a:lnTo>
                  <a:cubicBezTo>
                    <a:pt x="1115" y="4455"/>
                    <a:pt x="1109" y="4515"/>
                    <a:pt x="1109" y="4568"/>
                  </a:cubicBezTo>
                  <a:cubicBezTo>
                    <a:pt x="1104" y="4634"/>
                    <a:pt x="1098" y="4700"/>
                    <a:pt x="1092" y="4765"/>
                  </a:cubicBezTo>
                  <a:cubicBezTo>
                    <a:pt x="1092" y="4813"/>
                    <a:pt x="1086" y="4860"/>
                    <a:pt x="1079" y="4909"/>
                  </a:cubicBezTo>
                  <a:cubicBezTo>
                    <a:pt x="1079" y="4931"/>
                    <a:pt x="1079" y="4956"/>
                    <a:pt x="1073" y="4980"/>
                  </a:cubicBezTo>
                  <a:cubicBezTo>
                    <a:pt x="1068" y="5022"/>
                    <a:pt x="1068" y="5069"/>
                    <a:pt x="1062" y="5116"/>
                  </a:cubicBezTo>
                  <a:cubicBezTo>
                    <a:pt x="1062" y="5135"/>
                    <a:pt x="1056" y="5152"/>
                    <a:pt x="1056" y="5170"/>
                  </a:cubicBezTo>
                  <a:cubicBezTo>
                    <a:pt x="1051" y="5223"/>
                    <a:pt x="1043" y="5278"/>
                    <a:pt x="1043" y="5325"/>
                  </a:cubicBezTo>
                  <a:lnTo>
                    <a:pt x="1038" y="5361"/>
                  </a:lnTo>
                  <a:cubicBezTo>
                    <a:pt x="1021" y="5545"/>
                    <a:pt x="996" y="5724"/>
                    <a:pt x="972" y="5903"/>
                  </a:cubicBezTo>
                  <a:lnTo>
                    <a:pt x="972" y="5933"/>
                  </a:lnTo>
                  <a:cubicBezTo>
                    <a:pt x="966" y="5946"/>
                    <a:pt x="966" y="5963"/>
                    <a:pt x="960" y="5982"/>
                  </a:cubicBezTo>
                  <a:lnTo>
                    <a:pt x="960" y="5993"/>
                  </a:lnTo>
                  <a:cubicBezTo>
                    <a:pt x="955" y="6065"/>
                    <a:pt x="943" y="6136"/>
                    <a:pt x="930" y="6202"/>
                  </a:cubicBezTo>
                  <a:lnTo>
                    <a:pt x="930" y="6219"/>
                  </a:lnTo>
                  <a:lnTo>
                    <a:pt x="925" y="6232"/>
                  </a:lnTo>
                  <a:cubicBezTo>
                    <a:pt x="919" y="6279"/>
                    <a:pt x="913" y="6326"/>
                    <a:pt x="907" y="6375"/>
                  </a:cubicBezTo>
                  <a:cubicBezTo>
                    <a:pt x="907" y="6381"/>
                    <a:pt x="907" y="6387"/>
                    <a:pt x="900" y="6392"/>
                  </a:cubicBezTo>
                  <a:cubicBezTo>
                    <a:pt x="900" y="6411"/>
                    <a:pt x="900" y="6422"/>
                    <a:pt x="895" y="6440"/>
                  </a:cubicBezTo>
                  <a:cubicBezTo>
                    <a:pt x="895" y="6452"/>
                    <a:pt x="895" y="6458"/>
                    <a:pt x="889" y="6470"/>
                  </a:cubicBezTo>
                  <a:lnTo>
                    <a:pt x="889" y="6482"/>
                  </a:lnTo>
                  <a:cubicBezTo>
                    <a:pt x="877" y="6541"/>
                    <a:pt x="872" y="6601"/>
                    <a:pt x="859" y="6661"/>
                  </a:cubicBezTo>
                  <a:lnTo>
                    <a:pt x="25" y="6661"/>
                  </a:lnTo>
                  <a:lnTo>
                    <a:pt x="36" y="6464"/>
                  </a:lnTo>
                  <a:lnTo>
                    <a:pt x="36" y="6417"/>
                  </a:lnTo>
                  <a:lnTo>
                    <a:pt x="42" y="6375"/>
                  </a:lnTo>
                  <a:cubicBezTo>
                    <a:pt x="49" y="6232"/>
                    <a:pt x="55" y="6082"/>
                    <a:pt x="60" y="5933"/>
                  </a:cubicBezTo>
                  <a:cubicBezTo>
                    <a:pt x="90" y="5308"/>
                    <a:pt x="108" y="4651"/>
                    <a:pt x="120" y="3984"/>
                  </a:cubicBezTo>
                  <a:cubicBezTo>
                    <a:pt x="126" y="3489"/>
                    <a:pt x="132" y="2977"/>
                    <a:pt x="132" y="2463"/>
                  </a:cubicBezTo>
                  <a:cubicBezTo>
                    <a:pt x="126" y="2105"/>
                    <a:pt x="126" y="1731"/>
                    <a:pt x="120" y="1349"/>
                  </a:cubicBezTo>
                  <a:cubicBezTo>
                    <a:pt x="113" y="1211"/>
                    <a:pt x="113" y="1074"/>
                    <a:pt x="108" y="938"/>
                  </a:cubicBezTo>
                  <a:cubicBezTo>
                    <a:pt x="108" y="872"/>
                    <a:pt x="108" y="806"/>
                    <a:pt x="102" y="740"/>
                  </a:cubicBezTo>
                  <a:cubicBezTo>
                    <a:pt x="102" y="627"/>
                    <a:pt x="96" y="509"/>
                    <a:pt x="96" y="388"/>
                  </a:cubicBezTo>
                  <a:cubicBezTo>
                    <a:pt x="90" y="270"/>
                    <a:pt x="90" y="151"/>
                    <a:pt x="85" y="25"/>
                  </a:cubicBezTo>
                  <a:close/>
                  <a:moveTo>
                    <a:pt x="60" y="1"/>
                  </a:moveTo>
                  <a:lnTo>
                    <a:pt x="60" y="25"/>
                  </a:lnTo>
                  <a:cubicBezTo>
                    <a:pt x="66" y="144"/>
                    <a:pt x="66" y="270"/>
                    <a:pt x="72" y="388"/>
                  </a:cubicBezTo>
                  <a:cubicBezTo>
                    <a:pt x="72" y="509"/>
                    <a:pt x="78" y="627"/>
                    <a:pt x="78" y="746"/>
                  </a:cubicBezTo>
                  <a:cubicBezTo>
                    <a:pt x="85" y="806"/>
                    <a:pt x="85" y="872"/>
                    <a:pt x="85" y="938"/>
                  </a:cubicBezTo>
                  <a:cubicBezTo>
                    <a:pt x="90" y="1074"/>
                    <a:pt x="90" y="1211"/>
                    <a:pt x="96" y="1349"/>
                  </a:cubicBezTo>
                  <a:cubicBezTo>
                    <a:pt x="102" y="1731"/>
                    <a:pt x="102" y="2105"/>
                    <a:pt x="108" y="2463"/>
                  </a:cubicBezTo>
                  <a:cubicBezTo>
                    <a:pt x="108" y="2977"/>
                    <a:pt x="102" y="3489"/>
                    <a:pt x="96" y="3984"/>
                  </a:cubicBezTo>
                  <a:cubicBezTo>
                    <a:pt x="85" y="4651"/>
                    <a:pt x="66" y="5302"/>
                    <a:pt x="36" y="5933"/>
                  </a:cubicBezTo>
                  <a:cubicBezTo>
                    <a:pt x="30" y="6082"/>
                    <a:pt x="25" y="6232"/>
                    <a:pt x="19" y="6375"/>
                  </a:cubicBezTo>
                  <a:lnTo>
                    <a:pt x="13" y="6417"/>
                  </a:lnTo>
                  <a:lnTo>
                    <a:pt x="13" y="6464"/>
                  </a:lnTo>
                  <a:lnTo>
                    <a:pt x="0" y="6684"/>
                  </a:lnTo>
                  <a:lnTo>
                    <a:pt x="883" y="6684"/>
                  </a:lnTo>
                  <a:lnTo>
                    <a:pt x="883" y="6673"/>
                  </a:lnTo>
                  <a:cubicBezTo>
                    <a:pt x="895" y="6613"/>
                    <a:pt x="900" y="6547"/>
                    <a:pt x="913" y="6488"/>
                  </a:cubicBezTo>
                  <a:lnTo>
                    <a:pt x="913" y="6482"/>
                  </a:lnTo>
                  <a:lnTo>
                    <a:pt x="913" y="6470"/>
                  </a:lnTo>
                  <a:cubicBezTo>
                    <a:pt x="919" y="6464"/>
                    <a:pt x="919" y="6452"/>
                    <a:pt x="919" y="6447"/>
                  </a:cubicBezTo>
                  <a:cubicBezTo>
                    <a:pt x="925" y="6428"/>
                    <a:pt x="925" y="6411"/>
                    <a:pt x="925" y="6398"/>
                  </a:cubicBezTo>
                  <a:cubicBezTo>
                    <a:pt x="930" y="6392"/>
                    <a:pt x="930" y="6381"/>
                    <a:pt x="930" y="6375"/>
                  </a:cubicBezTo>
                  <a:cubicBezTo>
                    <a:pt x="936" y="6332"/>
                    <a:pt x="943" y="6285"/>
                    <a:pt x="949" y="6238"/>
                  </a:cubicBezTo>
                  <a:lnTo>
                    <a:pt x="955" y="6219"/>
                  </a:lnTo>
                  <a:lnTo>
                    <a:pt x="955" y="6208"/>
                  </a:lnTo>
                  <a:cubicBezTo>
                    <a:pt x="966" y="6136"/>
                    <a:pt x="979" y="6065"/>
                    <a:pt x="985" y="5993"/>
                  </a:cubicBezTo>
                  <a:lnTo>
                    <a:pt x="985" y="5982"/>
                  </a:lnTo>
                  <a:cubicBezTo>
                    <a:pt x="990" y="5969"/>
                    <a:pt x="990" y="5952"/>
                    <a:pt x="996" y="5933"/>
                  </a:cubicBezTo>
                  <a:lnTo>
                    <a:pt x="996" y="5903"/>
                  </a:lnTo>
                  <a:cubicBezTo>
                    <a:pt x="1021" y="5731"/>
                    <a:pt x="1043" y="5545"/>
                    <a:pt x="1062" y="5361"/>
                  </a:cubicBezTo>
                  <a:lnTo>
                    <a:pt x="1068" y="5331"/>
                  </a:lnTo>
                  <a:cubicBezTo>
                    <a:pt x="1068" y="5278"/>
                    <a:pt x="1073" y="5223"/>
                    <a:pt x="1079" y="5176"/>
                  </a:cubicBezTo>
                  <a:cubicBezTo>
                    <a:pt x="1079" y="5159"/>
                    <a:pt x="1086" y="5140"/>
                    <a:pt x="1086" y="5116"/>
                  </a:cubicBezTo>
                  <a:cubicBezTo>
                    <a:pt x="1092" y="5074"/>
                    <a:pt x="1092" y="5027"/>
                    <a:pt x="1098" y="4980"/>
                  </a:cubicBezTo>
                  <a:cubicBezTo>
                    <a:pt x="1104" y="4956"/>
                    <a:pt x="1104" y="4931"/>
                    <a:pt x="1104" y="4909"/>
                  </a:cubicBezTo>
                  <a:cubicBezTo>
                    <a:pt x="1109" y="4860"/>
                    <a:pt x="1115" y="4813"/>
                    <a:pt x="1115" y="4765"/>
                  </a:cubicBezTo>
                  <a:cubicBezTo>
                    <a:pt x="1122" y="4700"/>
                    <a:pt x="1128" y="4634"/>
                    <a:pt x="1134" y="4568"/>
                  </a:cubicBezTo>
                  <a:cubicBezTo>
                    <a:pt x="1134" y="4515"/>
                    <a:pt x="1139" y="4461"/>
                    <a:pt x="1145" y="4401"/>
                  </a:cubicBezTo>
                  <a:lnTo>
                    <a:pt x="1145" y="4359"/>
                  </a:lnTo>
                  <a:lnTo>
                    <a:pt x="1145" y="4348"/>
                  </a:lnTo>
                  <a:cubicBezTo>
                    <a:pt x="1151" y="4306"/>
                    <a:pt x="1151" y="4265"/>
                    <a:pt x="1151" y="4229"/>
                  </a:cubicBezTo>
                  <a:lnTo>
                    <a:pt x="1151" y="4222"/>
                  </a:lnTo>
                  <a:cubicBezTo>
                    <a:pt x="1158" y="4193"/>
                    <a:pt x="1158" y="4163"/>
                    <a:pt x="1158" y="4133"/>
                  </a:cubicBezTo>
                  <a:lnTo>
                    <a:pt x="1169" y="3978"/>
                  </a:lnTo>
                  <a:cubicBezTo>
                    <a:pt x="1175" y="3847"/>
                    <a:pt x="1175" y="3721"/>
                    <a:pt x="1181" y="3602"/>
                  </a:cubicBezTo>
                  <a:lnTo>
                    <a:pt x="1181" y="3596"/>
                  </a:lnTo>
                  <a:lnTo>
                    <a:pt x="1181" y="3585"/>
                  </a:lnTo>
                  <a:lnTo>
                    <a:pt x="1186" y="3412"/>
                  </a:lnTo>
                  <a:lnTo>
                    <a:pt x="1186" y="3327"/>
                  </a:lnTo>
                  <a:cubicBezTo>
                    <a:pt x="1186" y="3280"/>
                    <a:pt x="1194" y="3233"/>
                    <a:pt x="1194" y="3191"/>
                  </a:cubicBezTo>
                  <a:lnTo>
                    <a:pt x="1194" y="3184"/>
                  </a:lnTo>
                  <a:lnTo>
                    <a:pt x="1194" y="3167"/>
                  </a:lnTo>
                  <a:lnTo>
                    <a:pt x="1194" y="3000"/>
                  </a:lnTo>
                  <a:lnTo>
                    <a:pt x="1194" y="2947"/>
                  </a:lnTo>
                  <a:cubicBezTo>
                    <a:pt x="1199" y="2440"/>
                    <a:pt x="1186" y="1927"/>
                    <a:pt x="1158" y="1409"/>
                  </a:cubicBezTo>
                  <a:cubicBezTo>
                    <a:pt x="1158" y="1373"/>
                    <a:pt x="1158" y="1331"/>
                    <a:pt x="1151" y="1296"/>
                  </a:cubicBezTo>
                  <a:lnTo>
                    <a:pt x="1151" y="1200"/>
                  </a:lnTo>
                  <a:lnTo>
                    <a:pt x="1145" y="1175"/>
                  </a:lnTo>
                  <a:cubicBezTo>
                    <a:pt x="1145" y="1145"/>
                    <a:pt x="1145" y="1117"/>
                    <a:pt x="1139" y="1087"/>
                  </a:cubicBezTo>
                  <a:cubicBezTo>
                    <a:pt x="1139" y="1038"/>
                    <a:pt x="1134" y="985"/>
                    <a:pt x="1134" y="938"/>
                  </a:cubicBezTo>
                  <a:lnTo>
                    <a:pt x="1122" y="765"/>
                  </a:lnTo>
                  <a:cubicBezTo>
                    <a:pt x="1115" y="669"/>
                    <a:pt x="1104" y="573"/>
                    <a:pt x="1098" y="479"/>
                  </a:cubicBezTo>
                  <a:cubicBezTo>
                    <a:pt x="1098" y="449"/>
                    <a:pt x="1092" y="418"/>
                    <a:pt x="1092" y="388"/>
                  </a:cubicBezTo>
                  <a:cubicBezTo>
                    <a:pt x="1092" y="383"/>
                    <a:pt x="1086" y="371"/>
                    <a:pt x="1086" y="366"/>
                  </a:cubicBezTo>
                  <a:lnTo>
                    <a:pt x="1086" y="317"/>
                  </a:lnTo>
                  <a:cubicBezTo>
                    <a:pt x="1079" y="300"/>
                    <a:pt x="1079" y="281"/>
                    <a:pt x="1079" y="264"/>
                  </a:cubicBezTo>
                  <a:lnTo>
                    <a:pt x="1073" y="234"/>
                  </a:lnTo>
                  <a:cubicBezTo>
                    <a:pt x="1068" y="157"/>
                    <a:pt x="1062" y="85"/>
                    <a:pt x="1056" y="14"/>
                  </a:cubicBezTo>
                  <a:lnTo>
                    <a:pt x="1056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50"/>
            <p:cNvSpPr/>
            <p:nvPr/>
          </p:nvSpPr>
          <p:spPr>
            <a:xfrm>
              <a:off x="4559421" y="4086371"/>
              <a:ext cx="228792" cy="1042223"/>
            </a:xfrm>
            <a:custGeom>
              <a:avLst/>
              <a:gdLst/>
              <a:ahLst/>
              <a:cxnLst/>
              <a:rect l="l" t="t" r="r" b="b"/>
              <a:pathLst>
                <a:path w="1462" h="6660" extrusionOk="0">
                  <a:moveTo>
                    <a:pt x="412" y="1"/>
                  </a:moveTo>
                  <a:cubicBezTo>
                    <a:pt x="359" y="1"/>
                    <a:pt x="311" y="42"/>
                    <a:pt x="299" y="108"/>
                  </a:cubicBezTo>
                  <a:cubicBezTo>
                    <a:pt x="257" y="381"/>
                    <a:pt x="216" y="650"/>
                    <a:pt x="186" y="925"/>
                  </a:cubicBezTo>
                  <a:cubicBezTo>
                    <a:pt x="180" y="996"/>
                    <a:pt x="174" y="1074"/>
                    <a:pt x="161" y="1145"/>
                  </a:cubicBezTo>
                  <a:cubicBezTo>
                    <a:pt x="1" y="2814"/>
                    <a:pt x="90" y="4412"/>
                    <a:pt x="412" y="5890"/>
                  </a:cubicBezTo>
                  <a:cubicBezTo>
                    <a:pt x="442" y="6040"/>
                    <a:pt x="477" y="6189"/>
                    <a:pt x="513" y="6332"/>
                  </a:cubicBezTo>
                  <a:cubicBezTo>
                    <a:pt x="519" y="6344"/>
                    <a:pt x="519" y="6349"/>
                    <a:pt x="526" y="6362"/>
                  </a:cubicBezTo>
                  <a:cubicBezTo>
                    <a:pt x="532" y="6385"/>
                    <a:pt x="538" y="6409"/>
                    <a:pt x="543" y="6427"/>
                  </a:cubicBezTo>
                  <a:cubicBezTo>
                    <a:pt x="555" y="6475"/>
                    <a:pt x="568" y="6517"/>
                    <a:pt x="579" y="6564"/>
                  </a:cubicBezTo>
                  <a:cubicBezTo>
                    <a:pt x="590" y="6618"/>
                    <a:pt x="645" y="6660"/>
                    <a:pt x="698" y="6660"/>
                  </a:cubicBezTo>
                  <a:lnTo>
                    <a:pt x="1462" y="6660"/>
                  </a:lnTo>
                  <a:cubicBezTo>
                    <a:pt x="1449" y="6588"/>
                    <a:pt x="1438" y="6517"/>
                    <a:pt x="1426" y="6451"/>
                  </a:cubicBezTo>
                  <a:cubicBezTo>
                    <a:pt x="1420" y="6421"/>
                    <a:pt x="1420" y="6391"/>
                    <a:pt x="1413" y="6362"/>
                  </a:cubicBezTo>
                  <a:cubicBezTo>
                    <a:pt x="1413" y="6349"/>
                    <a:pt x="1408" y="6344"/>
                    <a:pt x="1408" y="6332"/>
                  </a:cubicBezTo>
                  <a:cubicBezTo>
                    <a:pt x="1385" y="6189"/>
                    <a:pt x="1366" y="6040"/>
                    <a:pt x="1349" y="5890"/>
                  </a:cubicBezTo>
                  <a:cubicBezTo>
                    <a:pt x="1157" y="4430"/>
                    <a:pt x="1098" y="2857"/>
                    <a:pt x="1193" y="1211"/>
                  </a:cubicBezTo>
                  <a:cubicBezTo>
                    <a:pt x="1199" y="1115"/>
                    <a:pt x="1206" y="1019"/>
                    <a:pt x="1211" y="925"/>
                  </a:cubicBezTo>
                  <a:cubicBezTo>
                    <a:pt x="1229" y="620"/>
                    <a:pt x="1259" y="310"/>
                    <a:pt x="128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50"/>
            <p:cNvSpPr/>
            <p:nvPr/>
          </p:nvSpPr>
          <p:spPr>
            <a:xfrm>
              <a:off x="4557700" y="4084337"/>
              <a:ext cx="232391" cy="1046136"/>
            </a:xfrm>
            <a:custGeom>
              <a:avLst/>
              <a:gdLst/>
              <a:ahLst/>
              <a:cxnLst/>
              <a:rect l="l" t="t" r="r" b="b"/>
              <a:pathLst>
                <a:path w="1485" h="6685" extrusionOk="0">
                  <a:moveTo>
                    <a:pt x="1288" y="25"/>
                  </a:moveTo>
                  <a:cubicBezTo>
                    <a:pt x="1258" y="335"/>
                    <a:pt x="1228" y="639"/>
                    <a:pt x="1210" y="938"/>
                  </a:cubicBezTo>
                  <a:cubicBezTo>
                    <a:pt x="1204" y="1038"/>
                    <a:pt x="1198" y="1128"/>
                    <a:pt x="1192" y="1224"/>
                  </a:cubicBezTo>
                  <a:cubicBezTo>
                    <a:pt x="1097" y="2845"/>
                    <a:pt x="1151" y="4419"/>
                    <a:pt x="1347" y="5903"/>
                  </a:cubicBezTo>
                  <a:cubicBezTo>
                    <a:pt x="1366" y="6065"/>
                    <a:pt x="1388" y="6213"/>
                    <a:pt x="1407" y="6345"/>
                  </a:cubicBezTo>
                  <a:lnTo>
                    <a:pt x="1407" y="6362"/>
                  </a:lnTo>
                  <a:cubicBezTo>
                    <a:pt x="1413" y="6368"/>
                    <a:pt x="1413" y="6375"/>
                    <a:pt x="1413" y="6375"/>
                  </a:cubicBezTo>
                  <a:cubicBezTo>
                    <a:pt x="1419" y="6404"/>
                    <a:pt x="1419" y="6434"/>
                    <a:pt x="1424" y="6464"/>
                  </a:cubicBezTo>
                  <a:cubicBezTo>
                    <a:pt x="1437" y="6524"/>
                    <a:pt x="1443" y="6590"/>
                    <a:pt x="1454" y="6661"/>
                  </a:cubicBezTo>
                  <a:lnTo>
                    <a:pt x="709" y="6661"/>
                  </a:lnTo>
                  <a:cubicBezTo>
                    <a:pt x="662" y="6661"/>
                    <a:pt x="614" y="6626"/>
                    <a:pt x="601" y="6571"/>
                  </a:cubicBezTo>
                  <a:cubicBezTo>
                    <a:pt x="590" y="6541"/>
                    <a:pt x="584" y="6511"/>
                    <a:pt x="579" y="6488"/>
                  </a:cubicBezTo>
                  <a:lnTo>
                    <a:pt x="560" y="6428"/>
                  </a:lnTo>
                  <a:cubicBezTo>
                    <a:pt x="554" y="6411"/>
                    <a:pt x="554" y="6392"/>
                    <a:pt x="549" y="6375"/>
                  </a:cubicBezTo>
                  <a:lnTo>
                    <a:pt x="537" y="6345"/>
                  </a:lnTo>
                  <a:cubicBezTo>
                    <a:pt x="501" y="6196"/>
                    <a:pt x="466" y="6046"/>
                    <a:pt x="436" y="5897"/>
                  </a:cubicBezTo>
                  <a:cubicBezTo>
                    <a:pt x="108" y="4401"/>
                    <a:pt x="23" y="2804"/>
                    <a:pt x="185" y="1158"/>
                  </a:cubicBezTo>
                  <a:cubicBezTo>
                    <a:pt x="197" y="1087"/>
                    <a:pt x="202" y="1009"/>
                    <a:pt x="208" y="938"/>
                  </a:cubicBezTo>
                  <a:cubicBezTo>
                    <a:pt x="244" y="657"/>
                    <a:pt x="280" y="383"/>
                    <a:pt x="322" y="121"/>
                  </a:cubicBezTo>
                  <a:cubicBezTo>
                    <a:pt x="334" y="66"/>
                    <a:pt x="370" y="25"/>
                    <a:pt x="423" y="25"/>
                  </a:cubicBezTo>
                  <a:close/>
                  <a:moveTo>
                    <a:pt x="423" y="1"/>
                  </a:moveTo>
                  <a:cubicBezTo>
                    <a:pt x="358" y="1"/>
                    <a:pt x="310" y="49"/>
                    <a:pt x="298" y="115"/>
                  </a:cubicBezTo>
                  <a:cubicBezTo>
                    <a:pt x="257" y="383"/>
                    <a:pt x="221" y="657"/>
                    <a:pt x="185" y="938"/>
                  </a:cubicBezTo>
                  <a:cubicBezTo>
                    <a:pt x="179" y="1009"/>
                    <a:pt x="172" y="1081"/>
                    <a:pt x="161" y="1158"/>
                  </a:cubicBezTo>
                  <a:cubicBezTo>
                    <a:pt x="1" y="2804"/>
                    <a:pt x="84" y="4401"/>
                    <a:pt x="411" y="5903"/>
                  </a:cubicBezTo>
                  <a:cubicBezTo>
                    <a:pt x="441" y="6053"/>
                    <a:pt x="477" y="6202"/>
                    <a:pt x="518" y="6351"/>
                  </a:cubicBezTo>
                  <a:lnTo>
                    <a:pt x="524" y="6381"/>
                  </a:lnTo>
                  <a:cubicBezTo>
                    <a:pt x="530" y="6398"/>
                    <a:pt x="537" y="6417"/>
                    <a:pt x="537" y="6434"/>
                  </a:cubicBezTo>
                  <a:lnTo>
                    <a:pt x="554" y="6494"/>
                  </a:lnTo>
                  <a:cubicBezTo>
                    <a:pt x="560" y="6524"/>
                    <a:pt x="566" y="6554"/>
                    <a:pt x="579" y="6583"/>
                  </a:cubicBezTo>
                  <a:cubicBezTo>
                    <a:pt x="596" y="6643"/>
                    <a:pt x="650" y="6684"/>
                    <a:pt x="709" y="6684"/>
                  </a:cubicBezTo>
                  <a:lnTo>
                    <a:pt x="1484" y="6684"/>
                  </a:lnTo>
                  <a:lnTo>
                    <a:pt x="1484" y="6667"/>
                  </a:lnTo>
                  <a:cubicBezTo>
                    <a:pt x="1473" y="6595"/>
                    <a:pt x="1460" y="6524"/>
                    <a:pt x="1449" y="6458"/>
                  </a:cubicBezTo>
                  <a:cubicBezTo>
                    <a:pt x="1443" y="6434"/>
                    <a:pt x="1443" y="6404"/>
                    <a:pt x="1437" y="6375"/>
                  </a:cubicBezTo>
                  <a:cubicBezTo>
                    <a:pt x="1437" y="6368"/>
                    <a:pt x="1437" y="6362"/>
                    <a:pt x="1431" y="6357"/>
                  </a:cubicBezTo>
                  <a:lnTo>
                    <a:pt x="1431" y="6345"/>
                  </a:lnTo>
                  <a:cubicBezTo>
                    <a:pt x="1413" y="6208"/>
                    <a:pt x="1388" y="6065"/>
                    <a:pt x="1371" y="5903"/>
                  </a:cubicBezTo>
                  <a:cubicBezTo>
                    <a:pt x="1174" y="4419"/>
                    <a:pt x="1121" y="2845"/>
                    <a:pt x="1217" y="1224"/>
                  </a:cubicBezTo>
                  <a:cubicBezTo>
                    <a:pt x="1222" y="1134"/>
                    <a:pt x="1228" y="1038"/>
                    <a:pt x="1234" y="938"/>
                  </a:cubicBezTo>
                  <a:cubicBezTo>
                    <a:pt x="1253" y="633"/>
                    <a:pt x="1281" y="323"/>
                    <a:pt x="1311" y="14"/>
                  </a:cubicBezTo>
                  <a:lnTo>
                    <a:pt x="1311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50"/>
            <p:cNvSpPr/>
            <p:nvPr/>
          </p:nvSpPr>
          <p:spPr>
            <a:xfrm>
              <a:off x="4723582" y="4086371"/>
              <a:ext cx="199058" cy="1042223"/>
            </a:xfrm>
            <a:custGeom>
              <a:avLst/>
              <a:gdLst/>
              <a:ahLst/>
              <a:cxnLst/>
              <a:rect l="l" t="t" r="r" b="b"/>
              <a:pathLst>
                <a:path w="1272" h="6660" extrusionOk="0">
                  <a:moveTo>
                    <a:pt x="240" y="1"/>
                  </a:moveTo>
                  <a:cubicBezTo>
                    <a:pt x="1" y="2379"/>
                    <a:pt x="72" y="4651"/>
                    <a:pt x="413" y="6660"/>
                  </a:cubicBezTo>
                  <a:lnTo>
                    <a:pt x="1271" y="6660"/>
                  </a:lnTo>
                  <a:cubicBezTo>
                    <a:pt x="1158" y="4651"/>
                    <a:pt x="1134" y="2379"/>
                    <a:pt x="121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50"/>
            <p:cNvSpPr/>
            <p:nvPr/>
          </p:nvSpPr>
          <p:spPr>
            <a:xfrm>
              <a:off x="4722799" y="4084337"/>
              <a:ext cx="201562" cy="1046136"/>
            </a:xfrm>
            <a:custGeom>
              <a:avLst/>
              <a:gdLst/>
              <a:ahLst/>
              <a:cxnLst/>
              <a:rect l="l" t="t" r="r" b="b"/>
              <a:pathLst>
                <a:path w="1288" h="6685" extrusionOk="0">
                  <a:moveTo>
                    <a:pt x="1205" y="25"/>
                  </a:moveTo>
                  <a:cubicBezTo>
                    <a:pt x="1128" y="2333"/>
                    <a:pt x="1145" y="4628"/>
                    <a:pt x="1258" y="6661"/>
                  </a:cubicBezTo>
                  <a:lnTo>
                    <a:pt x="429" y="6661"/>
                  </a:lnTo>
                  <a:cubicBezTo>
                    <a:pt x="83" y="4628"/>
                    <a:pt x="24" y="2333"/>
                    <a:pt x="256" y="25"/>
                  </a:cubicBezTo>
                  <a:close/>
                  <a:moveTo>
                    <a:pt x="233" y="1"/>
                  </a:moveTo>
                  <a:lnTo>
                    <a:pt x="233" y="14"/>
                  </a:lnTo>
                  <a:cubicBezTo>
                    <a:pt x="0" y="2333"/>
                    <a:pt x="60" y="4634"/>
                    <a:pt x="405" y="6673"/>
                  </a:cubicBezTo>
                  <a:lnTo>
                    <a:pt x="405" y="6684"/>
                  </a:lnTo>
                  <a:lnTo>
                    <a:pt x="1288" y="6684"/>
                  </a:lnTo>
                  <a:lnTo>
                    <a:pt x="1288" y="6673"/>
                  </a:lnTo>
                  <a:cubicBezTo>
                    <a:pt x="1169" y="4628"/>
                    <a:pt x="1150" y="2326"/>
                    <a:pt x="1228" y="14"/>
                  </a:cubicBezTo>
                  <a:lnTo>
                    <a:pt x="122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50"/>
            <p:cNvSpPr/>
            <p:nvPr/>
          </p:nvSpPr>
          <p:spPr>
            <a:xfrm>
              <a:off x="4905738" y="4086371"/>
              <a:ext cx="167134" cy="1042223"/>
            </a:xfrm>
            <a:custGeom>
              <a:avLst/>
              <a:gdLst/>
              <a:ahLst/>
              <a:cxnLst/>
              <a:rect l="l" t="t" r="r" b="b"/>
              <a:pathLst>
                <a:path w="1068" h="6660" extrusionOk="0">
                  <a:moveTo>
                    <a:pt x="47" y="1"/>
                  </a:moveTo>
                  <a:cubicBezTo>
                    <a:pt x="42" y="125"/>
                    <a:pt x="42" y="251"/>
                    <a:pt x="36" y="375"/>
                  </a:cubicBezTo>
                  <a:cubicBezTo>
                    <a:pt x="30" y="488"/>
                    <a:pt x="30" y="596"/>
                    <a:pt x="23" y="710"/>
                  </a:cubicBezTo>
                  <a:lnTo>
                    <a:pt x="23" y="925"/>
                  </a:lnTo>
                  <a:cubicBezTo>
                    <a:pt x="17" y="1038"/>
                    <a:pt x="17" y="1157"/>
                    <a:pt x="12" y="1270"/>
                  </a:cubicBezTo>
                  <a:cubicBezTo>
                    <a:pt x="6" y="1718"/>
                    <a:pt x="0" y="2158"/>
                    <a:pt x="0" y="2593"/>
                  </a:cubicBezTo>
                  <a:cubicBezTo>
                    <a:pt x="0" y="3113"/>
                    <a:pt x="6" y="3613"/>
                    <a:pt x="12" y="4109"/>
                  </a:cubicBezTo>
                  <a:cubicBezTo>
                    <a:pt x="23" y="4728"/>
                    <a:pt x="42" y="5336"/>
                    <a:pt x="66" y="5920"/>
                  </a:cubicBezTo>
                  <a:cubicBezTo>
                    <a:pt x="72" y="6069"/>
                    <a:pt x="83" y="6219"/>
                    <a:pt x="89" y="6362"/>
                  </a:cubicBezTo>
                  <a:cubicBezTo>
                    <a:pt x="95" y="6462"/>
                    <a:pt x="102" y="6558"/>
                    <a:pt x="107" y="6660"/>
                  </a:cubicBezTo>
                  <a:lnTo>
                    <a:pt x="960" y="6660"/>
                  </a:lnTo>
                  <a:cubicBezTo>
                    <a:pt x="966" y="6588"/>
                    <a:pt x="966" y="6517"/>
                    <a:pt x="972" y="6451"/>
                  </a:cubicBezTo>
                  <a:cubicBezTo>
                    <a:pt x="972" y="6421"/>
                    <a:pt x="977" y="6391"/>
                    <a:pt x="977" y="6362"/>
                  </a:cubicBezTo>
                  <a:cubicBezTo>
                    <a:pt x="983" y="6219"/>
                    <a:pt x="989" y="6069"/>
                    <a:pt x="996" y="5920"/>
                  </a:cubicBezTo>
                  <a:cubicBezTo>
                    <a:pt x="1025" y="5289"/>
                    <a:pt x="1043" y="4638"/>
                    <a:pt x="1055" y="3971"/>
                  </a:cubicBezTo>
                  <a:cubicBezTo>
                    <a:pt x="1060" y="3470"/>
                    <a:pt x="1067" y="2964"/>
                    <a:pt x="1067" y="2450"/>
                  </a:cubicBezTo>
                  <a:cubicBezTo>
                    <a:pt x="1060" y="2081"/>
                    <a:pt x="1060" y="1712"/>
                    <a:pt x="1055" y="1336"/>
                  </a:cubicBezTo>
                  <a:cubicBezTo>
                    <a:pt x="1049" y="1198"/>
                    <a:pt x="1049" y="1061"/>
                    <a:pt x="1043" y="925"/>
                  </a:cubicBezTo>
                  <a:cubicBezTo>
                    <a:pt x="1043" y="859"/>
                    <a:pt x="1043" y="793"/>
                    <a:pt x="1037" y="733"/>
                  </a:cubicBezTo>
                  <a:cubicBezTo>
                    <a:pt x="1037" y="614"/>
                    <a:pt x="1032" y="496"/>
                    <a:pt x="1032" y="375"/>
                  </a:cubicBezTo>
                  <a:cubicBezTo>
                    <a:pt x="1025" y="251"/>
                    <a:pt x="1025" y="125"/>
                    <a:pt x="101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50"/>
            <p:cNvSpPr/>
            <p:nvPr/>
          </p:nvSpPr>
          <p:spPr>
            <a:xfrm>
              <a:off x="4903704" y="4084337"/>
              <a:ext cx="170890" cy="1046136"/>
            </a:xfrm>
            <a:custGeom>
              <a:avLst/>
              <a:gdLst/>
              <a:ahLst/>
              <a:cxnLst/>
              <a:rect l="l" t="t" r="r" b="b"/>
              <a:pathLst>
                <a:path w="1092" h="6685" extrusionOk="0">
                  <a:moveTo>
                    <a:pt x="1020" y="25"/>
                  </a:moveTo>
                  <a:cubicBezTo>
                    <a:pt x="1026" y="151"/>
                    <a:pt x="1026" y="270"/>
                    <a:pt x="1032" y="388"/>
                  </a:cubicBezTo>
                  <a:cubicBezTo>
                    <a:pt x="1032" y="509"/>
                    <a:pt x="1038" y="627"/>
                    <a:pt x="1038" y="746"/>
                  </a:cubicBezTo>
                  <a:cubicBezTo>
                    <a:pt x="1045" y="806"/>
                    <a:pt x="1045" y="872"/>
                    <a:pt x="1045" y="938"/>
                  </a:cubicBezTo>
                  <a:cubicBezTo>
                    <a:pt x="1050" y="1074"/>
                    <a:pt x="1050" y="1211"/>
                    <a:pt x="1056" y="1349"/>
                  </a:cubicBezTo>
                  <a:cubicBezTo>
                    <a:pt x="1062" y="1731"/>
                    <a:pt x="1062" y="2105"/>
                    <a:pt x="1068" y="2463"/>
                  </a:cubicBezTo>
                  <a:cubicBezTo>
                    <a:pt x="1068" y="2977"/>
                    <a:pt x="1062" y="3489"/>
                    <a:pt x="1056" y="3984"/>
                  </a:cubicBezTo>
                  <a:cubicBezTo>
                    <a:pt x="1045" y="4651"/>
                    <a:pt x="1026" y="5302"/>
                    <a:pt x="996" y="5933"/>
                  </a:cubicBezTo>
                  <a:cubicBezTo>
                    <a:pt x="990" y="6082"/>
                    <a:pt x="985" y="6232"/>
                    <a:pt x="979" y="6375"/>
                  </a:cubicBezTo>
                  <a:lnTo>
                    <a:pt x="973" y="6417"/>
                  </a:lnTo>
                  <a:lnTo>
                    <a:pt x="973" y="6464"/>
                  </a:lnTo>
                  <a:lnTo>
                    <a:pt x="960" y="6661"/>
                  </a:lnTo>
                  <a:lnTo>
                    <a:pt x="126" y="6661"/>
                  </a:lnTo>
                  <a:cubicBezTo>
                    <a:pt x="126" y="6565"/>
                    <a:pt x="120" y="6470"/>
                    <a:pt x="115" y="6375"/>
                  </a:cubicBezTo>
                  <a:cubicBezTo>
                    <a:pt x="108" y="6232"/>
                    <a:pt x="96" y="6082"/>
                    <a:pt x="90" y="5933"/>
                  </a:cubicBezTo>
                  <a:cubicBezTo>
                    <a:pt x="66" y="5338"/>
                    <a:pt x="49" y="4730"/>
                    <a:pt x="36" y="4122"/>
                  </a:cubicBezTo>
                  <a:cubicBezTo>
                    <a:pt x="30" y="3632"/>
                    <a:pt x="25" y="3126"/>
                    <a:pt x="25" y="2606"/>
                  </a:cubicBezTo>
                  <a:cubicBezTo>
                    <a:pt x="25" y="2171"/>
                    <a:pt x="30" y="1725"/>
                    <a:pt x="36" y="1283"/>
                  </a:cubicBezTo>
                  <a:cubicBezTo>
                    <a:pt x="43" y="1170"/>
                    <a:pt x="43" y="1051"/>
                    <a:pt x="49" y="938"/>
                  </a:cubicBezTo>
                  <a:lnTo>
                    <a:pt x="49" y="740"/>
                  </a:lnTo>
                  <a:lnTo>
                    <a:pt x="49" y="723"/>
                  </a:lnTo>
                  <a:cubicBezTo>
                    <a:pt x="55" y="609"/>
                    <a:pt x="55" y="501"/>
                    <a:pt x="60" y="388"/>
                  </a:cubicBezTo>
                  <a:cubicBezTo>
                    <a:pt x="66" y="270"/>
                    <a:pt x="66" y="151"/>
                    <a:pt x="72" y="25"/>
                  </a:cubicBezTo>
                  <a:close/>
                  <a:moveTo>
                    <a:pt x="49" y="1"/>
                  </a:moveTo>
                  <a:lnTo>
                    <a:pt x="49" y="14"/>
                  </a:lnTo>
                  <a:cubicBezTo>
                    <a:pt x="43" y="138"/>
                    <a:pt x="43" y="264"/>
                    <a:pt x="36" y="388"/>
                  </a:cubicBezTo>
                  <a:cubicBezTo>
                    <a:pt x="30" y="501"/>
                    <a:pt x="30" y="609"/>
                    <a:pt x="25" y="716"/>
                  </a:cubicBezTo>
                  <a:lnTo>
                    <a:pt x="25" y="740"/>
                  </a:lnTo>
                  <a:lnTo>
                    <a:pt x="25" y="938"/>
                  </a:lnTo>
                  <a:cubicBezTo>
                    <a:pt x="19" y="1051"/>
                    <a:pt x="19" y="1170"/>
                    <a:pt x="13" y="1283"/>
                  </a:cubicBezTo>
                  <a:cubicBezTo>
                    <a:pt x="7" y="1725"/>
                    <a:pt x="0" y="2171"/>
                    <a:pt x="0" y="2606"/>
                  </a:cubicBezTo>
                  <a:cubicBezTo>
                    <a:pt x="0" y="3126"/>
                    <a:pt x="7" y="3632"/>
                    <a:pt x="13" y="4122"/>
                  </a:cubicBezTo>
                  <a:cubicBezTo>
                    <a:pt x="25" y="4730"/>
                    <a:pt x="43" y="5338"/>
                    <a:pt x="66" y="5933"/>
                  </a:cubicBezTo>
                  <a:cubicBezTo>
                    <a:pt x="72" y="6082"/>
                    <a:pt x="85" y="6232"/>
                    <a:pt x="90" y="6375"/>
                  </a:cubicBezTo>
                  <a:cubicBezTo>
                    <a:pt x="96" y="6475"/>
                    <a:pt x="102" y="6571"/>
                    <a:pt x="108" y="6673"/>
                  </a:cubicBezTo>
                  <a:lnTo>
                    <a:pt x="108" y="6684"/>
                  </a:lnTo>
                  <a:lnTo>
                    <a:pt x="985" y="6684"/>
                  </a:lnTo>
                  <a:lnTo>
                    <a:pt x="996" y="6464"/>
                  </a:lnTo>
                  <a:lnTo>
                    <a:pt x="996" y="6417"/>
                  </a:lnTo>
                  <a:lnTo>
                    <a:pt x="1002" y="6375"/>
                  </a:lnTo>
                  <a:cubicBezTo>
                    <a:pt x="1009" y="6232"/>
                    <a:pt x="1015" y="6082"/>
                    <a:pt x="1020" y="5933"/>
                  </a:cubicBezTo>
                  <a:cubicBezTo>
                    <a:pt x="1050" y="5308"/>
                    <a:pt x="1068" y="4651"/>
                    <a:pt x="1080" y="3984"/>
                  </a:cubicBezTo>
                  <a:cubicBezTo>
                    <a:pt x="1086" y="3489"/>
                    <a:pt x="1092" y="2977"/>
                    <a:pt x="1092" y="2463"/>
                  </a:cubicBezTo>
                  <a:cubicBezTo>
                    <a:pt x="1086" y="2105"/>
                    <a:pt x="1086" y="1731"/>
                    <a:pt x="1080" y="1349"/>
                  </a:cubicBezTo>
                  <a:cubicBezTo>
                    <a:pt x="1073" y="1211"/>
                    <a:pt x="1073" y="1074"/>
                    <a:pt x="1068" y="938"/>
                  </a:cubicBezTo>
                  <a:cubicBezTo>
                    <a:pt x="1068" y="872"/>
                    <a:pt x="1068" y="806"/>
                    <a:pt x="1062" y="740"/>
                  </a:cubicBezTo>
                  <a:cubicBezTo>
                    <a:pt x="1062" y="627"/>
                    <a:pt x="1056" y="509"/>
                    <a:pt x="1056" y="388"/>
                  </a:cubicBezTo>
                  <a:cubicBezTo>
                    <a:pt x="1050" y="270"/>
                    <a:pt x="1050" y="144"/>
                    <a:pt x="1045" y="25"/>
                  </a:cubicBezTo>
                  <a:lnTo>
                    <a:pt x="1045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50"/>
            <p:cNvSpPr/>
            <p:nvPr/>
          </p:nvSpPr>
          <p:spPr>
            <a:xfrm>
              <a:off x="5055971" y="4086371"/>
              <a:ext cx="28169" cy="1042223"/>
            </a:xfrm>
            <a:custGeom>
              <a:avLst/>
              <a:gdLst/>
              <a:ahLst/>
              <a:cxnLst/>
              <a:rect l="l" t="t" r="r" b="b"/>
              <a:pathLst>
                <a:path w="180" h="6660" extrusionOk="0">
                  <a:moveTo>
                    <a:pt x="59" y="1"/>
                  </a:moveTo>
                  <a:cubicBezTo>
                    <a:pt x="65" y="125"/>
                    <a:pt x="65" y="251"/>
                    <a:pt x="72" y="375"/>
                  </a:cubicBezTo>
                  <a:cubicBezTo>
                    <a:pt x="72" y="496"/>
                    <a:pt x="77" y="614"/>
                    <a:pt x="77" y="733"/>
                  </a:cubicBezTo>
                  <a:cubicBezTo>
                    <a:pt x="83" y="793"/>
                    <a:pt x="83" y="859"/>
                    <a:pt x="83" y="925"/>
                  </a:cubicBezTo>
                  <a:cubicBezTo>
                    <a:pt x="89" y="1061"/>
                    <a:pt x="89" y="1198"/>
                    <a:pt x="95" y="1336"/>
                  </a:cubicBezTo>
                  <a:cubicBezTo>
                    <a:pt x="100" y="1712"/>
                    <a:pt x="100" y="2081"/>
                    <a:pt x="107" y="2450"/>
                  </a:cubicBezTo>
                  <a:cubicBezTo>
                    <a:pt x="107" y="2964"/>
                    <a:pt x="100" y="3470"/>
                    <a:pt x="95" y="3971"/>
                  </a:cubicBezTo>
                  <a:cubicBezTo>
                    <a:pt x="83" y="4638"/>
                    <a:pt x="65" y="5289"/>
                    <a:pt x="36" y="5920"/>
                  </a:cubicBezTo>
                  <a:cubicBezTo>
                    <a:pt x="29" y="6069"/>
                    <a:pt x="23" y="6219"/>
                    <a:pt x="17" y="6362"/>
                  </a:cubicBezTo>
                  <a:cubicBezTo>
                    <a:pt x="17" y="6391"/>
                    <a:pt x="12" y="6421"/>
                    <a:pt x="12" y="6451"/>
                  </a:cubicBezTo>
                  <a:cubicBezTo>
                    <a:pt x="6" y="6517"/>
                    <a:pt x="6" y="6588"/>
                    <a:pt x="0" y="6660"/>
                  </a:cubicBezTo>
                  <a:lnTo>
                    <a:pt x="77" y="6660"/>
                  </a:lnTo>
                  <a:cubicBezTo>
                    <a:pt x="77" y="6558"/>
                    <a:pt x="83" y="6462"/>
                    <a:pt x="89" y="6362"/>
                  </a:cubicBezTo>
                  <a:cubicBezTo>
                    <a:pt x="95" y="6219"/>
                    <a:pt x="107" y="6069"/>
                    <a:pt x="113" y="5920"/>
                  </a:cubicBezTo>
                  <a:cubicBezTo>
                    <a:pt x="119" y="5777"/>
                    <a:pt x="125" y="5634"/>
                    <a:pt x="130" y="5491"/>
                  </a:cubicBezTo>
                  <a:cubicBezTo>
                    <a:pt x="149" y="4996"/>
                    <a:pt x="160" y="4483"/>
                    <a:pt x="166" y="3958"/>
                  </a:cubicBezTo>
                  <a:cubicBezTo>
                    <a:pt x="179" y="3465"/>
                    <a:pt x="179" y="2957"/>
                    <a:pt x="179" y="2439"/>
                  </a:cubicBezTo>
                  <a:cubicBezTo>
                    <a:pt x="179" y="2075"/>
                    <a:pt x="172" y="1712"/>
                    <a:pt x="166" y="1341"/>
                  </a:cubicBezTo>
                  <a:cubicBezTo>
                    <a:pt x="160" y="1198"/>
                    <a:pt x="160" y="1061"/>
                    <a:pt x="155" y="925"/>
                  </a:cubicBezTo>
                  <a:lnTo>
                    <a:pt x="155" y="733"/>
                  </a:lnTo>
                  <a:cubicBezTo>
                    <a:pt x="149" y="614"/>
                    <a:pt x="149" y="496"/>
                    <a:pt x="143" y="375"/>
                  </a:cubicBezTo>
                  <a:cubicBezTo>
                    <a:pt x="143" y="251"/>
                    <a:pt x="136" y="125"/>
                    <a:pt x="13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50"/>
            <p:cNvSpPr/>
            <p:nvPr/>
          </p:nvSpPr>
          <p:spPr>
            <a:xfrm>
              <a:off x="5053936" y="4084337"/>
              <a:ext cx="31924" cy="1046136"/>
            </a:xfrm>
            <a:custGeom>
              <a:avLst/>
              <a:gdLst/>
              <a:ahLst/>
              <a:cxnLst/>
              <a:rect l="l" t="t" r="r" b="b"/>
              <a:pathLst>
                <a:path w="204" h="6685" extrusionOk="0">
                  <a:moveTo>
                    <a:pt x="132" y="25"/>
                  </a:moveTo>
                  <a:cubicBezTo>
                    <a:pt x="138" y="151"/>
                    <a:pt x="143" y="270"/>
                    <a:pt x="143" y="388"/>
                  </a:cubicBezTo>
                  <a:cubicBezTo>
                    <a:pt x="149" y="509"/>
                    <a:pt x="149" y="627"/>
                    <a:pt x="156" y="746"/>
                  </a:cubicBezTo>
                  <a:lnTo>
                    <a:pt x="156" y="759"/>
                  </a:lnTo>
                  <a:lnTo>
                    <a:pt x="156" y="938"/>
                  </a:lnTo>
                  <a:cubicBezTo>
                    <a:pt x="162" y="1074"/>
                    <a:pt x="162" y="1211"/>
                    <a:pt x="168" y="1354"/>
                  </a:cubicBezTo>
                  <a:cubicBezTo>
                    <a:pt x="173" y="1706"/>
                    <a:pt x="179" y="2075"/>
                    <a:pt x="179" y="2452"/>
                  </a:cubicBezTo>
                  <a:cubicBezTo>
                    <a:pt x="179" y="2970"/>
                    <a:pt x="179" y="3483"/>
                    <a:pt x="168" y="3971"/>
                  </a:cubicBezTo>
                  <a:cubicBezTo>
                    <a:pt x="162" y="4485"/>
                    <a:pt x="149" y="5003"/>
                    <a:pt x="132" y="5504"/>
                  </a:cubicBezTo>
                  <a:cubicBezTo>
                    <a:pt x="126" y="5665"/>
                    <a:pt x="120" y="5803"/>
                    <a:pt x="113" y="5933"/>
                  </a:cubicBezTo>
                  <a:cubicBezTo>
                    <a:pt x="108" y="6082"/>
                    <a:pt x="96" y="6232"/>
                    <a:pt x="90" y="6375"/>
                  </a:cubicBezTo>
                  <a:cubicBezTo>
                    <a:pt x="85" y="6470"/>
                    <a:pt x="78" y="6565"/>
                    <a:pt x="78" y="6661"/>
                  </a:cubicBezTo>
                  <a:lnTo>
                    <a:pt x="25" y="6661"/>
                  </a:lnTo>
                  <a:lnTo>
                    <a:pt x="36" y="6464"/>
                  </a:lnTo>
                  <a:lnTo>
                    <a:pt x="36" y="6417"/>
                  </a:lnTo>
                  <a:lnTo>
                    <a:pt x="42" y="6375"/>
                  </a:lnTo>
                  <a:cubicBezTo>
                    <a:pt x="49" y="6232"/>
                    <a:pt x="55" y="6082"/>
                    <a:pt x="60" y="5933"/>
                  </a:cubicBezTo>
                  <a:cubicBezTo>
                    <a:pt x="90" y="5308"/>
                    <a:pt x="108" y="4651"/>
                    <a:pt x="120" y="3984"/>
                  </a:cubicBezTo>
                  <a:cubicBezTo>
                    <a:pt x="126" y="3489"/>
                    <a:pt x="132" y="2977"/>
                    <a:pt x="132" y="2463"/>
                  </a:cubicBezTo>
                  <a:cubicBezTo>
                    <a:pt x="126" y="2105"/>
                    <a:pt x="126" y="1731"/>
                    <a:pt x="120" y="1349"/>
                  </a:cubicBezTo>
                  <a:cubicBezTo>
                    <a:pt x="113" y="1211"/>
                    <a:pt x="113" y="1074"/>
                    <a:pt x="108" y="938"/>
                  </a:cubicBezTo>
                  <a:cubicBezTo>
                    <a:pt x="108" y="872"/>
                    <a:pt x="108" y="806"/>
                    <a:pt x="102" y="740"/>
                  </a:cubicBezTo>
                  <a:cubicBezTo>
                    <a:pt x="102" y="627"/>
                    <a:pt x="96" y="509"/>
                    <a:pt x="96" y="388"/>
                  </a:cubicBezTo>
                  <a:cubicBezTo>
                    <a:pt x="90" y="270"/>
                    <a:pt x="90" y="151"/>
                    <a:pt x="85" y="25"/>
                  </a:cubicBezTo>
                  <a:close/>
                  <a:moveTo>
                    <a:pt x="60" y="1"/>
                  </a:moveTo>
                  <a:lnTo>
                    <a:pt x="60" y="25"/>
                  </a:lnTo>
                  <a:cubicBezTo>
                    <a:pt x="66" y="144"/>
                    <a:pt x="66" y="270"/>
                    <a:pt x="72" y="388"/>
                  </a:cubicBezTo>
                  <a:cubicBezTo>
                    <a:pt x="72" y="509"/>
                    <a:pt x="78" y="627"/>
                    <a:pt x="78" y="746"/>
                  </a:cubicBezTo>
                  <a:cubicBezTo>
                    <a:pt x="85" y="806"/>
                    <a:pt x="85" y="872"/>
                    <a:pt x="85" y="938"/>
                  </a:cubicBezTo>
                  <a:cubicBezTo>
                    <a:pt x="90" y="1074"/>
                    <a:pt x="90" y="1211"/>
                    <a:pt x="96" y="1349"/>
                  </a:cubicBezTo>
                  <a:cubicBezTo>
                    <a:pt x="102" y="1731"/>
                    <a:pt x="102" y="2105"/>
                    <a:pt x="108" y="2463"/>
                  </a:cubicBezTo>
                  <a:cubicBezTo>
                    <a:pt x="108" y="2977"/>
                    <a:pt x="102" y="3489"/>
                    <a:pt x="96" y="3984"/>
                  </a:cubicBezTo>
                  <a:cubicBezTo>
                    <a:pt x="85" y="4651"/>
                    <a:pt x="66" y="5302"/>
                    <a:pt x="36" y="5933"/>
                  </a:cubicBezTo>
                  <a:cubicBezTo>
                    <a:pt x="30" y="6082"/>
                    <a:pt x="25" y="6232"/>
                    <a:pt x="19" y="6375"/>
                  </a:cubicBezTo>
                  <a:lnTo>
                    <a:pt x="13" y="6417"/>
                  </a:lnTo>
                  <a:lnTo>
                    <a:pt x="13" y="6464"/>
                  </a:lnTo>
                  <a:lnTo>
                    <a:pt x="0" y="6684"/>
                  </a:lnTo>
                  <a:lnTo>
                    <a:pt x="96" y="6684"/>
                  </a:lnTo>
                  <a:lnTo>
                    <a:pt x="102" y="6673"/>
                  </a:lnTo>
                  <a:cubicBezTo>
                    <a:pt x="102" y="6571"/>
                    <a:pt x="108" y="6475"/>
                    <a:pt x="113" y="6375"/>
                  </a:cubicBezTo>
                  <a:cubicBezTo>
                    <a:pt x="120" y="6232"/>
                    <a:pt x="132" y="6082"/>
                    <a:pt x="138" y="5933"/>
                  </a:cubicBezTo>
                  <a:cubicBezTo>
                    <a:pt x="143" y="5803"/>
                    <a:pt x="149" y="5665"/>
                    <a:pt x="156" y="5504"/>
                  </a:cubicBezTo>
                  <a:cubicBezTo>
                    <a:pt x="173" y="5003"/>
                    <a:pt x="185" y="4485"/>
                    <a:pt x="192" y="3971"/>
                  </a:cubicBezTo>
                  <a:cubicBezTo>
                    <a:pt x="203" y="3483"/>
                    <a:pt x="203" y="2970"/>
                    <a:pt x="203" y="2452"/>
                  </a:cubicBezTo>
                  <a:cubicBezTo>
                    <a:pt x="203" y="2075"/>
                    <a:pt x="198" y="1706"/>
                    <a:pt x="192" y="1354"/>
                  </a:cubicBezTo>
                  <a:cubicBezTo>
                    <a:pt x="185" y="1211"/>
                    <a:pt x="185" y="1074"/>
                    <a:pt x="179" y="938"/>
                  </a:cubicBezTo>
                  <a:lnTo>
                    <a:pt x="179" y="759"/>
                  </a:lnTo>
                  <a:lnTo>
                    <a:pt x="179" y="746"/>
                  </a:lnTo>
                  <a:cubicBezTo>
                    <a:pt x="173" y="627"/>
                    <a:pt x="173" y="509"/>
                    <a:pt x="168" y="388"/>
                  </a:cubicBezTo>
                  <a:cubicBezTo>
                    <a:pt x="168" y="264"/>
                    <a:pt x="162" y="144"/>
                    <a:pt x="156" y="14"/>
                  </a:cubicBezTo>
                  <a:lnTo>
                    <a:pt x="156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50"/>
            <p:cNvSpPr/>
            <p:nvPr/>
          </p:nvSpPr>
          <p:spPr>
            <a:xfrm>
              <a:off x="5190241" y="4086371"/>
              <a:ext cx="226758" cy="1042223"/>
            </a:xfrm>
            <a:custGeom>
              <a:avLst/>
              <a:gdLst/>
              <a:ahLst/>
              <a:cxnLst/>
              <a:rect l="l" t="t" r="r" b="b"/>
              <a:pathLst>
                <a:path w="1449" h="6660" extrusionOk="0">
                  <a:moveTo>
                    <a:pt x="172" y="1"/>
                  </a:moveTo>
                  <a:cubicBezTo>
                    <a:pt x="180" y="78"/>
                    <a:pt x="185" y="149"/>
                    <a:pt x="191" y="221"/>
                  </a:cubicBezTo>
                  <a:cubicBezTo>
                    <a:pt x="197" y="232"/>
                    <a:pt x="197" y="245"/>
                    <a:pt x="197" y="257"/>
                  </a:cubicBezTo>
                  <a:cubicBezTo>
                    <a:pt x="202" y="298"/>
                    <a:pt x="202" y="334"/>
                    <a:pt x="208" y="375"/>
                  </a:cubicBezTo>
                  <a:cubicBezTo>
                    <a:pt x="208" y="405"/>
                    <a:pt x="208" y="436"/>
                    <a:pt x="215" y="460"/>
                  </a:cubicBezTo>
                  <a:lnTo>
                    <a:pt x="215" y="466"/>
                  </a:lnTo>
                  <a:cubicBezTo>
                    <a:pt x="221" y="524"/>
                    <a:pt x="227" y="579"/>
                    <a:pt x="227" y="639"/>
                  </a:cubicBezTo>
                  <a:cubicBezTo>
                    <a:pt x="233" y="674"/>
                    <a:pt x="233" y="716"/>
                    <a:pt x="238" y="757"/>
                  </a:cubicBezTo>
                  <a:cubicBezTo>
                    <a:pt x="238" y="810"/>
                    <a:pt x="244" y="865"/>
                    <a:pt x="251" y="925"/>
                  </a:cubicBezTo>
                  <a:cubicBezTo>
                    <a:pt x="251" y="972"/>
                    <a:pt x="257" y="1025"/>
                    <a:pt x="257" y="1074"/>
                  </a:cubicBezTo>
                  <a:cubicBezTo>
                    <a:pt x="263" y="1104"/>
                    <a:pt x="263" y="1132"/>
                    <a:pt x="263" y="1168"/>
                  </a:cubicBezTo>
                  <a:cubicBezTo>
                    <a:pt x="268" y="1187"/>
                    <a:pt x="268" y="1204"/>
                    <a:pt x="268" y="1222"/>
                  </a:cubicBezTo>
                  <a:lnTo>
                    <a:pt x="268" y="1283"/>
                  </a:lnTo>
                  <a:cubicBezTo>
                    <a:pt x="274" y="1311"/>
                    <a:pt x="274" y="1347"/>
                    <a:pt x="274" y="1383"/>
                  </a:cubicBezTo>
                  <a:lnTo>
                    <a:pt x="274" y="1401"/>
                  </a:lnTo>
                  <a:cubicBezTo>
                    <a:pt x="304" y="1914"/>
                    <a:pt x="315" y="2427"/>
                    <a:pt x="310" y="2934"/>
                  </a:cubicBezTo>
                  <a:lnTo>
                    <a:pt x="310" y="2975"/>
                  </a:lnTo>
                  <a:lnTo>
                    <a:pt x="310" y="3154"/>
                  </a:lnTo>
                  <a:lnTo>
                    <a:pt x="310" y="3178"/>
                  </a:lnTo>
                  <a:cubicBezTo>
                    <a:pt x="310" y="3231"/>
                    <a:pt x="304" y="3292"/>
                    <a:pt x="304" y="3350"/>
                  </a:cubicBezTo>
                  <a:lnTo>
                    <a:pt x="304" y="3399"/>
                  </a:lnTo>
                  <a:cubicBezTo>
                    <a:pt x="304" y="3452"/>
                    <a:pt x="298" y="3512"/>
                    <a:pt x="298" y="3572"/>
                  </a:cubicBezTo>
                  <a:lnTo>
                    <a:pt x="298" y="3589"/>
                  </a:lnTo>
                  <a:cubicBezTo>
                    <a:pt x="293" y="3715"/>
                    <a:pt x="293" y="3840"/>
                    <a:pt x="287" y="3971"/>
                  </a:cubicBezTo>
                  <a:cubicBezTo>
                    <a:pt x="280" y="3977"/>
                    <a:pt x="280" y="3983"/>
                    <a:pt x="280" y="3988"/>
                  </a:cubicBezTo>
                  <a:cubicBezTo>
                    <a:pt x="280" y="4037"/>
                    <a:pt x="280" y="4078"/>
                    <a:pt x="274" y="4120"/>
                  </a:cubicBezTo>
                  <a:cubicBezTo>
                    <a:pt x="274" y="4150"/>
                    <a:pt x="274" y="4180"/>
                    <a:pt x="268" y="4203"/>
                  </a:cubicBezTo>
                  <a:lnTo>
                    <a:pt x="268" y="4209"/>
                  </a:lnTo>
                  <a:cubicBezTo>
                    <a:pt x="268" y="4257"/>
                    <a:pt x="268" y="4305"/>
                    <a:pt x="263" y="4346"/>
                  </a:cubicBezTo>
                  <a:lnTo>
                    <a:pt x="263" y="4388"/>
                  </a:lnTo>
                  <a:cubicBezTo>
                    <a:pt x="257" y="4442"/>
                    <a:pt x="251" y="4502"/>
                    <a:pt x="251" y="4555"/>
                  </a:cubicBezTo>
                  <a:cubicBezTo>
                    <a:pt x="251" y="4561"/>
                    <a:pt x="251" y="4566"/>
                    <a:pt x="244" y="4574"/>
                  </a:cubicBezTo>
                  <a:cubicBezTo>
                    <a:pt x="238" y="4681"/>
                    <a:pt x="233" y="4788"/>
                    <a:pt x="221" y="4896"/>
                  </a:cubicBezTo>
                  <a:cubicBezTo>
                    <a:pt x="221" y="4918"/>
                    <a:pt x="221" y="4943"/>
                    <a:pt x="215" y="4967"/>
                  </a:cubicBezTo>
                  <a:cubicBezTo>
                    <a:pt x="208" y="5014"/>
                    <a:pt x="208" y="5056"/>
                    <a:pt x="202" y="5103"/>
                  </a:cubicBezTo>
                  <a:cubicBezTo>
                    <a:pt x="202" y="5122"/>
                    <a:pt x="197" y="5139"/>
                    <a:pt x="197" y="5163"/>
                  </a:cubicBezTo>
                  <a:cubicBezTo>
                    <a:pt x="191" y="5210"/>
                    <a:pt x="185" y="5265"/>
                    <a:pt x="185" y="5312"/>
                  </a:cubicBezTo>
                  <a:cubicBezTo>
                    <a:pt x="180" y="5325"/>
                    <a:pt x="180" y="5336"/>
                    <a:pt x="180" y="5348"/>
                  </a:cubicBezTo>
                  <a:cubicBezTo>
                    <a:pt x="161" y="5532"/>
                    <a:pt x="137" y="5711"/>
                    <a:pt x="114" y="5890"/>
                  </a:cubicBezTo>
                  <a:lnTo>
                    <a:pt x="114" y="5920"/>
                  </a:lnTo>
                  <a:cubicBezTo>
                    <a:pt x="108" y="5939"/>
                    <a:pt x="108" y="5961"/>
                    <a:pt x="101" y="5980"/>
                  </a:cubicBezTo>
                  <a:cubicBezTo>
                    <a:pt x="95" y="6052"/>
                    <a:pt x="84" y="6123"/>
                    <a:pt x="72" y="6195"/>
                  </a:cubicBezTo>
                  <a:cubicBezTo>
                    <a:pt x="72" y="6200"/>
                    <a:pt x="72" y="6212"/>
                    <a:pt x="65" y="6225"/>
                  </a:cubicBezTo>
                  <a:cubicBezTo>
                    <a:pt x="65" y="6261"/>
                    <a:pt x="59" y="6296"/>
                    <a:pt x="54" y="6332"/>
                  </a:cubicBezTo>
                  <a:cubicBezTo>
                    <a:pt x="48" y="6344"/>
                    <a:pt x="48" y="6349"/>
                    <a:pt x="48" y="6362"/>
                  </a:cubicBezTo>
                  <a:cubicBezTo>
                    <a:pt x="48" y="6368"/>
                    <a:pt x="48" y="6374"/>
                    <a:pt x="42" y="6379"/>
                  </a:cubicBezTo>
                  <a:cubicBezTo>
                    <a:pt x="42" y="6398"/>
                    <a:pt x="42" y="6415"/>
                    <a:pt x="36" y="6427"/>
                  </a:cubicBezTo>
                  <a:cubicBezTo>
                    <a:pt x="36" y="6439"/>
                    <a:pt x="36" y="6445"/>
                    <a:pt x="29" y="6457"/>
                  </a:cubicBezTo>
                  <a:lnTo>
                    <a:pt x="29" y="6469"/>
                  </a:lnTo>
                  <a:cubicBezTo>
                    <a:pt x="18" y="6534"/>
                    <a:pt x="12" y="6594"/>
                    <a:pt x="1" y="6660"/>
                  </a:cubicBezTo>
                  <a:lnTo>
                    <a:pt x="758" y="6660"/>
                  </a:lnTo>
                  <a:cubicBezTo>
                    <a:pt x="816" y="6660"/>
                    <a:pt x="865" y="6618"/>
                    <a:pt x="882" y="6564"/>
                  </a:cubicBezTo>
                  <a:cubicBezTo>
                    <a:pt x="882" y="6552"/>
                    <a:pt x="888" y="6547"/>
                    <a:pt x="888" y="6534"/>
                  </a:cubicBezTo>
                  <a:cubicBezTo>
                    <a:pt x="906" y="6475"/>
                    <a:pt x="918" y="6421"/>
                    <a:pt x="936" y="6362"/>
                  </a:cubicBezTo>
                  <a:cubicBezTo>
                    <a:pt x="936" y="6349"/>
                    <a:pt x="942" y="6344"/>
                    <a:pt x="942" y="6332"/>
                  </a:cubicBezTo>
                  <a:cubicBezTo>
                    <a:pt x="978" y="6195"/>
                    <a:pt x="1014" y="6057"/>
                    <a:pt x="1044" y="5920"/>
                  </a:cubicBezTo>
                  <a:cubicBezTo>
                    <a:pt x="1044" y="5909"/>
                    <a:pt x="1044" y="5903"/>
                    <a:pt x="1050" y="5890"/>
                  </a:cubicBezTo>
                  <a:cubicBezTo>
                    <a:pt x="1347" y="4508"/>
                    <a:pt x="1449" y="3017"/>
                    <a:pt x="1324" y="1461"/>
                  </a:cubicBezTo>
                  <a:cubicBezTo>
                    <a:pt x="1311" y="1283"/>
                    <a:pt x="1294" y="1104"/>
                    <a:pt x="1270" y="925"/>
                  </a:cubicBezTo>
                  <a:cubicBezTo>
                    <a:pt x="1253" y="739"/>
                    <a:pt x="1228" y="560"/>
                    <a:pt x="1204" y="375"/>
                  </a:cubicBezTo>
                  <a:cubicBezTo>
                    <a:pt x="1187" y="287"/>
                    <a:pt x="1174" y="197"/>
                    <a:pt x="1163" y="108"/>
                  </a:cubicBezTo>
                  <a:cubicBezTo>
                    <a:pt x="1151" y="42"/>
                    <a:pt x="1102" y="1"/>
                    <a:pt x="105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50"/>
            <p:cNvSpPr/>
            <p:nvPr/>
          </p:nvSpPr>
          <p:spPr>
            <a:xfrm>
              <a:off x="5188207" y="4084337"/>
              <a:ext cx="230670" cy="1046136"/>
            </a:xfrm>
            <a:custGeom>
              <a:avLst/>
              <a:gdLst/>
              <a:ahLst/>
              <a:cxnLst/>
              <a:rect l="l" t="t" r="r" b="b"/>
              <a:pathLst>
                <a:path w="1474" h="6685" extrusionOk="0">
                  <a:moveTo>
                    <a:pt x="1063" y="25"/>
                  </a:moveTo>
                  <a:cubicBezTo>
                    <a:pt x="1110" y="25"/>
                    <a:pt x="1151" y="66"/>
                    <a:pt x="1164" y="121"/>
                  </a:cubicBezTo>
                  <a:cubicBezTo>
                    <a:pt x="1176" y="215"/>
                    <a:pt x="1194" y="305"/>
                    <a:pt x="1206" y="394"/>
                  </a:cubicBezTo>
                  <a:cubicBezTo>
                    <a:pt x="1230" y="580"/>
                    <a:pt x="1253" y="765"/>
                    <a:pt x="1271" y="938"/>
                  </a:cubicBezTo>
                  <a:cubicBezTo>
                    <a:pt x="1294" y="1128"/>
                    <a:pt x="1313" y="1301"/>
                    <a:pt x="1324" y="1474"/>
                  </a:cubicBezTo>
                  <a:cubicBezTo>
                    <a:pt x="1450" y="3013"/>
                    <a:pt x="1354" y="4496"/>
                    <a:pt x="1051" y="5897"/>
                  </a:cubicBezTo>
                  <a:lnTo>
                    <a:pt x="1044" y="5927"/>
                  </a:lnTo>
                  <a:cubicBezTo>
                    <a:pt x="1015" y="6070"/>
                    <a:pt x="980" y="6208"/>
                    <a:pt x="944" y="6345"/>
                  </a:cubicBezTo>
                  <a:lnTo>
                    <a:pt x="937" y="6375"/>
                  </a:lnTo>
                  <a:cubicBezTo>
                    <a:pt x="925" y="6428"/>
                    <a:pt x="908" y="6488"/>
                    <a:pt x="889" y="6541"/>
                  </a:cubicBezTo>
                  <a:cubicBezTo>
                    <a:pt x="889" y="6554"/>
                    <a:pt x="889" y="6565"/>
                    <a:pt x="884" y="6571"/>
                  </a:cubicBezTo>
                  <a:cubicBezTo>
                    <a:pt x="872" y="6626"/>
                    <a:pt x="824" y="6661"/>
                    <a:pt x="771" y="6661"/>
                  </a:cubicBezTo>
                  <a:lnTo>
                    <a:pt x="25" y="6661"/>
                  </a:lnTo>
                  <a:cubicBezTo>
                    <a:pt x="37" y="6601"/>
                    <a:pt x="42" y="6541"/>
                    <a:pt x="55" y="6488"/>
                  </a:cubicBezTo>
                  <a:lnTo>
                    <a:pt x="55" y="6482"/>
                  </a:lnTo>
                  <a:lnTo>
                    <a:pt x="55" y="6470"/>
                  </a:lnTo>
                  <a:cubicBezTo>
                    <a:pt x="61" y="6464"/>
                    <a:pt x="61" y="6452"/>
                    <a:pt x="61" y="6447"/>
                  </a:cubicBezTo>
                  <a:cubicBezTo>
                    <a:pt x="67" y="6428"/>
                    <a:pt x="67" y="6411"/>
                    <a:pt x="67" y="6398"/>
                  </a:cubicBezTo>
                  <a:cubicBezTo>
                    <a:pt x="72" y="6392"/>
                    <a:pt x="72" y="6381"/>
                    <a:pt x="72" y="6375"/>
                  </a:cubicBezTo>
                  <a:lnTo>
                    <a:pt x="78" y="6345"/>
                  </a:lnTo>
                  <a:cubicBezTo>
                    <a:pt x="85" y="6309"/>
                    <a:pt x="91" y="6274"/>
                    <a:pt x="91" y="6238"/>
                  </a:cubicBezTo>
                  <a:lnTo>
                    <a:pt x="97" y="6219"/>
                  </a:lnTo>
                  <a:lnTo>
                    <a:pt x="97" y="6208"/>
                  </a:lnTo>
                  <a:cubicBezTo>
                    <a:pt x="108" y="6136"/>
                    <a:pt x="121" y="6065"/>
                    <a:pt x="127" y="5993"/>
                  </a:cubicBezTo>
                  <a:lnTo>
                    <a:pt x="127" y="5982"/>
                  </a:lnTo>
                  <a:cubicBezTo>
                    <a:pt x="132" y="5969"/>
                    <a:pt x="132" y="5952"/>
                    <a:pt x="138" y="5933"/>
                  </a:cubicBezTo>
                  <a:lnTo>
                    <a:pt x="138" y="5903"/>
                  </a:lnTo>
                  <a:cubicBezTo>
                    <a:pt x="163" y="5713"/>
                    <a:pt x="185" y="5534"/>
                    <a:pt x="204" y="5361"/>
                  </a:cubicBezTo>
                  <a:lnTo>
                    <a:pt x="210" y="5331"/>
                  </a:lnTo>
                  <a:cubicBezTo>
                    <a:pt x="210" y="5278"/>
                    <a:pt x="215" y="5223"/>
                    <a:pt x="221" y="5176"/>
                  </a:cubicBezTo>
                  <a:cubicBezTo>
                    <a:pt x="221" y="5159"/>
                    <a:pt x="228" y="5140"/>
                    <a:pt x="228" y="5116"/>
                  </a:cubicBezTo>
                  <a:cubicBezTo>
                    <a:pt x="234" y="5074"/>
                    <a:pt x="234" y="5027"/>
                    <a:pt x="240" y="4980"/>
                  </a:cubicBezTo>
                  <a:cubicBezTo>
                    <a:pt x="246" y="4956"/>
                    <a:pt x="246" y="4931"/>
                    <a:pt x="246" y="4909"/>
                  </a:cubicBezTo>
                  <a:cubicBezTo>
                    <a:pt x="257" y="4794"/>
                    <a:pt x="264" y="4687"/>
                    <a:pt x="270" y="4587"/>
                  </a:cubicBezTo>
                  <a:cubicBezTo>
                    <a:pt x="276" y="4579"/>
                    <a:pt x="276" y="4574"/>
                    <a:pt x="276" y="4568"/>
                  </a:cubicBezTo>
                  <a:cubicBezTo>
                    <a:pt x="276" y="4515"/>
                    <a:pt x="281" y="4461"/>
                    <a:pt x="287" y="4401"/>
                  </a:cubicBezTo>
                  <a:lnTo>
                    <a:pt x="287" y="4359"/>
                  </a:lnTo>
                  <a:lnTo>
                    <a:pt x="287" y="4348"/>
                  </a:lnTo>
                  <a:cubicBezTo>
                    <a:pt x="293" y="4306"/>
                    <a:pt x="293" y="4265"/>
                    <a:pt x="293" y="4229"/>
                  </a:cubicBezTo>
                  <a:lnTo>
                    <a:pt x="293" y="4222"/>
                  </a:lnTo>
                  <a:cubicBezTo>
                    <a:pt x="300" y="4193"/>
                    <a:pt x="300" y="4163"/>
                    <a:pt x="300" y="4133"/>
                  </a:cubicBezTo>
                  <a:cubicBezTo>
                    <a:pt x="306" y="4103"/>
                    <a:pt x="306" y="4073"/>
                    <a:pt x="306" y="4043"/>
                  </a:cubicBezTo>
                  <a:lnTo>
                    <a:pt x="306" y="3984"/>
                  </a:lnTo>
                  <a:cubicBezTo>
                    <a:pt x="317" y="3853"/>
                    <a:pt x="317" y="3728"/>
                    <a:pt x="323" y="3602"/>
                  </a:cubicBezTo>
                  <a:lnTo>
                    <a:pt x="323" y="3596"/>
                  </a:lnTo>
                  <a:lnTo>
                    <a:pt x="323" y="3585"/>
                  </a:lnTo>
                  <a:lnTo>
                    <a:pt x="328" y="3412"/>
                  </a:lnTo>
                  <a:lnTo>
                    <a:pt x="328" y="3327"/>
                  </a:lnTo>
                  <a:cubicBezTo>
                    <a:pt x="328" y="3280"/>
                    <a:pt x="336" y="3233"/>
                    <a:pt x="336" y="3191"/>
                  </a:cubicBezTo>
                  <a:lnTo>
                    <a:pt x="336" y="3184"/>
                  </a:lnTo>
                  <a:lnTo>
                    <a:pt x="336" y="3167"/>
                  </a:lnTo>
                  <a:lnTo>
                    <a:pt x="336" y="3000"/>
                  </a:lnTo>
                  <a:lnTo>
                    <a:pt x="336" y="2947"/>
                  </a:lnTo>
                  <a:cubicBezTo>
                    <a:pt x="341" y="2440"/>
                    <a:pt x="328" y="1921"/>
                    <a:pt x="300" y="1414"/>
                  </a:cubicBezTo>
                  <a:lnTo>
                    <a:pt x="300" y="1396"/>
                  </a:lnTo>
                  <a:lnTo>
                    <a:pt x="293" y="1283"/>
                  </a:lnTo>
                  <a:lnTo>
                    <a:pt x="293" y="1235"/>
                  </a:lnTo>
                  <a:lnTo>
                    <a:pt x="293" y="1211"/>
                  </a:lnTo>
                  <a:cubicBezTo>
                    <a:pt x="293" y="1200"/>
                    <a:pt x="287" y="1188"/>
                    <a:pt x="287" y="1175"/>
                  </a:cubicBezTo>
                  <a:cubicBezTo>
                    <a:pt x="287" y="1145"/>
                    <a:pt x="287" y="1117"/>
                    <a:pt x="281" y="1087"/>
                  </a:cubicBezTo>
                  <a:cubicBezTo>
                    <a:pt x="281" y="1038"/>
                    <a:pt x="276" y="985"/>
                    <a:pt x="276" y="931"/>
                  </a:cubicBezTo>
                  <a:cubicBezTo>
                    <a:pt x="270" y="878"/>
                    <a:pt x="264" y="823"/>
                    <a:pt x="264" y="765"/>
                  </a:cubicBezTo>
                  <a:lnTo>
                    <a:pt x="264" y="759"/>
                  </a:lnTo>
                  <a:cubicBezTo>
                    <a:pt x="257" y="723"/>
                    <a:pt x="257" y="687"/>
                    <a:pt x="251" y="645"/>
                  </a:cubicBezTo>
                  <a:cubicBezTo>
                    <a:pt x="251" y="592"/>
                    <a:pt x="246" y="537"/>
                    <a:pt x="240" y="479"/>
                  </a:cubicBezTo>
                  <a:lnTo>
                    <a:pt x="240" y="473"/>
                  </a:lnTo>
                  <a:cubicBezTo>
                    <a:pt x="234" y="443"/>
                    <a:pt x="234" y="418"/>
                    <a:pt x="234" y="388"/>
                  </a:cubicBezTo>
                  <a:cubicBezTo>
                    <a:pt x="228" y="347"/>
                    <a:pt x="228" y="305"/>
                    <a:pt x="221" y="264"/>
                  </a:cubicBezTo>
                  <a:lnTo>
                    <a:pt x="215" y="234"/>
                  </a:lnTo>
                  <a:cubicBezTo>
                    <a:pt x="210" y="162"/>
                    <a:pt x="204" y="97"/>
                    <a:pt x="198" y="25"/>
                  </a:cubicBezTo>
                  <a:close/>
                  <a:moveTo>
                    <a:pt x="174" y="1"/>
                  </a:moveTo>
                  <a:lnTo>
                    <a:pt x="174" y="14"/>
                  </a:lnTo>
                  <a:cubicBezTo>
                    <a:pt x="180" y="91"/>
                    <a:pt x="185" y="162"/>
                    <a:pt x="193" y="234"/>
                  </a:cubicBezTo>
                  <a:lnTo>
                    <a:pt x="198" y="270"/>
                  </a:lnTo>
                  <a:cubicBezTo>
                    <a:pt x="204" y="311"/>
                    <a:pt x="204" y="353"/>
                    <a:pt x="210" y="394"/>
                  </a:cubicBezTo>
                  <a:cubicBezTo>
                    <a:pt x="210" y="418"/>
                    <a:pt x="215" y="449"/>
                    <a:pt x="215" y="479"/>
                  </a:cubicBezTo>
                  <a:cubicBezTo>
                    <a:pt x="221" y="537"/>
                    <a:pt x="228" y="592"/>
                    <a:pt x="228" y="652"/>
                  </a:cubicBezTo>
                  <a:cubicBezTo>
                    <a:pt x="234" y="687"/>
                    <a:pt x="234" y="723"/>
                    <a:pt x="240" y="765"/>
                  </a:cubicBezTo>
                  <a:lnTo>
                    <a:pt x="240" y="770"/>
                  </a:lnTo>
                  <a:cubicBezTo>
                    <a:pt x="240" y="823"/>
                    <a:pt x="246" y="878"/>
                    <a:pt x="251" y="938"/>
                  </a:cubicBezTo>
                  <a:cubicBezTo>
                    <a:pt x="251" y="985"/>
                    <a:pt x="257" y="1038"/>
                    <a:pt x="257" y="1092"/>
                  </a:cubicBezTo>
                  <a:cubicBezTo>
                    <a:pt x="264" y="1122"/>
                    <a:pt x="264" y="1153"/>
                    <a:pt x="264" y="1181"/>
                  </a:cubicBezTo>
                  <a:cubicBezTo>
                    <a:pt x="264" y="1188"/>
                    <a:pt x="270" y="1200"/>
                    <a:pt x="270" y="1211"/>
                  </a:cubicBezTo>
                  <a:lnTo>
                    <a:pt x="270" y="1235"/>
                  </a:lnTo>
                  <a:lnTo>
                    <a:pt x="270" y="1283"/>
                  </a:lnTo>
                  <a:lnTo>
                    <a:pt x="276" y="1396"/>
                  </a:lnTo>
                  <a:lnTo>
                    <a:pt x="276" y="1403"/>
                  </a:lnTo>
                  <a:lnTo>
                    <a:pt x="276" y="1414"/>
                  </a:lnTo>
                  <a:cubicBezTo>
                    <a:pt x="306" y="1927"/>
                    <a:pt x="317" y="2440"/>
                    <a:pt x="311" y="2947"/>
                  </a:cubicBezTo>
                  <a:lnTo>
                    <a:pt x="311" y="3000"/>
                  </a:lnTo>
                  <a:lnTo>
                    <a:pt x="311" y="3167"/>
                  </a:lnTo>
                  <a:lnTo>
                    <a:pt x="311" y="3179"/>
                  </a:lnTo>
                  <a:lnTo>
                    <a:pt x="311" y="3191"/>
                  </a:lnTo>
                  <a:cubicBezTo>
                    <a:pt x="311" y="3233"/>
                    <a:pt x="306" y="3280"/>
                    <a:pt x="306" y="3327"/>
                  </a:cubicBezTo>
                  <a:lnTo>
                    <a:pt x="300" y="3585"/>
                  </a:lnTo>
                  <a:lnTo>
                    <a:pt x="300" y="3596"/>
                  </a:lnTo>
                  <a:lnTo>
                    <a:pt x="300" y="3602"/>
                  </a:lnTo>
                  <a:cubicBezTo>
                    <a:pt x="293" y="3728"/>
                    <a:pt x="293" y="3853"/>
                    <a:pt x="287" y="3978"/>
                  </a:cubicBezTo>
                  <a:lnTo>
                    <a:pt x="281" y="4043"/>
                  </a:lnTo>
                  <a:cubicBezTo>
                    <a:pt x="281" y="4073"/>
                    <a:pt x="281" y="4103"/>
                    <a:pt x="276" y="4133"/>
                  </a:cubicBezTo>
                  <a:cubicBezTo>
                    <a:pt x="276" y="4163"/>
                    <a:pt x="276" y="4193"/>
                    <a:pt x="270" y="4216"/>
                  </a:cubicBezTo>
                  <a:lnTo>
                    <a:pt x="270" y="4222"/>
                  </a:lnTo>
                  <a:cubicBezTo>
                    <a:pt x="270" y="4265"/>
                    <a:pt x="270" y="4306"/>
                    <a:pt x="264" y="4348"/>
                  </a:cubicBezTo>
                  <a:lnTo>
                    <a:pt x="264" y="4359"/>
                  </a:lnTo>
                  <a:lnTo>
                    <a:pt x="264" y="4401"/>
                  </a:lnTo>
                  <a:cubicBezTo>
                    <a:pt x="257" y="4455"/>
                    <a:pt x="251" y="4515"/>
                    <a:pt x="251" y="4568"/>
                  </a:cubicBezTo>
                  <a:cubicBezTo>
                    <a:pt x="251" y="4574"/>
                    <a:pt x="251" y="4579"/>
                    <a:pt x="246" y="4587"/>
                  </a:cubicBezTo>
                  <a:cubicBezTo>
                    <a:pt x="240" y="4687"/>
                    <a:pt x="234" y="4788"/>
                    <a:pt x="221" y="4909"/>
                  </a:cubicBezTo>
                  <a:cubicBezTo>
                    <a:pt x="221" y="4931"/>
                    <a:pt x="221" y="4956"/>
                    <a:pt x="215" y="4980"/>
                  </a:cubicBezTo>
                  <a:cubicBezTo>
                    <a:pt x="210" y="5022"/>
                    <a:pt x="210" y="5069"/>
                    <a:pt x="204" y="5116"/>
                  </a:cubicBezTo>
                  <a:cubicBezTo>
                    <a:pt x="204" y="5135"/>
                    <a:pt x="198" y="5152"/>
                    <a:pt x="198" y="5170"/>
                  </a:cubicBezTo>
                  <a:cubicBezTo>
                    <a:pt x="193" y="5223"/>
                    <a:pt x="185" y="5278"/>
                    <a:pt x="185" y="5325"/>
                  </a:cubicBezTo>
                  <a:lnTo>
                    <a:pt x="180" y="5361"/>
                  </a:lnTo>
                  <a:cubicBezTo>
                    <a:pt x="163" y="5534"/>
                    <a:pt x="138" y="5713"/>
                    <a:pt x="114" y="5903"/>
                  </a:cubicBezTo>
                  <a:lnTo>
                    <a:pt x="114" y="5933"/>
                  </a:lnTo>
                  <a:cubicBezTo>
                    <a:pt x="108" y="5946"/>
                    <a:pt x="108" y="5963"/>
                    <a:pt x="102" y="5982"/>
                  </a:cubicBezTo>
                  <a:lnTo>
                    <a:pt x="102" y="5993"/>
                  </a:lnTo>
                  <a:cubicBezTo>
                    <a:pt x="97" y="6065"/>
                    <a:pt x="85" y="6136"/>
                    <a:pt x="72" y="6202"/>
                  </a:cubicBezTo>
                  <a:lnTo>
                    <a:pt x="72" y="6219"/>
                  </a:lnTo>
                  <a:lnTo>
                    <a:pt x="67" y="6232"/>
                  </a:lnTo>
                  <a:cubicBezTo>
                    <a:pt x="67" y="6268"/>
                    <a:pt x="61" y="6309"/>
                    <a:pt x="55" y="6345"/>
                  </a:cubicBezTo>
                  <a:lnTo>
                    <a:pt x="49" y="6375"/>
                  </a:lnTo>
                  <a:cubicBezTo>
                    <a:pt x="49" y="6381"/>
                    <a:pt x="49" y="6387"/>
                    <a:pt x="42" y="6392"/>
                  </a:cubicBezTo>
                  <a:cubicBezTo>
                    <a:pt x="42" y="6411"/>
                    <a:pt x="42" y="6422"/>
                    <a:pt x="37" y="6440"/>
                  </a:cubicBezTo>
                  <a:cubicBezTo>
                    <a:pt x="37" y="6452"/>
                    <a:pt x="37" y="6458"/>
                    <a:pt x="31" y="6470"/>
                  </a:cubicBezTo>
                  <a:lnTo>
                    <a:pt x="31" y="6482"/>
                  </a:lnTo>
                  <a:cubicBezTo>
                    <a:pt x="19" y="6547"/>
                    <a:pt x="14" y="6607"/>
                    <a:pt x="1" y="6667"/>
                  </a:cubicBezTo>
                  <a:lnTo>
                    <a:pt x="1" y="6684"/>
                  </a:lnTo>
                  <a:lnTo>
                    <a:pt x="771" y="6684"/>
                  </a:lnTo>
                  <a:cubicBezTo>
                    <a:pt x="836" y="6684"/>
                    <a:pt x="889" y="6643"/>
                    <a:pt x="908" y="6583"/>
                  </a:cubicBezTo>
                  <a:cubicBezTo>
                    <a:pt x="908" y="6571"/>
                    <a:pt x="914" y="6560"/>
                    <a:pt x="914" y="6547"/>
                  </a:cubicBezTo>
                  <a:cubicBezTo>
                    <a:pt x="931" y="6494"/>
                    <a:pt x="944" y="6434"/>
                    <a:pt x="961" y="6381"/>
                  </a:cubicBezTo>
                  <a:lnTo>
                    <a:pt x="967" y="6351"/>
                  </a:lnTo>
                  <a:cubicBezTo>
                    <a:pt x="1002" y="6213"/>
                    <a:pt x="1032" y="6070"/>
                    <a:pt x="1068" y="5933"/>
                  </a:cubicBezTo>
                  <a:lnTo>
                    <a:pt x="1074" y="5903"/>
                  </a:lnTo>
                  <a:cubicBezTo>
                    <a:pt x="1379" y="4502"/>
                    <a:pt x="1473" y="3013"/>
                    <a:pt x="1349" y="1474"/>
                  </a:cubicBezTo>
                  <a:cubicBezTo>
                    <a:pt x="1337" y="1301"/>
                    <a:pt x="1319" y="1122"/>
                    <a:pt x="1294" y="938"/>
                  </a:cubicBezTo>
                  <a:cubicBezTo>
                    <a:pt x="1277" y="759"/>
                    <a:pt x="1253" y="580"/>
                    <a:pt x="1230" y="388"/>
                  </a:cubicBezTo>
                  <a:cubicBezTo>
                    <a:pt x="1217" y="305"/>
                    <a:pt x="1200" y="215"/>
                    <a:pt x="1187" y="115"/>
                  </a:cubicBezTo>
                  <a:cubicBezTo>
                    <a:pt x="1176" y="49"/>
                    <a:pt x="1123" y="1"/>
                    <a:pt x="106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50"/>
            <p:cNvSpPr/>
            <p:nvPr/>
          </p:nvSpPr>
          <p:spPr>
            <a:xfrm>
              <a:off x="4723582" y="4086371"/>
              <a:ext cx="75899" cy="1042223"/>
            </a:xfrm>
            <a:custGeom>
              <a:avLst/>
              <a:gdLst/>
              <a:ahLst/>
              <a:cxnLst/>
              <a:rect l="l" t="t" r="r" b="b"/>
              <a:pathLst>
                <a:path w="485" h="6660" extrusionOk="0">
                  <a:moveTo>
                    <a:pt x="240" y="1"/>
                  </a:moveTo>
                  <a:cubicBezTo>
                    <a:pt x="1" y="2379"/>
                    <a:pt x="72" y="4651"/>
                    <a:pt x="413" y="6660"/>
                  </a:cubicBezTo>
                  <a:lnTo>
                    <a:pt x="484" y="6660"/>
                  </a:lnTo>
                  <a:cubicBezTo>
                    <a:pt x="466" y="6552"/>
                    <a:pt x="449" y="6439"/>
                    <a:pt x="430" y="6332"/>
                  </a:cubicBezTo>
                  <a:cubicBezTo>
                    <a:pt x="407" y="6189"/>
                    <a:pt x="389" y="6040"/>
                    <a:pt x="364" y="5890"/>
                  </a:cubicBezTo>
                  <a:cubicBezTo>
                    <a:pt x="132" y="4078"/>
                    <a:pt x="102" y="2081"/>
                    <a:pt x="31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50"/>
            <p:cNvSpPr/>
            <p:nvPr/>
          </p:nvSpPr>
          <p:spPr>
            <a:xfrm>
              <a:off x="4722799" y="4084337"/>
              <a:ext cx="78403" cy="1046136"/>
            </a:xfrm>
            <a:custGeom>
              <a:avLst/>
              <a:gdLst/>
              <a:ahLst/>
              <a:cxnLst/>
              <a:rect l="l" t="t" r="r" b="b"/>
              <a:pathLst>
                <a:path w="501" h="6685" extrusionOk="0">
                  <a:moveTo>
                    <a:pt x="305" y="25"/>
                  </a:moveTo>
                  <a:cubicBezTo>
                    <a:pt x="96" y="2070"/>
                    <a:pt x="119" y="4050"/>
                    <a:pt x="358" y="5903"/>
                  </a:cubicBezTo>
                  <a:cubicBezTo>
                    <a:pt x="382" y="6053"/>
                    <a:pt x="399" y="6202"/>
                    <a:pt x="424" y="6345"/>
                  </a:cubicBezTo>
                  <a:cubicBezTo>
                    <a:pt x="441" y="6452"/>
                    <a:pt x="454" y="6554"/>
                    <a:pt x="471" y="6661"/>
                  </a:cubicBezTo>
                  <a:lnTo>
                    <a:pt x="429" y="6661"/>
                  </a:lnTo>
                  <a:cubicBezTo>
                    <a:pt x="83" y="4628"/>
                    <a:pt x="24" y="2333"/>
                    <a:pt x="256" y="25"/>
                  </a:cubicBezTo>
                  <a:close/>
                  <a:moveTo>
                    <a:pt x="233" y="1"/>
                  </a:moveTo>
                  <a:lnTo>
                    <a:pt x="233" y="14"/>
                  </a:lnTo>
                  <a:cubicBezTo>
                    <a:pt x="0" y="2333"/>
                    <a:pt x="60" y="4634"/>
                    <a:pt x="405" y="6673"/>
                  </a:cubicBezTo>
                  <a:lnTo>
                    <a:pt x="405" y="6684"/>
                  </a:lnTo>
                  <a:lnTo>
                    <a:pt x="501" y="6684"/>
                  </a:lnTo>
                  <a:lnTo>
                    <a:pt x="501" y="6667"/>
                  </a:lnTo>
                  <a:lnTo>
                    <a:pt x="448" y="6345"/>
                  </a:lnTo>
                  <a:cubicBezTo>
                    <a:pt x="424" y="6196"/>
                    <a:pt x="405" y="6046"/>
                    <a:pt x="382" y="5903"/>
                  </a:cubicBezTo>
                  <a:cubicBezTo>
                    <a:pt x="143" y="4043"/>
                    <a:pt x="119" y="2064"/>
                    <a:pt x="328" y="14"/>
                  </a:cubicBezTo>
                  <a:lnTo>
                    <a:pt x="328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50"/>
            <p:cNvSpPr/>
            <p:nvPr/>
          </p:nvSpPr>
          <p:spPr>
            <a:xfrm>
              <a:off x="4901044" y="4086371"/>
              <a:ext cx="28012" cy="1042223"/>
            </a:xfrm>
            <a:custGeom>
              <a:avLst/>
              <a:gdLst/>
              <a:ahLst/>
              <a:cxnLst/>
              <a:rect l="l" t="t" r="r" b="b"/>
              <a:pathLst>
                <a:path w="179" h="6660" extrusionOk="0">
                  <a:moveTo>
                    <a:pt x="77" y="1"/>
                  </a:moveTo>
                  <a:cubicBezTo>
                    <a:pt x="0" y="2379"/>
                    <a:pt x="24" y="4651"/>
                    <a:pt x="137" y="6660"/>
                  </a:cubicBezTo>
                  <a:lnTo>
                    <a:pt x="179" y="6660"/>
                  </a:lnTo>
                  <a:cubicBezTo>
                    <a:pt x="66" y="4651"/>
                    <a:pt x="42" y="2379"/>
                    <a:pt x="11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50"/>
            <p:cNvSpPr/>
            <p:nvPr/>
          </p:nvSpPr>
          <p:spPr>
            <a:xfrm>
              <a:off x="4899166" y="4084337"/>
              <a:ext cx="31768" cy="1046136"/>
            </a:xfrm>
            <a:custGeom>
              <a:avLst/>
              <a:gdLst/>
              <a:ahLst/>
              <a:cxnLst/>
              <a:rect l="l" t="t" r="r" b="b"/>
              <a:pathLst>
                <a:path w="203" h="6685" extrusionOk="0">
                  <a:moveTo>
                    <a:pt x="119" y="25"/>
                  </a:moveTo>
                  <a:cubicBezTo>
                    <a:pt x="42" y="2333"/>
                    <a:pt x="59" y="4628"/>
                    <a:pt x="179" y="6661"/>
                  </a:cubicBezTo>
                  <a:lnTo>
                    <a:pt x="155" y="6661"/>
                  </a:lnTo>
                  <a:cubicBezTo>
                    <a:pt x="42" y="4628"/>
                    <a:pt x="23" y="2333"/>
                    <a:pt x="101" y="25"/>
                  </a:cubicBezTo>
                  <a:close/>
                  <a:moveTo>
                    <a:pt x="78" y="1"/>
                  </a:moveTo>
                  <a:lnTo>
                    <a:pt x="78" y="14"/>
                  </a:lnTo>
                  <a:cubicBezTo>
                    <a:pt x="1" y="2326"/>
                    <a:pt x="18" y="4634"/>
                    <a:pt x="137" y="6673"/>
                  </a:cubicBezTo>
                  <a:lnTo>
                    <a:pt x="137" y="6684"/>
                  </a:lnTo>
                  <a:lnTo>
                    <a:pt x="202" y="6684"/>
                  </a:lnTo>
                  <a:lnTo>
                    <a:pt x="202" y="6673"/>
                  </a:lnTo>
                  <a:cubicBezTo>
                    <a:pt x="84" y="4634"/>
                    <a:pt x="65" y="2333"/>
                    <a:pt x="144" y="14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50"/>
            <p:cNvSpPr/>
            <p:nvPr/>
          </p:nvSpPr>
          <p:spPr>
            <a:xfrm>
              <a:off x="4630469" y="4065714"/>
              <a:ext cx="716736" cy="20813"/>
            </a:xfrm>
            <a:custGeom>
              <a:avLst/>
              <a:gdLst/>
              <a:ahLst/>
              <a:cxnLst/>
              <a:rect l="l" t="t" r="r" b="b"/>
              <a:pathLst>
                <a:path w="4580" h="133" extrusionOk="0">
                  <a:moveTo>
                    <a:pt x="65" y="1"/>
                  </a:moveTo>
                  <a:cubicBezTo>
                    <a:pt x="29" y="1"/>
                    <a:pt x="1" y="37"/>
                    <a:pt x="6" y="72"/>
                  </a:cubicBezTo>
                  <a:lnTo>
                    <a:pt x="6" y="133"/>
                  </a:lnTo>
                  <a:lnTo>
                    <a:pt x="4579" y="133"/>
                  </a:lnTo>
                  <a:lnTo>
                    <a:pt x="4579" y="72"/>
                  </a:lnTo>
                  <a:cubicBezTo>
                    <a:pt x="4579" y="37"/>
                    <a:pt x="4555" y="1"/>
                    <a:pt x="451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50"/>
            <p:cNvSpPr/>
            <p:nvPr/>
          </p:nvSpPr>
          <p:spPr>
            <a:xfrm>
              <a:off x="4629373" y="4063993"/>
              <a:ext cx="719553" cy="24256"/>
            </a:xfrm>
            <a:custGeom>
              <a:avLst/>
              <a:gdLst/>
              <a:ahLst/>
              <a:cxnLst/>
              <a:rect l="l" t="t" r="r" b="b"/>
              <a:pathLst>
                <a:path w="4598" h="155" extrusionOk="0">
                  <a:moveTo>
                    <a:pt x="4526" y="23"/>
                  </a:moveTo>
                  <a:cubicBezTo>
                    <a:pt x="4538" y="23"/>
                    <a:pt x="4551" y="31"/>
                    <a:pt x="4556" y="42"/>
                  </a:cubicBezTo>
                  <a:cubicBezTo>
                    <a:pt x="4568" y="53"/>
                    <a:pt x="4573" y="66"/>
                    <a:pt x="4573" y="83"/>
                  </a:cubicBezTo>
                  <a:lnTo>
                    <a:pt x="4573" y="131"/>
                  </a:lnTo>
                  <a:lnTo>
                    <a:pt x="25" y="131"/>
                  </a:lnTo>
                  <a:lnTo>
                    <a:pt x="25" y="83"/>
                  </a:lnTo>
                  <a:cubicBezTo>
                    <a:pt x="25" y="66"/>
                    <a:pt x="30" y="53"/>
                    <a:pt x="36" y="42"/>
                  </a:cubicBezTo>
                  <a:cubicBezTo>
                    <a:pt x="49" y="31"/>
                    <a:pt x="60" y="23"/>
                    <a:pt x="72" y="23"/>
                  </a:cubicBezTo>
                  <a:close/>
                  <a:moveTo>
                    <a:pt x="72" y="0"/>
                  </a:moveTo>
                  <a:cubicBezTo>
                    <a:pt x="55" y="0"/>
                    <a:pt x="36" y="12"/>
                    <a:pt x="19" y="23"/>
                  </a:cubicBezTo>
                  <a:cubicBezTo>
                    <a:pt x="8" y="42"/>
                    <a:pt x="0" y="59"/>
                    <a:pt x="0" y="83"/>
                  </a:cubicBezTo>
                  <a:lnTo>
                    <a:pt x="0" y="155"/>
                  </a:lnTo>
                  <a:lnTo>
                    <a:pt x="4598" y="155"/>
                  </a:lnTo>
                  <a:lnTo>
                    <a:pt x="4598" y="83"/>
                  </a:lnTo>
                  <a:cubicBezTo>
                    <a:pt x="4598" y="59"/>
                    <a:pt x="4592" y="42"/>
                    <a:pt x="4573" y="23"/>
                  </a:cubicBezTo>
                  <a:cubicBezTo>
                    <a:pt x="4562" y="12"/>
                    <a:pt x="4543" y="0"/>
                    <a:pt x="452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50"/>
            <p:cNvSpPr/>
            <p:nvPr/>
          </p:nvSpPr>
          <p:spPr>
            <a:xfrm>
              <a:off x="4760983" y="4485580"/>
              <a:ext cx="439587" cy="259460"/>
            </a:xfrm>
            <a:custGeom>
              <a:avLst/>
              <a:gdLst/>
              <a:ahLst/>
              <a:cxnLst/>
              <a:rect l="l" t="t" r="r" b="b"/>
              <a:pathLst>
                <a:path w="2809" h="1658" extrusionOk="0">
                  <a:moveTo>
                    <a:pt x="2522" y="1"/>
                  </a:moveTo>
                  <a:lnTo>
                    <a:pt x="1" y="234"/>
                  </a:lnTo>
                  <a:lnTo>
                    <a:pt x="204" y="1658"/>
                  </a:lnTo>
                  <a:lnTo>
                    <a:pt x="2808" y="1307"/>
                  </a:lnTo>
                  <a:lnTo>
                    <a:pt x="2522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50"/>
            <p:cNvSpPr/>
            <p:nvPr/>
          </p:nvSpPr>
          <p:spPr>
            <a:xfrm>
              <a:off x="5190241" y="4086371"/>
              <a:ext cx="70109" cy="1042223"/>
            </a:xfrm>
            <a:custGeom>
              <a:avLst/>
              <a:gdLst/>
              <a:ahLst/>
              <a:cxnLst/>
              <a:rect l="l" t="t" r="r" b="b"/>
              <a:pathLst>
                <a:path w="448" h="6660" extrusionOk="0">
                  <a:moveTo>
                    <a:pt x="172" y="1"/>
                  </a:moveTo>
                  <a:cubicBezTo>
                    <a:pt x="180" y="78"/>
                    <a:pt x="185" y="149"/>
                    <a:pt x="191" y="221"/>
                  </a:cubicBezTo>
                  <a:cubicBezTo>
                    <a:pt x="197" y="232"/>
                    <a:pt x="197" y="245"/>
                    <a:pt x="197" y="257"/>
                  </a:cubicBezTo>
                  <a:cubicBezTo>
                    <a:pt x="197" y="287"/>
                    <a:pt x="202" y="322"/>
                    <a:pt x="202" y="353"/>
                  </a:cubicBezTo>
                  <a:cubicBezTo>
                    <a:pt x="202" y="364"/>
                    <a:pt x="208" y="370"/>
                    <a:pt x="208" y="375"/>
                  </a:cubicBezTo>
                  <a:cubicBezTo>
                    <a:pt x="208" y="405"/>
                    <a:pt x="215" y="436"/>
                    <a:pt x="215" y="460"/>
                  </a:cubicBezTo>
                  <a:lnTo>
                    <a:pt x="215" y="466"/>
                  </a:lnTo>
                  <a:cubicBezTo>
                    <a:pt x="221" y="524"/>
                    <a:pt x="227" y="579"/>
                    <a:pt x="227" y="639"/>
                  </a:cubicBezTo>
                  <a:cubicBezTo>
                    <a:pt x="233" y="674"/>
                    <a:pt x="233" y="716"/>
                    <a:pt x="238" y="757"/>
                  </a:cubicBezTo>
                  <a:cubicBezTo>
                    <a:pt x="238" y="793"/>
                    <a:pt x="244" y="835"/>
                    <a:pt x="244" y="876"/>
                  </a:cubicBezTo>
                  <a:cubicBezTo>
                    <a:pt x="244" y="895"/>
                    <a:pt x="251" y="906"/>
                    <a:pt x="251" y="925"/>
                  </a:cubicBezTo>
                  <a:cubicBezTo>
                    <a:pt x="251" y="972"/>
                    <a:pt x="257" y="1025"/>
                    <a:pt x="257" y="1074"/>
                  </a:cubicBezTo>
                  <a:cubicBezTo>
                    <a:pt x="263" y="1127"/>
                    <a:pt x="263" y="1175"/>
                    <a:pt x="268" y="1222"/>
                  </a:cubicBezTo>
                  <a:cubicBezTo>
                    <a:pt x="268" y="1275"/>
                    <a:pt x="274" y="1330"/>
                    <a:pt x="274" y="1383"/>
                  </a:cubicBezTo>
                  <a:lnTo>
                    <a:pt x="274" y="1401"/>
                  </a:lnTo>
                  <a:cubicBezTo>
                    <a:pt x="304" y="1914"/>
                    <a:pt x="315" y="2427"/>
                    <a:pt x="310" y="2934"/>
                  </a:cubicBezTo>
                  <a:lnTo>
                    <a:pt x="310" y="2975"/>
                  </a:lnTo>
                  <a:lnTo>
                    <a:pt x="310" y="3154"/>
                  </a:lnTo>
                  <a:lnTo>
                    <a:pt x="310" y="3178"/>
                  </a:lnTo>
                  <a:cubicBezTo>
                    <a:pt x="310" y="3231"/>
                    <a:pt x="304" y="3292"/>
                    <a:pt x="304" y="3350"/>
                  </a:cubicBezTo>
                  <a:lnTo>
                    <a:pt x="304" y="3399"/>
                  </a:lnTo>
                  <a:cubicBezTo>
                    <a:pt x="304" y="3452"/>
                    <a:pt x="298" y="3512"/>
                    <a:pt x="298" y="3572"/>
                  </a:cubicBezTo>
                  <a:lnTo>
                    <a:pt x="298" y="3589"/>
                  </a:lnTo>
                  <a:cubicBezTo>
                    <a:pt x="293" y="3715"/>
                    <a:pt x="293" y="3840"/>
                    <a:pt x="287" y="3965"/>
                  </a:cubicBezTo>
                  <a:cubicBezTo>
                    <a:pt x="287" y="3977"/>
                    <a:pt x="280" y="3983"/>
                    <a:pt x="280" y="3988"/>
                  </a:cubicBezTo>
                  <a:cubicBezTo>
                    <a:pt x="280" y="4030"/>
                    <a:pt x="280" y="4066"/>
                    <a:pt x="274" y="4109"/>
                  </a:cubicBezTo>
                  <a:lnTo>
                    <a:pt x="274" y="4120"/>
                  </a:lnTo>
                  <a:cubicBezTo>
                    <a:pt x="274" y="4150"/>
                    <a:pt x="274" y="4180"/>
                    <a:pt x="268" y="4203"/>
                  </a:cubicBezTo>
                  <a:lnTo>
                    <a:pt x="268" y="4209"/>
                  </a:lnTo>
                  <a:cubicBezTo>
                    <a:pt x="268" y="4257"/>
                    <a:pt x="268" y="4305"/>
                    <a:pt x="263" y="4346"/>
                  </a:cubicBezTo>
                  <a:lnTo>
                    <a:pt x="263" y="4388"/>
                  </a:lnTo>
                  <a:cubicBezTo>
                    <a:pt x="257" y="4442"/>
                    <a:pt x="251" y="4502"/>
                    <a:pt x="251" y="4555"/>
                  </a:cubicBezTo>
                  <a:cubicBezTo>
                    <a:pt x="251" y="4561"/>
                    <a:pt x="251" y="4566"/>
                    <a:pt x="244" y="4574"/>
                  </a:cubicBezTo>
                  <a:cubicBezTo>
                    <a:pt x="244" y="4632"/>
                    <a:pt x="238" y="4692"/>
                    <a:pt x="233" y="4752"/>
                  </a:cubicBezTo>
                  <a:cubicBezTo>
                    <a:pt x="233" y="4800"/>
                    <a:pt x="227" y="4847"/>
                    <a:pt x="221" y="4896"/>
                  </a:cubicBezTo>
                  <a:cubicBezTo>
                    <a:pt x="221" y="4918"/>
                    <a:pt x="221" y="4943"/>
                    <a:pt x="215" y="4967"/>
                  </a:cubicBezTo>
                  <a:cubicBezTo>
                    <a:pt x="208" y="5014"/>
                    <a:pt x="208" y="5056"/>
                    <a:pt x="202" y="5103"/>
                  </a:cubicBezTo>
                  <a:cubicBezTo>
                    <a:pt x="202" y="5122"/>
                    <a:pt x="197" y="5139"/>
                    <a:pt x="197" y="5163"/>
                  </a:cubicBezTo>
                  <a:cubicBezTo>
                    <a:pt x="191" y="5210"/>
                    <a:pt x="185" y="5265"/>
                    <a:pt x="185" y="5312"/>
                  </a:cubicBezTo>
                  <a:cubicBezTo>
                    <a:pt x="180" y="5325"/>
                    <a:pt x="180" y="5336"/>
                    <a:pt x="180" y="5348"/>
                  </a:cubicBezTo>
                  <a:cubicBezTo>
                    <a:pt x="161" y="5532"/>
                    <a:pt x="137" y="5711"/>
                    <a:pt x="114" y="5890"/>
                  </a:cubicBezTo>
                  <a:lnTo>
                    <a:pt x="114" y="5920"/>
                  </a:lnTo>
                  <a:cubicBezTo>
                    <a:pt x="108" y="5939"/>
                    <a:pt x="108" y="5961"/>
                    <a:pt x="101" y="5980"/>
                  </a:cubicBezTo>
                  <a:cubicBezTo>
                    <a:pt x="95" y="6052"/>
                    <a:pt x="84" y="6123"/>
                    <a:pt x="72" y="6195"/>
                  </a:cubicBezTo>
                  <a:cubicBezTo>
                    <a:pt x="72" y="6200"/>
                    <a:pt x="72" y="6212"/>
                    <a:pt x="65" y="6225"/>
                  </a:cubicBezTo>
                  <a:cubicBezTo>
                    <a:pt x="65" y="6261"/>
                    <a:pt x="59" y="6296"/>
                    <a:pt x="54" y="6332"/>
                  </a:cubicBezTo>
                  <a:cubicBezTo>
                    <a:pt x="48" y="6344"/>
                    <a:pt x="48" y="6349"/>
                    <a:pt x="48" y="6362"/>
                  </a:cubicBezTo>
                  <a:cubicBezTo>
                    <a:pt x="48" y="6368"/>
                    <a:pt x="48" y="6374"/>
                    <a:pt x="42" y="6379"/>
                  </a:cubicBezTo>
                  <a:cubicBezTo>
                    <a:pt x="42" y="6398"/>
                    <a:pt x="42" y="6415"/>
                    <a:pt x="36" y="6427"/>
                  </a:cubicBezTo>
                  <a:cubicBezTo>
                    <a:pt x="36" y="6439"/>
                    <a:pt x="36" y="6445"/>
                    <a:pt x="29" y="6457"/>
                  </a:cubicBezTo>
                  <a:lnTo>
                    <a:pt x="29" y="6469"/>
                  </a:lnTo>
                  <a:cubicBezTo>
                    <a:pt x="18" y="6534"/>
                    <a:pt x="12" y="6594"/>
                    <a:pt x="1" y="6660"/>
                  </a:cubicBezTo>
                  <a:lnTo>
                    <a:pt x="89" y="6660"/>
                  </a:lnTo>
                  <a:cubicBezTo>
                    <a:pt x="108" y="6558"/>
                    <a:pt x="119" y="6462"/>
                    <a:pt x="137" y="6362"/>
                  </a:cubicBezTo>
                  <a:cubicBezTo>
                    <a:pt x="161" y="6219"/>
                    <a:pt x="180" y="6069"/>
                    <a:pt x="197" y="5920"/>
                  </a:cubicBezTo>
                  <a:cubicBezTo>
                    <a:pt x="387" y="4513"/>
                    <a:pt x="447" y="2987"/>
                    <a:pt x="364" y="1401"/>
                  </a:cubicBezTo>
                  <a:cubicBezTo>
                    <a:pt x="358" y="1247"/>
                    <a:pt x="346" y="1085"/>
                    <a:pt x="340" y="925"/>
                  </a:cubicBezTo>
                  <a:cubicBezTo>
                    <a:pt x="334" y="871"/>
                    <a:pt x="328" y="810"/>
                    <a:pt x="328" y="757"/>
                  </a:cubicBezTo>
                  <a:cubicBezTo>
                    <a:pt x="315" y="632"/>
                    <a:pt x="304" y="507"/>
                    <a:pt x="298" y="375"/>
                  </a:cubicBezTo>
                  <a:cubicBezTo>
                    <a:pt x="287" y="251"/>
                    <a:pt x="274" y="125"/>
                    <a:pt x="263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50"/>
            <p:cNvSpPr/>
            <p:nvPr/>
          </p:nvSpPr>
          <p:spPr>
            <a:xfrm>
              <a:off x="5188207" y="4084337"/>
              <a:ext cx="73864" cy="1046136"/>
            </a:xfrm>
            <a:custGeom>
              <a:avLst/>
              <a:gdLst/>
              <a:ahLst/>
              <a:cxnLst/>
              <a:rect l="l" t="t" r="r" b="b"/>
              <a:pathLst>
                <a:path w="472" h="6685" extrusionOk="0">
                  <a:moveTo>
                    <a:pt x="264" y="25"/>
                  </a:moveTo>
                  <a:cubicBezTo>
                    <a:pt x="276" y="151"/>
                    <a:pt x="287" y="275"/>
                    <a:pt x="300" y="394"/>
                  </a:cubicBezTo>
                  <a:cubicBezTo>
                    <a:pt x="311" y="526"/>
                    <a:pt x="317" y="652"/>
                    <a:pt x="328" y="770"/>
                  </a:cubicBezTo>
                  <a:cubicBezTo>
                    <a:pt x="328" y="823"/>
                    <a:pt x="336" y="884"/>
                    <a:pt x="341" y="938"/>
                  </a:cubicBezTo>
                  <a:cubicBezTo>
                    <a:pt x="347" y="1098"/>
                    <a:pt x="359" y="1260"/>
                    <a:pt x="364" y="1420"/>
                  </a:cubicBezTo>
                  <a:cubicBezTo>
                    <a:pt x="449" y="2983"/>
                    <a:pt x="389" y="4502"/>
                    <a:pt x="198" y="5933"/>
                  </a:cubicBezTo>
                  <a:cubicBezTo>
                    <a:pt x="180" y="6089"/>
                    <a:pt x="157" y="6232"/>
                    <a:pt x="138" y="6375"/>
                  </a:cubicBezTo>
                  <a:cubicBezTo>
                    <a:pt x="127" y="6458"/>
                    <a:pt x="108" y="6554"/>
                    <a:pt x="91" y="6661"/>
                  </a:cubicBezTo>
                  <a:lnTo>
                    <a:pt x="25" y="6661"/>
                  </a:lnTo>
                  <a:cubicBezTo>
                    <a:pt x="37" y="6601"/>
                    <a:pt x="42" y="6541"/>
                    <a:pt x="55" y="6488"/>
                  </a:cubicBezTo>
                  <a:lnTo>
                    <a:pt x="55" y="6482"/>
                  </a:lnTo>
                  <a:lnTo>
                    <a:pt x="55" y="6470"/>
                  </a:lnTo>
                  <a:cubicBezTo>
                    <a:pt x="61" y="6464"/>
                    <a:pt x="61" y="6452"/>
                    <a:pt x="61" y="6447"/>
                  </a:cubicBezTo>
                  <a:cubicBezTo>
                    <a:pt x="67" y="6428"/>
                    <a:pt x="67" y="6411"/>
                    <a:pt x="67" y="6398"/>
                  </a:cubicBezTo>
                  <a:cubicBezTo>
                    <a:pt x="72" y="6392"/>
                    <a:pt x="72" y="6387"/>
                    <a:pt x="72" y="6381"/>
                  </a:cubicBezTo>
                  <a:lnTo>
                    <a:pt x="78" y="6345"/>
                  </a:lnTo>
                  <a:cubicBezTo>
                    <a:pt x="85" y="6309"/>
                    <a:pt x="91" y="6274"/>
                    <a:pt x="91" y="6238"/>
                  </a:cubicBezTo>
                  <a:lnTo>
                    <a:pt x="97" y="6208"/>
                  </a:lnTo>
                  <a:cubicBezTo>
                    <a:pt x="108" y="6136"/>
                    <a:pt x="121" y="6065"/>
                    <a:pt x="127" y="5993"/>
                  </a:cubicBezTo>
                  <a:lnTo>
                    <a:pt x="127" y="5982"/>
                  </a:lnTo>
                  <a:cubicBezTo>
                    <a:pt x="132" y="5969"/>
                    <a:pt x="132" y="5952"/>
                    <a:pt x="138" y="5933"/>
                  </a:cubicBezTo>
                  <a:lnTo>
                    <a:pt x="138" y="5903"/>
                  </a:lnTo>
                  <a:cubicBezTo>
                    <a:pt x="163" y="5713"/>
                    <a:pt x="185" y="5534"/>
                    <a:pt x="204" y="5361"/>
                  </a:cubicBezTo>
                  <a:lnTo>
                    <a:pt x="210" y="5331"/>
                  </a:lnTo>
                  <a:cubicBezTo>
                    <a:pt x="210" y="5278"/>
                    <a:pt x="215" y="5223"/>
                    <a:pt x="221" y="5176"/>
                  </a:cubicBezTo>
                  <a:cubicBezTo>
                    <a:pt x="221" y="5159"/>
                    <a:pt x="228" y="5140"/>
                    <a:pt x="228" y="5116"/>
                  </a:cubicBezTo>
                  <a:cubicBezTo>
                    <a:pt x="234" y="5074"/>
                    <a:pt x="234" y="5027"/>
                    <a:pt x="240" y="4980"/>
                  </a:cubicBezTo>
                  <a:cubicBezTo>
                    <a:pt x="246" y="4956"/>
                    <a:pt x="246" y="4931"/>
                    <a:pt x="246" y="4909"/>
                  </a:cubicBezTo>
                  <a:cubicBezTo>
                    <a:pt x="251" y="4860"/>
                    <a:pt x="257" y="4813"/>
                    <a:pt x="257" y="4765"/>
                  </a:cubicBezTo>
                  <a:cubicBezTo>
                    <a:pt x="264" y="4705"/>
                    <a:pt x="270" y="4645"/>
                    <a:pt x="270" y="4587"/>
                  </a:cubicBezTo>
                  <a:cubicBezTo>
                    <a:pt x="276" y="4579"/>
                    <a:pt x="276" y="4574"/>
                    <a:pt x="276" y="4568"/>
                  </a:cubicBezTo>
                  <a:cubicBezTo>
                    <a:pt x="276" y="4515"/>
                    <a:pt x="281" y="4461"/>
                    <a:pt x="287" y="4401"/>
                  </a:cubicBezTo>
                  <a:lnTo>
                    <a:pt x="287" y="4359"/>
                  </a:lnTo>
                  <a:lnTo>
                    <a:pt x="287" y="4348"/>
                  </a:lnTo>
                  <a:cubicBezTo>
                    <a:pt x="293" y="4306"/>
                    <a:pt x="293" y="4265"/>
                    <a:pt x="293" y="4229"/>
                  </a:cubicBezTo>
                  <a:lnTo>
                    <a:pt x="293" y="4222"/>
                  </a:lnTo>
                  <a:cubicBezTo>
                    <a:pt x="300" y="4193"/>
                    <a:pt x="300" y="4163"/>
                    <a:pt x="300" y="4133"/>
                  </a:cubicBezTo>
                  <a:lnTo>
                    <a:pt x="306" y="3996"/>
                  </a:lnTo>
                  <a:cubicBezTo>
                    <a:pt x="306" y="3990"/>
                    <a:pt x="311" y="3984"/>
                    <a:pt x="311" y="3978"/>
                  </a:cubicBezTo>
                  <a:cubicBezTo>
                    <a:pt x="317" y="3847"/>
                    <a:pt x="317" y="3721"/>
                    <a:pt x="323" y="3602"/>
                  </a:cubicBezTo>
                  <a:lnTo>
                    <a:pt x="323" y="3596"/>
                  </a:lnTo>
                  <a:lnTo>
                    <a:pt x="323" y="3585"/>
                  </a:lnTo>
                  <a:lnTo>
                    <a:pt x="328" y="3327"/>
                  </a:lnTo>
                  <a:cubicBezTo>
                    <a:pt x="328" y="3280"/>
                    <a:pt x="336" y="3233"/>
                    <a:pt x="336" y="3191"/>
                  </a:cubicBezTo>
                  <a:lnTo>
                    <a:pt x="336" y="3184"/>
                  </a:lnTo>
                  <a:lnTo>
                    <a:pt x="336" y="3167"/>
                  </a:lnTo>
                  <a:lnTo>
                    <a:pt x="336" y="3000"/>
                  </a:lnTo>
                  <a:lnTo>
                    <a:pt x="336" y="2947"/>
                  </a:lnTo>
                  <a:cubicBezTo>
                    <a:pt x="341" y="2440"/>
                    <a:pt x="328" y="1921"/>
                    <a:pt x="300" y="1414"/>
                  </a:cubicBezTo>
                  <a:lnTo>
                    <a:pt x="300" y="1396"/>
                  </a:lnTo>
                  <a:cubicBezTo>
                    <a:pt x="300" y="1343"/>
                    <a:pt x="293" y="1288"/>
                    <a:pt x="293" y="1235"/>
                  </a:cubicBezTo>
                  <a:cubicBezTo>
                    <a:pt x="293" y="1205"/>
                    <a:pt x="287" y="1170"/>
                    <a:pt x="287" y="1140"/>
                  </a:cubicBezTo>
                  <a:lnTo>
                    <a:pt x="281" y="1087"/>
                  </a:lnTo>
                  <a:cubicBezTo>
                    <a:pt x="281" y="1038"/>
                    <a:pt x="276" y="985"/>
                    <a:pt x="276" y="938"/>
                  </a:cubicBezTo>
                  <a:lnTo>
                    <a:pt x="270" y="859"/>
                  </a:lnTo>
                  <a:cubicBezTo>
                    <a:pt x="270" y="831"/>
                    <a:pt x="264" y="801"/>
                    <a:pt x="264" y="765"/>
                  </a:cubicBezTo>
                  <a:lnTo>
                    <a:pt x="264" y="759"/>
                  </a:lnTo>
                  <a:cubicBezTo>
                    <a:pt x="257" y="723"/>
                    <a:pt x="257" y="687"/>
                    <a:pt x="251" y="645"/>
                  </a:cubicBezTo>
                  <a:cubicBezTo>
                    <a:pt x="251" y="592"/>
                    <a:pt x="246" y="537"/>
                    <a:pt x="240" y="479"/>
                  </a:cubicBezTo>
                  <a:lnTo>
                    <a:pt x="240" y="473"/>
                  </a:lnTo>
                  <a:cubicBezTo>
                    <a:pt x="240" y="454"/>
                    <a:pt x="234" y="437"/>
                    <a:pt x="234" y="418"/>
                  </a:cubicBezTo>
                  <a:lnTo>
                    <a:pt x="228" y="317"/>
                  </a:lnTo>
                  <a:cubicBezTo>
                    <a:pt x="221" y="300"/>
                    <a:pt x="221" y="281"/>
                    <a:pt x="221" y="264"/>
                  </a:cubicBezTo>
                  <a:lnTo>
                    <a:pt x="215" y="234"/>
                  </a:lnTo>
                  <a:cubicBezTo>
                    <a:pt x="210" y="162"/>
                    <a:pt x="204" y="97"/>
                    <a:pt x="198" y="25"/>
                  </a:cubicBezTo>
                  <a:close/>
                  <a:moveTo>
                    <a:pt x="174" y="1"/>
                  </a:moveTo>
                  <a:lnTo>
                    <a:pt x="174" y="14"/>
                  </a:lnTo>
                  <a:cubicBezTo>
                    <a:pt x="180" y="91"/>
                    <a:pt x="185" y="162"/>
                    <a:pt x="193" y="234"/>
                  </a:cubicBezTo>
                  <a:lnTo>
                    <a:pt x="198" y="270"/>
                  </a:lnTo>
                  <a:cubicBezTo>
                    <a:pt x="198" y="287"/>
                    <a:pt x="198" y="305"/>
                    <a:pt x="204" y="323"/>
                  </a:cubicBezTo>
                  <a:lnTo>
                    <a:pt x="210" y="424"/>
                  </a:lnTo>
                  <a:cubicBezTo>
                    <a:pt x="210" y="443"/>
                    <a:pt x="215" y="454"/>
                    <a:pt x="215" y="479"/>
                  </a:cubicBezTo>
                  <a:cubicBezTo>
                    <a:pt x="221" y="537"/>
                    <a:pt x="228" y="592"/>
                    <a:pt x="228" y="652"/>
                  </a:cubicBezTo>
                  <a:cubicBezTo>
                    <a:pt x="234" y="687"/>
                    <a:pt x="234" y="723"/>
                    <a:pt x="240" y="765"/>
                  </a:cubicBezTo>
                  <a:lnTo>
                    <a:pt x="240" y="770"/>
                  </a:lnTo>
                  <a:cubicBezTo>
                    <a:pt x="240" y="801"/>
                    <a:pt x="246" y="831"/>
                    <a:pt x="246" y="866"/>
                  </a:cubicBezTo>
                  <a:lnTo>
                    <a:pt x="251" y="938"/>
                  </a:lnTo>
                  <a:cubicBezTo>
                    <a:pt x="251" y="985"/>
                    <a:pt x="257" y="1038"/>
                    <a:pt x="257" y="1092"/>
                  </a:cubicBezTo>
                  <a:lnTo>
                    <a:pt x="264" y="1140"/>
                  </a:lnTo>
                  <a:cubicBezTo>
                    <a:pt x="264" y="1175"/>
                    <a:pt x="270" y="1205"/>
                    <a:pt x="270" y="1235"/>
                  </a:cubicBezTo>
                  <a:cubicBezTo>
                    <a:pt x="270" y="1288"/>
                    <a:pt x="276" y="1343"/>
                    <a:pt x="276" y="1396"/>
                  </a:cubicBezTo>
                  <a:lnTo>
                    <a:pt x="276" y="1403"/>
                  </a:lnTo>
                  <a:lnTo>
                    <a:pt x="276" y="1414"/>
                  </a:lnTo>
                  <a:cubicBezTo>
                    <a:pt x="306" y="1927"/>
                    <a:pt x="317" y="2440"/>
                    <a:pt x="311" y="2947"/>
                  </a:cubicBezTo>
                  <a:lnTo>
                    <a:pt x="311" y="3000"/>
                  </a:lnTo>
                  <a:lnTo>
                    <a:pt x="311" y="3167"/>
                  </a:lnTo>
                  <a:lnTo>
                    <a:pt x="311" y="3179"/>
                  </a:lnTo>
                  <a:lnTo>
                    <a:pt x="311" y="3191"/>
                  </a:lnTo>
                  <a:cubicBezTo>
                    <a:pt x="311" y="3233"/>
                    <a:pt x="306" y="3280"/>
                    <a:pt x="306" y="3327"/>
                  </a:cubicBezTo>
                  <a:lnTo>
                    <a:pt x="300" y="3585"/>
                  </a:lnTo>
                  <a:lnTo>
                    <a:pt x="300" y="3596"/>
                  </a:lnTo>
                  <a:lnTo>
                    <a:pt x="300" y="3602"/>
                  </a:lnTo>
                  <a:cubicBezTo>
                    <a:pt x="293" y="3721"/>
                    <a:pt x="293" y="3841"/>
                    <a:pt x="287" y="3978"/>
                  </a:cubicBezTo>
                  <a:cubicBezTo>
                    <a:pt x="287" y="3984"/>
                    <a:pt x="281" y="3990"/>
                    <a:pt x="281" y="3990"/>
                  </a:cubicBezTo>
                  <a:lnTo>
                    <a:pt x="276" y="4133"/>
                  </a:lnTo>
                  <a:cubicBezTo>
                    <a:pt x="276" y="4163"/>
                    <a:pt x="276" y="4193"/>
                    <a:pt x="270" y="4216"/>
                  </a:cubicBezTo>
                  <a:lnTo>
                    <a:pt x="270" y="4222"/>
                  </a:lnTo>
                  <a:cubicBezTo>
                    <a:pt x="270" y="4265"/>
                    <a:pt x="270" y="4306"/>
                    <a:pt x="264" y="4348"/>
                  </a:cubicBezTo>
                  <a:lnTo>
                    <a:pt x="264" y="4359"/>
                  </a:lnTo>
                  <a:lnTo>
                    <a:pt x="264" y="4401"/>
                  </a:lnTo>
                  <a:cubicBezTo>
                    <a:pt x="257" y="4455"/>
                    <a:pt x="251" y="4515"/>
                    <a:pt x="251" y="4568"/>
                  </a:cubicBezTo>
                  <a:cubicBezTo>
                    <a:pt x="251" y="4574"/>
                    <a:pt x="251" y="4579"/>
                    <a:pt x="246" y="4587"/>
                  </a:cubicBezTo>
                  <a:cubicBezTo>
                    <a:pt x="246" y="4645"/>
                    <a:pt x="240" y="4705"/>
                    <a:pt x="234" y="4765"/>
                  </a:cubicBezTo>
                  <a:cubicBezTo>
                    <a:pt x="234" y="4813"/>
                    <a:pt x="228" y="4860"/>
                    <a:pt x="221" y="4909"/>
                  </a:cubicBezTo>
                  <a:cubicBezTo>
                    <a:pt x="221" y="4931"/>
                    <a:pt x="221" y="4956"/>
                    <a:pt x="215" y="4980"/>
                  </a:cubicBezTo>
                  <a:cubicBezTo>
                    <a:pt x="210" y="5027"/>
                    <a:pt x="210" y="5069"/>
                    <a:pt x="204" y="5116"/>
                  </a:cubicBezTo>
                  <a:cubicBezTo>
                    <a:pt x="204" y="5135"/>
                    <a:pt x="198" y="5152"/>
                    <a:pt x="198" y="5170"/>
                  </a:cubicBezTo>
                  <a:cubicBezTo>
                    <a:pt x="193" y="5223"/>
                    <a:pt x="185" y="5278"/>
                    <a:pt x="185" y="5325"/>
                  </a:cubicBezTo>
                  <a:lnTo>
                    <a:pt x="180" y="5361"/>
                  </a:lnTo>
                  <a:cubicBezTo>
                    <a:pt x="163" y="5534"/>
                    <a:pt x="138" y="5713"/>
                    <a:pt x="114" y="5903"/>
                  </a:cubicBezTo>
                  <a:lnTo>
                    <a:pt x="114" y="5933"/>
                  </a:lnTo>
                  <a:cubicBezTo>
                    <a:pt x="108" y="5946"/>
                    <a:pt x="108" y="5963"/>
                    <a:pt x="102" y="5982"/>
                  </a:cubicBezTo>
                  <a:lnTo>
                    <a:pt x="102" y="5993"/>
                  </a:lnTo>
                  <a:cubicBezTo>
                    <a:pt x="97" y="6065"/>
                    <a:pt x="85" y="6136"/>
                    <a:pt x="72" y="6202"/>
                  </a:cubicBezTo>
                  <a:lnTo>
                    <a:pt x="72" y="6219"/>
                  </a:lnTo>
                  <a:lnTo>
                    <a:pt x="67" y="6232"/>
                  </a:lnTo>
                  <a:cubicBezTo>
                    <a:pt x="67" y="6268"/>
                    <a:pt x="61" y="6309"/>
                    <a:pt x="55" y="6345"/>
                  </a:cubicBezTo>
                  <a:lnTo>
                    <a:pt x="49" y="6375"/>
                  </a:lnTo>
                  <a:cubicBezTo>
                    <a:pt x="49" y="6381"/>
                    <a:pt x="49" y="6387"/>
                    <a:pt x="42" y="6392"/>
                  </a:cubicBezTo>
                  <a:cubicBezTo>
                    <a:pt x="42" y="6411"/>
                    <a:pt x="42" y="6422"/>
                    <a:pt x="37" y="6440"/>
                  </a:cubicBezTo>
                  <a:cubicBezTo>
                    <a:pt x="37" y="6452"/>
                    <a:pt x="37" y="6458"/>
                    <a:pt x="31" y="6470"/>
                  </a:cubicBezTo>
                  <a:lnTo>
                    <a:pt x="31" y="6482"/>
                  </a:lnTo>
                  <a:cubicBezTo>
                    <a:pt x="19" y="6547"/>
                    <a:pt x="14" y="6607"/>
                    <a:pt x="1" y="6667"/>
                  </a:cubicBezTo>
                  <a:lnTo>
                    <a:pt x="1" y="6684"/>
                  </a:lnTo>
                  <a:lnTo>
                    <a:pt x="108" y="6684"/>
                  </a:lnTo>
                  <a:lnTo>
                    <a:pt x="114" y="6673"/>
                  </a:lnTo>
                  <a:cubicBezTo>
                    <a:pt x="132" y="6565"/>
                    <a:pt x="144" y="6470"/>
                    <a:pt x="163" y="6375"/>
                  </a:cubicBezTo>
                  <a:cubicBezTo>
                    <a:pt x="180" y="6238"/>
                    <a:pt x="204" y="6095"/>
                    <a:pt x="221" y="5933"/>
                  </a:cubicBezTo>
                  <a:cubicBezTo>
                    <a:pt x="413" y="4502"/>
                    <a:pt x="472" y="2983"/>
                    <a:pt x="389" y="1414"/>
                  </a:cubicBezTo>
                  <a:cubicBezTo>
                    <a:pt x="383" y="1260"/>
                    <a:pt x="371" y="1098"/>
                    <a:pt x="364" y="938"/>
                  </a:cubicBezTo>
                  <a:cubicBezTo>
                    <a:pt x="359" y="878"/>
                    <a:pt x="353" y="823"/>
                    <a:pt x="353" y="770"/>
                  </a:cubicBezTo>
                  <a:cubicBezTo>
                    <a:pt x="341" y="652"/>
                    <a:pt x="336" y="520"/>
                    <a:pt x="323" y="388"/>
                  </a:cubicBezTo>
                  <a:cubicBezTo>
                    <a:pt x="311" y="270"/>
                    <a:pt x="300" y="144"/>
                    <a:pt x="287" y="14"/>
                  </a:cubicBezTo>
                  <a:lnTo>
                    <a:pt x="287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50"/>
            <p:cNvSpPr/>
            <p:nvPr/>
          </p:nvSpPr>
          <p:spPr>
            <a:xfrm>
              <a:off x="4575384" y="4145055"/>
              <a:ext cx="826593" cy="86069"/>
            </a:xfrm>
            <a:custGeom>
              <a:avLst/>
              <a:gdLst/>
              <a:ahLst/>
              <a:cxnLst/>
              <a:rect l="l" t="t" r="r" b="b"/>
              <a:pathLst>
                <a:path w="5282" h="550" extrusionOk="0">
                  <a:moveTo>
                    <a:pt x="78" y="0"/>
                  </a:moveTo>
                  <a:cubicBezTo>
                    <a:pt x="59" y="66"/>
                    <a:pt x="42" y="132"/>
                    <a:pt x="23" y="192"/>
                  </a:cubicBezTo>
                  <a:cubicBezTo>
                    <a:pt x="23" y="221"/>
                    <a:pt x="18" y="251"/>
                    <a:pt x="12" y="281"/>
                  </a:cubicBezTo>
                  <a:cubicBezTo>
                    <a:pt x="1" y="371"/>
                    <a:pt x="1" y="460"/>
                    <a:pt x="6" y="550"/>
                  </a:cubicBezTo>
                  <a:lnTo>
                    <a:pt x="5276" y="550"/>
                  </a:lnTo>
                  <a:cubicBezTo>
                    <a:pt x="5282" y="507"/>
                    <a:pt x="5282" y="471"/>
                    <a:pt x="5282" y="435"/>
                  </a:cubicBezTo>
                  <a:lnTo>
                    <a:pt x="5282" y="382"/>
                  </a:lnTo>
                  <a:lnTo>
                    <a:pt x="5282" y="377"/>
                  </a:lnTo>
                  <a:lnTo>
                    <a:pt x="5282" y="328"/>
                  </a:lnTo>
                  <a:lnTo>
                    <a:pt x="5276" y="328"/>
                  </a:lnTo>
                  <a:lnTo>
                    <a:pt x="5276" y="281"/>
                  </a:lnTo>
                  <a:cubicBezTo>
                    <a:pt x="5276" y="275"/>
                    <a:pt x="5270" y="269"/>
                    <a:pt x="5270" y="269"/>
                  </a:cubicBezTo>
                  <a:cubicBezTo>
                    <a:pt x="5270" y="251"/>
                    <a:pt x="5270" y="234"/>
                    <a:pt x="5265" y="215"/>
                  </a:cubicBezTo>
                  <a:cubicBezTo>
                    <a:pt x="5265" y="204"/>
                    <a:pt x="5259" y="185"/>
                    <a:pt x="5253" y="168"/>
                  </a:cubicBezTo>
                  <a:cubicBezTo>
                    <a:pt x="5253" y="156"/>
                    <a:pt x="5246" y="138"/>
                    <a:pt x="5240" y="121"/>
                  </a:cubicBezTo>
                  <a:lnTo>
                    <a:pt x="5240" y="108"/>
                  </a:lnTo>
                  <a:cubicBezTo>
                    <a:pt x="5235" y="91"/>
                    <a:pt x="5229" y="72"/>
                    <a:pt x="5223" y="61"/>
                  </a:cubicBezTo>
                  <a:lnTo>
                    <a:pt x="5223" y="55"/>
                  </a:lnTo>
                  <a:cubicBezTo>
                    <a:pt x="5217" y="36"/>
                    <a:pt x="5210" y="19"/>
                    <a:pt x="5205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50"/>
            <p:cNvSpPr/>
            <p:nvPr/>
          </p:nvSpPr>
          <p:spPr>
            <a:xfrm>
              <a:off x="4613724" y="5012643"/>
              <a:ext cx="750225" cy="69482"/>
            </a:xfrm>
            <a:custGeom>
              <a:avLst/>
              <a:gdLst/>
              <a:ahLst/>
              <a:cxnLst/>
              <a:rect l="l" t="t" r="r" b="b"/>
              <a:pathLst>
                <a:path w="4794" h="444" extrusionOk="0">
                  <a:moveTo>
                    <a:pt x="0" y="1"/>
                  </a:moveTo>
                  <a:cubicBezTo>
                    <a:pt x="0" y="37"/>
                    <a:pt x="6" y="73"/>
                    <a:pt x="6" y="108"/>
                  </a:cubicBezTo>
                  <a:cubicBezTo>
                    <a:pt x="12" y="144"/>
                    <a:pt x="17" y="186"/>
                    <a:pt x="29" y="221"/>
                  </a:cubicBezTo>
                  <a:cubicBezTo>
                    <a:pt x="47" y="300"/>
                    <a:pt x="72" y="372"/>
                    <a:pt x="108" y="443"/>
                  </a:cubicBezTo>
                  <a:lnTo>
                    <a:pt x="4686" y="443"/>
                  </a:lnTo>
                  <a:cubicBezTo>
                    <a:pt x="4751" y="317"/>
                    <a:pt x="4786" y="193"/>
                    <a:pt x="4794" y="61"/>
                  </a:cubicBezTo>
                  <a:lnTo>
                    <a:pt x="4794" y="1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50"/>
            <p:cNvSpPr/>
            <p:nvPr/>
          </p:nvSpPr>
          <p:spPr>
            <a:xfrm>
              <a:off x="4584617" y="4230969"/>
              <a:ext cx="812979" cy="84192"/>
            </a:xfrm>
            <a:custGeom>
              <a:avLst/>
              <a:gdLst/>
              <a:ahLst/>
              <a:cxnLst/>
              <a:rect l="l" t="t" r="r" b="b"/>
              <a:pathLst>
                <a:path w="5195" h="538" extrusionOk="0">
                  <a:moveTo>
                    <a:pt x="25" y="1"/>
                  </a:moveTo>
                  <a:cubicBezTo>
                    <a:pt x="19" y="72"/>
                    <a:pt x="13" y="150"/>
                    <a:pt x="0" y="221"/>
                  </a:cubicBezTo>
                  <a:lnTo>
                    <a:pt x="1032" y="287"/>
                  </a:lnTo>
                  <a:lnTo>
                    <a:pt x="2064" y="346"/>
                  </a:lnTo>
                  <a:lnTo>
                    <a:pt x="3107" y="412"/>
                  </a:lnTo>
                  <a:lnTo>
                    <a:pt x="3178" y="417"/>
                  </a:lnTo>
                  <a:lnTo>
                    <a:pt x="3643" y="442"/>
                  </a:lnTo>
                  <a:lnTo>
                    <a:pt x="4144" y="477"/>
                  </a:lnTo>
                  <a:lnTo>
                    <a:pt x="4234" y="477"/>
                  </a:lnTo>
                  <a:lnTo>
                    <a:pt x="5194" y="537"/>
                  </a:lnTo>
                  <a:cubicBezTo>
                    <a:pt x="5181" y="359"/>
                    <a:pt x="5164" y="180"/>
                    <a:pt x="5140" y="1"/>
                  </a:cubicBezTo>
                  <a:close/>
                </a:path>
              </a:pathLst>
            </a:custGeom>
            <a:solidFill>
              <a:srgbClr val="2B1A18">
                <a:alpha val="7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50"/>
            <p:cNvSpPr/>
            <p:nvPr/>
          </p:nvSpPr>
          <p:spPr>
            <a:xfrm>
              <a:off x="4582739" y="4228935"/>
              <a:ext cx="816578" cy="87947"/>
            </a:xfrm>
            <a:custGeom>
              <a:avLst/>
              <a:gdLst/>
              <a:ahLst/>
              <a:cxnLst/>
              <a:rect l="l" t="t" r="r" b="b"/>
              <a:pathLst>
                <a:path w="5218" h="562" extrusionOk="0">
                  <a:moveTo>
                    <a:pt x="5146" y="25"/>
                  </a:moveTo>
                  <a:cubicBezTo>
                    <a:pt x="5163" y="204"/>
                    <a:pt x="5182" y="372"/>
                    <a:pt x="5193" y="538"/>
                  </a:cubicBezTo>
                  <a:lnTo>
                    <a:pt x="31" y="221"/>
                  </a:lnTo>
                  <a:cubicBezTo>
                    <a:pt x="37" y="157"/>
                    <a:pt x="42" y="91"/>
                    <a:pt x="48" y="25"/>
                  </a:cubicBezTo>
                  <a:close/>
                  <a:moveTo>
                    <a:pt x="31" y="1"/>
                  </a:moveTo>
                  <a:lnTo>
                    <a:pt x="25" y="14"/>
                  </a:lnTo>
                  <a:cubicBezTo>
                    <a:pt x="19" y="85"/>
                    <a:pt x="12" y="157"/>
                    <a:pt x="1" y="234"/>
                  </a:cubicBezTo>
                  <a:lnTo>
                    <a:pt x="1" y="246"/>
                  </a:lnTo>
                  <a:lnTo>
                    <a:pt x="5218" y="562"/>
                  </a:lnTo>
                  <a:lnTo>
                    <a:pt x="5218" y="550"/>
                  </a:lnTo>
                  <a:cubicBezTo>
                    <a:pt x="5206" y="377"/>
                    <a:pt x="5188" y="198"/>
                    <a:pt x="5163" y="14"/>
                  </a:cubicBezTo>
                  <a:lnTo>
                    <a:pt x="5163" y="1"/>
                  </a:lnTo>
                  <a:close/>
                </a:path>
              </a:pathLst>
            </a:custGeom>
            <a:solidFill>
              <a:srgbClr val="2B1A18">
                <a:alpha val="7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50"/>
            <p:cNvSpPr/>
            <p:nvPr/>
          </p:nvSpPr>
          <p:spPr>
            <a:xfrm>
              <a:off x="4641736" y="5081969"/>
              <a:ext cx="695140" cy="26916"/>
            </a:xfrm>
            <a:custGeom>
              <a:avLst/>
              <a:gdLst/>
              <a:ahLst/>
              <a:cxnLst/>
              <a:rect l="l" t="t" r="r" b="b"/>
              <a:pathLst>
                <a:path w="4442" h="172" extrusionOk="0">
                  <a:moveTo>
                    <a:pt x="0" y="0"/>
                  </a:moveTo>
                  <a:cubicBezTo>
                    <a:pt x="6" y="23"/>
                    <a:pt x="12" y="47"/>
                    <a:pt x="17" y="65"/>
                  </a:cubicBezTo>
                  <a:lnTo>
                    <a:pt x="900" y="89"/>
                  </a:lnTo>
                  <a:lnTo>
                    <a:pt x="3529" y="149"/>
                  </a:lnTo>
                  <a:lnTo>
                    <a:pt x="4393" y="172"/>
                  </a:lnTo>
                  <a:cubicBezTo>
                    <a:pt x="4411" y="113"/>
                    <a:pt x="4423" y="59"/>
                    <a:pt x="4441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50"/>
            <p:cNvSpPr/>
            <p:nvPr/>
          </p:nvSpPr>
          <p:spPr>
            <a:xfrm>
              <a:off x="4638763" y="5079934"/>
              <a:ext cx="699834" cy="30985"/>
            </a:xfrm>
            <a:custGeom>
              <a:avLst/>
              <a:gdLst/>
              <a:ahLst/>
              <a:cxnLst/>
              <a:rect l="l" t="t" r="r" b="b"/>
              <a:pathLst>
                <a:path w="4472" h="198" extrusionOk="0">
                  <a:moveTo>
                    <a:pt x="4442" y="25"/>
                  </a:moveTo>
                  <a:cubicBezTo>
                    <a:pt x="4430" y="72"/>
                    <a:pt x="4419" y="126"/>
                    <a:pt x="4406" y="173"/>
                  </a:cubicBezTo>
                  <a:lnTo>
                    <a:pt x="42" y="66"/>
                  </a:lnTo>
                  <a:cubicBezTo>
                    <a:pt x="42" y="55"/>
                    <a:pt x="36" y="36"/>
                    <a:pt x="31" y="25"/>
                  </a:cubicBezTo>
                  <a:close/>
                  <a:moveTo>
                    <a:pt x="0" y="0"/>
                  </a:moveTo>
                  <a:lnTo>
                    <a:pt x="6" y="19"/>
                  </a:lnTo>
                  <a:cubicBezTo>
                    <a:pt x="12" y="36"/>
                    <a:pt x="19" y="55"/>
                    <a:pt x="19" y="72"/>
                  </a:cubicBezTo>
                  <a:lnTo>
                    <a:pt x="25" y="90"/>
                  </a:lnTo>
                  <a:lnTo>
                    <a:pt x="3548" y="173"/>
                  </a:lnTo>
                  <a:lnTo>
                    <a:pt x="4425" y="198"/>
                  </a:lnTo>
                  <a:lnTo>
                    <a:pt x="4425" y="185"/>
                  </a:lnTo>
                  <a:cubicBezTo>
                    <a:pt x="4442" y="132"/>
                    <a:pt x="4455" y="72"/>
                    <a:pt x="4472" y="19"/>
                  </a:cubicBezTo>
                  <a:lnTo>
                    <a:pt x="4472" y="0"/>
                  </a:lnTo>
                  <a:close/>
                </a:path>
              </a:pathLst>
            </a:custGeom>
            <a:solidFill>
              <a:srgbClr val="2B1A18">
                <a:alpha val="7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36" name="Google Shape;3236;p50"/>
            <p:cNvGrpSpPr/>
            <p:nvPr/>
          </p:nvGrpSpPr>
          <p:grpSpPr>
            <a:xfrm>
              <a:off x="4622018" y="3447751"/>
              <a:ext cx="499210" cy="617979"/>
              <a:chOff x="4622018" y="3327701"/>
              <a:chExt cx="499210" cy="617979"/>
            </a:xfrm>
          </p:grpSpPr>
          <p:sp>
            <p:nvSpPr>
              <p:cNvPr id="3237" name="Google Shape;3237;p50"/>
              <p:cNvSpPr/>
              <p:nvPr/>
            </p:nvSpPr>
            <p:spPr>
              <a:xfrm>
                <a:off x="4910433" y="3341786"/>
                <a:ext cx="106415" cy="60186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3846" extrusionOk="0">
                    <a:moveTo>
                      <a:pt x="36" y="1"/>
                    </a:moveTo>
                    <a:cubicBezTo>
                      <a:pt x="36" y="72"/>
                      <a:pt x="42" y="144"/>
                      <a:pt x="42" y="216"/>
                    </a:cubicBezTo>
                    <a:cubicBezTo>
                      <a:pt x="42" y="281"/>
                      <a:pt x="47" y="353"/>
                      <a:pt x="47" y="417"/>
                    </a:cubicBezTo>
                    <a:lnTo>
                      <a:pt x="47" y="532"/>
                    </a:lnTo>
                    <a:cubicBezTo>
                      <a:pt x="53" y="609"/>
                      <a:pt x="53" y="692"/>
                      <a:pt x="53" y="769"/>
                    </a:cubicBezTo>
                    <a:cubicBezTo>
                      <a:pt x="59" y="984"/>
                      <a:pt x="59" y="1199"/>
                      <a:pt x="59" y="1413"/>
                    </a:cubicBezTo>
                    <a:cubicBezTo>
                      <a:pt x="59" y="1712"/>
                      <a:pt x="59" y="2004"/>
                      <a:pt x="53" y="2290"/>
                    </a:cubicBezTo>
                    <a:cubicBezTo>
                      <a:pt x="47" y="2678"/>
                      <a:pt x="36" y="3053"/>
                      <a:pt x="23" y="3416"/>
                    </a:cubicBezTo>
                    <a:cubicBezTo>
                      <a:pt x="17" y="3507"/>
                      <a:pt x="12" y="3590"/>
                      <a:pt x="12" y="3673"/>
                    </a:cubicBezTo>
                    <a:cubicBezTo>
                      <a:pt x="12" y="3691"/>
                      <a:pt x="6" y="3708"/>
                      <a:pt x="6" y="3727"/>
                    </a:cubicBezTo>
                    <a:cubicBezTo>
                      <a:pt x="6" y="3763"/>
                      <a:pt x="6" y="3804"/>
                      <a:pt x="0" y="3846"/>
                    </a:cubicBezTo>
                    <a:lnTo>
                      <a:pt x="494" y="3846"/>
                    </a:lnTo>
                    <a:cubicBezTo>
                      <a:pt x="501" y="3810"/>
                      <a:pt x="507" y="3774"/>
                      <a:pt x="512" y="3738"/>
                    </a:cubicBezTo>
                    <a:lnTo>
                      <a:pt x="512" y="3727"/>
                    </a:lnTo>
                    <a:cubicBezTo>
                      <a:pt x="518" y="3721"/>
                      <a:pt x="518" y="3715"/>
                      <a:pt x="518" y="3708"/>
                    </a:cubicBezTo>
                    <a:cubicBezTo>
                      <a:pt x="518" y="3703"/>
                      <a:pt x="518" y="3691"/>
                      <a:pt x="524" y="3685"/>
                    </a:cubicBezTo>
                    <a:lnTo>
                      <a:pt x="524" y="3673"/>
                    </a:lnTo>
                    <a:cubicBezTo>
                      <a:pt x="530" y="3644"/>
                      <a:pt x="530" y="3620"/>
                      <a:pt x="537" y="3590"/>
                    </a:cubicBezTo>
                    <a:lnTo>
                      <a:pt x="537" y="3578"/>
                    </a:lnTo>
                    <a:cubicBezTo>
                      <a:pt x="542" y="3537"/>
                      <a:pt x="548" y="3494"/>
                      <a:pt x="554" y="3452"/>
                    </a:cubicBezTo>
                    <a:cubicBezTo>
                      <a:pt x="554" y="3441"/>
                      <a:pt x="560" y="3429"/>
                      <a:pt x="560" y="3416"/>
                    </a:cubicBezTo>
                    <a:lnTo>
                      <a:pt x="560" y="3399"/>
                    </a:lnTo>
                    <a:cubicBezTo>
                      <a:pt x="578" y="3298"/>
                      <a:pt x="590" y="3190"/>
                      <a:pt x="601" y="3089"/>
                    </a:cubicBezTo>
                    <a:lnTo>
                      <a:pt x="601" y="3064"/>
                    </a:lnTo>
                    <a:cubicBezTo>
                      <a:pt x="601" y="3042"/>
                      <a:pt x="608" y="3011"/>
                      <a:pt x="608" y="2981"/>
                    </a:cubicBezTo>
                    <a:cubicBezTo>
                      <a:pt x="614" y="2970"/>
                      <a:pt x="614" y="2957"/>
                      <a:pt x="614" y="2946"/>
                    </a:cubicBezTo>
                    <a:cubicBezTo>
                      <a:pt x="614" y="2921"/>
                      <a:pt x="620" y="2893"/>
                      <a:pt x="620" y="2868"/>
                    </a:cubicBezTo>
                    <a:cubicBezTo>
                      <a:pt x="620" y="2850"/>
                      <a:pt x="625" y="2838"/>
                      <a:pt x="625" y="2827"/>
                    </a:cubicBezTo>
                    <a:cubicBezTo>
                      <a:pt x="625" y="2797"/>
                      <a:pt x="631" y="2767"/>
                      <a:pt x="631" y="2742"/>
                    </a:cubicBezTo>
                    <a:cubicBezTo>
                      <a:pt x="631" y="2707"/>
                      <a:pt x="637" y="2665"/>
                      <a:pt x="637" y="2629"/>
                    </a:cubicBezTo>
                    <a:cubicBezTo>
                      <a:pt x="644" y="2599"/>
                      <a:pt x="644" y="2564"/>
                      <a:pt x="644" y="2535"/>
                    </a:cubicBezTo>
                    <a:cubicBezTo>
                      <a:pt x="650" y="2522"/>
                      <a:pt x="650" y="2516"/>
                      <a:pt x="650" y="2511"/>
                    </a:cubicBezTo>
                    <a:lnTo>
                      <a:pt x="650" y="2433"/>
                    </a:lnTo>
                    <a:lnTo>
                      <a:pt x="655" y="2428"/>
                    </a:lnTo>
                    <a:lnTo>
                      <a:pt x="655" y="2379"/>
                    </a:lnTo>
                    <a:lnTo>
                      <a:pt x="655" y="2368"/>
                    </a:lnTo>
                    <a:cubicBezTo>
                      <a:pt x="655" y="2349"/>
                      <a:pt x="655" y="2326"/>
                      <a:pt x="661" y="2302"/>
                    </a:cubicBezTo>
                    <a:lnTo>
                      <a:pt x="661" y="2290"/>
                    </a:lnTo>
                    <a:cubicBezTo>
                      <a:pt x="661" y="2219"/>
                      <a:pt x="667" y="2147"/>
                      <a:pt x="667" y="2070"/>
                    </a:cubicBezTo>
                    <a:lnTo>
                      <a:pt x="667" y="2057"/>
                    </a:lnTo>
                    <a:cubicBezTo>
                      <a:pt x="667" y="2027"/>
                      <a:pt x="673" y="1991"/>
                      <a:pt x="673" y="1963"/>
                    </a:cubicBezTo>
                    <a:lnTo>
                      <a:pt x="673" y="1933"/>
                    </a:lnTo>
                    <a:lnTo>
                      <a:pt x="673" y="1831"/>
                    </a:lnTo>
                    <a:lnTo>
                      <a:pt x="673" y="1820"/>
                    </a:lnTo>
                    <a:lnTo>
                      <a:pt x="673" y="1718"/>
                    </a:lnTo>
                    <a:lnTo>
                      <a:pt x="673" y="1694"/>
                    </a:lnTo>
                    <a:cubicBezTo>
                      <a:pt x="680" y="1402"/>
                      <a:pt x="673" y="1104"/>
                      <a:pt x="655" y="805"/>
                    </a:cubicBezTo>
                    <a:lnTo>
                      <a:pt x="655" y="734"/>
                    </a:lnTo>
                    <a:cubicBezTo>
                      <a:pt x="650" y="716"/>
                      <a:pt x="650" y="692"/>
                      <a:pt x="650" y="668"/>
                    </a:cubicBezTo>
                    <a:cubicBezTo>
                      <a:pt x="650" y="656"/>
                      <a:pt x="650" y="639"/>
                      <a:pt x="644" y="621"/>
                    </a:cubicBezTo>
                    <a:cubicBezTo>
                      <a:pt x="644" y="590"/>
                      <a:pt x="644" y="560"/>
                      <a:pt x="637" y="532"/>
                    </a:cubicBezTo>
                    <a:lnTo>
                      <a:pt x="637" y="502"/>
                    </a:lnTo>
                    <a:cubicBezTo>
                      <a:pt x="637" y="477"/>
                      <a:pt x="637" y="460"/>
                      <a:pt x="631" y="436"/>
                    </a:cubicBezTo>
                    <a:cubicBezTo>
                      <a:pt x="631" y="376"/>
                      <a:pt x="625" y="323"/>
                      <a:pt x="620" y="269"/>
                    </a:cubicBezTo>
                    <a:cubicBezTo>
                      <a:pt x="620" y="251"/>
                      <a:pt x="620" y="233"/>
                      <a:pt x="614" y="216"/>
                    </a:cubicBezTo>
                    <a:lnTo>
                      <a:pt x="614" y="203"/>
                    </a:lnTo>
                    <a:cubicBezTo>
                      <a:pt x="614" y="180"/>
                      <a:pt x="614" y="161"/>
                      <a:pt x="608" y="144"/>
                    </a:cubicBezTo>
                    <a:lnTo>
                      <a:pt x="608" y="125"/>
                    </a:lnTo>
                    <a:cubicBezTo>
                      <a:pt x="601" y="84"/>
                      <a:pt x="601" y="42"/>
                      <a:pt x="595" y="1"/>
                    </a:cubicBezTo>
                    <a:close/>
                  </a:path>
                </a:pathLst>
              </a:custGeom>
              <a:solidFill>
                <a:srgbClr val="6B45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50"/>
              <p:cNvSpPr/>
              <p:nvPr/>
            </p:nvSpPr>
            <p:spPr>
              <a:xfrm>
                <a:off x="4908399" y="3339908"/>
                <a:ext cx="110327" cy="605773"/>
              </a:xfrm>
              <a:custGeom>
                <a:avLst/>
                <a:gdLst/>
                <a:ahLst/>
                <a:cxnLst/>
                <a:rect l="l" t="t" r="r" b="b"/>
                <a:pathLst>
                  <a:path w="705" h="3871" extrusionOk="0">
                    <a:moveTo>
                      <a:pt x="597" y="24"/>
                    </a:moveTo>
                    <a:cubicBezTo>
                      <a:pt x="603" y="60"/>
                      <a:pt x="603" y="96"/>
                      <a:pt x="608" y="137"/>
                    </a:cubicBezTo>
                    <a:lnTo>
                      <a:pt x="614" y="215"/>
                    </a:lnTo>
                    <a:lnTo>
                      <a:pt x="614" y="228"/>
                    </a:lnTo>
                    <a:lnTo>
                      <a:pt x="621" y="239"/>
                    </a:lnTo>
                    <a:lnTo>
                      <a:pt x="621" y="281"/>
                    </a:lnTo>
                    <a:cubicBezTo>
                      <a:pt x="627" y="335"/>
                      <a:pt x="633" y="388"/>
                      <a:pt x="633" y="448"/>
                    </a:cubicBezTo>
                    <a:lnTo>
                      <a:pt x="638" y="544"/>
                    </a:lnTo>
                    <a:cubicBezTo>
                      <a:pt x="644" y="572"/>
                      <a:pt x="644" y="602"/>
                      <a:pt x="644" y="633"/>
                    </a:cubicBezTo>
                    <a:cubicBezTo>
                      <a:pt x="650" y="651"/>
                      <a:pt x="650" y="668"/>
                      <a:pt x="650" y="687"/>
                    </a:cubicBezTo>
                    <a:cubicBezTo>
                      <a:pt x="650" y="704"/>
                      <a:pt x="650" y="728"/>
                      <a:pt x="657" y="751"/>
                    </a:cubicBezTo>
                    <a:lnTo>
                      <a:pt x="657" y="817"/>
                    </a:lnTo>
                    <a:cubicBezTo>
                      <a:pt x="674" y="1116"/>
                      <a:pt x="680" y="1414"/>
                      <a:pt x="674" y="1706"/>
                    </a:cubicBezTo>
                    <a:lnTo>
                      <a:pt x="674" y="1730"/>
                    </a:lnTo>
                    <a:lnTo>
                      <a:pt x="674" y="1832"/>
                    </a:lnTo>
                    <a:lnTo>
                      <a:pt x="674" y="1843"/>
                    </a:lnTo>
                    <a:lnTo>
                      <a:pt x="674" y="1945"/>
                    </a:lnTo>
                    <a:lnTo>
                      <a:pt x="668" y="2082"/>
                    </a:lnTo>
                    <a:cubicBezTo>
                      <a:pt x="668" y="2154"/>
                      <a:pt x="663" y="2225"/>
                      <a:pt x="663" y="2297"/>
                    </a:cubicBezTo>
                    <a:lnTo>
                      <a:pt x="657" y="2391"/>
                    </a:lnTo>
                    <a:lnTo>
                      <a:pt x="657" y="2440"/>
                    </a:lnTo>
                    <a:lnTo>
                      <a:pt x="650" y="2440"/>
                    </a:lnTo>
                    <a:lnTo>
                      <a:pt x="650" y="2517"/>
                    </a:lnTo>
                    <a:lnTo>
                      <a:pt x="650" y="2523"/>
                    </a:lnTo>
                    <a:cubicBezTo>
                      <a:pt x="650" y="2528"/>
                      <a:pt x="650" y="2534"/>
                      <a:pt x="644" y="2547"/>
                    </a:cubicBezTo>
                    <a:cubicBezTo>
                      <a:pt x="644" y="2576"/>
                      <a:pt x="644" y="2606"/>
                      <a:pt x="638" y="2641"/>
                    </a:cubicBezTo>
                    <a:cubicBezTo>
                      <a:pt x="638" y="2677"/>
                      <a:pt x="633" y="2713"/>
                      <a:pt x="633" y="2754"/>
                    </a:cubicBezTo>
                    <a:cubicBezTo>
                      <a:pt x="633" y="2779"/>
                      <a:pt x="627" y="2809"/>
                      <a:pt x="627" y="2839"/>
                    </a:cubicBezTo>
                    <a:cubicBezTo>
                      <a:pt x="627" y="2850"/>
                      <a:pt x="621" y="2862"/>
                      <a:pt x="621" y="2880"/>
                    </a:cubicBezTo>
                    <a:cubicBezTo>
                      <a:pt x="621" y="2905"/>
                      <a:pt x="614" y="2933"/>
                      <a:pt x="614" y="2958"/>
                    </a:cubicBezTo>
                    <a:cubicBezTo>
                      <a:pt x="614" y="2969"/>
                      <a:pt x="614" y="2982"/>
                      <a:pt x="608" y="2988"/>
                    </a:cubicBezTo>
                    <a:cubicBezTo>
                      <a:pt x="608" y="3018"/>
                      <a:pt x="603" y="3048"/>
                      <a:pt x="603" y="3076"/>
                    </a:cubicBezTo>
                    <a:lnTo>
                      <a:pt x="603" y="3101"/>
                    </a:lnTo>
                    <a:cubicBezTo>
                      <a:pt x="591" y="3202"/>
                      <a:pt x="578" y="3310"/>
                      <a:pt x="561" y="3411"/>
                    </a:cubicBezTo>
                    <a:lnTo>
                      <a:pt x="561" y="3428"/>
                    </a:lnTo>
                    <a:cubicBezTo>
                      <a:pt x="561" y="3434"/>
                      <a:pt x="561" y="3447"/>
                      <a:pt x="555" y="3453"/>
                    </a:cubicBezTo>
                    <a:lnTo>
                      <a:pt x="555" y="3464"/>
                    </a:lnTo>
                    <a:cubicBezTo>
                      <a:pt x="550" y="3506"/>
                      <a:pt x="543" y="3541"/>
                      <a:pt x="537" y="3584"/>
                    </a:cubicBezTo>
                    <a:lnTo>
                      <a:pt x="537" y="3602"/>
                    </a:lnTo>
                    <a:cubicBezTo>
                      <a:pt x="531" y="3632"/>
                      <a:pt x="531" y="3656"/>
                      <a:pt x="525" y="3685"/>
                    </a:cubicBezTo>
                    <a:lnTo>
                      <a:pt x="525" y="3697"/>
                    </a:lnTo>
                    <a:cubicBezTo>
                      <a:pt x="520" y="3703"/>
                      <a:pt x="520" y="3709"/>
                      <a:pt x="520" y="3715"/>
                    </a:cubicBezTo>
                    <a:lnTo>
                      <a:pt x="520" y="3720"/>
                    </a:lnTo>
                    <a:cubicBezTo>
                      <a:pt x="520" y="3727"/>
                      <a:pt x="520" y="3733"/>
                      <a:pt x="514" y="3739"/>
                    </a:cubicBezTo>
                    <a:lnTo>
                      <a:pt x="514" y="3745"/>
                    </a:lnTo>
                    <a:cubicBezTo>
                      <a:pt x="507" y="3780"/>
                      <a:pt x="501" y="3810"/>
                      <a:pt x="501" y="3846"/>
                    </a:cubicBezTo>
                    <a:lnTo>
                      <a:pt x="25" y="3846"/>
                    </a:lnTo>
                    <a:lnTo>
                      <a:pt x="36" y="3685"/>
                    </a:lnTo>
                    <a:cubicBezTo>
                      <a:pt x="36" y="3602"/>
                      <a:pt x="42" y="3519"/>
                      <a:pt x="49" y="3428"/>
                    </a:cubicBezTo>
                    <a:cubicBezTo>
                      <a:pt x="60" y="3065"/>
                      <a:pt x="72" y="2690"/>
                      <a:pt x="78" y="2302"/>
                    </a:cubicBezTo>
                    <a:cubicBezTo>
                      <a:pt x="85" y="2022"/>
                      <a:pt x="85" y="1724"/>
                      <a:pt x="85" y="1425"/>
                    </a:cubicBezTo>
                    <a:cubicBezTo>
                      <a:pt x="85" y="1211"/>
                      <a:pt x="85" y="996"/>
                      <a:pt x="78" y="781"/>
                    </a:cubicBezTo>
                    <a:cubicBezTo>
                      <a:pt x="78" y="698"/>
                      <a:pt x="78" y="621"/>
                      <a:pt x="72" y="544"/>
                    </a:cubicBezTo>
                    <a:lnTo>
                      <a:pt x="72" y="429"/>
                    </a:lnTo>
                    <a:cubicBezTo>
                      <a:pt x="72" y="365"/>
                      <a:pt x="66" y="293"/>
                      <a:pt x="66" y="228"/>
                    </a:cubicBezTo>
                    <a:cubicBezTo>
                      <a:pt x="66" y="162"/>
                      <a:pt x="60" y="90"/>
                      <a:pt x="60" y="24"/>
                    </a:cubicBezTo>
                    <a:close/>
                    <a:moveTo>
                      <a:pt x="36" y="0"/>
                    </a:moveTo>
                    <a:lnTo>
                      <a:pt x="36" y="19"/>
                    </a:lnTo>
                    <a:cubicBezTo>
                      <a:pt x="36" y="84"/>
                      <a:pt x="42" y="156"/>
                      <a:pt x="42" y="228"/>
                    </a:cubicBezTo>
                    <a:cubicBezTo>
                      <a:pt x="42" y="299"/>
                      <a:pt x="49" y="365"/>
                      <a:pt x="49" y="436"/>
                    </a:cubicBezTo>
                    <a:lnTo>
                      <a:pt x="49" y="544"/>
                    </a:lnTo>
                    <a:cubicBezTo>
                      <a:pt x="55" y="621"/>
                      <a:pt x="55" y="704"/>
                      <a:pt x="55" y="781"/>
                    </a:cubicBezTo>
                    <a:cubicBezTo>
                      <a:pt x="60" y="996"/>
                      <a:pt x="60" y="1211"/>
                      <a:pt x="60" y="1425"/>
                    </a:cubicBezTo>
                    <a:cubicBezTo>
                      <a:pt x="60" y="1724"/>
                      <a:pt x="60" y="2022"/>
                      <a:pt x="55" y="2302"/>
                    </a:cubicBezTo>
                    <a:cubicBezTo>
                      <a:pt x="49" y="2690"/>
                      <a:pt x="36" y="3065"/>
                      <a:pt x="25" y="3428"/>
                    </a:cubicBezTo>
                    <a:cubicBezTo>
                      <a:pt x="19" y="3513"/>
                      <a:pt x="13" y="3602"/>
                      <a:pt x="13" y="3685"/>
                    </a:cubicBezTo>
                    <a:lnTo>
                      <a:pt x="0" y="3871"/>
                    </a:lnTo>
                    <a:lnTo>
                      <a:pt x="520" y="3871"/>
                    </a:lnTo>
                    <a:lnTo>
                      <a:pt x="520" y="3858"/>
                    </a:lnTo>
                    <a:cubicBezTo>
                      <a:pt x="525" y="3822"/>
                      <a:pt x="531" y="3786"/>
                      <a:pt x="537" y="3750"/>
                    </a:cubicBezTo>
                    <a:lnTo>
                      <a:pt x="537" y="3745"/>
                    </a:lnTo>
                    <a:cubicBezTo>
                      <a:pt x="543" y="3739"/>
                      <a:pt x="543" y="3733"/>
                      <a:pt x="543" y="3727"/>
                    </a:cubicBezTo>
                    <a:lnTo>
                      <a:pt x="543" y="3720"/>
                    </a:lnTo>
                    <a:cubicBezTo>
                      <a:pt x="543" y="3709"/>
                      <a:pt x="543" y="3703"/>
                      <a:pt x="550" y="3697"/>
                    </a:cubicBezTo>
                    <a:lnTo>
                      <a:pt x="550" y="3685"/>
                    </a:lnTo>
                    <a:cubicBezTo>
                      <a:pt x="555" y="3662"/>
                      <a:pt x="555" y="3632"/>
                      <a:pt x="561" y="3607"/>
                    </a:cubicBezTo>
                    <a:lnTo>
                      <a:pt x="561" y="3590"/>
                    </a:lnTo>
                    <a:cubicBezTo>
                      <a:pt x="567" y="3549"/>
                      <a:pt x="573" y="3506"/>
                      <a:pt x="578" y="3464"/>
                    </a:cubicBezTo>
                    <a:lnTo>
                      <a:pt x="578" y="3458"/>
                    </a:lnTo>
                    <a:cubicBezTo>
                      <a:pt x="585" y="3447"/>
                      <a:pt x="585" y="3441"/>
                      <a:pt x="585" y="3428"/>
                    </a:cubicBezTo>
                    <a:lnTo>
                      <a:pt x="585" y="3411"/>
                    </a:lnTo>
                    <a:cubicBezTo>
                      <a:pt x="603" y="3310"/>
                      <a:pt x="614" y="3208"/>
                      <a:pt x="627" y="3101"/>
                    </a:cubicBezTo>
                    <a:lnTo>
                      <a:pt x="627" y="3084"/>
                    </a:lnTo>
                    <a:cubicBezTo>
                      <a:pt x="627" y="3054"/>
                      <a:pt x="633" y="3023"/>
                      <a:pt x="633" y="2993"/>
                    </a:cubicBezTo>
                    <a:cubicBezTo>
                      <a:pt x="638" y="2982"/>
                      <a:pt x="638" y="2969"/>
                      <a:pt x="638" y="2958"/>
                    </a:cubicBezTo>
                    <a:cubicBezTo>
                      <a:pt x="638" y="2933"/>
                      <a:pt x="644" y="2905"/>
                      <a:pt x="644" y="2880"/>
                    </a:cubicBezTo>
                    <a:cubicBezTo>
                      <a:pt x="644" y="2862"/>
                      <a:pt x="650" y="2850"/>
                      <a:pt x="650" y="2839"/>
                    </a:cubicBezTo>
                    <a:cubicBezTo>
                      <a:pt x="650" y="2809"/>
                      <a:pt x="657" y="2785"/>
                      <a:pt x="657" y="2754"/>
                    </a:cubicBezTo>
                    <a:cubicBezTo>
                      <a:pt x="657" y="2719"/>
                      <a:pt x="663" y="2677"/>
                      <a:pt x="663" y="2641"/>
                    </a:cubicBezTo>
                    <a:cubicBezTo>
                      <a:pt x="668" y="2611"/>
                      <a:pt x="668" y="2576"/>
                      <a:pt x="668" y="2547"/>
                    </a:cubicBezTo>
                    <a:cubicBezTo>
                      <a:pt x="674" y="2540"/>
                      <a:pt x="674" y="2528"/>
                      <a:pt x="674" y="2523"/>
                    </a:cubicBezTo>
                    <a:lnTo>
                      <a:pt x="674" y="2517"/>
                    </a:lnTo>
                    <a:lnTo>
                      <a:pt x="674" y="2445"/>
                    </a:lnTo>
                    <a:lnTo>
                      <a:pt x="680" y="2440"/>
                    </a:lnTo>
                    <a:lnTo>
                      <a:pt x="680" y="2391"/>
                    </a:lnTo>
                    <a:lnTo>
                      <a:pt x="686" y="2302"/>
                    </a:lnTo>
                    <a:cubicBezTo>
                      <a:pt x="686" y="2231"/>
                      <a:pt x="693" y="2159"/>
                      <a:pt x="693" y="2088"/>
                    </a:cubicBezTo>
                    <a:lnTo>
                      <a:pt x="693" y="2075"/>
                    </a:lnTo>
                    <a:lnTo>
                      <a:pt x="699" y="1945"/>
                    </a:lnTo>
                    <a:lnTo>
                      <a:pt x="699" y="1843"/>
                    </a:lnTo>
                    <a:lnTo>
                      <a:pt x="699" y="1832"/>
                    </a:lnTo>
                    <a:lnTo>
                      <a:pt x="699" y="1730"/>
                    </a:lnTo>
                    <a:lnTo>
                      <a:pt x="699" y="1706"/>
                    </a:lnTo>
                    <a:cubicBezTo>
                      <a:pt x="704" y="1414"/>
                      <a:pt x="699" y="1116"/>
                      <a:pt x="680" y="817"/>
                    </a:cubicBezTo>
                    <a:lnTo>
                      <a:pt x="680" y="746"/>
                    </a:lnTo>
                    <a:cubicBezTo>
                      <a:pt x="674" y="728"/>
                      <a:pt x="674" y="704"/>
                      <a:pt x="674" y="680"/>
                    </a:cubicBezTo>
                    <a:cubicBezTo>
                      <a:pt x="674" y="663"/>
                      <a:pt x="674" y="644"/>
                      <a:pt x="668" y="633"/>
                    </a:cubicBezTo>
                    <a:cubicBezTo>
                      <a:pt x="668" y="602"/>
                      <a:pt x="668" y="572"/>
                      <a:pt x="663" y="544"/>
                    </a:cubicBezTo>
                    <a:lnTo>
                      <a:pt x="657" y="442"/>
                    </a:lnTo>
                    <a:cubicBezTo>
                      <a:pt x="657" y="388"/>
                      <a:pt x="650" y="335"/>
                      <a:pt x="644" y="275"/>
                    </a:cubicBezTo>
                    <a:lnTo>
                      <a:pt x="644" y="239"/>
                    </a:lnTo>
                    <a:lnTo>
                      <a:pt x="638" y="228"/>
                    </a:lnTo>
                    <a:lnTo>
                      <a:pt x="638" y="215"/>
                    </a:lnTo>
                    <a:lnTo>
                      <a:pt x="633" y="137"/>
                    </a:lnTo>
                    <a:cubicBezTo>
                      <a:pt x="627" y="96"/>
                      <a:pt x="627" y="49"/>
                      <a:pt x="621" y="7"/>
                    </a:cubicBez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6B45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50"/>
              <p:cNvSpPr/>
              <p:nvPr/>
            </p:nvSpPr>
            <p:spPr>
              <a:xfrm>
                <a:off x="4622801" y="3341786"/>
                <a:ext cx="132706" cy="601861"/>
              </a:xfrm>
              <a:custGeom>
                <a:avLst/>
                <a:gdLst/>
                <a:ahLst/>
                <a:cxnLst/>
                <a:rect l="l" t="t" r="r" b="b"/>
                <a:pathLst>
                  <a:path w="848" h="3846" extrusionOk="0">
                    <a:moveTo>
                      <a:pt x="240" y="1"/>
                    </a:moveTo>
                    <a:cubicBezTo>
                      <a:pt x="210" y="1"/>
                      <a:pt x="185" y="24"/>
                      <a:pt x="180" y="60"/>
                    </a:cubicBezTo>
                    <a:cubicBezTo>
                      <a:pt x="150" y="216"/>
                      <a:pt x="133" y="376"/>
                      <a:pt x="114" y="532"/>
                    </a:cubicBezTo>
                    <a:cubicBezTo>
                      <a:pt x="108" y="573"/>
                      <a:pt x="102" y="615"/>
                      <a:pt x="97" y="656"/>
                    </a:cubicBezTo>
                    <a:cubicBezTo>
                      <a:pt x="1" y="1622"/>
                      <a:pt x="55" y="2546"/>
                      <a:pt x="246" y="3399"/>
                    </a:cubicBezTo>
                    <a:cubicBezTo>
                      <a:pt x="264" y="3488"/>
                      <a:pt x="281" y="3572"/>
                      <a:pt x="306" y="3655"/>
                    </a:cubicBezTo>
                    <a:lnTo>
                      <a:pt x="306" y="3673"/>
                    </a:lnTo>
                    <a:cubicBezTo>
                      <a:pt x="311" y="3685"/>
                      <a:pt x="317" y="3697"/>
                      <a:pt x="317" y="3708"/>
                    </a:cubicBezTo>
                    <a:cubicBezTo>
                      <a:pt x="323" y="3738"/>
                      <a:pt x="329" y="3763"/>
                      <a:pt x="341" y="3793"/>
                    </a:cubicBezTo>
                    <a:cubicBezTo>
                      <a:pt x="347" y="3823"/>
                      <a:pt x="377" y="3846"/>
                      <a:pt x="407" y="3846"/>
                    </a:cubicBezTo>
                    <a:lnTo>
                      <a:pt x="848" y="3846"/>
                    </a:lnTo>
                    <a:cubicBezTo>
                      <a:pt x="842" y="3804"/>
                      <a:pt x="837" y="3763"/>
                      <a:pt x="829" y="3727"/>
                    </a:cubicBezTo>
                    <a:cubicBezTo>
                      <a:pt x="824" y="3708"/>
                      <a:pt x="824" y="3691"/>
                      <a:pt x="818" y="3673"/>
                    </a:cubicBezTo>
                    <a:lnTo>
                      <a:pt x="818" y="3655"/>
                    </a:lnTo>
                    <a:cubicBezTo>
                      <a:pt x="806" y="3572"/>
                      <a:pt x="794" y="3488"/>
                      <a:pt x="782" y="3399"/>
                    </a:cubicBezTo>
                    <a:cubicBezTo>
                      <a:pt x="669" y="2558"/>
                      <a:pt x="639" y="1646"/>
                      <a:pt x="693" y="698"/>
                    </a:cubicBezTo>
                    <a:cubicBezTo>
                      <a:pt x="699" y="639"/>
                      <a:pt x="699" y="585"/>
                      <a:pt x="705" y="532"/>
                    </a:cubicBezTo>
                    <a:cubicBezTo>
                      <a:pt x="716" y="353"/>
                      <a:pt x="729" y="180"/>
                      <a:pt x="746" y="1"/>
                    </a:cubicBezTo>
                    <a:close/>
                  </a:path>
                </a:pathLst>
              </a:custGeom>
              <a:solidFill>
                <a:srgbClr val="9B5C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50"/>
              <p:cNvSpPr/>
              <p:nvPr/>
            </p:nvSpPr>
            <p:spPr>
              <a:xfrm>
                <a:off x="4622018" y="3339908"/>
                <a:ext cx="135366" cy="605773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871" extrusionOk="0">
                    <a:moveTo>
                      <a:pt x="740" y="24"/>
                    </a:moveTo>
                    <a:cubicBezTo>
                      <a:pt x="721" y="198"/>
                      <a:pt x="710" y="371"/>
                      <a:pt x="698" y="544"/>
                    </a:cubicBezTo>
                    <a:cubicBezTo>
                      <a:pt x="691" y="597"/>
                      <a:pt x="691" y="651"/>
                      <a:pt x="686" y="704"/>
                    </a:cubicBezTo>
                    <a:cubicBezTo>
                      <a:pt x="633" y="1646"/>
                      <a:pt x="663" y="2558"/>
                      <a:pt x="776" y="3411"/>
                    </a:cubicBezTo>
                    <a:cubicBezTo>
                      <a:pt x="787" y="3506"/>
                      <a:pt x="799" y="3590"/>
                      <a:pt x="811" y="3667"/>
                    </a:cubicBezTo>
                    <a:lnTo>
                      <a:pt x="817" y="3685"/>
                    </a:lnTo>
                    <a:cubicBezTo>
                      <a:pt x="817" y="3703"/>
                      <a:pt x="817" y="3720"/>
                      <a:pt x="823" y="3733"/>
                    </a:cubicBezTo>
                    <a:lnTo>
                      <a:pt x="823" y="3739"/>
                    </a:lnTo>
                    <a:cubicBezTo>
                      <a:pt x="829" y="3775"/>
                      <a:pt x="834" y="3810"/>
                      <a:pt x="842" y="3846"/>
                    </a:cubicBezTo>
                    <a:lnTo>
                      <a:pt x="412" y="3846"/>
                    </a:lnTo>
                    <a:cubicBezTo>
                      <a:pt x="388" y="3846"/>
                      <a:pt x="364" y="3828"/>
                      <a:pt x="358" y="3799"/>
                    </a:cubicBezTo>
                    <a:cubicBezTo>
                      <a:pt x="352" y="3780"/>
                      <a:pt x="346" y="3769"/>
                      <a:pt x="341" y="3750"/>
                    </a:cubicBezTo>
                    <a:lnTo>
                      <a:pt x="322" y="3667"/>
                    </a:lnTo>
                    <a:cubicBezTo>
                      <a:pt x="298" y="3584"/>
                      <a:pt x="281" y="3494"/>
                      <a:pt x="256" y="3411"/>
                    </a:cubicBezTo>
                    <a:cubicBezTo>
                      <a:pt x="72" y="2540"/>
                      <a:pt x="25" y="1623"/>
                      <a:pt x="113" y="674"/>
                    </a:cubicBezTo>
                    <a:cubicBezTo>
                      <a:pt x="119" y="627"/>
                      <a:pt x="126" y="585"/>
                      <a:pt x="132" y="544"/>
                    </a:cubicBezTo>
                    <a:cubicBezTo>
                      <a:pt x="149" y="382"/>
                      <a:pt x="168" y="228"/>
                      <a:pt x="198" y="72"/>
                    </a:cubicBezTo>
                    <a:cubicBezTo>
                      <a:pt x="198" y="43"/>
                      <a:pt x="221" y="24"/>
                      <a:pt x="245" y="24"/>
                    </a:cubicBezTo>
                    <a:close/>
                    <a:moveTo>
                      <a:pt x="245" y="0"/>
                    </a:moveTo>
                    <a:cubicBezTo>
                      <a:pt x="209" y="0"/>
                      <a:pt x="179" y="30"/>
                      <a:pt x="173" y="66"/>
                    </a:cubicBezTo>
                    <a:cubicBezTo>
                      <a:pt x="143" y="222"/>
                      <a:pt x="126" y="382"/>
                      <a:pt x="107" y="544"/>
                    </a:cubicBezTo>
                    <a:cubicBezTo>
                      <a:pt x="102" y="585"/>
                      <a:pt x="96" y="627"/>
                      <a:pt x="96" y="668"/>
                    </a:cubicBezTo>
                    <a:cubicBezTo>
                      <a:pt x="0" y="1623"/>
                      <a:pt x="47" y="2547"/>
                      <a:pt x="239" y="3417"/>
                    </a:cubicBezTo>
                    <a:cubicBezTo>
                      <a:pt x="256" y="3500"/>
                      <a:pt x="275" y="3590"/>
                      <a:pt x="298" y="3673"/>
                    </a:cubicBezTo>
                    <a:lnTo>
                      <a:pt x="316" y="3756"/>
                    </a:lnTo>
                    <a:cubicBezTo>
                      <a:pt x="322" y="3775"/>
                      <a:pt x="328" y="3786"/>
                      <a:pt x="334" y="3805"/>
                    </a:cubicBezTo>
                    <a:cubicBezTo>
                      <a:pt x="341" y="3840"/>
                      <a:pt x="376" y="3871"/>
                      <a:pt x="412" y="3871"/>
                    </a:cubicBezTo>
                    <a:lnTo>
                      <a:pt x="864" y="3871"/>
                    </a:lnTo>
                    <a:lnTo>
                      <a:pt x="864" y="3852"/>
                    </a:lnTo>
                    <a:cubicBezTo>
                      <a:pt x="859" y="3816"/>
                      <a:pt x="853" y="3775"/>
                      <a:pt x="847" y="3733"/>
                    </a:cubicBezTo>
                    <a:cubicBezTo>
                      <a:pt x="842" y="3715"/>
                      <a:pt x="842" y="3697"/>
                      <a:pt x="834" y="3685"/>
                    </a:cubicBezTo>
                    <a:lnTo>
                      <a:pt x="834" y="3667"/>
                    </a:lnTo>
                    <a:cubicBezTo>
                      <a:pt x="823" y="3584"/>
                      <a:pt x="811" y="3500"/>
                      <a:pt x="799" y="3411"/>
                    </a:cubicBezTo>
                    <a:cubicBezTo>
                      <a:pt x="686" y="2558"/>
                      <a:pt x="656" y="1646"/>
                      <a:pt x="710" y="710"/>
                    </a:cubicBezTo>
                    <a:cubicBezTo>
                      <a:pt x="716" y="651"/>
                      <a:pt x="716" y="597"/>
                      <a:pt x="721" y="544"/>
                    </a:cubicBezTo>
                    <a:cubicBezTo>
                      <a:pt x="734" y="371"/>
                      <a:pt x="746" y="192"/>
                      <a:pt x="763" y="13"/>
                    </a:cubicBezTo>
                    <a:lnTo>
                      <a:pt x="770" y="0"/>
                    </a:lnTo>
                    <a:close/>
                  </a:path>
                </a:pathLst>
              </a:custGeom>
              <a:solidFill>
                <a:srgbClr val="9B5C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50"/>
              <p:cNvSpPr/>
              <p:nvPr/>
            </p:nvSpPr>
            <p:spPr>
              <a:xfrm>
                <a:off x="4718104" y="3341786"/>
                <a:ext cx="115022" cy="601861"/>
              </a:xfrm>
              <a:custGeom>
                <a:avLst/>
                <a:gdLst/>
                <a:ahLst/>
                <a:cxnLst/>
                <a:rect l="l" t="t" r="r" b="b"/>
                <a:pathLst>
                  <a:path w="735" h="3846" extrusionOk="0">
                    <a:moveTo>
                      <a:pt x="137" y="1"/>
                    </a:moveTo>
                    <a:cubicBezTo>
                      <a:pt x="0" y="1372"/>
                      <a:pt x="42" y="2684"/>
                      <a:pt x="239" y="3846"/>
                    </a:cubicBezTo>
                    <a:lnTo>
                      <a:pt x="734" y="3846"/>
                    </a:lnTo>
                    <a:cubicBezTo>
                      <a:pt x="668" y="2684"/>
                      <a:pt x="657" y="1372"/>
                      <a:pt x="704" y="1"/>
                    </a:cubicBezTo>
                    <a:close/>
                  </a:path>
                </a:pathLst>
              </a:custGeom>
              <a:solidFill>
                <a:srgbClr val="6B45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50"/>
              <p:cNvSpPr/>
              <p:nvPr/>
            </p:nvSpPr>
            <p:spPr>
              <a:xfrm>
                <a:off x="4717165" y="3339908"/>
                <a:ext cx="117682" cy="605773"/>
              </a:xfrm>
              <a:custGeom>
                <a:avLst/>
                <a:gdLst/>
                <a:ahLst/>
                <a:cxnLst/>
                <a:rect l="l" t="t" r="r" b="b"/>
                <a:pathLst>
                  <a:path w="752" h="3871" extrusionOk="0">
                    <a:moveTo>
                      <a:pt x="699" y="24"/>
                    </a:moveTo>
                    <a:cubicBezTo>
                      <a:pt x="650" y="1354"/>
                      <a:pt x="663" y="2671"/>
                      <a:pt x="727" y="3846"/>
                    </a:cubicBezTo>
                    <a:lnTo>
                      <a:pt x="256" y="3846"/>
                    </a:lnTo>
                    <a:cubicBezTo>
                      <a:pt x="60" y="2671"/>
                      <a:pt x="25" y="1354"/>
                      <a:pt x="155" y="24"/>
                    </a:cubicBezTo>
                    <a:close/>
                    <a:moveTo>
                      <a:pt x="138" y="0"/>
                    </a:moveTo>
                    <a:lnTo>
                      <a:pt x="132" y="7"/>
                    </a:lnTo>
                    <a:cubicBezTo>
                      <a:pt x="0" y="1348"/>
                      <a:pt x="36" y="2677"/>
                      <a:pt x="234" y="3858"/>
                    </a:cubicBezTo>
                    <a:lnTo>
                      <a:pt x="234" y="3871"/>
                    </a:lnTo>
                    <a:lnTo>
                      <a:pt x="751" y="3871"/>
                    </a:lnTo>
                    <a:lnTo>
                      <a:pt x="751" y="3858"/>
                    </a:lnTo>
                    <a:cubicBezTo>
                      <a:pt x="686" y="2677"/>
                      <a:pt x="674" y="1348"/>
                      <a:pt x="721" y="13"/>
                    </a:cubicBezTo>
                    <a:lnTo>
                      <a:pt x="721" y="0"/>
                    </a:lnTo>
                    <a:close/>
                  </a:path>
                </a:pathLst>
              </a:custGeom>
              <a:solidFill>
                <a:srgbClr val="6B45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50"/>
              <p:cNvSpPr/>
              <p:nvPr/>
            </p:nvSpPr>
            <p:spPr>
              <a:xfrm>
                <a:off x="4823424" y="3341786"/>
                <a:ext cx="96243" cy="60186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3846" extrusionOk="0">
                    <a:moveTo>
                      <a:pt x="31" y="1"/>
                    </a:moveTo>
                    <a:cubicBezTo>
                      <a:pt x="25" y="72"/>
                      <a:pt x="25" y="144"/>
                      <a:pt x="20" y="216"/>
                    </a:cubicBezTo>
                    <a:lnTo>
                      <a:pt x="20" y="406"/>
                    </a:lnTo>
                    <a:cubicBezTo>
                      <a:pt x="12" y="447"/>
                      <a:pt x="12" y="489"/>
                      <a:pt x="12" y="532"/>
                    </a:cubicBezTo>
                    <a:cubicBezTo>
                      <a:pt x="12" y="596"/>
                      <a:pt x="12" y="662"/>
                      <a:pt x="7" y="734"/>
                    </a:cubicBezTo>
                    <a:cubicBezTo>
                      <a:pt x="7" y="990"/>
                      <a:pt x="1" y="1247"/>
                      <a:pt x="1" y="1498"/>
                    </a:cubicBezTo>
                    <a:cubicBezTo>
                      <a:pt x="1" y="1795"/>
                      <a:pt x="1" y="2087"/>
                      <a:pt x="7" y="2373"/>
                    </a:cubicBezTo>
                    <a:cubicBezTo>
                      <a:pt x="12" y="2731"/>
                      <a:pt x="25" y="3077"/>
                      <a:pt x="42" y="3416"/>
                    </a:cubicBezTo>
                    <a:cubicBezTo>
                      <a:pt x="42" y="3507"/>
                      <a:pt x="48" y="3590"/>
                      <a:pt x="55" y="3673"/>
                    </a:cubicBezTo>
                    <a:cubicBezTo>
                      <a:pt x="55" y="3733"/>
                      <a:pt x="61" y="3787"/>
                      <a:pt x="61" y="3846"/>
                    </a:cubicBezTo>
                    <a:lnTo>
                      <a:pt x="556" y="3846"/>
                    </a:lnTo>
                    <a:cubicBezTo>
                      <a:pt x="562" y="3804"/>
                      <a:pt x="562" y="3763"/>
                      <a:pt x="562" y="3727"/>
                    </a:cubicBezTo>
                    <a:cubicBezTo>
                      <a:pt x="562" y="3708"/>
                      <a:pt x="568" y="3691"/>
                      <a:pt x="568" y="3673"/>
                    </a:cubicBezTo>
                    <a:cubicBezTo>
                      <a:pt x="568" y="3590"/>
                      <a:pt x="573" y="3507"/>
                      <a:pt x="579" y="3416"/>
                    </a:cubicBezTo>
                    <a:cubicBezTo>
                      <a:pt x="592" y="3053"/>
                      <a:pt x="603" y="2678"/>
                      <a:pt x="609" y="2290"/>
                    </a:cubicBezTo>
                    <a:cubicBezTo>
                      <a:pt x="615" y="2004"/>
                      <a:pt x="615" y="1712"/>
                      <a:pt x="615" y="1413"/>
                    </a:cubicBezTo>
                    <a:cubicBezTo>
                      <a:pt x="615" y="1199"/>
                      <a:pt x="615" y="984"/>
                      <a:pt x="609" y="769"/>
                    </a:cubicBezTo>
                    <a:cubicBezTo>
                      <a:pt x="609" y="692"/>
                      <a:pt x="609" y="609"/>
                      <a:pt x="603" y="532"/>
                    </a:cubicBezTo>
                    <a:lnTo>
                      <a:pt x="603" y="417"/>
                    </a:lnTo>
                    <a:cubicBezTo>
                      <a:pt x="603" y="353"/>
                      <a:pt x="598" y="281"/>
                      <a:pt x="598" y="216"/>
                    </a:cubicBezTo>
                    <a:cubicBezTo>
                      <a:pt x="598" y="144"/>
                      <a:pt x="592" y="72"/>
                      <a:pt x="592" y="1"/>
                    </a:cubicBezTo>
                    <a:close/>
                  </a:path>
                </a:pathLst>
              </a:custGeom>
              <a:solidFill>
                <a:srgbClr val="9B5C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50"/>
              <p:cNvSpPr/>
              <p:nvPr/>
            </p:nvSpPr>
            <p:spPr>
              <a:xfrm>
                <a:off x="4821702" y="3339908"/>
                <a:ext cx="99999" cy="60577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3871" extrusionOk="0">
                    <a:moveTo>
                      <a:pt x="590" y="24"/>
                    </a:moveTo>
                    <a:cubicBezTo>
                      <a:pt x="590" y="90"/>
                      <a:pt x="596" y="162"/>
                      <a:pt x="596" y="228"/>
                    </a:cubicBezTo>
                    <a:cubicBezTo>
                      <a:pt x="596" y="299"/>
                      <a:pt x="603" y="365"/>
                      <a:pt x="603" y="436"/>
                    </a:cubicBezTo>
                    <a:lnTo>
                      <a:pt x="603" y="544"/>
                    </a:lnTo>
                    <a:cubicBezTo>
                      <a:pt x="609" y="621"/>
                      <a:pt x="609" y="704"/>
                      <a:pt x="609" y="781"/>
                    </a:cubicBezTo>
                    <a:cubicBezTo>
                      <a:pt x="614" y="996"/>
                      <a:pt x="614" y="1211"/>
                      <a:pt x="614" y="1425"/>
                    </a:cubicBezTo>
                    <a:cubicBezTo>
                      <a:pt x="614" y="1724"/>
                      <a:pt x="614" y="2022"/>
                      <a:pt x="609" y="2302"/>
                    </a:cubicBezTo>
                    <a:cubicBezTo>
                      <a:pt x="603" y="2690"/>
                      <a:pt x="590" y="3065"/>
                      <a:pt x="579" y="3428"/>
                    </a:cubicBezTo>
                    <a:cubicBezTo>
                      <a:pt x="573" y="3513"/>
                      <a:pt x="567" y="3602"/>
                      <a:pt x="567" y="3685"/>
                    </a:cubicBezTo>
                    <a:lnTo>
                      <a:pt x="554" y="3846"/>
                    </a:lnTo>
                    <a:lnTo>
                      <a:pt x="83" y="3846"/>
                    </a:lnTo>
                    <a:cubicBezTo>
                      <a:pt x="83" y="3792"/>
                      <a:pt x="78" y="3739"/>
                      <a:pt x="78" y="3685"/>
                    </a:cubicBezTo>
                    <a:cubicBezTo>
                      <a:pt x="72" y="3602"/>
                      <a:pt x="66" y="3513"/>
                      <a:pt x="66" y="3428"/>
                    </a:cubicBezTo>
                    <a:cubicBezTo>
                      <a:pt x="48" y="3084"/>
                      <a:pt x="36" y="2732"/>
                      <a:pt x="31" y="2385"/>
                    </a:cubicBezTo>
                    <a:cubicBezTo>
                      <a:pt x="23" y="2105"/>
                      <a:pt x="23" y="1807"/>
                      <a:pt x="23" y="1510"/>
                    </a:cubicBezTo>
                    <a:cubicBezTo>
                      <a:pt x="23" y="1252"/>
                      <a:pt x="31" y="996"/>
                      <a:pt x="31" y="746"/>
                    </a:cubicBezTo>
                    <a:cubicBezTo>
                      <a:pt x="36" y="674"/>
                      <a:pt x="36" y="608"/>
                      <a:pt x="36" y="544"/>
                    </a:cubicBezTo>
                    <a:cubicBezTo>
                      <a:pt x="36" y="501"/>
                      <a:pt x="36" y="459"/>
                      <a:pt x="42" y="418"/>
                    </a:cubicBezTo>
                    <a:lnTo>
                      <a:pt x="42" y="228"/>
                    </a:lnTo>
                    <a:cubicBezTo>
                      <a:pt x="48" y="162"/>
                      <a:pt x="48" y="90"/>
                      <a:pt x="53" y="24"/>
                    </a:cubicBezTo>
                    <a:close/>
                    <a:moveTo>
                      <a:pt x="31" y="0"/>
                    </a:moveTo>
                    <a:lnTo>
                      <a:pt x="31" y="13"/>
                    </a:lnTo>
                    <a:cubicBezTo>
                      <a:pt x="23" y="84"/>
                      <a:pt x="23" y="156"/>
                      <a:pt x="18" y="228"/>
                    </a:cubicBezTo>
                    <a:lnTo>
                      <a:pt x="18" y="418"/>
                    </a:lnTo>
                    <a:cubicBezTo>
                      <a:pt x="12" y="459"/>
                      <a:pt x="12" y="501"/>
                      <a:pt x="12" y="544"/>
                    </a:cubicBezTo>
                    <a:cubicBezTo>
                      <a:pt x="12" y="608"/>
                      <a:pt x="12" y="674"/>
                      <a:pt x="6" y="746"/>
                    </a:cubicBezTo>
                    <a:cubicBezTo>
                      <a:pt x="6" y="996"/>
                      <a:pt x="1" y="1252"/>
                      <a:pt x="1" y="1510"/>
                    </a:cubicBezTo>
                    <a:cubicBezTo>
                      <a:pt x="1" y="1807"/>
                      <a:pt x="1" y="2105"/>
                      <a:pt x="6" y="2385"/>
                    </a:cubicBezTo>
                    <a:cubicBezTo>
                      <a:pt x="12" y="2732"/>
                      <a:pt x="23" y="3084"/>
                      <a:pt x="42" y="3428"/>
                    </a:cubicBezTo>
                    <a:cubicBezTo>
                      <a:pt x="42" y="3519"/>
                      <a:pt x="48" y="3602"/>
                      <a:pt x="53" y="3685"/>
                    </a:cubicBezTo>
                    <a:cubicBezTo>
                      <a:pt x="53" y="3745"/>
                      <a:pt x="59" y="3799"/>
                      <a:pt x="59" y="3858"/>
                    </a:cubicBezTo>
                    <a:lnTo>
                      <a:pt x="59" y="3871"/>
                    </a:lnTo>
                    <a:lnTo>
                      <a:pt x="579" y="3871"/>
                    </a:lnTo>
                    <a:lnTo>
                      <a:pt x="590" y="3685"/>
                    </a:lnTo>
                    <a:cubicBezTo>
                      <a:pt x="590" y="3602"/>
                      <a:pt x="596" y="3519"/>
                      <a:pt x="603" y="3428"/>
                    </a:cubicBezTo>
                    <a:cubicBezTo>
                      <a:pt x="614" y="3065"/>
                      <a:pt x="626" y="2690"/>
                      <a:pt x="632" y="2302"/>
                    </a:cubicBezTo>
                    <a:cubicBezTo>
                      <a:pt x="639" y="2022"/>
                      <a:pt x="639" y="1724"/>
                      <a:pt x="639" y="1425"/>
                    </a:cubicBezTo>
                    <a:cubicBezTo>
                      <a:pt x="639" y="1211"/>
                      <a:pt x="639" y="996"/>
                      <a:pt x="632" y="781"/>
                    </a:cubicBezTo>
                    <a:cubicBezTo>
                      <a:pt x="632" y="698"/>
                      <a:pt x="632" y="621"/>
                      <a:pt x="626" y="544"/>
                    </a:cubicBezTo>
                    <a:lnTo>
                      <a:pt x="626" y="429"/>
                    </a:lnTo>
                    <a:cubicBezTo>
                      <a:pt x="626" y="365"/>
                      <a:pt x="620" y="293"/>
                      <a:pt x="620" y="228"/>
                    </a:cubicBezTo>
                    <a:cubicBezTo>
                      <a:pt x="620" y="156"/>
                      <a:pt x="614" y="84"/>
                      <a:pt x="614" y="19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rgbClr val="9B5C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50"/>
              <p:cNvSpPr/>
              <p:nvPr/>
            </p:nvSpPr>
            <p:spPr>
              <a:xfrm>
                <a:off x="4910433" y="3341786"/>
                <a:ext cx="16901" cy="60186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846" extrusionOk="0">
                    <a:moveTo>
                      <a:pt x="36" y="1"/>
                    </a:moveTo>
                    <a:cubicBezTo>
                      <a:pt x="36" y="72"/>
                      <a:pt x="42" y="144"/>
                      <a:pt x="42" y="216"/>
                    </a:cubicBezTo>
                    <a:cubicBezTo>
                      <a:pt x="42" y="281"/>
                      <a:pt x="47" y="353"/>
                      <a:pt x="47" y="417"/>
                    </a:cubicBezTo>
                    <a:lnTo>
                      <a:pt x="47" y="532"/>
                    </a:lnTo>
                    <a:cubicBezTo>
                      <a:pt x="53" y="609"/>
                      <a:pt x="53" y="692"/>
                      <a:pt x="53" y="769"/>
                    </a:cubicBezTo>
                    <a:cubicBezTo>
                      <a:pt x="59" y="984"/>
                      <a:pt x="59" y="1199"/>
                      <a:pt x="59" y="1413"/>
                    </a:cubicBezTo>
                    <a:cubicBezTo>
                      <a:pt x="59" y="1712"/>
                      <a:pt x="59" y="2004"/>
                      <a:pt x="53" y="2290"/>
                    </a:cubicBezTo>
                    <a:cubicBezTo>
                      <a:pt x="47" y="2678"/>
                      <a:pt x="36" y="3053"/>
                      <a:pt x="23" y="3416"/>
                    </a:cubicBezTo>
                    <a:cubicBezTo>
                      <a:pt x="17" y="3507"/>
                      <a:pt x="12" y="3590"/>
                      <a:pt x="12" y="3673"/>
                    </a:cubicBezTo>
                    <a:cubicBezTo>
                      <a:pt x="12" y="3691"/>
                      <a:pt x="6" y="3708"/>
                      <a:pt x="6" y="3727"/>
                    </a:cubicBezTo>
                    <a:cubicBezTo>
                      <a:pt x="6" y="3763"/>
                      <a:pt x="6" y="3804"/>
                      <a:pt x="0" y="3846"/>
                    </a:cubicBezTo>
                    <a:lnTo>
                      <a:pt x="42" y="3846"/>
                    </a:lnTo>
                    <a:cubicBezTo>
                      <a:pt x="47" y="3787"/>
                      <a:pt x="47" y="3733"/>
                      <a:pt x="53" y="3673"/>
                    </a:cubicBezTo>
                    <a:cubicBezTo>
                      <a:pt x="59" y="3590"/>
                      <a:pt x="59" y="3507"/>
                      <a:pt x="65" y="3416"/>
                    </a:cubicBezTo>
                    <a:cubicBezTo>
                      <a:pt x="65" y="3333"/>
                      <a:pt x="72" y="3256"/>
                      <a:pt x="77" y="3172"/>
                    </a:cubicBezTo>
                    <a:cubicBezTo>
                      <a:pt x="83" y="2880"/>
                      <a:pt x="95" y="2588"/>
                      <a:pt x="95" y="2285"/>
                    </a:cubicBezTo>
                    <a:cubicBezTo>
                      <a:pt x="100" y="1998"/>
                      <a:pt x="107" y="1705"/>
                      <a:pt x="100" y="1407"/>
                    </a:cubicBezTo>
                    <a:cubicBezTo>
                      <a:pt x="100" y="1199"/>
                      <a:pt x="100" y="984"/>
                      <a:pt x="95" y="769"/>
                    </a:cubicBezTo>
                    <a:cubicBezTo>
                      <a:pt x="95" y="692"/>
                      <a:pt x="95" y="609"/>
                      <a:pt x="89" y="532"/>
                    </a:cubicBezTo>
                    <a:lnTo>
                      <a:pt x="89" y="417"/>
                    </a:lnTo>
                    <a:cubicBezTo>
                      <a:pt x="89" y="353"/>
                      <a:pt x="83" y="287"/>
                      <a:pt x="83" y="216"/>
                    </a:cubicBezTo>
                    <a:cubicBezTo>
                      <a:pt x="83" y="144"/>
                      <a:pt x="77" y="72"/>
                      <a:pt x="77" y="1"/>
                    </a:cubicBezTo>
                    <a:close/>
                  </a:path>
                </a:pathLst>
              </a:custGeom>
              <a:solidFill>
                <a:srgbClr val="2B1A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50"/>
              <p:cNvSpPr/>
              <p:nvPr/>
            </p:nvSpPr>
            <p:spPr>
              <a:xfrm>
                <a:off x="4908399" y="3339908"/>
                <a:ext cx="20657" cy="6057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871" extrusionOk="0">
                    <a:moveTo>
                      <a:pt x="78" y="24"/>
                    </a:moveTo>
                    <a:cubicBezTo>
                      <a:pt x="78" y="90"/>
                      <a:pt x="85" y="162"/>
                      <a:pt x="85" y="228"/>
                    </a:cubicBezTo>
                    <a:cubicBezTo>
                      <a:pt x="85" y="299"/>
                      <a:pt x="90" y="365"/>
                      <a:pt x="90" y="429"/>
                    </a:cubicBezTo>
                    <a:lnTo>
                      <a:pt x="90" y="544"/>
                    </a:lnTo>
                    <a:cubicBezTo>
                      <a:pt x="96" y="621"/>
                      <a:pt x="96" y="704"/>
                      <a:pt x="96" y="781"/>
                    </a:cubicBezTo>
                    <a:cubicBezTo>
                      <a:pt x="102" y="984"/>
                      <a:pt x="102" y="1199"/>
                      <a:pt x="102" y="1419"/>
                    </a:cubicBezTo>
                    <a:cubicBezTo>
                      <a:pt x="108" y="1717"/>
                      <a:pt x="102" y="2016"/>
                      <a:pt x="96" y="2297"/>
                    </a:cubicBezTo>
                    <a:cubicBezTo>
                      <a:pt x="96" y="2594"/>
                      <a:pt x="85" y="2892"/>
                      <a:pt x="78" y="3184"/>
                    </a:cubicBezTo>
                    <a:cubicBezTo>
                      <a:pt x="72" y="3268"/>
                      <a:pt x="66" y="3345"/>
                      <a:pt x="66" y="3428"/>
                    </a:cubicBezTo>
                    <a:cubicBezTo>
                      <a:pt x="60" y="3513"/>
                      <a:pt x="60" y="3602"/>
                      <a:pt x="55" y="3685"/>
                    </a:cubicBezTo>
                    <a:cubicBezTo>
                      <a:pt x="49" y="3739"/>
                      <a:pt x="49" y="3792"/>
                      <a:pt x="42" y="3846"/>
                    </a:cubicBezTo>
                    <a:lnTo>
                      <a:pt x="25" y="3846"/>
                    </a:lnTo>
                    <a:lnTo>
                      <a:pt x="36" y="3685"/>
                    </a:lnTo>
                    <a:cubicBezTo>
                      <a:pt x="36" y="3602"/>
                      <a:pt x="42" y="3519"/>
                      <a:pt x="49" y="3428"/>
                    </a:cubicBezTo>
                    <a:cubicBezTo>
                      <a:pt x="60" y="3065"/>
                      <a:pt x="72" y="2690"/>
                      <a:pt x="78" y="2302"/>
                    </a:cubicBezTo>
                    <a:cubicBezTo>
                      <a:pt x="85" y="2022"/>
                      <a:pt x="85" y="1724"/>
                      <a:pt x="85" y="1425"/>
                    </a:cubicBezTo>
                    <a:cubicBezTo>
                      <a:pt x="85" y="1211"/>
                      <a:pt x="85" y="996"/>
                      <a:pt x="78" y="781"/>
                    </a:cubicBezTo>
                    <a:cubicBezTo>
                      <a:pt x="78" y="698"/>
                      <a:pt x="78" y="621"/>
                      <a:pt x="72" y="544"/>
                    </a:cubicBezTo>
                    <a:lnTo>
                      <a:pt x="72" y="429"/>
                    </a:lnTo>
                    <a:cubicBezTo>
                      <a:pt x="72" y="365"/>
                      <a:pt x="66" y="293"/>
                      <a:pt x="66" y="228"/>
                    </a:cubicBezTo>
                    <a:cubicBezTo>
                      <a:pt x="66" y="162"/>
                      <a:pt x="60" y="90"/>
                      <a:pt x="60" y="24"/>
                    </a:cubicBezTo>
                    <a:close/>
                    <a:moveTo>
                      <a:pt x="36" y="0"/>
                    </a:moveTo>
                    <a:lnTo>
                      <a:pt x="36" y="19"/>
                    </a:lnTo>
                    <a:cubicBezTo>
                      <a:pt x="36" y="90"/>
                      <a:pt x="42" y="156"/>
                      <a:pt x="42" y="228"/>
                    </a:cubicBezTo>
                    <a:cubicBezTo>
                      <a:pt x="42" y="299"/>
                      <a:pt x="49" y="365"/>
                      <a:pt x="49" y="436"/>
                    </a:cubicBezTo>
                    <a:lnTo>
                      <a:pt x="49" y="544"/>
                    </a:lnTo>
                    <a:cubicBezTo>
                      <a:pt x="55" y="621"/>
                      <a:pt x="55" y="704"/>
                      <a:pt x="55" y="781"/>
                    </a:cubicBezTo>
                    <a:cubicBezTo>
                      <a:pt x="60" y="996"/>
                      <a:pt x="60" y="1211"/>
                      <a:pt x="60" y="1425"/>
                    </a:cubicBezTo>
                    <a:cubicBezTo>
                      <a:pt x="60" y="1724"/>
                      <a:pt x="60" y="2022"/>
                      <a:pt x="55" y="2302"/>
                    </a:cubicBezTo>
                    <a:cubicBezTo>
                      <a:pt x="49" y="2690"/>
                      <a:pt x="36" y="3065"/>
                      <a:pt x="25" y="3428"/>
                    </a:cubicBezTo>
                    <a:cubicBezTo>
                      <a:pt x="19" y="3513"/>
                      <a:pt x="13" y="3602"/>
                      <a:pt x="13" y="3685"/>
                    </a:cubicBezTo>
                    <a:lnTo>
                      <a:pt x="0" y="3871"/>
                    </a:lnTo>
                    <a:lnTo>
                      <a:pt x="66" y="3871"/>
                    </a:lnTo>
                    <a:lnTo>
                      <a:pt x="66" y="3858"/>
                    </a:lnTo>
                    <a:cubicBezTo>
                      <a:pt x="72" y="3799"/>
                      <a:pt x="72" y="3745"/>
                      <a:pt x="78" y="3685"/>
                    </a:cubicBezTo>
                    <a:cubicBezTo>
                      <a:pt x="85" y="3602"/>
                      <a:pt x="85" y="3519"/>
                      <a:pt x="90" y="3428"/>
                    </a:cubicBezTo>
                    <a:cubicBezTo>
                      <a:pt x="90" y="3351"/>
                      <a:pt x="96" y="3268"/>
                      <a:pt x="102" y="3184"/>
                    </a:cubicBezTo>
                    <a:cubicBezTo>
                      <a:pt x="108" y="2892"/>
                      <a:pt x="120" y="2594"/>
                      <a:pt x="120" y="2297"/>
                    </a:cubicBezTo>
                    <a:cubicBezTo>
                      <a:pt x="126" y="2016"/>
                      <a:pt x="132" y="1717"/>
                      <a:pt x="126" y="1419"/>
                    </a:cubicBezTo>
                    <a:cubicBezTo>
                      <a:pt x="126" y="1199"/>
                      <a:pt x="126" y="984"/>
                      <a:pt x="120" y="781"/>
                    </a:cubicBezTo>
                    <a:cubicBezTo>
                      <a:pt x="120" y="704"/>
                      <a:pt x="120" y="621"/>
                      <a:pt x="113" y="544"/>
                    </a:cubicBezTo>
                    <a:lnTo>
                      <a:pt x="113" y="429"/>
                    </a:lnTo>
                    <a:cubicBezTo>
                      <a:pt x="113" y="365"/>
                      <a:pt x="108" y="293"/>
                      <a:pt x="108" y="228"/>
                    </a:cubicBezTo>
                    <a:cubicBezTo>
                      <a:pt x="108" y="156"/>
                      <a:pt x="102" y="84"/>
                      <a:pt x="102" y="13"/>
                    </a:cubicBez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2B1A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50"/>
              <p:cNvSpPr/>
              <p:nvPr/>
            </p:nvSpPr>
            <p:spPr>
              <a:xfrm>
                <a:off x="4987584" y="3341786"/>
                <a:ext cx="131923" cy="601861"/>
              </a:xfrm>
              <a:custGeom>
                <a:avLst/>
                <a:gdLst/>
                <a:ahLst/>
                <a:cxnLst/>
                <a:rect l="l" t="t" r="r" b="b"/>
                <a:pathLst>
                  <a:path w="843" h="3846" extrusionOk="0">
                    <a:moveTo>
                      <a:pt x="102" y="1"/>
                    </a:moveTo>
                    <a:cubicBezTo>
                      <a:pt x="108" y="42"/>
                      <a:pt x="108" y="84"/>
                      <a:pt x="115" y="125"/>
                    </a:cubicBezTo>
                    <a:lnTo>
                      <a:pt x="115" y="144"/>
                    </a:lnTo>
                    <a:cubicBezTo>
                      <a:pt x="121" y="167"/>
                      <a:pt x="121" y="191"/>
                      <a:pt x="121" y="216"/>
                    </a:cubicBezTo>
                    <a:cubicBezTo>
                      <a:pt x="127" y="233"/>
                      <a:pt x="127" y="246"/>
                      <a:pt x="127" y="263"/>
                    </a:cubicBezTo>
                    <a:lnTo>
                      <a:pt x="127" y="269"/>
                    </a:lnTo>
                    <a:cubicBezTo>
                      <a:pt x="132" y="299"/>
                      <a:pt x="132" y="334"/>
                      <a:pt x="132" y="364"/>
                    </a:cubicBezTo>
                    <a:cubicBezTo>
                      <a:pt x="138" y="389"/>
                      <a:pt x="138" y="412"/>
                      <a:pt x="138" y="436"/>
                    </a:cubicBezTo>
                    <a:cubicBezTo>
                      <a:pt x="144" y="466"/>
                      <a:pt x="144" y="496"/>
                      <a:pt x="144" y="532"/>
                    </a:cubicBezTo>
                    <a:cubicBezTo>
                      <a:pt x="151" y="560"/>
                      <a:pt x="151" y="590"/>
                      <a:pt x="151" y="621"/>
                    </a:cubicBezTo>
                    <a:cubicBezTo>
                      <a:pt x="157" y="639"/>
                      <a:pt x="157" y="656"/>
                      <a:pt x="157" y="668"/>
                    </a:cubicBezTo>
                    <a:lnTo>
                      <a:pt x="157" y="703"/>
                    </a:lnTo>
                    <a:cubicBezTo>
                      <a:pt x="157" y="716"/>
                      <a:pt x="157" y="728"/>
                      <a:pt x="162" y="734"/>
                    </a:cubicBezTo>
                    <a:lnTo>
                      <a:pt x="162" y="799"/>
                    </a:lnTo>
                    <a:lnTo>
                      <a:pt x="162" y="805"/>
                    </a:lnTo>
                    <a:cubicBezTo>
                      <a:pt x="180" y="1104"/>
                      <a:pt x="187" y="1402"/>
                      <a:pt x="180" y="1694"/>
                    </a:cubicBezTo>
                    <a:lnTo>
                      <a:pt x="180" y="1718"/>
                    </a:lnTo>
                    <a:lnTo>
                      <a:pt x="180" y="1820"/>
                    </a:lnTo>
                    <a:lnTo>
                      <a:pt x="180" y="1831"/>
                    </a:lnTo>
                    <a:lnTo>
                      <a:pt x="180" y="1933"/>
                    </a:lnTo>
                    <a:lnTo>
                      <a:pt x="180" y="1963"/>
                    </a:lnTo>
                    <a:cubicBezTo>
                      <a:pt x="180" y="1991"/>
                      <a:pt x="174" y="2027"/>
                      <a:pt x="174" y="2057"/>
                    </a:cubicBezTo>
                    <a:lnTo>
                      <a:pt x="174" y="2070"/>
                    </a:lnTo>
                    <a:cubicBezTo>
                      <a:pt x="174" y="2147"/>
                      <a:pt x="168" y="2219"/>
                      <a:pt x="168" y="2290"/>
                    </a:cubicBezTo>
                    <a:lnTo>
                      <a:pt x="168" y="2302"/>
                    </a:lnTo>
                    <a:cubicBezTo>
                      <a:pt x="162" y="2326"/>
                      <a:pt x="162" y="2356"/>
                      <a:pt x="162" y="2379"/>
                    </a:cubicBezTo>
                    <a:lnTo>
                      <a:pt x="162" y="2428"/>
                    </a:lnTo>
                    <a:lnTo>
                      <a:pt x="157" y="2433"/>
                    </a:lnTo>
                    <a:lnTo>
                      <a:pt x="157" y="2511"/>
                    </a:lnTo>
                    <a:cubicBezTo>
                      <a:pt x="157" y="2516"/>
                      <a:pt x="157" y="2522"/>
                      <a:pt x="151" y="2535"/>
                    </a:cubicBezTo>
                    <a:cubicBezTo>
                      <a:pt x="151" y="2564"/>
                      <a:pt x="151" y="2599"/>
                      <a:pt x="144" y="2629"/>
                    </a:cubicBezTo>
                    <a:lnTo>
                      <a:pt x="144" y="2635"/>
                    </a:lnTo>
                    <a:cubicBezTo>
                      <a:pt x="144" y="2701"/>
                      <a:pt x="138" y="2761"/>
                      <a:pt x="132" y="2827"/>
                    </a:cubicBezTo>
                    <a:cubicBezTo>
                      <a:pt x="132" y="2838"/>
                      <a:pt x="127" y="2850"/>
                      <a:pt x="127" y="2868"/>
                    </a:cubicBezTo>
                    <a:cubicBezTo>
                      <a:pt x="127" y="2893"/>
                      <a:pt x="121" y="2921"/>
                      <a:pt x="121" y="2946"/>
                    </a:cubicBezTo>
                    <a:cubicBezTo>
                      <a:pt x="121" y="2957"/>
                      <a:pt x="121" y="2970"/>
                      <a:pt x="115" y="2981"/>
                    </a:cubicBezTo>
                    <a:cubicBezTo>
                      <a:pt x="115" y="3011"/>
                      <a:pt x="108" y="3042"/>
                      <a:pt x="108" y="3064"/>
                    </a:cubicBezTo>
                    <a:lnTo>
                      <a:pt x="108" y="3089"/>
                    </a:lnTo>
                    <a:cubicBezTo>
                      <a:pt x="97" y="3190"/>
                      <a:pt x="85" y="3298"/>
                      <a:pt x="67" y="3399"/>
                    </a:cubicBezTo>
                    <a:lnTo>
                      <a:pt x="67" y="3416"/>
                    </a:lnTo>
                    <a:cubicBezTo>
                      <a:pt x="67" y="3429"/>
                      <a:pt x="61" y="3441"/>
                      <a:pt x="61" y="3452"/>
                    </a:cubicBezTo>
                    <a:cubicBezTo>
                      <a:pt x="55" y="3494"/>
                      <a:pt x="49" y="3537"/>
                      <a:pt x="44" y="3578"/>
                    </a:cubicBezTo>
                    <a:lnTo>
                      <a:pt x="44" y="3590"/>
                    </a:lnTo>
                    <a:cubicBezTo>
                      <a:pt x="37" y="3614"/>
                      <a:pt x="37" y="3637"/>
                      <a:pt x="31" y="3655"/>
                    </a:cubicBezTo>
                    <a:lnTo>
                      <a:pt x="31" y="3673"/>
                    </a:lnTo>
                    <a:lnTo>
                      <a:pt x="31" y="3685"/>
                    </a:lnTo>
                    <a:cubicBezTo>
                      <a:pt x="25" y="3691"/>
                      <a:pt x="25" y="3703"/>
                      <a:pt x="25" y="3708"/>
                    </a:cubicBezTo>
                    <a:cubicBezTo>
                      <a:pt x="25" y="3715"/>
                      <a:pt x="25" y="3721"/>
                      <a:pt x="19" y="3727"/>
                    </a:cubicBezTo>
                    <a:lnTo>
                      <a:pt x="19" y="3738"/>
                    </a:lnTo>
                    <a:cubicBezTo>
                      <a:pt x="14" y="3774"/>
                      <a:pt x="8" y="3810"/>
                      <a:pt x="1" y="3846"/>
                    </a:cubicBezTo>
                    <a:lnTo>
                      <a:pt x="443" y="3846"/>
                    </a:lnTo>
                    <a:cubicBezTo>
                      <a:pt x="473" y="3846"/>
                      <a:pt x="502" y="3823"/>
                      <a:pt x="514" y="3793"/>
                    </a:cubicBezTo>
                    <a:cubicBezTo>
                      <a:pt x="514" y="3787"/>
                      <a:pt x="514" y="3780"/>
                      <a:pt x="520" y="3774"/>
                    </a:cubicBezTo>
                    <a:cubicBezTo>
                      <a:pt x="526" y="3738"/>
                      <a:pt x="537" y="3708"/>
                      <a:pt x="544" y="3673"/>
                    </a:cubicBezTo>
                    <a:cubicBezTo>
                      <a:pt x="544" y="3667"/>
                      <a:pt x="544" y="3661"/>
                      <a:pt x="550" y="3655"/>
                    </a:cubicBezTo>
                    <a:cubicBezTo>
                      <a:pt x="567" y="3578"/>
                      <a:pt x="586" y="3501"/>
                      <a:pt x="603" y="3416"/>
                    </a:cubicBezTo>
                    <a:cubicBezTo>
                      <a:pt x="603" y="3411"/>
                      <a:pt x="609" y="3405"/>
                      <a:pt x="609" y="3399"/>
                    </a:cubicBezTo>
                    <a:cubicBezTo>
                      <a:pt x="782" y="2599"/>
                      <a:pt x="842" y="1741"/>
                      <a:pt x="771" y="841"/>
                    </a:cubicBezTo>
                    <a:cubicBezTo>
                      <a:pt x="759" y="739"/>
                      <a:pt x="752" y="632"/>
                      <a:pt x="741" y="532"/>
                    </a:cubicBezTo>
                    <a:cubicBezTo>
                      <a:pt x="729" y="424"/>
                      <a:pt x="710" y="323"/>
                      <a:pt x="699" y="216"/>
                    </a:cubicBezTo>
                    <a:cubicBezTo>
                      <a:pt x="693" y="161"/>
                      <a:pt x="680" y="108"/>
                      <a:pt x="675" y="60"/>
                    </a:cubicBezTo>
                    <a:cubicBezTo>
                      <a:pt x="669" y="24"/>
                      <a:pt x="639" y="1"/>
                      <a:pt x="609" y="1"/>
                    </a:cubicBezTo>
                    <a:close/>
                  </a:path>
                </a:pathLst>
              </a:custGeom>
              <a:solidFill>
                <a:srgbClr val="9B5C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50"/>
              <p:cNvSpPr/>
              <p:nvPr/>
            </p:nvSpPr>
            <p:spPr>
              <a:xfrm>
                <a:off x="4985862" y="3339908"/>
                <a:ext cx="135366" cy="605773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871" extrusionOk="0">
                    <a:moveTo>
                      <a:pt x="620" y="24"/>
                    </a:moveTo>
                    <a:cubicBezTo>
                      <a:pt x="644" y="24"/>
                      <a:pt x="669" y="43"/>
                      <a:pt x="674" y="72"/>
                    </a:cubicBezTo>
                    <a:cubicBezTo>
                      <a:pt x="680" y="126"/>
                      <a:pt x="691" y="179"/>
                      <a:pt x="699" y="228"/>
                    </a:cubicBezTo>
                    <a:cubicBezTo>
                      <a:pt x="710" y="335"/>
                      <a:pt x="727" y="442"/>
                      <a:pt x="740" y="544"/>
                    </a:cubicBezTo>
                    <a:cubicBezTo>
                      <a:pt x="752" y="651"/>
                      <a:pt x="757" y="758"/>
                      <a:pt x="770" y="853"/>
                    </a:cubicBezTo>
                    <a:cubicBezTo>
                      <a:pt x="842" y="1741"/>
                      <a:pt x="787" y="2600"/>
                      <a:pt x="608" y="3411"/>
                    </a:cubicBezTo>
                    <a:lnTo>
                      <a:pt x="603" y="3428"/>
                    </a:lnTo>
                    <a:cubicBezTo>
                      <a:pt x="584" y="3506"/>
                      <a:pt x="567" y="3590"/>
                      <a:pt x="548" y="3667"/>
                    </a:cubicBezTo>
                    <a:lnTo>
                      <a:pt x="543" y="3679"/>
                    </a:lnTo>
                    <a:cubicBezTo>
                      <a:pt x="537" y="3715"/>
                      <a:pt x="525" y="3750"/>
                      <a:pt x="520" y="3780"/>
                    </a:cubicBezTo>
                    <a:cubicBezTo>
                      <a:pt x="513" y="3786"/>
                      <a:pt x="513" y="3792"/>
                      <a:pt x="513" y="3799"/>
                    </a:cubicBezTo>
                    <a:cubicBezTo>
                      <a:pt x="507" y="3828"/>
                      <a:pt x="484" y="3846"/>
                      <a:pt x="454" y="3846"/>
                    </a:cubicBezTo>
                    <a:lnTo>
                      <a:pt x="30" y="3846"/>
                    </a:lnTo>
                    <a:cubicBezTo>
                      <a:pt x="30" y="3810"/>
                      <a:pt x="36" y="3780"/>
                      <a:pt x="42" y="3750"/>
                    </a:cubicBezTo>
                    <a:lnTo>
                      <a:pt x="42" y="3745"/>
                    </a:lnTo>
                    <a:cubicBezTo>
                      <a:pt x="48" y="3739"/>
                      <a:pt x="48" y="3733"/>
                      <a:pt x="48" y="3727"/>
                    </a:cubicBezTo>
                    <a:lnTo>
                      <a:pt x="48" y="3720"/>
                    </a:lnTo>
                    <a:cubicBezTo>
                      <a:pt x="48" y="3709"/>
                      <a:pt x="48" y="3703"/>
                      <a:pt x="55" y="3697"/>
                    </a:cubicBezTo>
                    <a:lnTo>
                      <a:pt x="55" y="3685"/>
                    </a:lnTo>
                    <a:lnTo>
                      <a:pt x="55" y="3667"/>
                    </a:lnTo>
                    <a:cubicBezTo>
                      <a:pt x="60" y="3649"/>
                      <a:pt x="60" y="3626"/>
                      <a:pt x="66" y="3607"/>
                    </a:cubicBezTo>
                    <a:lnTo>
                      <a:pt x="66" y="3590"/>
                    </a:lnTo>
                    <a:cubicBezTo>
                      <a:pt x="72" y="3549"/>
                      <a:pt x="78" y="3506"/>
                      <a:pt x="83" y="3464"/>
                    </a:cubicBezTo>
                    <a:lnTo>
                      <a:pt x="83" y="3458"/>
                    </a:lnTo>
                    <a:cubicBezTo>
                      <a:pt x="90" y="3447"/>
                      <a:pt x="90" y="3441"/>
                      <a:pt x="90" y="3428"/>
                    </a:cubicBezTo>
                    <a:lnTo>
                      <a:pt x="90" y="3411"/>
                    </a:lnTo>
                    <a:cubicBezTo>
                      <a:pt x="108" y="3304"/>
                      <a:pt x="119" y="3202"/>
                      <a:pt x="132" y="3101"/>
                    </a:cubicBezTo>
                    <a:lnTo>
                      <a:pt x="132" y="3084"/>
                    </a:lnTo>
                    <a:cubicBezTo>
                      <a:pt x="132" y="3054"/>
                      <a:pt x="138" y="3023"/>
                      <a:pt x="138" y="2993"/>
                    </a:cubicBezTo>
                    <a:cubicBezTo>
                      <a:pt x="143" y="2982"/>
                      <a:pt x="143" y="2969"/>
                      <a:pt x="143" y="2958"/>
                    </a:cubicBezTo>
                    <a:cubicBezTo>
                      <a:pt x="143" y="2933"/>
                      <a:pt x="149" y="2905"/>
                      <a:pt x="149" y="2880"/>
                    </a:cubicBezTo>
                    <a:cubicBezTo>
                      <a:pt x="149" y="2862"/>
                      <a:pt x="155" y="2850"/>
                      <a:pt x="155" y="2839"/>
                    </a:cubicBezTo>
                    <a:cubicBezTo>
                      <a:pt x="162" y="2779"/>
                      <a:pt x="168" y="2713"/>
                      <a:pt x="168" y="2654"/>
                    </a:cubicBezTo>
                    <a:lnTo>
                      <a:pt x="168" y="2641"/>
                    </a:lnTo>
                    <a:cubicBezTo>
                      <a:pt x="173" y="2611"/>
                      <a:pt x="173" y="2576"/>
                      <a:pt x="173" y="2547"/>
                    </a:cubicBezTo>
                    <a:cubicBezTo>
                      <a:pt x="179" y="2540"/>
                      <a:pt x="179" y="2528"/>
                      <a:pt x="179" y="2523"/>
                    </a:cubicBezTo>
                    <a:lnTo>
                      <a:pt x="179" y="2517"/>
                    </a:lnTo>
                    <a:lnTo>
                      <a:pt x="179" y="2445"/>
                    </a:lnTo>
                    <a:lnTo>
                      <a:pt x="185" y="2440"/>
                    </a:lnTo>
                    <a:lnTo>
                      <a:pt x="185" y="2391"/>
                    </a:lnTo>
                    <a:lnTo>
                      <a:pt x="185" y="2338"/>
                    </a:lnTo>
                    <a:lnTo>
                      <a:pt x="191" y="2302"/>
                    </a:lnTo>
                    <a:cubicBezTo>
                      <a:pt x="191" y="2231"/>
                      <a:pt x="198" y="2159"/>
                      <a:pt x="198" y="2088"/>
                    </a:cubicBezTo>
                    <a:lnTo>
                      <a:pt x="198" y="2075"/>
                    </a:lnTo>
                    <a:lnTo>
                      <a:pt x="204" y="1945"/>
                    </a:lnTo>
                    <a:lnTo>
                      <a:pt x="204" y="1843"/>
                    </a:lnTo>
                    <a:lnTo>
                      <a:pt x="204" y="1832"/>
                    </a:lnTo>
                    <a:lnTo>
                      <a:pt x="204" y="1730"/>
                    </a:lnTo>
                    <a:lnTo>
                      <a:pt x="204" y="1706"/>
                    </a:lnTo>
                    <a:cubicBezTo>
                      <a:pt x="209" y="1414"/>
                      <a:pt x="204" y="1109"/>
                      <a:pt x="185" y="817"/>
                    </a:cubicBezTo>
                    <a:lnTo>
                      <a:pt x="185" y="806"/>
                    </a:lnTo>
                    <a:lnTo>
                      <a:pt x="185" y="746"/>
                    </a:lnTo>
                    <a:cubicBezTo>
                      <a:pt x="179" y="740"/>
                      <a:pt x="179" y="728"/>
                      <a:pt x="179" y="715"/>
                    </a:cubicBezTo>
                    <a:lnTo>
                      <a:pt x="179" y="680"/>
                    </a:lnTo>
                    <a:cubicBezTo>
                      <a:pt x="179" y="663"/>
                      <a:pt x="179" y="644"/>
                      <a:pt x="173" y="633"/>
                    </a:cubicBezTo>
                    <a:cubicBezTo>
                      <a:pt x="173" y="602"/>
                      <a:pt x="173" y="572"/>
                      <a:pt x="168" y="544"/>
                    </a:cubicBezTo>
                    <a:cubicBezTo>
                      <a:pt x="168" y="508"/>
                      <a:pt x="168" y="478"/>
                      <a:pt x="162" y="442"/>
                    </a:cubicBezTo>
                    <a:cubicBezTo>
                      <a:pt x="162" y="418"/>
                      <a:pt x="162" y="401"/>
                      <a:pt x="155" y="376"/>
                    </a:cubicBezTo>
                    <a:cubicBezTo>
                      <a:pt x="155" y="341"/>
                      <a:pt x="155" y="311"/>
                      <a:pt x="149" y="281"/>
                    </a:cubicBezTo>
                    <a:lnTo>
                      <a:pt x="149" y="275"/>
                    </a:lnTo>
                    <a:cubicBezTo>
                      <a:pt x="149" y="258"/>
                      <a:pt x="149" y="245"/>
                      <a:pt x="143" y="228"/>
                    </a:cubicBezTo>
                    <a:cubicBezTo>
                      <a:pt x="143" y="203"/>
                      <a:pt x="143" y="179"/>
                      <a:pt x="138" y="156"/>
                    </a:cubicBezTo>
                    <a:lnTo>
                      <a:pt x="138" y="137"/>
                    </a:lnTo>
                    <a:cubicBezTo>
                      <a:pt x="132" y="96"/>
                      <a:pt x="132" y="60"/>
                      <a:pt x="126" y="24"/>
                    </a:cubicBezTo>
                    <a:close/>
                    <a:moveTo>
                      <a:pt x="102" y="0"/>
                    </a:moveTo>
                    <a:lnTo>
                      <a:pt x="102" y="13"/>
                    </a:lnTo>
                    <a:cubicBezTo>
                      <a:pt x="108" y="54"/>
                      <a:pt x="108" y="96"/>
                      <a:pt x="113" y="137"/>
                    </a:cubicBezTo>
                    <a:lnTo>
                      <a:pt x="113" y="156"/>
                    </a:lnTo>
                    <a:cubicBezTo>
                      <a:pt x="119" y="179"/>
                      <a:pt x="119" y="203"/>
                      <a:pt x="119" y="228"/>
                    </a:cubicBezTo>
                    <a:cubicBezTo>
                      <a:pt x="126" y="245"/>
                      <a:pt x="126" y="263"/>
                      <a:pt x="126" y="275"/>
                    </a:cubicBezTo>
                    <a:lnTo>
                      <a:pt x="126" y="281"/>
                    </a:lnTo>
                    <a:cubicBezTo>
                      <a:pt x="132" y="311"/>
                      <a:pt x="132" y="346"/>
                      <a:pt x="132" y="376"/>
                    </a:cubicBezTo>
                    <a:cubicBezTo>
                      <a:pt x="138" y="401"/>
                      <a:pt x="138" y="424"/>
                      <a:pt x="138" y="442"/>
                    </a:cubicBezTo>
                    <a:lnTo>
                      <a:pt x="138" y="448"/>
                    </a:lnTo>
                    <a:cubicBezTo>
                      <a:pt x="143" y="478"/>
                      <a:pt x="143" y="514"/>
                      <a:pt x="143" y="544"/>
                    </a:cubicBezTo>
                    <a:cubicBezTo>
                      <a:pt x="149" y="572"/>
                      <a:pt x="149" y="602"/>
                      <a:pt x="149" y="633"/>
                    </a:cubicBezTo>
                    <a:cubicBezTo>
                      <a:pt x="155" y="651"/>
                      <a:pt x="155" y="668"/>
                      <a:pt x="155" y="687"/>
                    </a:cubicBezTo>
                    <a:lnTo>
                      <a:pt x="155" y="715"/>
                    </a:lnTo>
                    <a:cubicBezTo>
                      <a:pt x="155" y="728"/>
                      <a:pt x="155" y="740"/>
                      <a:pt x="162" y="751"/>
                    </a:cubicBezTo>
                    <a:lnTo>
                      <a:pt x="162" y="811"/>
                    </a:lnTo>
                    <a:lnTo>
                      <a:pt x="162" y="817"/>
                    </a:lnTo>
                    <a:cubicBezTo>
                      <a:pt x="179" y="1116"/>
                      <a:pt x="185" y="1414"/>
                      <a:pt x="179" y="1706"/>
                    </a:cubicBezTo>
                    <a:lnTo>
                      <a:pt x="179" y="1730"/>
                    </a:lnTo>
                    <a:lnTo>
                      <a:pt x="179" y="1832"/>
                    </a:lnTo>
                    <a:lnTo>
                      <a:pt x="179" y="1843"/>
                    </a:lnTo>
                    <a:lnTo>
                      <a:pt x="179" y="1945"/>
                    </a:lnTo>
                    <a:lnTo>
                      <a:pt x="173" y="2082"/>
                    </a:lnTo>
                    <a:cubicBezTo>
                      <a:pt x="173" y="2154"/>
                      <a:pt x="168" y="2231"/>
                      <a:pt x="168" y="2302"/>
                    </a:cubicBezTo>
                    <a:lnTo>
                      <a:pt x="162" y="2338"/>
                    </a:lnTo>
                    <a:lnTo>
                      <a:pt x="162" y="2391"/>
                    </a:lnTo>
                    <a:lnTo>
                      <a:pt x="162" y="2440"/>
                    </a:lnTo>
                    <a:lnTo>
                      <a:pt x="155" y="2440"/>
                    </a:lnTo>
                    <a:lnTo>
                      <a:pt x="155" y="2517"/>
                    </a:lnTo>
                    <a:lnTo>
                      <a:pt x="155" y="2523"/>
                    </a:lnTo>
                    <a:cubicBezTo>
                      <a:pt x="155" y="2528"/>
                      <a:pt x="155" y="2534"/>
                      <a:pt x="149" y="2547"/>
                    </a:cubicBezTo>
                    <a:cubicBezTo>
                      <a:pt x="149" y="2576"/>
                      <a:pt x="149" y="2606"/>
                      <a:pt x="143" y="2641"/>
                    </a:cubicBezTo>
                    <a:lnTo>
                      <a:pt x="143" y="2647"/>
                    </a:lnTo>
                    <a:cubicBezTo>
                      <a:pt x="143" y="2713"/>
                      <a:pt x="138" y="2773"/>
                      <a:pt x="132" y="2839"/>
                    </a:cubicBezTo>
                    <a:cubicBezTo>
                      <a:pt x="132" y="2850"/>
                      <a:pt x="126" y="2862"/>
                      <a:pt x="126" y="2880"/>
                    </a:cubicBezTo>
                    <a:cubicBezTo>
                      <a:pt x="126" y="2905"/>
                      <a:pt x="119" y="2933"/>
                      <a:pt x="119" y="2958"/>
                    </a:cubicBezTo>
                    <a:cubicBezTo>
                      <a:pt x="119" y="2969"/>
                      <a:pt x="119" y="2982"/>
                      <a:pt x="113" y="2988"/>
                    </a:cubicBezTo>
                    <a:cubicBezTo>
                      <a:pt x="113" y="3018"/>
                      <a:pt x="108" y="3048"/>
                      <a:pt x="108" y="3076"/>
                    </a:cubicBezTo>
                    <a:lnTo>
                      <a:pt x="108" y="3101"/>
                    </a:lnTo>
                    <a:cubicBezTo>
                      <a:pt x="96" y="3197"/>
                      <a:pt x="83" y="3304"/>
                      <a:pt x="66" y="3411"/>
                    </a:cubicBezTo>
                    <a:lnTo>
                      <a:pt x="66" y="3428"/>
                    </a:lnTo>
                    <a:cubicBezTo>
                      <a:pt x="66" y="3434"/>
                      <a:pt x="66" y="3447"/>
                      <a:pt x="60" y="3453"/>
                    </a:cubicBezTo>
                    <a:lnTo>
                      <a:pt x="60" y="3464"/>
                    </a:lnTo>
                    <a:cubicBezTo>
                      <a:pt x="55" y="3506"/>
                      <a:pt x="48" y="3541"/>
                      <a:pt x="42" y="3584"/>
                    </a:cubicBezTo>
                    <a:lnTo>
                      <a:pt x="42" y="3602"/>
                    </a:lnTo>
                    <a:cubicBezTo>
                      <a:pt x="36" y="3626"/>
                      <a:pt x="36" y="3643"/>
                      <a:pt x="30" y="3667"/>
                    </a:cubicBezTo>
                    <a:lnTo>
                      <a:pt x="30" y="3685"/>
                    </a:lnTo>
                    <a:lnTo>
                      <a:pt x="30" y="3697"/>
                    </a:lnTo>
                    <a:cubicBezTo>
                      <a:pt x="25" y="3703"/>
                      <a:pt x="25" y="3709"/>
                      <a:pt x="25" y="3715"/>
                    </a:cubicBezTo>
                    <a:lnTo>
                      <a:pt x="25" y="3720"/>
                    </a:lnTo>
                    <a:cubicBezTo>
                      <a:pt x="25" y="3727"/>
                      <a:pt x="25" y="3733"/>
                      <a:pt x="19" y="3739"/>
                    </a:cubicBezTo>
                    <a:lnTo>
                      <a:pt x="19" y="3745"/>
                    </a:lnTo>
                    <a:cubicBezTo>
                      <a:pt x="12" y="3780"/>
                      <a:pt x="6" y="3816"/>
                      <a:pt x="0" y="3852"/>
                    </a:cubicBezTo>
                    <a:lnTo>
                      <a:pt x="0" y="3871"/>
                    </a:lnTo>
                    <a:lnTo>
                      <a:pt x="454" y="3871"/>
                    </a:lnTo>
                    <a:cubicBezTo>
                      <a:pt x="490" y="3871"/>
                      <a:pt x="525" y="3840"/>
                      <a:pt x="537" y="3805"/>
                    </a:cubicBezTo>
                    <a:cubicBezTo>
                      <a:pt x="537" y="3799"/>
                      <a:pt x="537" y="3792"/>
                      <a:pt x="543" y="3786"/>
                    </a:cubicBezTo>
                    <a:cubicBezTo>
                      <a:pt x="548" y="3756"/>
                      <a:pt x="555" y="3720"/>
                      <a:pt x="567" y="3685"/>
                    </a:cubicBezTo>
                    <a:lnTo>
                      <a:pt x="573" y="3673"/>
                    </a:lnTo>
                    <a:cubicBezTo>
                      <a:pt x="591" y="3596"/>
                      <a:pt x="608" y="3513"/>
                      <a:pt x="627" y="3434"/>
                    </a:cubicBezTo>
                    <a:lnTo>
                      <a:pt x="633" y="3417"/>
                    </a:lnTo>
                    <a:cubicBezTo>
                      <a:pt x="812" y="2600"/>
                      <a:pt x="865" y="1741"/>
                      <a:pt x="793" y="853"/>
                    </a:cubicBezTo>
                    <a:cubicBezTo>
                      <a:pt x="782" y="751"/>
                      <a:pt x="776" y="651"/>
                      <a:pt x="763" y="544"/>
                    </a:cubicBezTo>
                    <a:cubicBezTo>
                      <a:pt x="752" y="436"/>
                      <a:pt x="734" y="335"/>
                      <a:pt x="721" y="228"/>
                    </a:cubicBezTo>
                    <a:cubicBezTo>
                      <a:pt x="716" y="173"/>
                      <a:pt x="704" y="120"/>
                      <a:pt x="699" y="66"/>
                    </a:cubicBezTo>
                    <a:cubicBezTo>
                      <a:pt x="691" y="30"/>
                      <a:pt x="656" y="0"/>
                      <a:pt x="620" y="0"/>
                    </a:cubicBezTo>
                    <a:close/>
                  </a:path>
                </a:pathLst>
              </a:custGeom>
              <a:solidFill>
                <a:srgbClr val="9B5C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50"/>
              <p:cNvSpPr/>
              <p:nvPr/>
            </p:nvSpPr>
            <p:spPr>
              <a:xfrm>
                <a:off x="4718104" y="3341786"/>
                <a:ext cx="43974" cy="601861"/>
              </a:xfrm>
              <a:custGeom>
                <a:avLst/>
                <a:gdLst/>
                <a:ahLst/>
                <a:cxnLst/>
                <a:rect l="l" t="t" r="r" b="b"/>
                <a:pathLst>
                  <a:path w="281" h="3846" extrusionOk="0">
                    <a:moveTo>
                      <a:pt x="137" y="1"/>
                    </a:moveTo>
                    <a:cubicBezTo>
                      <a:pt x="0" y="1372"/>
                      <a:pt x="42" y="2684"/>
                      <a:pt x="239" y="3846"/>
                    </a:cubicBezTo>
                    <a:lnTo>
                      <a:pt x="280" y="3846"/>
                    </a:lnTo>
                    <a:cubicBezTo>
                      <a:pt x="269" y="3780"/>
                      <a:pt x="263" y="3721"/>
                      <a:pt x="250" y="3655"/>
                    </a:cubicBezTo>
                    <a:cubicBezTo>
                      <a:pt x="239" y="3572"/>
                      <a:pt x="228" y="3488"/>
                      <a:pt x="215" y="3399"/>
                    </a:cubicBezTo>
                    <a:cubicBezTo>
                      <a:pt x="77" y="2356"/>
                      <a:pt x="60" y="1199"/>
                      <a:pt x="179" y="1"/>
                    </a:cubicBezTo>
                    <a:close/>
                  </a:path>
                </a:pathLst>
              </a:custGeom>
              <a:solidFill>
                <a:srgbClr val="2B1A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50"/>
              <p:cNvSpPr/>
              <p:nvPr/>
            </p:nvSpPr>
            <p:spPr>
              <a:xfrm>
                <a:off x="4717165" y="3339908"/>
                <a:ext cx="46635" cy="60577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871" extrusionOk="0">
                    <a:moveTo>
                      <a:pt x="173" y="24"/>
                    </a:moveTo>
                    <a:cubicBezTo>
                      <a:pt x="55" y="1205"/>
                      <a:pt x="66" y="2344"/>
                      <a:pt x="209" y="3411"/>
                    </a:cubicBezTo>
                    <a:cubicBezTo>
                      <a:pt x="221" y="3500"/>
                      <a:pt x="234" y="3584"/>
                      <a:pt x="245" y="3667"/>
                    </a:cubicBezTo>
                    <a:cubicBezTo>
                      <a:pt x="251" y="3727"/>
                      <a:pt x="262" y="3786"/>
                      <a:pt x="275" y="3846"/>
                    </a:cubicBezTo>
                    <a:lnTo>
                      <a:pt x="256" y="3846"/>
                    </a:lnTo>
                    <a:cubicBezTo>
                      <a:pt x="60" y="2671"/>
                      <a:pt x="25" y="1354"/>
                      <a:pt x="155" y="24"/>
                    </a:cubicBezTo>
                    <a:close/>
                    <a:moveTo>
                      <a:pt x="138" y="0"/>
                    </a:moveTo>
                    <a:lnTo>
                      <a:pt x="132" y="7"/>
                    </a:lnTo>
                    <a:cubicBezTo>
                      <a:pt x="0" y="1348"/>
                      <a:pt x="36" y="2677"/>
                      <a:pt x="234" y="3858"/>
                    </a:cubicBezTo>
                    <a:lnTo>
                      <a:pt x="234" y="3871"/>
                    </a:lnTo>
                    <a:lnTo>
                      <a:pt x="298" y="3871"/>
                    </a:lnTo>
                    <a:lnTo>
                      <a:pt x="298" y="3852"/>
                    </a:lnTo>
                    <a:cubicBezTo>
                      <a:pt x="286" y="3792"/>
                      <a:pt x="281" y="3727"/>
                      <a:pt x="269" y="3667"/>
                    </a:cubicBezTo>
                    <a:cubicBezTo>
                      <a:pt x="256" y="3584"/>
                      <a:pt x="245" y="3494"/>
                      <a:pt x="234" y="3411"/>
                    </a:cubicBezTo>
                    <a:cubicBezTo>
                      <a:pt x="90" y="2338"/>
                      <a:pt x="78" y="1193"/>
                      <a:pt x="198" y="13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rgbClr val="2B1A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50"/>
              <p:cNvSpPr/>
              <p:nvPr/>
            </p:nvSpPr>
            <p:spPr>
              <a:xfrm>
                <a:off x="4820763" y="3341786"/>
                <a:ext cx="15806" cy="601861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846" extrusionOk="0">
                    <a:moveTo>
                      <a:pt x="48" y="1"/>
                    </a:moveTo>
                    <a:cubicBezTo>
                      <a:pt x="1" y="1372"/>
                      <a:pt x="12" y="2684"/>
                      <a:pt x="78" y="3846"/>
                    </a:cubicBezTo>
                    <a:lnTo>
                      <a:pt x="101" y="3846"/>
                    </a:lnTo>
                    <a:cubicBezTo>
                      <a:pt x="37" y="2684"/>
                      <a:pt x="24" y="1372"/>
                      <a:pt x="72" y="1"/>
                    </a:cubicBezTo>
                    <a:close/>
                  </a:path>
                </a:pathLst>
              </a:custGeom>
              <a:solidFill>
                <a:srgbClr val="2B1A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50"/>
              <p:cNvSpPr/>
              <p:nvPr/>
            </p:nvSpPr>
            <p:spPr>
              <a:xfrm>
                <a:off x="4818729" y="3339908"/>
                <a:ext cx="19875" cy="605773"/>
              </a:xfrm>
              <a:custGeom>
                <a:avLst/>
                <a:gdLst/>
                <a:ahLst/>
                <a:cxnLst/>
                <a:rect l="l" t="t" r="r" b="b"/>
                <a:pathLst>
                  <a:path w="127" h="3871" extrusionOk="0">
                    <a:moveTo>
                      <a:pt x="44" y="1638"/>
                    </a:moveTo>
                    <a:lnTo>
                      <a:pt x="44" y="1638"/>
                    </a:lnTo>
                    <a:cubicBezTo>
                      <a:pt x="44" y="2405"/>
                      <a:pt x="64" y="3152"/>
                      <a:pt x="102" y="3846"/>
                    </a:cubicBezTo>
                    <a:cubicBezTo>
                      <a:pt x="64" y="3151"/>
                      <a:pt x="44" y="2406"/>
                      <a:pt x="44" y="1638"/>
                    </a:cubicBezTo>
                    <a:close/>
                    <a:moveTo>
                      <a:pt x="50" y="0"/>
                    </a:moveTo>
                    <a:lnTo>
                      <a:pt x="50" y="13"/>
                    </a:lnTo>
                    <a:cubicBezTo>
                      <a:pt x="1" y="1348"/>
                      <a:pt x="14" y="2677"/>
                      <a:pt x="78" y="3858"/>
                    </a:cubicBezTo>
                    <a:lnTo>
                      <a:pt x="78" y="3871"/>
                    </a:lnTo>
                    <a:lnTo>
                      <a:pt x="127" y="3871"/>
                    </a:lnTo>
                    <a:lnTo>
                      <a:pt x="127" y="3858"/>
                    </a:lnTo>
                    <a:cubicBezTo>
                      <a:pt x="61" y="2677"/>
                      <a:pt x="50" y="1348"/>
                      <a:pt x="97" y="13"/>
                    </a:cubicBez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2B1A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50"/>
              <p:cNvSpPr/>
              <p:nvPr/>
            </p:nvSpPr>
            <p:spPr>
              <a:xfrm>
                <a:off x="4664897" y="3329736"/>
                <a:ext cx="414392" cy="12206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78" extrusionOk="0">
                    <a:moveTo>
                      <a:pt x="37" y="1"/>
                    </a:moveTo>
                    <a:cubicBezTo>
                      <a:pt x="12" y="1"/>
                      <a:pt x="1" y="18"/>
                      <a:pt x="1" y="42"/>
                    </a:cubicBezTo>
                    <a:lnTo>
                      <a:pt x="1" y="78"/>
                    </a:lnTo>
                    <a:lnTo>
                      <a:pt x="2642" y="78"/>
                    </a:lnTo>
                    <a:lnTo>
                      <a:pt x="2642" y="42"/>
                    </a:lnTo>
                    <a:cubicBezTo>
                      <a:pt x="2648" y="18"/>
                      <a:pt x="2629" y="1"/>
                      <a:pt x="2612" y="1"/>
                    </a:cubicBezTo>
                    <a:close/>
                  </a:path>
                </a:pathLst>
              </a:custGeom>
              <a:solidFill>
                <a:srgbClr val="2B1A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50"/>
              <p:cNvSpPr/>
              <p:nvPr/>
            </p:nvSpPr>
            <p:spPr>
              <a:xfrm>
                <a:off x="4663019" y="3327701"/>
                <a:ext cx="417209" cy="16118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103" extrusionOk="0">
                    <a:moveTo>
                      <a:pt x="2624" y="25"/>
                    </a:moveTo>
                    <a:cubicBezTo>
                      <a:pt x="2630" y="25"/>
                      <a:pt x="2636" y="31"/>
                      <a:pt x="2636" y="31"/>
                    </a:cubicBezTo>
                    <a:cubicBezTo>
                      <a:pt x="2641" y="37"/>
                      <a:pt x="2641" y="42"/>
                      <a:pt x="2641" y="55"/>
                    </a:cubicBezTo>
                    <a:lnTo>
                      <a:pt x="2641" y="78"/>
                    </a:lnTo>
                    <a:lnTo>
                      <a:pt x="24" y="78"/>
                    </a:lnTo>
                    <a:lnTo>
                      <a:pt x="24" y="55"/>
                    </a:lnTo>
                    <a:cubicBezTo>
                      <a:pt x="24" y="42"/>
                      <a:pt x="24" y="37"/>
                      <a:pt x="30" y="31"/>
                    </a:cubicBezTo>
                    <a:cubicBezTo>
                      <a:pt x="36" y="31"/>
                      <a:pt x="43" y="25"/>
                      <a:pt x="49" y="25"/>
                    </a:cubicBezTo>
                    <a:close/>
                    <a:moveTo>
                      <a:pt x="49" y="1"/>
                    </a:moveTo>
                    <a:cubicBezTo>
                      <a:pt x="36" y="1"/>
                      <a:pt x="24" y="7"/>
                      <a:pt x="13" y="14"/>
                    </a:cubicBezTo>
                    <a:cubicBezTo>
                      <a:pt x="7" y="25"/>
                      <a:pt x="0" y="37"/>
                      <a:pt x="0" y="55"/>
                    </a:cubicBezTo>
                    <a:lnTo>
                      <a:pt x="0" y="102"/>
                    </a:lnTo>
                    <a:lnTo>
                      <a:pt x="2666" y="102"/>
                    </a:lnTo>
                    <a:lnTo>
                      <a:pt x="2666" y="55"/>
                    </a:lnTo>
                    <a:cubicBezTo>
                      <a:pt x="2666" y="37"/>
                      <a:pt x="2666" y="25"/>
                      <a:pt x="2654" y="14"/>
                    </a:cubicBezTo>
                    <a:cubicBezTo>
                      <a:pt x="2647" y="7"/>
                      <a:pt x="2636" y="1"/>
                      <a:pt x="2624" y="1"/>
                    </a:cubicBezTo>
                    <a:close/>
                  </a:path>
                </a:pathLst>
              </a:custGeom>
              <a:solidFill>
                <a:srgbClr val="2B1A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50"/>
              <p:cNvSpPr/>
              <p:nvPr/>
            </p:nvSpPr>
            <p:spPr>
              <a:xfrm>
                <a:off x="4629383" y="3613298"/>
                <a:ext cx="192173" cy="148509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949" extrusionOk="0">
                    <a:moveTo>
                      <a:pt x="0" y="0"/>
                    </a:moveTo>
                    <a:cubicBezTo>
                      <a:pt x="6" y="281"/>
                      <a:pt x="23" y="561"/>
                      <a:pt x="53" y="829"/>
                    </a:cubicBezTo>
                    <a:lnTo>
                      <a:pt x="488" y="877"/>
                    </a:lnTo>
                    <a:lnTo>
                      <a:pt x="1211" y="949"/>
                    </a:lnTo>
                    <a:lnTo>
                      <a:pt x="1228" y="173"/>
                    </a:lnTo>
                    <a:lnTo>
                      <a:pt x="417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50"/>
              <p:cNvSpPr/>
              <p:nvPr/>
            </p:nvSpPr>
            <p:spPr>
              <a:xfrm>
                <a:off x="4987584" y="3341786"/>
                <a:ext cx="40532" cy="60186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3846" extrusionOk="0">
                    <a:moveTo>
                      <a:pt x="102" y="1"/>
                    </a:moveTo>
                    <a:cubicBezTo>
                      <a:pt x="108" y="42"/>
                      <a:pt x="108" y="84"/>
                      <a:pt x="115" y="125"/>
                    </a:cubicBezTo>
                    <a:lnTo>
                      <a:pt x="115" y="144"/>
                    </a:lnTo>
                    <a:cubicBezTo>
                      <a:pt x="121" y="161"/>
                      <a:pt x="121" y="180"/>
                      <a:pt x="121" y="203"/>
                    </a:cubicBezTo>
                    <a:lnTo>
                      <a:pt x="121" y="216"/>
                    </a:lnTo>
                    <a:cubicBezTo>
                      <a:pt x="127" y="233"/>
                      <a:pt x="127" y="246"/>
                      <a:pt x="127" y="263"/>
                    </a:cubicBezTo>
                    <a:lnTo>
                      <a:pt x="127" y="269"/>
                    </a:lnTo>
                    <a:cubicBezTo>
                      <a:pt x="132" y="299"/>
                      <a:pt x="132" y="334"/>
                      <a:pt x="132" y="364"/>
                    </a:cubicBezTo>
                    <a:cubicBezTo>
                      <a:pt x="138" y="389"/>
                      <a:pt x="138" y="412"/>
                      <a:pt x="138" y="436"/>
                    </a:cubicBezTo>
                    <a:cubicBezTo>
                      <a:pt x="144" y="460"/>
                      <a:pt x="144" y="477"/>
                      <a:pt x="144" y="502"/>
                    </a:cubicBezTo>
                    <a:lnTo>
                      <a:pt x="144" y="532"/>
                    </a:lnTo>
                    <a:cubicBezTo>
                      <a:pt x="151" y="560"/>
                      <a:pt x="151" y="590"/>
                      <a:pt x="151" y="621"/>
                    </a:cubicBezTo>
                    <a:cubicBezTo>
                      <a:pt x="157" y="651"/>
                      <a:pt x="157" y="675"/>
                      <a:pt x="157" y="703"/>
                    </a:cubicBezTo>
                    <a:cubicBezTo>
                      <a:pt x="162" y="734"/>
                      <a:pt x="162" y="764"/>
                      <a:pt x="162" y="799"/>
                    </a:cubicBezTo>
                    <a:lnTo>
                      <a:pt x="162" y="805"/>
                    </a:lnTo>
                    <a:cubicBezTo>
                      <a:pt x="180" y="1104"/>
                      <a:pt x="187" y="1402"/>
                      <a:pt x="180" y="1694"/>
                    </a:cubicBezTo>
                    <a:lnTo>
                      <a:pt x="180" y="1718"/>
                    </a:lnTo>
                    <a:lnTo>
                      <a:pt x="180" y="1820"/>
                    </a:lnTo>
                    <a:lnTo>
                      <a:pt x="180" y="1831"/>
                    </a:lnTo>
                    <a:lnTo>
                      <a:pt x="180" y="1933"/>
                    </a:lnTo>
                    <a:lnTo>
                      <a:pt x="180" y="1963"/>
                    </a:lnTo>
                    <a:cubicBezTo>
                      <a:pt x="180" y="1991"/>
                      <a:pt x="174" y="2027"/>
                      <a:pt x="174" y="2057"/>
                    </a:cubicBezTo>
                    <a:lnTo>
                      <a:pt x="174" y="2070"/>
                    </a:lnTo>
                    <a:cubicBezTo>
                      <a:pt x="174" y="2147"/>
                      <a:pt x="168" y="2219"/>
                      <a:pt x="168" y="2290"/>
                    </a:cubicBezTo>
                    <a:lnTo>
                      <a:pt x="168" y="2302"/>
                    </a:lnTo>
                    <a:cubicBezTo>
                      <a:pt x="162" y="2326"/>
                      <a:pt x="162" y="2349"/>
                      <a:pt x="162" y="2368"/>
                    </a:cubicBezTo>
                    <a:lnTo>
                      <a:pt x="162" y="2379"/>
                    </a:lnTo>
                    <a:lnTo>
                      <a:pt x="162" y="2428"/>
                    </a:lnTo>
                    <a:lnTo>
                      <a:pt x="157" y="2433"/>
                    </a:lnTo>
                    <a:lnTo>
                      <a:pt x="157" y="2511"/>
                    </a:lnTo>
                    <a:cubicBezTo>
                      <a:pt x="157" y="2516"/>
                      <a:pt x="157" y="2522"/>
                      <a:pt x="151" y="2535"/>
                    </a:cubicBezTo>
                    <a:cubicBezTo>
                      <a:pt x="151" y="2564"/>
                      <a:pt x="151" y="2599"/>
                      <a:pt x="144" y="2629"/>
                    </a:cubicBezTo>
                    <a:lnTo>
                      <a:pt x="144" y="2635"/>
                    </a:lnTo>
                    <a:cubicBezTo>
                      <a:pt x="144" y="2671"/>
                      <a:pt x="138" y="2707"/>
                      <a:pt x="138" y="2742"/>
                    </a:cubicBezTo>
                    <a:cubicBezTo>
                      <a:pt x="138" y="2767"/>
                      <a:pt x="132" y="2797"/>
                      <a:pt x="132" y="2827"/>
                    </a:cubicBezTo>
                    <a:cubicBezTo>
                      <a:pt x="132" y="2838"/>
                      <a:pt x="127" y="2850"/>
                      <a:pt x="127" y="2868"/>
                    </a:cubicBezTo>
                    <a:cubicBezTo>
                      <a:pt x="127" y="2893"/>
                      <a:pt x="121" y="2921"/>
                      <a:pt x="121" y="2946"/>
                    </a:cubicBezTo>
                    <a:cubicBezTo>
                      <a:pt x="121" y="2957"/>
                      <a:pt x="121" y="2970"/>
                      <a:pt x="115" y="2981"/>
                    </a:cubicBezTo>
                    <a:cubicBezTo>
                      <a:pt x="115" y="3011"/>
                      <a:pt x="108" y="3042"/>
                      <a:pt x="108" y="3064"/>
                    </a:cubicBezTo>
                    <a:lnTo>
                      <a:pt x="108" y="3089"/>
                    </a:lnTo>
                    <a:cubicBezTo>
                      <a:pt x="97" y="3190"/>
                      <a:pt x="85" y="3298"/>
                      <a:pt x="67" y="3399"/>
                    </a:cubicBezTo>
                    <a:lnTo>
                      <a:pt x="67" y="3416"/>
                    </a:lnTo>
                    <a:cubicBezTo>
                      <a:pt x="67" y="3429"/>
                      <a:pt x="61" y="3441"/>
                      <a:pt x="61" y="3452"/>
                    </a:cubicBezTo>
                    <a:cubicBezTo>
                      <a:pt x="55" y="3494"/>
                      <a:pt x="49" y="3537"/>
                      <a:pt x="44" y="3578"/>
                    </a:cubicBezTo>
                    <a:lnTo>
                      <a:pt x="44" y="3590"/>
                    </a:lnTo>
                    <a:cubicBezTo>
                      <a:pt x="37" y="3614"/>
                      <a:pt x="37" y="3637"/>
                      <a:pt x="31" y="3655"/>
                    </a:cubicBezTo>
                    <a:lnTo>
                      <a:pt x="31" y="3673"/>
                    </a:lnTo>
                    <a:lnTo>
                      <a:pt x="31" y="3685"/>
                    </a:lnTo>
                    <a:cubicBezTo>
                      <a:pt x="25" y="3691"/>
                      <a:pt x="25" y="3703"/>
                      <a:pt x="25" y="3708"/>
                    </a:cubicBezTo>
                    <a:cubicBezTo>
                      <a:pt x="25" y="3715"/>
                      <a:pt x="25" y="3721"/>
                      <a:pt x="19" y="3727"/>
                    </a:cubicBezTo>
                    <a:lnTo>
                      <a:pt x="19" y="3738"/>
                    </a:lnTo>
                    <a:cubicBezTo>
                      <a:pt x="14" y="3774"/>
                      <a:pt x="8" y="3810"/>
                      <a:pt x="1" y="3846"/>
                    </a:cubicBezTo>
                    <a:lnTo>
                      <a:pt x="55" y="3846"/>
                    </a:lnTo>
                    <a:cubicBezTo>
                      <a:pt x="61" y="3787"/>
                      <a:pt x="72" y="3733"/>
                      <a:pt x="79" y="3673"/>
                    </a:cubicBezTo>
                    <a:cubicBezTo>
                      <a:pt x="97" y="3590"/>
                      <a:pt x="108" y="3507"/>
                      <a:pt x="121" y="3416"/>
                    </a:cubicBezTo>
                    <a:cubicBezTo>
                      <a:pt x="228" y="2607"/>
                      <a:pt x="258" y="1724"/>
                      <a:pt x="215" y="805"/>
                    </a:cubicBezTo>
                    <a:cubicBezTo>
                      <a:pt x="210" y="716"/>
                      <a:pt x="204" y="621"/>
                      <a:pt x="198" y="532"/>
                    </a:cubicBezTo>
                    <a:cubicBezTo>
                      <a:pt x="198" y="502"/>
                      <a:pt x="193" y="466"/>
                      <a:pt x="193" y="436"/>
                    </a:cubicBezTo>
                    <a:cubicBezTo>
                      <a:pt x="187" y="364"/>
                      <a:pt x="180" y="287"/>
                      <a:pt x="174" y="216"/>
                    </a:cubicBezTo>
                    <a:cubicBezTo>
                      <a:pt x="168" y="144"/>
                      <a:pt x="162" y="72"/>
                      <a:pt x="157" y="1"/>
                    </a:cubicBezTo>
                    <a:close/>
                  </a:path>
                </a:pathLst>
              </a:custGeom>
              <a:solidFill>
                <a:srgbClr val="2B1A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50"/>
              <p:cNvSpPr/>
              <p:nvPr/>
            </p:nvSpPr>
            <p:spPr>
              <a:xfrm>
                <a:off x="4985862" y="3339908"/>
                <a:ext cx="43974" cy="605773"/>
              </a:xfrm>
              <a:custGeom>
                <a:avLst/>
                <a:gdLst/>
                <a:ahLst/>
                <a:cxnLst/>
                <a:rect l="l" t="t" r="r" b="b"/>
                <a:pathLst>
                  <a:path w="281" h="3871" extrusionOk="0">
                    <a:moveTo>
                      <a:pt x="155" y="24"/>
                    </a:moveTo>
                    <a:cubicBezTo>
                      <a:pt x="162" y="90"/>
                      <a:pt x="168" y="162"/>
                      <a:pt x="173" y="228"/>
                    </a:cubicBezTo>
                    <a:cubicBezTo>
                      <a:pt x="179" y="305"/>
                      <a:pt x="185" y="376"/>
                      <a:pt x="191" y="448"/>
                    </a:cubicBezTo>
                    <a:cubicBezTo>
                      <a:pt x="191" y="478"/>
                      <a:pt x="198" y="514"/>
                      <a:pt x="198" y="544"/>
                    </a:cubicBezTo>
                    <a:cubicBezTo>
                      <a:pt x="204" y="633"/>
                      <a:pt x="209" y="728"/>
                      <a:pt x="215" y="823"/>
                    </a:cubicBezTo>
                    <a:cubicBezTo>
                      <a:pt x="256" y="1724"/>
                      <a:pt x="226" y="2600"/>
                      <a:pt x="119" y="3428"/>
                    </a:cubicBezTo>
                    <a:cubicBezTo>
                      <a:pt x="108" y="3519"/>
                      <a:pt x="96" y="3602"/>
                      <a:pt x="78" y="3685"/>
                    </a:cubicBezTo>
                    <a:cubicBezTo>
                      <a:pt x="72" y="3739"/>
                      <a:pt x="66" y="3792"/>
                      <a:pt x="55" y="3846"/>
                    </a:cubicBezTo>
                    <a:lnTo>
                      <a:pt x="30" y="3846"/>
                    </a:lnTo>
                    <a:cubicBezTo>
                      <a:pt x="30" y="3810"/>
                      <a:pt x="36" y="3780"/>
                      <a:pt x="42" y="3750"/>
                    </a:cubicBezTo>
                    <a:lnTo>
                      <a:pt x="42" y="3745"/>
                    </a:lnTo>
                    <a:cubicBezTo>
                      <a:pt x="48" y="3739"/>
                      <a:pt x="48" y="3733"/>
                      <a:pt x="48" y="3727"/>
                    </a:cubicBezTo>
                    <a:lnTo>
                      <a:pt x="48" y="3720"/>
                    </a:lnTo>
                    <a:cubicBezTo>
                      <a:pt x="48" y="3709"/>
                      <a:pt x="48" y="3703"/>
                      <a:pt x="55" y="3697"/>
                    </a:cubicBezTo>
                    <a:lnTo>
                      <a:pt x="55" y="3692"/>
                    </a:lnTo>
                    <a:lnTo>
                      <a:pt x="55" y="3667"/>
                    </a:lnTo>
                    <a:cubicBezTo>
                      <a:pt x="60" y="3649"/>
                      <a:pt x="60" y="3626"/>
                      <a:pt x="66" y="3607"/>
                    </a:cubicBezTo>
                    <a:lnTo>
                      <a:pt x="66" y="3590"/>
                    </a:lnTo>
                    <a:cubicBezTo>
                      <a:pt x="72" y="3549"/>
                      <a:pt x="78" y="3506"/>
                      <a:pt x="83" y="3464"/>
                    </a:cubicBezTo>
                    <a:lnTo>
                      <a:pt x="83" y="3458"/>
                    </a:lnTo>
                    <a:cubicBezTo>
                      <a:pt x="90" y="3447"/>
                      <a:pt x="90" y="3441"/>
                      <a:pt x="90" y="3428"/>
                    </a:cubicBezTo>
                    <a:lnTo>
                      <a:pt x="90" y="3411"/>
                    </a:lnTo>
                    <a:cubicBezTo>
                      <a:pt x="108" y="3304"/>
                      <a:pt x="119" y="3202"/>
                      <a:pt x="132" y="3101"/>
                    </a:cubicBezTo>
                    <a:lnTo>
                      <a:pt x="132" y="3084"/>
                    </a:lnTo>
                    <a:cubicBezTo>
                      <a:pt x="132" y="3054"/>
                      <a:pt x="138" y="3023"/>
                      <a:pt x="138" y="2993"/>
                    </a:cubicBezTo>
                    <a:cubicBezTo>
                      <a:pt x="143" y="2982"/>
                      <a:pt x="143" y="2969"/>
                      <a:pt x="143" y="2958"/>
                    </a:cubicBezTo>
                    <a:cubicBezTo>
                      <a:pt x="143" y="2933"/>
                      <a:pt x="149" y="2905"/>
                      <a:pt x="149" y="2880"/>
                    </a:cubicBezTo>
                    <a:cubicBezTo>
                      <a:pt x="149" y="2862"/>
                      <a:pt x="155" y="2850"/>
                      <a:pt x="155" y="2839"/>
                    </a:cubicBezTo>
                    <a:cubicBezTo>
                      <a:pt x="155" y="2809"/>
                      <a:pt x="162" y="2785"/>
                      <a:pt x="162" y="2754"/>
                    </a:cubicBezTo>
                    <a:cubicBezTo>
                      <a:pt x="162" y="2719"/>
                      <a:pt x="168" y="2683"/>
                      <a:pt x="168" y="2654"/>
                    </a:cubicBezTo>
                    <a:lnTo>
                      <a:pt x="168" y="2641"/>
                    </a:lnTo>
                    <a:cubicBezTo>
                      <a:pt x="173" y="2611"/>
                      <a:pt x="173" y="2576"/>
                      <a:pt x="173" y="2547"/>
                    </a:cubicBezTo>
                    <a:cubicBezTo>
                      <a:pt x="179" y="2540"/>
                      <a:pt x="179" y="2528"/>
                      <a:pt x="179" y="2523"/>
                    </a:cubicBezTo>
                    <a:lnTo>
                      <a:pt x="179" y="2517"/>
                    </a:lnTo>
                    <a:lnTo>
                      <a:pt x="179" y="2445"/>
                    </a:lnTo>
                    <a:lnTo>
                      <a:pt x="185" y="2440"/>
                    </a:lnTo>
                    <a:lnTo>
                      <a:pt x="185" y="2391"/>
                    </a:lnTo>
                    <a:lnTo>
                      <a:pt x="191" y="2308"/>
                    </a:lnTo>
                    <a:lnTo>
                      <a:pt x="191" y="2302"/>
                    </a:lnTo>
                    <a:cubicBezTo>
                      <a:pt x="191" y="2231"/>
                      <a:pt x="198" y="2159"/>
                      <a:pt x="198" y="2088"/>
                    </a:cubicBezTo>
                    <a:lnTo>
                      <a:pt x="198" y="2075"/>
                    </a:lnTo>
                    <a:lnTo>
                      <a:pt x="204" y="1945"/>
                    </a:lnTo>
                    <a:lnTo>
                      <a:pt x="204" y="1843"/>
                    </a:lnTo>
                    <a:lnTo>
                      <a:pt x="204" y="1832"/>
                    </a:lnTo>
                    <a:lnTo>
                      <a:pt x="204" y="1730"/>
                    </a:lnTo>
                    <a:lnTo>
                      <a:pt x="204" y="1706"/>
                    </a:lnTo>
                    <a:cubicBezTo>
                      <a:pt x="209" y="1414"/>
                      <a:pt x="204" y="1109"/>
                      <a:pt x="185" y="817"/>
                    </a:cubicBezTo>
                    <a:lnTo>
                      <a:pt x="185" y="806"/>
                    </a:lnTo>
                    <a:cubicBezTo>
                      <a:pt x="185" y="776"/>
                      <a:pt x="185" y="746"/>
                      <a:pt x="179" y="715"/>
                    </a:cubicBezTo>
                    <a:lnTo>
                      <a:pt x="179" y="663"/>
                    </a:lnTo>
                    <a:lnTo>
                      <a:pt x="173" y="633"/>
                    </a:lnTo>
                    <a:cubicBezTo>
                      <a:pt x="173" y="602"/>
                      <a:pt x="173" y="572"/>
                      <a:pt x="168" y="544"/>
                    </a:cubicBezTo>
                    <a:lnTo>
                      <a:pt x="168" y="514"/>
                    </a:lnTo>
                    <a:cubicBezTo>
                      <a:pt x="168" y="489"/>
                      <a:pt x="168" y="465"/>
                      <a:pt x="162" y="442"/>
                    </a:cubicBezTo>
                    <a:cubicBezTo>
                      <a:pt x="162" y="418"/>
                      <a:pt x="162" y="401"/>
                      <a:pt x="155" y="376"/>
                    </a:cubicBezTo>
                    <a:cubicBezTo>
                      <a:pt x="155" y="341"/>
                      <a:pt x="155" y="311"/>
                      <a:pt x="149" y="281"/>
                    </a:cubicBezTo>
                    <a:lnTo>
                      <a:pt x="149" y="275"/>
                    </a:lnTo>
                    <a:lnTo>
                      <a:pt x="149" y="245"/>
                    </a:lnTo>
                    <a:lnTo>
                      <a:pt x="138" y="137"/>
                    </a:lnTo>
                    <a:cubicBezTo>
                      <a:pt x="132" y="96"/>
                      <a:pt x="132" y="60"/>
                      <a:pt x="126" y="24"/>
                    </a:cubicBezTo>
                    <a:close/>
                    <a:moveTo>
                      <a:pt x="102" y="0"/>
                    </a:moveTo>
                    <a:lnTo>
                      <a:pt x="102" y="13"/>
                    </a:lnTo>
                    <a:cubicBezTo>
                      <a:pt x="108" y="54"/>
                      <a:pt x="108" y="96"/>
                      <a:pt x="113" y="137"/>
                    </a:cubicBezTo>
                    <a:lnTo>
                      <a:pt x="126" y="245"/>
                    </a:lnTo>
                    <a:lnTo>
                      <a:pt x="126" y="275"/>
                    </a:lnTo>
                    <a:lnTo>
                      <a:pt x="126" y="281"/>
                    </a:lnTo>
                    <a:cubicBezTo>
                      <a:pt x="132" y="311"/>
                      <a:pt x="132" y="346"/>
                      <a:pt x="132" y="376"/>
                    </a:cubicBezTo>
                    <a:cubicBezTo>
                      <a:pt x="138" y="401"/>
                      <a:pt x="138" y="424"/>
                      <a:pt x="138" y="442"/>
                    </a:cubicBezTo>
                    <a:lnTo>
                      <a:pt x="138" y="448"/>
                    </a:lnTo>
                    <a:cubicBezTo>
                      <a:pt x="143" y="472"/>
                      <a:pt x="143" y="495"/>
                      <a:pt x="143" y="519"/>
                    </a:cubicBezTo>
                    <a:lnTo>
                      <a:pt x="143" y="544"/>
                    </a:lnTo>
                    <a:cubicBezTo>
                      <a:pt x="149" y="572"/>
                      <a:pt x="149" y="602"/>
                      <a:pt x="149" y="633"/>
                    </a:cubicBezTo>
                    <a:lnTo>
                      <a:pt x="155" y="663"/>
                    </a:lnTo>
                    <a:lnTo>
                      <a:pt x="155" y="715"/>
                    </a:lnTo>
                    <a:cubicBezTo>
                      <a:pt x="162" y="746"/>
                      <a:pt x="162" y="781"/>
                      <a:pt x="162" y="811"/>
                    </a:cubicBezTo>
                    <a:lnTo>
                      <a:pt x="162" y="817"/>
                    </a:lnTo>
                    <a:cubicBezTo>
                      <a:pt x="179" y="1116"/>
                      <a:pt x="185" y="1414"/>
                      <a:pt x="179" y="1706"/>
                    </a:cubicBezTo>
                    <a:lnTo>
                      <a:pt x="179" y="1730"/>
                    </a:lnTo>
                    <a:lnTo>
                      <a:pt x="179" y="1832"/>
                    </a:lnTo>
                    <a:lnTo>
                      <a:pt x="179" y="1843"/>
                    </a:lnTo>
                    <a:lnTo>
                      <a:pt x="179" y="1945"/>
                    </a:lnTo>
                    <a:lnTo>
                      <a:pt x="173" y="2082"/>
                    </a:lnTo>
                    <a:cubicBezTo>
                      <a:pt x="173" y="2159"/>
                      <a:pt x="168" y="2231"/>
                      <a:pt x="168" y="2302"/>
                    </a:cubicBezTo>
                    <a:lnTo>
                      <a:pt x="162" y="2391"/>
                    </a:lnTo>
                    <a:lnTo>
                      <a:pt x="162" y="2440"/>
                    </a:lnTo>
                    <a:lnTo>
                      <a:pt x="155" y="2440"/>
                    </a:lnTo>
                    <a:lnTo>
                      <a:pt x="155" y="2517"/>
                    </a:lnTo>
                    <a:lnTo>
                      <a:pt x="155" y="2523"/>
                    </a:lnTo>
                    <a:cubicBezTo>
                      <a:pt x="155" y="2528"/>
                      <a:pt x="155" y="2534"/>
                      <a:pt x="149" y="2547"/>
                    </a:cubicBezTo>
                    <a:cubicBezTo>
                      <a:pt x="149" y="2576"/>
                      <a:pt x="149" y="2606"/>
                      <a:pt x="143" y="2641"/>
                    </a:cubicBezTo>
                    <a:lnTo>
                      <a:pt x="143" y="2647"/>
                    </a:lnTo>
                    <a:cubicBezTo>
                      <a:pt x="143" y="2683"/>
                      <a:pt x="138" y="2719"/>
                      <a:pt x="138" y="2754"/>
                    </a:cubicBezTo>
                    <a:cubicBezTo>
                      <a:pt x="138" y="2779"/>
                      <a:pt x="132" y="2809"/>
                      <a:pt x="132" y="2839"/>
                    </a:cubicBezTo>
                    <a:cubicBezTo>
                      <a:pt x="132" y="2850"/>
                      <a:pt x="126" y="2862"/>
                      <a:pt x="126" y="2880"/>
                    </a:cubicBezTo>
                    <a:cubicBezTo>
                      <a:pt x="126" y="2905"/>
                      <a:pt x="119" y="2933"/>
                      <a:pt x="119" y="2958"/>
                    </a:cubicBezTo>
                    <a:cubicBezTo>
                      <a:pt x="119" y="2969"/>
                      <a:pt x="119" y="2982"/>
                      <a:pt x="113" y="2988"/>
                    </a:cubicBezTo>
                    <a:cubicBezTo>
                      <a:pt x="113" y="3018"/>
                      <a:pt x="108" y="3048"/>
                      <a:pt x="108" y="3076"/>
                    </a:cubicBezTo>
                    <a:lnTo>
                      <a:pt x="108" y="3101"/>
                    </a:lnTo>
                    <a:cubicBezTo>
                      <a:pt x="96" y="3197"/>
                      <a:pt x="83" y="3304"/>
                      <a:pt x="66" y="3411"/>
                    </a:cubicBezTo>
                    <a:lnTo>
                      <a:pt x="66" y="3428"/>
                    </a:lnTo>
                    <a:cubicBezTo>
                      <a:pt x="66" y="3434"/>
                      <a:pt x="66" y="3447"/>
                      <a:pt x="60" y="3453"/>
                    </a:cubicBezTo>
                    <a:lnTo>
                      <a:pt x="60" y="3464"/>
                    </a:lnTo>
                    <a:cubicBezTo>
                      <a:pt x="55" y="3506"/>
                      <a:pt x="48" y="3541"/>
                      <a:pt x="42" y="3584"/>
                    </a:cubicBezTo>
                    <a:lnTo>
                      <a:pt x="42" y="3602"/>
                    </a:lnTo>
                    <a:cubicBezTo>
                      <a:pt x="36" y="3626"/>
                      <a:pt x="36" y="3643"/>
                      <a:pt x="30" y="3667"/>
                    </a:cubicBezTo>
                    <a:lnTo>
                      <a:pt x="30" y="3685"/>
                    </a:lnTo>
                    <a:lnTo>
                      <a:pt x="30" y="3697"/>
                    </a:lnTo>
                    <a:cubicBezTo>
                      <a:pt x="25" y="3703"/>
                      <a:pt x="25" y="3709"/>
                      <a:pt x="25" y="3715"/>
                    </a:cubicBezTo>
                    <a:lnTo>
                      <a:pt x="25" y="3720"/>
                    </a:lnTo>
                    <a:cubicBezTo>
                      <a:pt x="25" y="3727"/>
                      <a:pt x="25" y="3733"/>
                      <a:pt x="19" y="3739"/>
                    </a:cubicBezTo>
                    <a:lnTo>
                      <a:pt x="19" y="3745"/>
                    </a:lnTo>
                    <a:cubicBezTo>
                      <a:pt x="12" y="3780"/>
                      <a:pt x="6" y="3816"/>
                      <a:pt x="0" y="3852"/>
                    </a:cubicBezTo>
                    <a:lnTo>
                      <a:pt x="0" y="3871"/>
                    </a:lnTo>
                    <a:lnTo>
                      <a:pt x="78" y="3871"/>
                    </a:lnTo>
                    <a:lnTo>
                      <a:pt x="78" y="3858"/>
                    </a:lnTo>
                    <a:cubicBezTo>
                      <a:pt x="83" y="3805"/>
                      <a:pt x="96" y="3745"/>
                      <a:pt x="102" y="3685"/>
                    </a:cubicBezTo>
                    <a:cubicBezTo>
                      <a:pt x="113" y="3607"/>
                      <a:pt x="132" y="3524"/>
                      <a:pt x="143" y="3428"/>
                    </a:cubicBezTo>
                    <a:cubicBezTo>
                      <a:pt x="251" y="2606"/>
                      <a:pt x="281" y="1724"/>
                      <a:pt x="239" y="817"/>
                    </a:cubicBezTo>
                    <a:cubicBezTo>
                      <a:pt x="234" y="728"/>
                      <a:pt x="226" y="633"/>
                      <a:pt x="221" y="544"/>
                    </a:cubicBezTo>
                    <a:cubicBezTo>
                      <a:pt x="221" y="508"/>
                      <a:pt x="215" y="478"/>
                      <a:pt x="215" y="448"/>
                    </a:cubicBezTo>
                    <a:cubicBezTo>
                      <a:pt x="209" y="371"/>
                      <a:pt x="204" y="299"/>
                      <a:pt x="198" y="228"/>
                    </a:cubicBezTo>
                    <a:cubicBezTo>
                      <a:pt x="191" y="156"/>
                      <a:pt x="185" y="84"/>
                      <a:pt x="179" y="7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2B1A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50"/>
              <p:cNvSpPr/>
              <p:nvPr/>
            </p:nvSpPr>
            <p:spPr>
              <a:xfrm>
                <a:off x="4632190" y="3375431"/>
                <a:ext cx="478711" cy="49607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317" extrusionOk="0">
                    <a:moveTo>
                      <a:pt x="48" y="1"/>
                    </a:moveTo>
                    <a:cubicBezTo>
                      <a:pt x="37" y="36"/>
                      <a:pt x="25" y="72"/>
                      <a:pt x="18" y="114"/>
                    </a:cubicBezTo>
                    <a:cubicBezTo>
                      <a:pt x="18" y="125"/>
                      <a:pt x="12" y="144"/>
                      <a:pt x="12" y="161"/>
                    </a:cubicBezTo>
                    <a:cubicBezTo>
                      <a:pt x="7" y="215"/>
                      <a:pt x="1" y="262"/>
                      <a:pt x="7" y="317"/>
                    </a:cubicBezTo>
                    <a:lnTo>
                      <a:pt x="3053" y="317"/>
                    </a:lnTo>
                    <a:cubicBezTo>
                      <a:pt x="3053" y="292"/>
                      <a:pt x="3059" y="268"/>
                      <a:pt x="3059" y="251"/>
                    </a:cubicBezTo>
                    <a:cubicBezTo>
                      <a:pt x="3059" y="238"/>
                      <a:pt x="3059" y="232"/>
                      <a:pt x="3053" y="221"/>
                    </a:cubicBezTo>
                    <a:lnTo>
                      <a:pt x="3053" y="215"/>
                    </a:lnTo>
                    <a:lnTo>
                      <a:pt x="3053" y="191"/>
                    </a:lnTo>
                    <a:lnTo>
                      <a:pt x="3053" y="185"/>
                    </a:lnTo>
                    <a:lnTo>
                      <a:pt x="3053" y="161"/>
                    </a:lnTo>
                    <a:lnTo>
                      <a:pt x="3053" y="155"/>
                    </a:lnTo>
                    <a:cubicBezTo>
                      <a:pt x="3047" y="144"/>
                      <a:pt x="3047" y="138"/>
                      <a:pt x="3047" y="125"/>
                    </a:cubicBezTo>
                    <a:cubicBezTo>
                      <a:pt x="3042" y="114"/>
                      <a:pt x="3042" y="108"/>
                      <a:pt x="3042" y="95"/>
                    </a:cubicBezTo>
                    <a:cubicBezTo>
                      <a:pt x="3036" y="89"/>
                      <a:pt x="3036" y="78"/>
                      <a:pt x="3036" y="66"/>
                    </a:cubicBezTo>
                    <a:cubicBezTo>
                      <a:pt x="3036" y="66"/>
                      <a:pt x="3030" y="66"/>
                      <a:pt x="3030" y="59"/>
                    </a:cubicBezTo>
                    <a:cubicBezTo>
                      <a:pt x="3030" y="54"/>
                      <a:pt x="3023" y="42"/>
                      <a:pt x="3023" y="31"/>
                    </a:cubicBezTo>
                    <a:cubicBezTo>
                      <a:pt x="3017" y="18"/>
                      <a:pt x="3017" y="12"/>
                      <a:pt x="3012" y="1"/>
                    </a:cubicBezTo>
                    <a:close/>
                  </a:path>
                </a:pathLst>
              </a:custGeom>
              <a:solidFill>
                <a:srgbClr val="FC51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50"/>
              <p:cNvSpPr/>
              <p:nvPr/>
            </p:nvSpPr>
            <p:spPr>
              <a:xfrm>
                <a:off x="4654725" y="3876360"/>
                <a:ext cx="433797" cy="40218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257" extrusionOk="0">
                    <a:moveTo>
                      <a:pt x="0" y="0"/>
                    </a:moveTo>
                    <a:cubicBezTo>
                      <a:pt x="0" y="25"/>
                      <a:pt x="6" y="42"/>
                      <a:pt x="6" y="60"/>
                    </a:cubicBezTo>
                    <a:cubicBezTo>
                      <a:pt x="6" y="85"/>
                      <a:pt x="12" y="108"/>
                      <a:pt x="17" y="132"/>
                    </a:cubicBezTo>
                    <a:cubicBezTo>
                      <a:pt x="30" y="174"/>
                      <a:pt x="42" y="215"/>
                      <a:pt x="66" y="257"/>
                    </a:cubicBezTo>
                    <a:lnTo>
                      <a:pt x="2713" y="257"/>
                    </a:lnTo>
                    <a:cubicBezTo>
                      <a:pt x="2749" y="185"/>
                      <a:pt x="2766" y="113"/>
                      <a:pt x="2772" y="36"/>
                    </a:cubicBezTo>
                    <a:lnTo>
                      <a:pt x="2772" y="0"/>
                    </a:lnTo>
                    <a:close/>
                  </a:path>
                </a:pathLst>
              </a:custGeom>
              <a:solidFill>
                <a:srgbClr val="FC51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50"/>
              <p:cNvSpPr/>
              <p:nvPr/>
            </p:nvSpPr>
            <p:spPr>
              <a:xfrm>
                <a:off x="4637824" y="3424882"/>
                <a:ext cx="470416" cy="48512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310" extrusionOk="0">
                    <a:moveTo>
                      <a:pt x="18" y="1"/>
                    </a:moveTo>
                    <a:cubicBezTo>
                      <a:pt x="12" y="42"/>
                      <a:pt x="6" y="84"/>
                      <a:pt x="1" y="125"/>
                    </a:cubicBezTo>
                    <a:lnTo>
                      <a:pt x="597" y="167"/>
                    </a:lnTo>
                    <a:lnTo>
                      <a:pt x="1193" y="203"/>
                    </a:lnTo>
                    <a:lnTo>
                      <a:pt x="1795" y="238"/>
                    </a:lnTo>
                    <a:lnTo>
                      <a:pt x="1837" y="238"/>
                    </a:lnTo>
                    <a:lnTo>
                      <a:pt x="2106" y="257"/>
                    </a:lnTo>
                    <a:lnTo>
                      <a:pt x="2397" y="274"/>
                    </a:lnTo>
                    <a:lnTo>
                      <a:pt x="2450" y="274"/>
                    </a:lnTo>
                    <a:lnTo>
                      <a:pt x="3006" y="310"/>
                    </a:lnTo>
                    <a:cubicBezTo>
                      <a:pt x="2994" y="208"/>
                      <a:pt x="2987" y="101"/>
                      <a:pt x="2976" y="1"/>
                    </a:cubicBezTo>
                    <a:close/>
                  </a:path>
                </a:pathLst>
              </a:custGeom>
              <a:solidFill>
                <a:srgbClr val="2B1A18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50"/>
              <p:cNvSpPr/>
              <p:nvPr/>
            </p:nvSpPr>
            <p:spPr>
              <a:xfrm>
                <a:off x="4636103" y="3422848"/>
                <a:ext cx="474016" cy="52581"/>
              </a:xfrm>
              <a:custGeom>
                <a:avLst/>
                <a:gdLst/>
                <a:ahLst/>
                <a:cxnLst/>
                <a:rect l="l" t="t" r="r" b="b"/>
                <a:pathLst>
                  <a:path w="3029" h="336" extrusionOk="0">
                    <a:moveTo>
                      <a:pt x="2975" y="25"/>
                    </a:moveTo>
                    <a:cubicBezTo>
                      <a:pt x="2987" y="121"/>
                      <a:pt x="2992" y="221"/>
                      <a:pt x="2998" y="311"/>
                    </a:cubicBezTo>
                    <a:lnTo>
                      <a:pt x="29" y="133"/>
                    </a:lnTo>
                    <a:cubicBezTo>
                      <a:pt x="29" y="97"/>
                      <a:pt x="36" y="61"/>
                      <a:pt x="42" y="25"/>
                    </a:cubicBezTo>
                    <a:close/>
                    <a:moveTo>
                      <a:pt x="17" y="1"/>
                    </a:moveTo>
                    <a:lnTo>
                      <a:pt x="17" y="14"/>
                    </a:lnTo>
                    <a:cubicBezTo>
                      <a:pt x="12" y="55"/>
                      <a:pt x="6" y="97"/>
                      <a:pt x="6" y="138"/>
                    </a:cubicBezTo>
                    <a:lnTo>
                      <a:pt x="0" y="150"/>
                    </a:lnTo>
                    <a:lnTo>
                      <a:pt x="3028" y="336"/>
                    </a:lnTo>
                    <a:lnTo>
                      <a:pt x="3028" y="323"/>
                    </a:lnTo>
                    <a:cubicBezTo>
                      <a:pt x="3017" y="221"/>
                      <a:pt x="3011" y="121"/>
                      <a:pt x="2998" y="14"/>
                    </a:cubicBezTo>
                    <a:lnTo>
                      <a:pt x="2992" y="1"/>
                    </a:lnTo>
                    <a:close/>
                  </a:path>
                </a:pathLst>
              </a:custGeom>
              <a:solidFill>
                <a:srgbClr val="9B5C31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50"/>
              <p:cNvSpPr/>
              <p:nvPr/>
            </p:nvSpPr>
            <p:spPr>
              <a:xfrm>
                <a:off x="4670531" y="3916422"/>
                <a:ext cx="402342" cy="16118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103" extrusionOk="0">
                    <a:moveTo>
                      <a:pt x="1" y="1"/>
                    </a:moveTo>
                    <a:cubicBezTo>
                      <a:pt x="6" y="13"/>
                      <a:pt x="12" y="25"/>
                      <a:pt x="12" y="36"/>
                    </a:cubicBezTo>
                    <a:lnTo>
                      <a:pt x="524" y="55"/>
                    </a:lnTo>
                    <a:lnTo>
                      <a:pt x="2045" y="91"/>
                    </a:lnTo>
                    <a:lnTo>
                      <a:pt x="2546" y="102"/>
                    </a:lnTo>
                    <a:cubicBezTo>
                      <a:pt x="2552" y="66"/>
                      <a:pt x="2563" y="36"/>
                      <a:pt x="2570" y="1"/>
                    </a:cubicBezTo>
                    <a:close/>
                  </a:path>
                </a:pathLst>
              </a:custGeom>
              <a:solidFill>
                <a:srgbClr val="2B1A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50"/>
              <p:cNvSpPr/>
              <p:nvPr/>
            </p:nvSpPr>
            <p:spPr>
              <a:xfrm>
                <a:off x="4668496" y="3914700"/>
                <a:ext cx="407037" cy="19718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126" extrusionOk="0">
                    <a:moveTo>
                      <a:pt x="2565" y="24"/>
                    </a:moveTo>
                    <a:cubicBezTo>
                      <a:pt x="2559" y="47"/>
                      <a:pt x="2553" y="72"/>
                      <a:pt x="2548" y="102"/>
                    </a:cubicBezTo>
                    <a:lnTo>
                      <a:pt x="37" y="42"/>
                    </a:lnTo>
                    <a:lnTo>
                      <a:pt x="31" y="24"/>
                    </a:lnTo>
                    <a:close/>
                    <a:moveTo>
                      <a:pt x="1" y="0"/>
                    </a:moveTo>
                    <a:lnTo>
                      <a:pt x="19" y="60"/>
                    </a:lnTo>
                    <a:lnTo>
                      <a:pt x="2053" y="113"/>
                    </a:lnTo>
                    <a:lnTo>
                      <a:pt x="2565" y="126"/>
                    </a:lnTo>
                    <a:lnTo>
                      <a:pt x="2571" y="113"/>
                    </a:lnTo>
                    <a:cubicBezTo>
                      <a:pt x="2576" y="83"/>
                      <a:pt x="2583" y="47"/>
                      <a:pt x="2595" y="12"/>
                    </a:cubicBezTo>
                    <a:lnTo>
                      <a:pt x="2601" y="0"/>
                    </a:lnTo>
                    <a:close/>
                  </a:path>
                </a:pathLst>
              </a:custGeom>
              <a:solidFill>
                <a:srgbClr val="2B1A18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64" name="Google Shape;3264;p50"/>
          <p:cNvGrpSpPr/>
          <p:nvPr/>
        </p:nvGrpSpPr>
        <p:grpSpPr>
          <a:xfrm>
            <a:off x="1882482" y="4599414"/>
            <a:ext cx="540748" cy="354626"/>
            <a:chOff x="2998925" y="1123600"/>
            <a:chExt cx="1154950" cy="757425"/>
          </a:xfrm>
        </p:grpSpPr>
        <p:sp>
          <p:nvSpPr>
            <p:cNvPr id="3265" name="Google Shape;3265;p50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50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50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50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50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50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50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50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50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50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50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50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50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50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9" name="Google Shape;3279;p50"/>
          <p:cNvGrpSpPr/>
          <p:nvPr/>
        </p:nvGrpSpPr>
        <p:grpSpPr>
          <a:xfrm>
            <a:off x="5" y="4048260"/>
            <a:ext cx="1465829" cy="896247"/>
            <a:chOff x="3472050" y="3119850"/>
            <a:chExt cx="1762025" cy="1077350"/>
          </a:xfrm>
        </p:grpSpPr>
        <p:sp>
          <p:nvSpPr>
            <p:cNvPr id="3280" name="Google Shape;3280;p50"/>
            <p:cNvSpPr/>
            <p:nvPr/>
          </p:nvSpPr>
          <p:spPr>
            <a:xfrm>
              <a:off x="3835200" y="3168400"/>
              <a:ext cx="401500" cy="408325"/>
            </a:xfrm>
            <a:custGeom>
              <a:avLst/>
              <a:gdLst/>
              <a:ahLst/>
              <a:cxnLst/>
              <a:rect l="l" t="t" r="r" b="b"/>
              <a:pathLst>
                <a:path w="16060" h="16333" extrusionOk="0">
                  <a:moveTo>
                    <a:pt x="6983" y="0"/>
                  </a:moveTo>
                  <a:cubicBezTo>
                    <a:pt x="6445" y="0"/>
                    <a:pt x="5927" y="133"/>
                    <a:pt x="5545" y="454"/>
                  </a:cubicBezTo>
                  <a:cubicBezTo>
                    <a:pt x="4789" y="1210"/>
                    <a:pt x="4213" y="3154"/>
                    <a:pt x="3133" y="3587"/>
                  </a:cubicBezTo>
                  <a:cubicBezTo>
                    <a:pt x="2989" y="3635"/>
                    <a:pt x="2825" y="3651"/>
                    <a:pt x="2649" y="3651"/>
                  </a:cubicBezTo>
                  <a:cubicBezTo>
                    <a:pt x="2297" y="3651"/>
                    <a:pt x="1897" y="3587"/>
                    <a:pt x="1512" y="3587"/>
                  </a:cubicBezTo>
                  <a:cubicBezTo>
                    <a:pt x="1044" y="3587"/>
                    <a:pt x="288" y="3731"/>
                    <a:pt x="144" y="4199"/>
                  </a:cubicBezTo>
                  <a:cubicBezTo>
                    <a:pt x="0" y="4631"/>
                    <a:pt x="288" y="5243"/>
                    <a:pt x="612" y="5531"/>
                  </a:cubicBezTo>
                  <a:cubicBezTo>
                    <a:pt x="1044" y="5855"/>
                    <a:pt x="1512" y="5855"/>
                    <a:pt x="2089" y="5999"/>
                  </a:cubicBezTo>
                  <a:cubicBezTo>
                    <a:pt x="7202" y="7043"/>
                    <a:pt x="11702" y="11256"/>
                    <a:pt x="12891" y="16333"/>
                  </a:cubicBezTo>
                  <a:cubicBezTo>
                    <a:pt x="13791" y="15901"/>
                    <a:pt x="14547" y="15289"/>
                    <a:pt x="16059" y="14245"/>
                  </a:cubicBezTo>
                  <a:cubicBezTo>
                    <a:pt x="15591" y="8988"/>
                    <a:pt x="13935" y="4199"/>
                    <a:pt x="9002" y="598"/>
                  </a:cubicBezTo>
                  <a:cubicBezTo>
                    <a:pt x="8483" y="245"/>
                    <a:pt x="7714" y="0"/>
                    <a:pt x="698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50"/>
            <p:cNvSpPr/>
            <p:nvPr/>
          </p:nvSpPr>
          <p:spPr>
            <a:xfrm>
              <a:off x="4543625" y="3345100"/>
              <a:ext cx="562625" cy="326150"/>
            </a:xfrm>
            <a:custGeom>
              <a:avLst/>
              <a:gdLst/>
              <a:ahLst/>
              <a:cxnLst/>
              <a:rect l="l" t="t" r="r" b="b"/>
              <a:pathLst>
                <a:path w="22505" h="13046" extrusionOk="0">
                  <a:moveTo>
                    <a:pt x="11879" y="0"/>
                  </a:moveTo>
                  <a:cubicBezTo>
                    <a:pt x="11288" y="0"/>
                    <a:pt x="10520" y="207"/>
                    <a:pt x="9470" y="731"/>
                  </a:cubicBezTo>
                  <a:cubicBezTo>
                    <a:pt x="7382" y="1776"/>
                    <a:pt x="3025" y="5088"/>
                    <a:pt x="1" y="9445"/>
                  </a:cubicBezTo>
                  <a:cubicBezTo>
                    <a:pt x="325" y="10921"/>
                    <a:pt x="1081" y="11533"/>
                    <a:pt x="1981" y="13046"/>
                  </a:cubicBezTo>
                  <a:cubicBezTo>
                    <a:pt x="5622" y="11564"/>
                    <a:pt x="9578" y="10836"/>
                    <a:pt x="13568" y="10836"/>
                  </a:cubicBezTo>
                  <a:cubicBezTo>
                    <a:pt x="15300" y="10836"/>
                    <a:pt x="17038" y="10973"/>
                    <a:pt x="18760" y="11245"/>
                  </a:cubicBezTo>
                  <a:cubicBezTo>
                    <a:pt x="19215" y="11299"/>
                    <a:pt x="19684" y="11352"/>
                    <a:pt x="20134" y="11352"/>
                  </a:cubicBezTo>
                  <a:cubicBezTo>
                    <a:pt x="20894" y="11352"/>
                    <a:pt x="21597" y="11199"/>
                    <a:pt x="22073" y="10633"/>
                  </a:cubicBezTo>
                  <a:cubicBezTo>
                    <a:pt x="22505" y="10165"/>
                    <a:pt x="22505" y="9445"/>
                    <a:pt x="22361" y="8833"/>
                  </a:cubicBezTo>
                  <a:cubicBezTo>
                    <a:pt x="21929" y="7033"/>
                    <a:pt x="20416" y="5520"/>
                    <a:pt x="18616" y="4764"/>
                  </a:cubicBezTo>
                  <a:cubicBezTo>
                    <a:pt x="17104" y="4332"/>
                    <a:pt x="15628" y="3288"/>
                    <a:pt x="14583" y="2064"/>
                  </a:cubicBezTo>
                  <a:cubicBezTo>
                    <a:pt x="13716" y="1222"/>
                    <a:pt x="13318" y="0"/>
                    <a:pt x="1187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50"/>
            <p:cNvSpPr/>
            <p:nvPr/>
          </p:nvSpPr>
          <p:spPr>
            <a:xfrm>
              <a:off x="4405000" y="3723300"/>
              <a:ext cx="506825" cy="431775"/>
            </a:xfrm>
            <a:custGeom>
              <a:avLst/>
              <a:gdLst/>
              <a:ahLst/>
              <a:cxnLst/>
              <a:rect l="l" t="t" r="r" b="b"/>
              <a:pathLst>
                <a:path w="20273" h="17271" extrusionOk="0">
                  <a:moveTo>
                    <a:pt x="2873" y="0"/>
                  </a:moveTo>
                  <a:cubicBezTo>
                    <a:pt x="1913" y="0"/>
                    <a:pt x="952" y="94"/>
                    <a:pt x="1" y="294"/>
                  </a:cubicBezTo>
                  <a:cubicBezTo>
                    <a:pt x="145" y="438"/>
                    <a:pt x="145" y="1050"/>
                    <a:pt x="469" y="1518"/>
                  </a:cubicBezTo>
                  <a:cubicBezTo>
                    <a:pt x="613" y="1950"/>
                    <a:pt x="1045" y="2238"/>
                    <a:pt x="1369" y="2563"/>
                  </a:cubicBezTo>
                  <a:cubicBezTo>
                    <a:pt x="4069" y="5407"/>
                    <a:pt x="6158" y="8864"/>
                    <a:pt x="7202" y="12608"/>
                  </a:cubicBezTo>
                  <a:cubicBezTo>
                    <a:pt x="7526" y="13653"/>
                    <a:pt x="7670" y="14697"/>
                    <a:pt x="8246" y="15597"/>
                  </a:cubicBezTo>
                  <a:cubicBezTo>
                    <a:pt x="8808" y="16555"/>
                    <a:pt x="9733" y="17271"/>
                    <a:pt x="10689" y="17271"/>
                  </a:cubicBezTo>
                  <a:cubicBezTo>
                    <a:pt x="10775" y="17271"/>
                    <a:pt x="10861" y="17265"/>
                    <a:pt x="10947" y="17253"/>
                  </a:cubicBezTo>
                  <a:cubicBezTo>
                    <a:pt x="12315" y="17109"/>
                    <a:pt x="13215" y="15741"/>
                    <a:pt x="14403" y="15165"/>
                  </a:cubicBezTo>
                  <a:cubicBezTo>
                    <a:pt x="15303" y="14697"/>
                    <a:pt x="16348" y="14553"/>
                    <a:pt x="17248" y="14409"/>
                  </a:cubicBezTo>
                  <a:cubicBezTo>
                    <a:pt x="18148" y="14265"/>
                    <a:pt x="19228" y="13797"/>
                    <a:pt x="19660" y="13041"/>
                  </a:cubicBezTo>
                  <a:cubicBezTo>
                    <a:pt x="20272" y="11852"/>
                    <a:pt x="19516" y="10340"/>
                    <a:pt x="18760" y="9296"/>
                  </a:cubicBezTo>
                  <a:cubicBezTo>
                    <a:pt x="16528" y="6307"/>
                    <a:pt x="13827" y="3751"/>
                    <a:pt x="10659" y="1950"/>
                  </a:cubicBezTo>
                  <a:cubicBezTo>
                    <a:pt x="8221" y="732"/>
                    <a:pt x="5549" y="0"/>
                    <a:pt x="287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50"/>
            <p:cNvSpPr/>
            <p:nvPr/>
          </p:nvSpPr>
          <p:spPr>
            <a:xfrm>
              <a:off x="3561550" y="3581175"/>
              <a:ext cx="675150" cy="346400"/>
            </a:xfrm>
            <a:custGeom>
              <a:avLst/>
              <a:gdLst/>
              <a:ahLst/>
              <a:cxnLst/>
              <a:rect l="l" t="t" r="r" b="b"/>
              <a:pathLst>
                <a:path w="27006" h="13856" extrusionOk="0">
                  <a:moveTo>
                    <a:pt x="12994" y="1"/>
                  </a:moveTo>
                  <a:cubicBezTo>
                    <a:pt x="9388" y="1"/>
                    <a:pt x="5701" y="563"/>
                    <a:pt x="2557" y="1946"/>
                  </a:cubicBezTo>
                  <a:cubicBezTo>
                    <a:pt x="1332" y="2378"/>
                    <a:pt x="0" y="3279"/>
                    <a:pt x="288" y="4503"/>
                  </a:cubicBezTo>
                  <a:cubicBezTo>
                    <a:pt x="576" y="5979"/>
                    <a:pt x="2377" y="6123"/>
                    <a:pt x="3601" y="6879"/>
                  </a:cubicBezTo>
                  <a:cubicBezTo>
                    <a:pt x="4933" y="7779"/>
                    <a:pt x="5401" y="9580"/>
                    <a:pt x="5977" y="11092"/>
                  </a:cubicBezTo>
                  <a:cubicBezTo>
                    <a:pt x="6577" y="12292"/>
                    <a:pt x="7835" y="13855"/>
                    <a:pt x="9013" y="13855"/>
                  </a:cubicBezTo>
                  <a:cubicBezTo>
                    <a:pt x="9319" y="13855"/>
                    <a:pt x="9620" y="13750"/>
                    <a:pt x="9902" y="13505"/>
                  </a:cubicBezTo>
                  <a:cubicBezTo>
                    <a:pt x="16959" y="8248"/>
                    <a:pt x="20560" y="6447"/>
                    <a:pt x="26861" y="5979"/>
                  </a:cubicBezTo>
                  <a:cubicBezTo>
                    <a:pt x="27005" y="4323"/>
                    <a:pt x="25961" y="1946"/>
                    <a:pt x="24449" y="1946"/>
                  </a:cubicBezTo>
                  <a:cubicBezTo>
                    <a:pt x="21439" y="793"/>
                    <a:pt x="17273" y="1"/>
                    <a:pt x="1299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50"/>
            <p:cNvSpPr/>
            <p:nvPr/>
          </p:nvSpPr>
          <p:spPr>
            <a:xfrm>
              <a:off x="4120550" y="3119850"/>
              <a:ext cx="693150" cy="487500"/>
            </a:xfrm>
            <a:custGeom>
              <a:avLst/>
              <a:gdLst/>
              <a:ahLst/>
              <a:cxnLst/>
              <a:rect l="l" t="t" r="r" b="b"/>
              <a:pathLst>
                <a:path w="27726" h="19500" extrusionOk="0">
                  <a:moveTo>
                    <a:pt x="3574" y="1"/>
                  </a:moveTo>
                  <a:cubicBezTo>
                    <a:pt x="3134" y="1"/>
                    <a:pt x="2685" y="81"/>
                    <a:pt x="2233" y="272"/>
                  </a:cubicBezTo>
                  <a:cubicBezTo>
                    <a:pt x="576" y="1028"/>
                    <a:pt x="0" y="3296"/>
                    <a:pt x="432" y="5096"/>
                  </a:cubicBezTo>
                  <a:cubicBezTo>
                    <a:pt x="720" y="6897"/>
                    <a:pt x="3421" y="11542"/>
                    <a:pt x="3277" y="15574"/>
                  </a:cubicBezTo>
                  <a:cubicBezTo>
                    <a:pt x="7490" y="17087"/>
                    <a:pt x="13791" y="17555"/>
                    <a:pt x="16635" y="19499"/>
                  </a:cubicBezTo>
                  <a:cubicBezTo>
                    <a:pt x="21424" y="11974"/>
                    <a:pt x="23549" y="11542"/>
                    <a:pt x="25493" y="8985"/>
                  </a:cubicBezTo>
                  <a:cubicBezTo>
                    <a:pt x="27726" y="5853"/>
                    <a:pt x="25349" y="4196"/>
                    <a:pt x="22181" y="3440"/>
                  </a:cubicBezTo>
                  <a:cubicBezTo>
                    <a:pt x="21088" y="3129"/>
                    <a:pt x="19982" y="3033"/>
                    <a:pt x="18873" y="3033"/>
                  </a:cubicBezTo>
                  <a:cubicBezTo>
                    <a:pt x="17061" y="3033"/>
                    <a:pt x="15238" y="3290"/>
                    <a:pt x="13442" y="3290"/>
                  </a:cubicBezTo>
                  <a:cubicBezTo>
                    <a:pt x="12136" y="3290"/>
                    <a:pt x="10843" y="3154"/>
                    <a:pt x="9578" y="2684"/>
                  </a:cubicBezTo>
                  <a:cubicBezTo>
                    <a:pt x="8390" y="2072"/>
                    <a:pt x="7346" y="1352"/>
                    <a:pt x="6122" y="740"/>
                  </a:cubicBezTo>
                  <a:cubicBezTo>
                    <a:pt x="5326" y="330"/>
                    <a:pt x="4466" y="1"/>
                    <a:pt x="3574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50"/>
            <p:cNvSpPr/>
            <p:nvPr/>
          </p:nvSpPr>
          <p:spPr>
            <a:xfrm>
              <a:off x="4233075" y="3246300"/>
              <a:ext cx="374500" cy="316025"/>
            </a:xfrm>
            <a:custGeom>
              <a:avLst/>
              <a:gdLst/>
              <a:ahLst/>
              <a:cxnLst/>
              <a:rect l="l" t="t" r="r" b="b"/>
              <a:pathLst>
                <a:path w="14980" h="12641" extrusionOk="0">
                  <a:moveTo>
                    <a:pt x="7037" y="1"/>
                  </a:moveTo>
                  <a:cubicBezTo>
                    <a:pt x="6584" y="1"/>
                    <a:pt x="6244" y="259"/>
                    <a:pt x="5977" y="615"/>
                  </a:cubicBezTo>
                  <a:cubicBezTo>
                    <a:pt x="5689" y="1083"/>
                    <a:pt x="5545" y="1515"/>
                    <a:pt x="5401" y="1983"/>
                  </a:cubicBezTo>
                  <a:cubicBezTo>
                    <a:pt x="5077" y="3171"/>
                    <a:pt x="4933" y="4215"/>
                    <a:pt x="4645" y="5295"/>
                  </a:cubicBezTo>
                  <a:cubicBezTo>
                    <a:pt x="4501" y="5728"/>
                    <a:pt x="4501" y="6340"/>
                    <a:pt x="4033" y="6628"/>
                  </a:cubicBezTo>
                  <a:cubicBezTo>
                    <a:pt x="3824" y="6966"/>
                    <a:pt x="3446" y="7211"/>
                    <a:pt x="3089" y="7211"/>
                  </a:cubicBezTo>
                  <a:cubicBezTo>
                    <a:pt x="2953" y="7211"/>
                    <a:pt x="2820" y="7175"/>
                    <a:pt x="2701" y="7096"/>
                  </a:cubicBezTo>
                  <a:cubicBezTo>
                    <a:pt x="2089" y="6772"/>
                    <a:pt x="1945" y="6016"/>
                    <a:pt x="1945" y="5295"/>
                  </a:cubicBezTo>
                  <a:cubicBezTo>
                    <a:pt x="1811" y="4728"/>
                    <a:pt x="1398" y="3912"/>
                    <a:pt x="736" y="3912"/>
                  </a:cubicBezTo>
                  <a:cubicBezTo>
                    <a:pt x="684" y="3912"/>
                    <a:pt x="631" y="3917"/>
                    <a:pt x="576" y="3927"/>
                  </a:cubicBezTo>
                  <a:cubicBezTo>
                    <a:pt x="0" y="4215"/>
                    <a:pt x="0" y="5115"/>
                    <a:pt x="144" y="5728"/>
                  </a:cubicBezTo>
                  <a:cubicBezTo>
                    <a:pt x="432" y="7384"/>
                    <a:pt x="900" y="9040"/>
                    <a:pt x="1188" y="10696"/>
                  </a:cubicBezTo>
                  <a:cubicBezTo>
                    <a:pt x="3133" y="10840"/>
                    <a:pt x="5545" y="11273"/>
                    <a:pt x="7490" y="12173"/>
                  </a:cubicBezTo>
                  <a:cubicBezTo>
                    <a:pt x="8102" y="12497"/>
                    <a:pt x="8534" y="12641"/>
                    <a:pt x="9146" y="12641"/>
                  </a:cubicBezTo>
                  <a:cubicBezTo>
                    <a:pt x="9578" y="12497"/>
                    <a:pt x="9902" y="12173"/>
                    <a:pt x="10190" y="11885"/>
                  </a:cubicBezTo>
                  <a:cubicBezTo>
                    <a:pt x="11378" y="10516"/>
                    <a:pt x="12747" y="9328"/>
                    <a:pt x="14079" y="7996"/>
                  </a:cubicBezTo>
                  <a:cubicBezTo>
                    <a:pt x="14547" y="7528"/>
                    <a:pt x="14979" y="6772"/>
                    <a:pt x="14547" y="6340"/>
                  </a:cubicBezTo>
                  <a:cubicBezTo>
                    <a:pt x="14384" y="6177"/>
                    <a:pt x="14187" y="6110"/>
                    <a:pt x="13980" y="6110"/>
                  </a:cubicBezTo>
                  <a:cubicBezTo>
                    <a:pt x="13592" y="6110"/>
                    <a:pt x="13173" y="6346"/>
                    <a:pt x="12891" y="6628"/>
                  </a:cubicBezTo>
                  <a:cubicBezTo>
                    <a:pt x="12134" y="7240"/>
                    <a:pt x="11234" y="7996"/>
                    <a:pt x="10478" y="8572"/>
                  </a:cubicBezTo>
                  <a:cubicBezTo>
                    <a:pt x="10273" y="8802"/>
                    <a:pt x="9978" y="9015"/>
                    <a:pt x="9669" y="9015"/>
                  </a:cubicBezTo>
                  <a:cubicBezTo>
                    <a:pt x="9543" y="9015"/>
                    <a:pt x="9415" y="8979"/>
                    <a:pt x="9290" y="8896"/>
                  </a:cubicBezTo>
                  <a:cubicBezTo>
                    <a:pt x="9002" y="8572"/>
                    <a:pt x="9290" y="7996"/>
                    <a:pt x="9434" y="7528"/>
                  </a:cubicBezTo>
                  <a:cubicBezTo>
                    <a:pt x="10046" y="6628"/>
                    <a:pt x="10622" y="5872"/>
                    <a:pt x="11234" y="4971"/>
                  </a:cubicBezTo>
                  <a:cubicBezTo>
                    <a:pt x="11522" y="4395"/>
                    <a:pt x="11846" y="3495"/>
                    <a:pt x="11234" y="3027"/>
                  </a:cubicBezTo>
                  <a:cubicBezTo>
                    <a:pt x="11142" y="2983"/>
                    <a:pt x="11050" y="2964"/>
                    <a:pt x="10960" y="2964"/>
                  </a:cubicBezTo>
                  <a:cubicBezTo>
                    <a:pt x="10454" y="2964"/>
                    <a:pt x="9997" y="3582"/>
                    <a:pt x="9722" y="4071"/>
                  </a:cubicBezTo>
                  <a:cubicBezTo>
                    <a:pt x="9290" y="5115"/>
                    <a:pt x="8822" y="6016"/>
                    <a:pt x="8246" y="7096"/>
                  </a:cubicBezTo>
                  <a:cubicBezTo>
                    <a:pt x="8138" y="7418"/>
                    <a:pt x="7771" y="7840"/>
                    <a:pt x="7397" y="7840"/>
                  </a:cubicBezTo>
                  <a:cubicBezTo>
                    <a:pt x="7269" y="7840"/>
                    <a:pt x="7141" y="7791"/>
                    <a:pt x="7022" y="7672"/>
                  </a:cubicBezTo>
                  <a:cubicBezTo>
                    <a:pt x="6878" y="7528"/>
                    <a:pt x="6878" y="7240"/>
                    <a:pt x="7022" y="6916"/>
                  </a:cubicBezTo>
                  <a:cubicBezTo>
                    <a:pt x="7346" y="5439"/>
                    <a:pt x="7634" y="4071"/>
                    <a:pt x="8102" y="2595"/>
                  </a:cubicBezTo>
                  <a:cubicBezTo>
                    <a:pt x="8102" y="2127"/>
                    <a:pt x="8246" y="1695"/>
                    <a:pt x="8246" y="1083"/>
                  </a:cubicBezTo>
                  <a:cubicBezTo>
                    <a:pt x="8102" y="615"/>
                    <a:pt x="7778" y="182"/>
                    <a:pt x="7346" y="38"/>
                  </a:cubicBezTo>
                  <a:cubicBezTo>
                    <a:pt x="7237" y="13"/>
                    <a:pt x="7134" y="1"/>
                    <a:pt x="7037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50"/>
            <p:cNvSpPr/>
            <p:nvPr/>
          </p:nvSpPr>
          <p:spPr>
            <a:xfrm>
              <a:off x="3472050" y="3311325"/>
              <a:ext cx="738550" cy="344625"/>
            </a:xfrm>
            <a:custGeom>
              <a:avLst/>
              <a:gdLst/>
              <a:ahLst/>
              <a:cxnLst/>
              <a:rect l="l" t="t" r="r" b="b"/>
              <a:pathLst>
                <a:path w="29542" h="13785" extrusionOk="0">
                  <a:moveTo>
                    <a:pt x="13338" y="0"/>
                  </a:moveTo>
                  <a:cubicBezTo>
                    <a:pt x="11387" y="0"/>
                    <a:pt x="9464" y="507"/>
                    <a:pt x="7937" y="1794"/>
                  </a:cubicBezTo>
                  <a:cubicBezTo>
                    <a:pt x="6281" y="3127"/>
                    <a:pt x="5380" y="5395"/>
                    <a:pt x="3580" y="6583"/>
                  </a:cubicBezTo>
                  <a:cubicBezTo>
                    <a:pt x="2212" y="7339"/>
                    <a:pt x="880" y="8095"/>
                    <a:pt x="412" y="9572"/>
                  </a:cubicBezTo>
                  <a:cubicBezTo>
                    <a:pt x="1" y="10565"/>
                    <a:pt x="664" y="11851"/>
                    <a:pt x="2526" y="11851"/>
                  </a:cubicBezTo>
                  <a:cubicBezTo>
                    <a:pt x="2622" y="11851"/>
                    <a:pt x="2721" y="11847"/>
                    <a:pt x="2824" y="11840"/>
                  </a:cubicBezTo>
                  <a:cubicBezTo>
                    <a:pt x="6287" y="11518"/>
                    <a:pt x="10378" y="10659"/>
                    <a:pt x="15116" y="10659"/>
                  </a:cubicBezTo>
                  <a:cubicBezTo>
                    <a:pt x="19391" y="10659"/>
                    <a:pt x="24195" y="11359"/>
                    <a:pt x="29541" y="13785"/>
                  </a:cubicBezTo>
                  <a:cubicBezTo>
                    <a:pt x="28173" y="7483"/>
                    <a:pt x="23060" y="2370"/>
                    <a:pt x="17083" y="570"/>
                  </a:cubicBezTo>
                  <a:cubicBezTo>
                    <a:pt x="15890" y="215"/>
                    <a:pt x="14608" y="0"/>
                    <a:pt x="1333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50"/>
            <p:cNvSpPr/>
            <p:nvPr/>
          </p:nvSpPr>
          <p:spPr>
            <a:xfrm>
              <a:off x="3819900" y="3404775"/>
              <a:ext cx="330375" cy="202575"/>
            </a:xfrm>
            <a:custGeom>
              <a:avLst/>
              <a:gdLst/>
              <a:ahLst/>
              <a:cxnLst/>
              <a:rect l="l" t="t" r="r" b="b"/>
              <a:pathLst>
                <a:path w="13215" h="8103" extrusionOk="0">
                  <a:moveTo>
                    <a:pt x="1044" y="1"/>
                  </a:moveTo>
                  <a:cubicBezTo>
                    <a:pt x="612" y="1"/>
                    <a:pt x="144" y="145"/>
                    <a:pt x="144" y="433"/>
                  </a:cubicBezTo>
                  <a:cubicBezTo>
                    <a:pt x="144" y="757"/>
                    <a:pt x="612" y="1045"/>
                    <a:pt x="1044" y="1189"/>
                  </a:cubicBezTo>
                  <a:cubicBezTo>
                    <a:pt x="3925" y="2233"/>
                    <a:pt x="6769" y="3457"/>
                    <a:pt x="9614" y="4501"/>
                  </a:cubicBezTo>
                  <a:cubicBezTo>
                    <a:pt x="6769" y="4033"/>
                    <a:pt x="4069" y="3601"/>
                    <a:pt x="1368" y="3277"/>
                  </a:cubicBezTo>
                  <a:cubicBezTo>
                    <a:pt x="1181" y="3220"/>
                    <a:pt x="977" y="3185"/>
                    <a:pt x="787" y="3185"/>
                  </a:cubicBezTo>
                  <a:cubicBezTo>
                    <a:pt x="503" y="3185"/>
                    <a:pt x="252" y="3263"/>
                    <a:pt x="144" y="3457"/>
                  </a:cubicBezTo>
                  <a:cubicBezTo>
                    <a:pt x="0" y="3745"/>
                    <a:pt x="324" y="4177"/>
                    <a:pt x="756" y="4357"/>
                  </a:cubicBezTo>
                  <a:cubicBezTo>
                    <a:pt x="1944" y="4934"/>
                    <a:pt x="3457" y="4934"/>
                    <a:pt x="4969" y="4934"/>
                  </a:cubicBezTo>
                  <a:cubicBezTo>
                    <a:pt x="6301" y="4934"/>
                    <a:pt x="9146" y="5546"/>
                    <a:pt x="8858" y="5978"/>
                  </a:cubicBezTo>
                  <a:cubicBezTo>
                    <a:pt x="8828" y="6044"/>
                    <a:pt x="8680" y="6071"/>
                    <a:pt x="8449" y="6071"/>
                  </a:cubicBezTo>
                  <a:cubicBezTo>
                    <a:pt x="7548" y="6071"/>
                    <a:pt x="5387" y="5660"/>
                    <a:pt x="4069" y="5546"/>
                  </a:cubicBezTo>
                  <a:cubicBezTo>
                    <a:pt x="3935" y="5486"/>
                    <a:pt x="3782" y="5451"/>
                    <a:pt x="3639" y="5451"/>
                  </a:cubicBezTo>
                  <a:cubicBezTo>
                    <a:pt x="3436" y="5451"/>
                    <a:pt x="3253" y="5521"/>
                    <a:pt x="3169" y="5690"/>
                  </a:cubicBezTo>
                  <a:cubicBezTo>
                    <a:pt x="2845" y="5978"/>
                    <a:pt x="3457" y="6302"/>
                    <a:pt x="3745" y="6446"/>
                  </a:cubicBezTo>
                  <a:cubicBezTo>
                    <a:pt x="5113" y="6734"/>
                    <a:pt x="6625" y="6734"/>
                    <a:pt x="7958" y="6734"/>
                  </a:cubicBezTo>
                  <a:cubicBezTo>
                    <a:pt x="9326" y="6878"/>
                    <a:pt x="10802" y="7202"/>
                    <a:pt x="11702" y="8102"/>
                  </a:cubicBezTo>
                  <a:cubicBezTo>
                    <a:pt x="12314" y="7202"/>
                    <a:pt x="12927" y="6158"/>
                    <a:pt x="13215" y="5258"/>
                  </a:cubicBezTo>
                  <a:cubicBezTo>
                    <a:pt x="12026" y="3889"/>
                    <a:pt x="10658" y="2701"/>
                    <a:pt x="9002" y="1657"/>
                  </a:cubicBezTo>
                  <a:cubicBezTo>
                    <a:pt x="8714" y="1333"/>
                    <a:pt x="8426" y="1189"/>
                    <a:pt x="7958" y="1189"/>
                  </a:cubicBezTo>
                  <a:cubicBezTo>
                    <a:pt x="7526" y="1333"/>
                    <a:pt x="7526" y="1945"/>
                    <a:pt x="7814" y="2233"/>
                  </a:cubicBezTo>
                  <a:cubicBezTo>
                    <a:pt x="8102" y="2557"/>
                    <a:pt x="8714" y="2701"/>
                    <a:pt x="9146" y="2845"/>
                  </a:cubicBezTo>
                  <a:cubicBezTo>
                    <a:pt x="9614" y="2989"/>
                    <a:pt x="10370" y="3601"/>
                    <a:pt x="9902" y="3745"/>
                  </a:cubicBezTo>
                  <a:cubicBezTo>
                    <a:pt x="9877" y="3749"/>
                    <a:pt x="9850" y="3751"/>
                    <a:pt x="9821" y="3751"/>
                  </a:cubicBezTo>
                  <a:cubicBezTo>
                    <a:pt x="8775" y="3751"/>
                    <a:pt x="4755" y="1304"/>
                    <a:pt x="2269" y="289"/>
                  </a:cubicBezTo>
                  <a:cubicBezTo>
                    <a:pt x="1800" y="145"/>
                    <a:pt x="1512" y="1"/>
                    <a:pt x="1044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50"/>
            <p:cNvSpPr/>
            <p:nvPr/>
          </p:nvSpPr>
          <p:spPr>
            <a:xfrm>
              <a:off x="4423900" y="3617975"/>
              <a:ext cx="810175" cy="397850"/>
            </a:xfrm>
            <a:custGeom>
              <a:avLst/>
              <a:gdLst/>
              <a:ahLst/>
              <a:cxnLst/>
              <a:rect l="l" t="t" r="r" b="b"/>
              <a:pathLst>
                <a:path w="32407" h="15914" extrusionOk="0">
                  <a:moveTo>
                    <a:pt x="16038" y="0"/>
                  </a:moveTo>
                  <a:cubicBezTo>
                    <a:pt x="10293" y="0"/>
                    <a:pt x="4625" y="1585"/>
                    <a:pt x="1" y="4831"/>
                  </a:cubicBezTo>
                  <a:cubicBezTo>
                    <a:pt x="6914" y="4831"/>
                    <a:pt x="13791" y="7676"/>
                    <a:pt x="18760" y="12609"/>
                  </a:cubicBezTo>
                  <a:cubicBezTo>
                    <a:pt x="19804" y="13653"/>
                    <a:pt x="20849" y="15021"/>
                    <a:pt x="22361" y="15633"/>
                  </a:cubicBezTo>
                  <a:cubicBezTo>
                    <a:pt x="22788" y="15818"/>
                    <a:pt x="23296" y="15914"/>
                    <a:pt x="23809" y="15914"/>
                  </a:cubicBezTo>
                  <a:cubicBezTo>
                    <a:pt x="24896" y="15914"/>
                    <a:pt x="26002" y="15483"/>
                    <a:pt x="26394" y="14553"/>
                  </a:cubicBezTo>
                  <a:cubicBezTo>
                    <a:pt x="27006" y="13653"/>
                    <a:pt x="26862" y="12465"/>
                    <a:pt x="27474" y="11564"/>
                  </a:cubicBezTo>
                  <a:cubicBezTo>
                    <a:pt x="28194" y="10664"/>
                    <a:pt x="29706" y="10664"/>
                    <a:pt x="30606" y="10052"/>
                  </a:cubicBezTo>
                  <a:cubicBezTo>
                    <a:pt x="32263" y="9008"/>
                    <a:pt x="32407" y="6451"/>
                    <a:pt x="31363" y="4831"/>
                  </a:cubicBezTo>
                  <a:cubicBezTo>
                    <a:pt x="30318" y="3319"/>
                    <a:pt x="28374" y="2419"/>
                    <a:pt x="26574" y="1807"/>
                  </a:cubicBezTo>
                  <a:cubicBezTo>
                    <a:pt x="23185" y="608"/>
                    <a:pt x="19597" y="0"/>
                    <a:pt x="1603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50"/>
            <p:cNvSpPr/>
            <p:nvPr/>
          </p:nvSpPr>
          <p:spPr>
            <a:xfrm>
              <a:off x="4529225" y="3648725"/>
              <a:ext cx="333975" cy="138650"/>
            </a:xfrm>
            <a:custGeom>
              <a:avLst/>
              <a:gdLst/>
              <a:ahLst/>
              <a:cxnLst/>
              <a:rect l="l" t="t" r="r" b="b"/>
              <a:pathLst>
                <a:path w="13359" h="5546" extrusionOk="0">
                  <a:moveTo>
                    <a:pt x="6734" y="0"/>
                  </a:moveTo>
                  <a:cubicBezTo>
                    <a:pt x="4933" y="145"/>
                    <a:pt x="3133" y="577"/>
                    <a:pt x="1333" y="1189"/>
                  </a:cubicBezTo>
                  <a:cubicBezTo>
                    <a:pt x="757" y="1333"/>
                    <a:pt x="433" y="2089"/>
                    <a:pt x="0" y="2377"/>
                  </a:cubicBezTo>
                  <a:cubicBezTo>
                    <a:pt x="2377" y="2845"/>
                    <a:pt x="4645" y="3745"/>
                    <a:pt x="6734" y="5077"/>
                  </a:cubicBezTo>
                  <a:cubicBezTo>
                    <a:pt x="7058" y="5221"/>
                    <a:pt x="7346" y="5402"/>
                    <a:pt x="7634" y="5546"/>
                  </a:cubicBezTo>
                  <a:cubicBezTo>
                    <a:pt x="7958" y="5546"/>
                    <a:pt x="8390" y="5221"/>
                    <a:pt x="8246" y="4933"/>
                  </a:cubicBezTo>
                  <a:cubicBezTo>
                    <a:pt x="8246" y="4645"/>
                    <a:pt x="7958" y="4501"/>
                    <a:pt x="7634" y="4501"/>
                  </a:cubicBezTo>
                  <a:cubicBezTo>
                    <a:pt x="6590" y="4033"/>
                    <a:pt x="4501" y="3421"/>
                    <a:pt x="4357" y="3133"/>
                  </a:cubicBezTo>
                  <a:cubicBezTo>
                    <a:pt x="4357" y="3053"/>
                    <a:pt x="4470" y="3019"/>
                    <a:pt x="4664" y="3019"/>
                  </a:cubicBezTo>
                  <a:cubicBezTo>
                    <a:pt x="5516" y="3019"/>
                    <a:pt x="7941" y="3681"/>
                    <a:pt x="9290" y="4033"/>
                  </a:cubicBezTo>
                  <a:cubicBezTo>
                    <a:pt x="9578" y="4177"/>
                    <a:pt x="10046" y="4177"/>
                    <a:pt x="10334" y="4177"/>
                  </a:cubicBezTo>
                  <a:cubicBezTo>
                    <a:pt x="10658" y="4033"/>
                    <a:pt x="10947" y="3889"/>
                    <a:pt x="10802" y="3601"/>
                  </a:cubicBezTo>
                  <a:cubicBezTo>
                    <a:pt x="10802" y="3277"/>
                    <a:pt x="10334" y="2989"/>
                    <a:pt x="10046" y="2989"/>
                  </a:cubicBezTo>
                  <a:cubicBezTo>
                    <a:pt x="8390" y="2521"/>
                    <a:pt x="5077" y="2377"/>
                    <a:pt x="5077" y="2089"/>
                  </a:cubicBezTo>
                  <a:cubicBezTo>
                    <a:pt x="5077" y="2047"/>
                    <a:pt x="5185" y="2030"/>
                    <a:pt x="5376" y="2030"/>
                  </a:cubicBezTo>
                  <a:cubicBezTo>
                    <a:pt x="6153" y="2030"/>
                    <a:pt x="8305" y="2307"/>
                    <a:pt x="10203" y="2307"/>
                  </a:cubicBezTo>
                  <a:cubicBezTo>
                    <a:pt x="11056" y="2307"/>
                    <a:pt x="11857" y="2251"/>
                    <a:pt x="12459" y="2089"/>
                  </a:cubicBezTo>
                  <a:cubicBezTo>
                    <a:pt x="12747" y="2089"/>
                    <a:pt x="13179" y="1945"/>
                    <a:pt x="13179" y="1621"/>
                  </a:cubicBezTo>
                  <a:cubicBezTo>
                    <a:pt x="13359" y="1189"/>
                    <a:pt x="12747" y="901"/>
                    <a:pt x="12279" y="721"/>
                  </a:cubicBezTo>
                  <a:cubicBezTo>
                    <a:pt x="11867" y="633"/>
                    <a:pt x="11400" y="597"/>
                    <a:pt x="10903" y="597"/>
                  </a:cubicBezTo>
                  <a:cubicBezTo>
                    <a:pt x="8661" y="597"/>
                    <a:pt x="5800" y="1327"/>
                    <a:pt x="4586" y="1327"/>
                  </a:cubicBezTo>
                  <a:cubicBezTo>
                    <a:pt x="4302" y="1327"/>
                    <a:pt x="4108" y="1287"/>
                    <a:pt x="4033" y="1189"/>
                  </a:cubicBezTo>
                  <a:cubicBezTo>
                    <a:pt x="3745" y="721"/>
                    <a:pt x="7346" y="721"/>
                    <a:pt x="7634" y="289"/>
                  </a:cubicBezTo>
                  <a:cubicBezTo>
                    <a:pt x="7634" y="0"/>
                    <a:pt x="7058" y="0"/>
                    <a:pt x="6734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50"/>
            <p:cNvSpPr/>
            <p:nvPr/>
          </p:nvSpPr>
          <p:spPr>
            <a:xfrm>
              <a:off x="4098050" y="3469625"/>
              <a:ext cx="513125" cy="273275"/>
            </a:xfrm>
            <a:custGeom>
              <a:avLst/>
              <a:gdLst/>
              <a:ahLst/>
              <a:cxnLst/>
              <a:rect l="l" t="t" r="r" b="b"/>
              <a:pathLst>
                <a:path w="20525" h="10931" extrusionOk="0">
                  <a:moveTo>
                    <a:pt x="8640" y="1"/>
                  </a:moveTo>
                  <a:cubicBezTo>
                    <a:pt x="4374" y="1"/>
                    <a:pt x="944" y="2056"/>
                    <a:pt x="432" y="4464"/>
                  </a:cubicBezTo>
                  <a:cubicBezTo>
                    <a:pt x="0" y="7309"/>
                    <a:pt x="3889" y="9541"/>
                    <a:pt x="9290" y="10441"/>
                  </a:cubicBezTo>
                  <a:cubicBezTo>
                    <a:pt x="10951" y="10762"/>
                    <a:pt x="12554" y="10930"/>
                    <a:pt x="13991" y="10930"/>
                  </a:cubicBezTo>
                  <a:cubicBezTo>
                    <a:pt x="17228" y="10930"/>
                    <a:pt x="19624" y="10079"/>
                    <a:pt x="19948" y="8209"/>
                  </a:cubicBezTo>
                  <a:cubicBezTo>
                    <a:pt x="20524" y="5364"/>
                    <a:pt x="16635" y="1295"/>
                    <a:pt x="11234" y="251"/>
                  </a:cubicBezTo>
                  <a:cubicBezTo>
                    <a:pt x="10348" y="80"/>
                    <a:pt x="9478" y="1"/>
                    <a:pt x="864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50"/>
            <p:cNvSpPr/>
            <p:nvPr/>
          </p:nvSpPr>
          <p:spPr>
            <a:xfrm>
              <a:off x="4169150" y="3490550"/>
              <a:ext cx="284475" cy="77500"/>
            </a:xfrm>
            <a:custGeom>
              <a:avLst/>
              <a:gdLst/>
              <a:ahLst/>
              <a:cxnLst/>
              <a:rect l="l" t="t" r="r" b="b"/>
              <a:pathLst>
                <a:path w="11379" h="3100" extrusionOk="0">
                  <a:moveTo>
                    <a:pt x="5528" y="1"/>
                  </a:moveTo>
                  <a:cubicBezTo>
                    <a:pt x="4197" y="1"/>
                    <a:pt x="2871" y="239"/>
                    <a:pt x="1657" y="746"/>
                  </a:cubicBezTo>
                  <a:cubicBezTo>
                    <a:pt x="1189" y="926"/>
                    <a:pt x="757" y="1215"/>
                    <a:pt x="433" y="1503"/>
                  </a:cubicBezTo>
                  <a:cubicBezTo>
                    <a:pt x="145" y="1827"/>
                    <a:pt x="1" y="2403"/>
                    <a:pt x="289" y="2871"/>
                  </a:cubicBezTo>
                  <a:cubicBezTo>
                    <a:pt x="472" y="3040"/>
                    <a:pt x="723" y="3099"/>
                    <a:pt x="994" y="3099"/>
                  </a:cubicBezTo>
                  <a:cubicBezTo>
                    <a:pt x="1413" y="3099"/>
                    <a:pt x="1883" y="2958"/>
                    <a:pt x="2233" y="2871"/>
                  </a:cubicBezTo>
                  <a:cubicBezTo>
                    <a:pt x="3351" y="2473"/>
                    <a:pt x="4500" y="2284"/>
                    <a:pt x="5641" y="2284"/>
                  </a:cubicBezTo>
                  <a:cubicBezTo>
                    <a:pt x="6668" y="2284"/>
                    <a:pt x="7689" y="2437"/>
                    <a:pt x="8678" y="2727"/>
                  </a:cubicBezTo>
                  <a:cubicBezTo>
                    <a:pt x="9146" y="2871"/>
                    <a:pt x="9579" y="3015"/>
                    <a:pt x="10047" y="3015"/>
                  </a:cubicBezTo>
                  <a:cubicBezTo>
                    <a:pt x="10659" y="3015"/>
                    <a:pt x="11091" y="2871"/>
                    <a:pt x="11235" y="2403"/>
                  </a:cubicBezTo>
                  <a:cubicBezTo>
                    <a:pt x="11379" y="1971"/>
                    <a:pt x="10947" y="1359"/>
                    <a:pt x="10659" y="1215"/>
                  </a:cubicBezTo>
                  <a:cubicBezTo>
                    <a:pt x="9111" y="430"/>
                    <a:pt x="7315" y="1"/>
                    <a:pt x="552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50"/>
            <p:cNvSpPr/>
            <p:nvPr/>
          </p:nvSpPr>
          <p:spPr>
            <a:xfrm>
              <a:off x="3835200" y="3671225"/>
              <a:ext cx="727350" cy="525975"/>
            </a:xfrm>
            <a:custGeom>
              <a:avLst/>
              <a:gdLst/>
              <a:ahLst/>
              <a:cxnLst/>
              <a:rect l="l" t="t" r="r" b="b"/>
              <a:pathLst>
                <a:path w="29094" h="21039" extrusionOk="0">
                  <a:moveTo>
                    <a:pt x="16491" y="1"/>
                  </a:moveTo>
                  <a:cubicBezTo>
                    <a:pt x="15591" y="1"/>
                    <a:pt x="14835" y="145"/>
                    <a:pt x="14403" y="433"/>
                  </a:cubicBezTo>
                  <a:cubicBezTo>
                    <a:pt x="11414" y="1801"/>
                    <a:pt x="5833" y="4177"/>
                    <a:pt x="2233" y="8534"/>
                  </a:cubicBezTo>
                  <a:cubicBezTo>
                    <a:pt x="900" y="10047"/>
                    <a:pt x="0" y="12423"/>
                    <a:pt x="1188" y="14223"/>
                  </a:cubicBezTo>
                  <a:cubicBezTo>
                    <a:pt x="1945" y="15304"/>
                    <a:pt x="3313" y="15592"/>
                    <a:pt x="4645" y="15736"/>
                  </a:cubicBezTo>
                  <a:cubicBezTo>
                    <a:pt x="5833" y="15736"/>
                    <a:pt x="7202" y="15448"/>
                    <a:pt x="8390" y="15448"/>
                  </a:cubicBezTo>
                  <a:cubicBezTo>
                    <a:pt x="11558" y="15592"/>
                    <a:pt x="14259" y="17680"/>
                    <a:pt x="16959" y="19192"/>
                  </a:cubicBezTo>
                  <a:cubicBezTo>
                    <a:pt x="18733" y="20185"/>
                    <a:pt x="20832" y="21039"/>
                    <a:pt x="22829" y="21039"/>
                  </a:cubicBezTo>
                  <a:cubicBezTo>
                    <a:pt x="23873" y="21039"/>
                    <a:pt x="24890" y="20805"/>
                    <a:pt x="25817" y="20236"/>
                  </a:cubicBezTo>
                  <a:cubicBezTo>
                    <a:pt x="27617" y="19192"/>
                    <a:pt x="28518" y="17248"/>
                    <a:pt x="28806" y="15304"/>
                  </a:cubicBezTo>
                  <a:cubicBezTo>
                    <a:pt x="29094" y="12891"/>
                    <a:pt x="26717" y="6122"/>
                    <a:pt x="23549" y="2377"/>
                  </a:cubicBezTo>
                  <a:cubicBezTo>
                    <a:pt x="22937" y="1801"/>
                    <a:pt x="21892" y="1189"/>
                    <a:pt x="20848" y="721"/>
                  </a:cubicBezTo>
                  <a:cubicBezTo>
                    <a:pt x="19516" y="289"/>
                    <a:pt x="17860" y="1"/>
                    <a:pt x="1649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50"/>
            <p:cNvSpPr/>
            <p:nvPr/>
          </p:nvSpPr>
          <p:spPr>
            <a:xfrm>
              <a:off x="4082750" y="3671225"/>
              <a:ext cx="367275" cy="345500"/>
            </a:xfrm>
            <a:custGeom>
              <a:avLst/>
              <a:gdLst/>
              <a:ahLst/>
              <a:cxnLst/>
              <a:rect l="l" t="t" r="r" b="b"/>
              <a:pathLst>
                <a:path w="14691" h="13820" extrusionOk="0">
                  <a:moveTo>
                    <a:pt x="6589" y="1"/>
                  </a:moveTo>
                  <a:cubicBezTo>
                    <a:pt x="4501" y="1333"/>
                    <a:pt x="2557" y="2701"/>
                    <a:pt x="756" y="4502"/>
                  </a:cubicBezTo>
                  <a:cubicBezTo>
                    <a:pt x="432" y="4646"/>
                    <a:pt x="288" y="4934"/>
                    <a:pt x="144" y="5222"/>
                  </a:cubicBezTo>
                  <a:cubicBezTo>
                    <a:pt x="0" y="5546"/>
                    <a:pt x="0" y="5978"/>
                    <a:pt x="144" y="6302"/>
                  </a:cubicBezTo>
                  <a:cubicBezTo>
                    <a:pt x="274" y="6497"/>
                    <a:pt x="470" y="6575"/>
                    <a:pt x="689" y="6575"/>
                  </a:cubicBezTo>
                  <a:cubicBezTo>
                    <a:pt x="955" y="6575"/>
                    <a:pt x="1256" y="6460"/>
                    <a:pt x="1512" y="6302"/>
                  </a:cubicBezTo>
                  <a:cubicBezTo>
                    <a:pt x="2845" y="5546"/>
                    <a:pt x="4933" y="2701"/>
                    <a:pt x="5689" y="2377"/>
                  </a:cubicBezTo>
                  <a:cubicBezTo>
                    <a:pt x="5707" y="2359"/>
                    <a:pt x="5726" y="2351"/>
                    <a:pt x="5745" y="2351"/>
                  </a:cubicBezTo>
                  <a:cubicBezTo>
                    <a:pt x="5873" y="2351"/>
                    <a:pt x="5991" y="2756"/>
                    <a:pt x="5833" y="3133"/>
                  </a:cubicBezTo>
                  <a:cubicBezTo>
                    <a:pt x="5833" y="4502"/>
                    <a:pt x="3133" y="8534"/>
                    <a:pt x="2701" y="11703"/>
                  </a:cubicBezTo>
                  <a:cubicBezTo>
                    <a:pt x="2557" y="12423"/>
                    <a:pt x="2557" y="13503"/>
                    <a:pt x="3133" y="13791"/>
                  </a:cubicBezTo>
                  <a:cubicBezTo>
                    <a:pt x="3195" y="13810"/>
                    <a:pt x="3257" y="13819"/>
                    <a:pt x="3318" y="13819"/>
                  </a:cubicBezTo>
                  <a:cubicBezTo>
                    <a:pt x="3717" y="13819"/>
                    <a:pt x="4095" y="13441"/>
                    <a:pt x="4501" y="13035"/>
                  </a:cubicBezTo>
                  <a:cubicBezTo>
                    <a:pt x="6157" y="10803"/>
                    <a:pt x="6013" y="7202"/>
                    <a:pt x="6733" y="4177"/>
                  </a:cubicBezTo>
                  <a:cubicBezTo>
                    <a:pt x="6913" y="3745"/>
                    <a:pt x="7201" y="3133"/>
                    <a:pt x="7634" y="2989"/>
                  </a:cubicBezTo>
                  <a:cubicBezTo>
                    <a:pt x="8246" y="2989"/>
                    <a:pt x="8714" y="3889"/>
                    <a:pt x="8534" y="4646"/>
                  </a:cubicBezTo>
                  <a:cubicBezTo>
                    <a:pt x="8534" y="5402"/>
                    <a:pt x="8102" y="5978"/>
                    <a:pt x="8102" y="6734"/>
                  </a:cubicBezTo>
                  <a:cubicBezTo>
                    <a:pt x="7958" y="7346"/>
                    <a:pt x="8102" y="8102"/>
                    <a:pt x="8534" y="8246"/>
                  </a:cubicBezTo>
                  <a:cubicBezTo>
                    <a:pt x="8625" y="8289"/>
                    <a:pt x="8713" y="8309"/>
                    <a:pt x="8797" y="8309"/>
                  </a:cubicBezTo>
                  <a:cubicBezTo>
                    <a:pt x="9278" y="8309"/>
                    <a:pt x="9635" y="7665"/>
                    <a:pt x="9758" y="7022"/>
                  </a:cubicBezTo>
                  <a:cubicBezTo>
                    <a:pt x="9758" y="6302"/>
                    <a:pt x="9614" y="5546"/>
                    <a:pt x="9614" y="4790"/>
                  </a:cubicBezTo>
                  <a:cubicBezTo>
                    <a:pt x="9614" y="4240"/>
                    <a:pt x="9962" y="3574"/>
                    <a:pt x="10372" y="3574"/>
                  </a:cubicBezTo>
                  <a:cubicBezTo>
                    <a:pt x="10419" y="3574"/>
                    <a:pt x="10466" y="3583"/>
                    <a:pt x="10514" y="3601"/>
                  </a:cubicBezTo>
                  <a:cubicBezTo>
                    <a:pt x="10802" y="3745"/>
                    <a:pt x="10946" y="4177"/>
                    <a:pt x="11090" y="4502"/>
                  </a:cubicBezTo>
                  <a:cubicBezTo>
                    <a:pt x="11846" y="6446"/>
                    <a:pt x="12314" y="8678"/>
                    <a:pt x="12458" y="10803"/>
                  </a:cubicBezTo>
                  <a:cubicBezTo>
                    <a:pt x="12602" y="11235"/>
                    <a:pt x="12602" y="11847"/>
                    <a:pt x="12746" y="12135"/>
                  </a:cubicBezTo>
                  <a:cubicBezTo>
                    <a:pt x="12984" y="12521"/>
                    <a:pt x="13344" y="12784"/>
                    <a:pt x="13624" y="12784"/>
                  </a:cubicBezTo>
                  <a:cubicBezTo>
                    <a:pt x="13684" y="12784"/>
                    <a:pt x="13740" y="12772"/>
                    <a:pt x="13791" y="12747"/>
                  </a:cubicBezTo>
                  <a:cubicBezTo>
                    <a:pt x="14259" y="12603"/>
                    <a:pt x="14403" y="11991"/>
                    <a:pt x="14403" y="11523"/>
                  </a:cubicBezTo>
                  <a:cubicBezTo>
                    <a:pt x="14691" y="9434"/>
                    <a:pt x="13935" y="7490"/>
                    <a:pt x="13359" y="5546"/>
                  </a:cubicBezTo>
                  <a:cubicBezTo>
                    <a:pt x="12891" y="4033"/>
                    <a:pt x="12314" y="2521"/>
                    <a:pt x="11414" y="1333"/>
                  </a:cubicBezTo>
                  <a:cubicBezTo>
                    <a:pt x="11234" y="1189"/>
                    <a:pt x="11090" y="901"/>
                    <a:pt x="10946" y="721"/>
                  </a:cubicBezTo>
                  <a:cubicBezTo>
                    <a:pt x="9614" y="289"/>
                    <a:pt x="7958" y="1"/>
                    <a:pt x="658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4" name="Google Shape;3294;p50"/>
          <p:cNvGrpSpPr/>
          <p:nvPr/>
        </p:nvGrpSpPr>
        <p:grpSpPr>
          <a:xfrm>
            <a:off x="1154377" y="3708595"/>
            <a:ext cx="476873" cy="390783"/>
            <a:chOff x="6372100" y="3764900"/>
            <a:chExt cx="1018525" cy="834650"/>
          </a:xfrm>
        </p:grpSpPr>
        <p:sp>
          <p:nvSpPr>
            <p:cNvPr id="3295" name="Google Shape;3295;p50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50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50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50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50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50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50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2" name="Google Shape;3302;p50"/>
          <p:cNvGrpSpPr/>
          <p:nvPr/>
        </p:nvGrpSpPr>
        <p:grpSpPr>
          <a:xfrm>
            <a:off x="257112" y="3273472"/>
            <a:ext cx="759947" cy="698355"/>
            <a:chOff x="5645775" y="1072250"/>
            <a:chExt cx="1623125" cy="1491575"/>
          </a:xfrm>
        </p:grpSpPr>
        <p:sp>
          <p:nvSpPr>
            <p:cNvPr id="3303" name="Google Shape;3303;p50"/>
            <p:cNvSpPr/>
            <p:nvPr/>
          </p:nvSpPr>
          <p:spPr>
            <a:xfrm>
              <a:off x="5645775" y="1072250"/>
              <a:ext cx="1623125" cy="1491575"/>
            </a:xfrm>
            <a:custGeom>
              <a:avLst/>
              <a:gdLst/>
              <a:ahLst/>
              <a:cxnLst/>
              <a:rect l="l" t="t" r="r" b="b"/>
              <a:pathLst>
                <a:path w="64925" h="59663" extrusionOk="0">
                  <a:moveTo>
                    <a:pt x="32762" y="0"/>
                  </a:moveTo>
                  <a:cubicBezTo>
                    <a:pt x="31292" y="0"/>
                    <a:pt x="29632" y="1058"/>
                    <a:pt x="28252" y="3573"/>
                  </a:cubicBezTo>
                  <a:cubicBezTo>
                    <a:pt x="25096" y="9440"/>
                    <a:pt x="28772" y="23349"/>
                    <a:pt x="29126" y="24647"/>
                  </a:cubicBezTo>
                  <a:lnTo>
                    <a:pt x="29126" y="24647"/>
                  </a:lnTo>
                  <a:cubicBezTo>
                    <a:pt x="26851" y="16418"/>
                    <a:pt x="22688" y="10762"/>
                    <a:pt x="17738" y="7641"/>
                  </a:cubicBezTo>
                  <a:cubicBezTo>
                    <a:pt x="16834" y="7034"/>
                    <a:pt x="15898" y="6775"/>
                    <a:pt x="15017" y="6775"/>
                  </a:cubicBezTo>
                  <a:cubicBezTo>
                    <a:pt x="11092" y="6775"/>
                    <a:pt x="8257" y="11908"/>
                    <a:pt x="14138" y="14231"/>
                  </a:cubicBezTo>
                  <a:cubicBezTo>
                    <a:pt x="21339" y="17075"/>
                    <a:pt x="26128" y="25645"/>
                    <a:pt x="26128" y="25645"/>
                  </a:cubicBezTo>
                  <a:cubicBezTo>
                    <a:pt x="21178" y="20076"/>
                    <a:pt x="13182" y="18046"/>
                    <a:pt x="7942" y="18046"/>
                  </a:cubicBezTo>
                  <a:cubicBezTo>
                    <a:pt x="5559" y="18046"/>
                    <a:pt x="3745" y="18466"/>
                    <a:pt x="3047" y="19164"/>
                  </a:cubicBezTo>
                  <a:cubicBezTo>
                    <a:pt x="875" y="21336"/>
                    <a:pt x="651" y="26250"/>
                    <a:pt x="11044" y="26250"/>
                  </a:cubicBezTo>
                  <a:cubicBezTo>
                    <a:pt x="11502" y="26250"/>
                    <a:pt x="11981" y="26241"/>
                    <a:pt x="12481" y="26221"/>
                  </a:cubicBezTo>
                  <a:cubicBezTo>
                    <a:pt x="13869" y="26171"/>
                    <a:pt x="15110" y="26149"/>
                    <a:pt x="16221" y="26149"/>
                  </a:cubicBezTo>
                  <a:cubicBezTo>
                    <a:pt x="24735" y="26149"/>
                    <a:pt x="25552" y="27445"/>
                    <a:pt x="25552" y="27445"/>
                  </a:cubicBezTo>
                  <a:cubicBezTo>
                    <a:pt x="20583" y="27445"/>
                    <a:pt x="5892" y="27589"/>
                    <a:pt x="1823" y="34034"/>
                  </a:cubicBezTo>
                  <a:cubicBezTo>
                    <a:pt x="0" y="37012"/>
                    <a:pt x="2126" y="39249"/>
                    <a:pt x="5746" y="39249"/>
                  </a:cubicBezTo>
                  <a:cubicBezTo>
                    <a:pt x="7774" y="39249"/>
                    <a:pt x="10271" y="38547"/>
                    <a:pt x="12805" y="36879"/>
                  </a:cubicBezTo>
                  <a:cubicBezTo>
                    <a:pt x="20006" y="32090"/>
                    <a:pt x="26883" y="30434"/>
                    <a:pt x="26884" y="30434"/>
                  </a:cubicBezTo>
                  <a:lnTo>
                    <a:pt x="26884" y="30434"/>
                  </a:lnTo>
                  <a:cubicBezTo>
                    <a:pt x="16810" y="35216"/>
                    <a:pt x="12579" y="49990"/>
                    <a:pt x="16839" y="49990"/>
                  </a:cubicBezTo>
                  <a:cubicBezTo>
                    <a:pt x="17391" y="49990"/>
                    <a:pt x="18085" y="49742"/>
                    <a:pt x="18926" y="49193"/>
                  </a:cubicBezTo>
                  <a:cubicBezTo>
                    <a:pt x="26451" y="44549"/>
                    <a:pt x="29440" y="31768"/>
                    <a:pt x="29440" y="31766"/>
                  </a:cubicBezTo>
                  <a:lnTo>
                    <a:pt x="29440" y="31766"/>
                  </a:lnTo>
                  <a:cubicBezTo>
                    <a:pt x="29440" y="31767"/>
                    <a:pt x="29008" y="34649"/>
                    <a:pt x="28108" y="46493"/>
                  </a:cubicBezTo>
                  <a:cubicBezTo>
                    <a:pt x="27502" y="54377"/>
                    <a:pt x="30229" y="59662"/>
                    <a:pt x="32944" y="59662"/>
                  </a:cubicBezTo>
                  <a:cubicBezTo>
                    <a:pt x="34258" y="59662"/>
                    <a:pt x="35570" y="58423"/>
                    <a:pt x="36498" y="55639"/>
                  </a:cubicBezTo>
                  <a:cubicBezTo>
                    <a:pt x="39342" y="47069"/>
                    <a:pt x="33186" y="31623"/>
                    <a:pt x="33185" y="31622"/>
                  </a:cubicBezTo>
                  <a:lnTo>
                    <a:pt x="33185" y="31622"/>
                  </a:lnTo>
                  <a:cubicBezTo>
                    <a:pt x="37398" y="36591"/>
                    <a:pt x="40711" y="52182"/>
                    <a:pt x="43987" y="53082"/>
                  </a:cubicBezTo>
                  <a:cubicBezTo>
                    <a:pt x="44605" y="53277"/>
                    <a:pt x="45300" y="53389"/>
                    <a:pt x="45998" y="53389"/>
                  </a:cubicBezTo>
                  <a:cubicBezTo>
                    <a:pt x="49040" y="53389"/>
                    <a:pt x="52120" y="51256"/>
                    <a:pt x="48956" y="44548"/>
                  </a:cubicBezTo>
                  <a:cubicBezTo>
                    <a:pt x="45212" y="36267"/>
                    <a:pt x="37830" y="30866"/>
                    <a:pt x="37830" y="30866"/>
                  </a:cubicBezTo>
                  <a:lnTo>
                    <a:pt x="37830" y="30866"/>
                  </a:lnTo>
                  <a:cubicBezTo>
                    <a:pt x="44455" y="32846"/>
                    <a:pt x="51513" y="42568"/>
                    <a:pt x="56158" y="44368"/>
                  </a:cubicBezTo>
                  <a:cubicBezTo>
                    <a:pt x="56698" y="44555"/>
                    <a:pt x="57206" y="44643"/>
                    <a:pt x="57676" y="44643"/>
                  </a:cubicBezTo>
                  <a:cubicBezTo>
                    <a:pt x="61368" y="44643"/>
                    <a:pt x="62670" y="39242"/>
                    <a:pt x="58390" y="34322"/>
                  </a:cubicBezTo>
                  <a:cubicBezTo>
                    <a:pt x="53601" y="28777"/>
                    <a:pt x="38298" y="27733"/>
                    <a:pt x="38298" y="27733"/>
                  </a:cubicBezTo>
                  <a:cubicBezTo>
                    <a:pt x="39682" y="27408"/>
                    <a:pt x="41219" y="27278"/>
                    <a:pt x="42824" y="27278"/>
                  </a:cubicBezTo>
                  <a:cubicBezTo>
                    <a:pt x="48692" y="27278"/>
                    <a:pt x="55468" y="29022"/>
                    <a:pt x="59002" y="29390"/>
                  </a:cubicBezTo>
                  <a:cubicBezTo>
                    <a:pt x="59126" y="29401"/>
                    <a:pt x="59247" y="29407"/>
                    <a:pt x="59366" y="29407"/>
                  </a:cubicBezTo>
                  <a:cubicBezTo>
                    <a:pt x="63586" y="29407"/>
                    <a:pt x="64924" y="22143"/>
                    <a:pt x="56590" y="20532"/>
                  </a:cubicBezTo>
                  <a:cubicBezTo>
                    <a:pt x="55557" y="20331"/>
                    <a:pt x="54477" y="20243"/>
                    <a:pt x="53378" y="20243"/>
                  </a:cubicBezTo>
                  <a:cubicBezTo>
                    <a:pt x="45394" y="20243"/>
                    <a:pt x="36354" y="24889"/>
                    <a:pt x="36354" y="24889"/>
                  </a:cubicBezTo>
                  <a:cubicBezTo>
                    <a:pt x="36354" y="24889"/>
                    <a:pt x="42655" y="21576"/>
                    <a:pt x="48200" y="17219"/>
                  </a:cubicBezTo>
                  <a:cubicBezTo>
                    <a:pt x="53157" y="13423"/>
                    <a:pt x="55736" y="6237"/>
                    <a:pt x="50767" y="6237"/>
                  </a:cubicBezTo>
                  <a:cubicBezTo>
                    <a:pt x="50034" y="6237"/>
                    <a:pt x="49135" y="6394"/>
                    <a:pt x="48056" y="6741"/>
                  </a:cubicBezTo>
                  <a:cubicBezTo>
                    <a:pt x="39630" y="9442"/>
                    <a:pt x="33185" y="23845"/>
                    <a:pt x="33185" y="23845"/>
                  </a:cubicBezTo>
                  <a:cubicBezTo>
                    <a:pt x="33185" y="23845"/>
                    <a:pt x="35886" y="11530"/>
                    <a:pt x="36498" y="5841"/>
                  </a:cubicBezTo>
                  <a:cubicBezTo>
                    <a:pt x="36757" y="2400"/>
                    <a:pt x="34975" y="0"/>
                    <a:pt x="32762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50"/>
            <p:cNvSpPr/>
            <p:nvPr/>
          </p:nvSpPr>
          <p:spPr>
            <a:xfrm>
              <a:off x="6506000" y="1514425"/>
              <a:ext cx="164750" cy="187250"/>
            </a:xfrm>
            <a:custGeom>
              <a:avLst/>
              <a:gdLst/>
              <a:ahLst/>
              <a:cxnLst/>
              <a:rect l="l" t="t" r="r" b="b"/>
              <a:pathLst>
                <a:path w="6590" h="7490" extrusionOk="0">
                  <a:moveTo>
                    <a:pt x="5978" y="0"/>
                  </a:moveTo>
                  <a:cubicBezTo>
                    <a:pt x="3601" y="1945"/>
                    <a:pt x="1477" y="4357"/>
                    <a:pt x="0" y="7058"/>
                  </a:cubicBezTo>
                  <a:cubicBezTo>
                    <a:pt x="0" y="7202"/>
                    <a:pt x="0" y="7346"/>
                    <a:pt x="144" y="7490"/>
                  </a:cubicBezTo>
                  <a:lnTo>
                    <a:pt x="288" y="7490"/>
                  </a:lnTo>
                  <a:cubicBezTo>
                    <a:pt x="288" y="7490"/>
                    <a:pt x="432" y="7490"/>
                    <a:pt x="576" y="7346"/>
                  </a:cubicBezTo>
                  <a:cubicBezTo>
                    <a:pt x="1945" y="4645"/>
                    <a:pt x="4033" y="2377"/>
                    <a:pt x="6446" y="432"/>
                  </a:cubicBezTo>
                  <a:cubicBezTo>
                    <a:pt x="6590" y="432"/>
                    <a:pt x="6590" y="144"/>
                    <a:pt x="6446" y="144"/>
                  </a:cubicBezTo>
                  <a:cubicBezTo>
                    <a:pt x="6302" y="0"/>
                    <a:pt x="6122" y="0"/>
                    <a:pt x="597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50"/>
            <p:cNvSpPr/>
            <p:nvPr/>
          </p:nvSpPr>
          <p:spPr>
            <a:xfrm>
              <a:off x="6569000" y="1679150"/>
              <a:ext cx="198975" cy="60350"/>
            </a:xfrm>
            <a:custGeom>
              <a:avLst/>
              <a:gdLst/>
              <a:ahLst/>
              <a:cxnLst/>
              <a:rect l="l" t="t" r="r" b="b"/>
              <a:pathLst>
                <a:path w="7959" h="2414" extrusionOk="0">
                  <a:moveTo>
                    <a:pt x="7670" y="1"/>
                  </a:moveTo>
                  <a:cubicBezTo>
                    <a:pt x="5258" y="145"/>
                    <a:pt x="2269" y="289"/>
                    <a:pt x="181" y="1945"/>
                  </a:cubicBezTo>
                  <a:cubicBezTo>
                    <a:pt x="1" y="1945"/>
                    <a:pt x="1" y="2089"/>
                    <a:pt x="1" y="2269"/>
                  </a:cubicBezTo>
                  <a:cubicBezTo>
                    <a:pt x="181" y="2413"/>
                    <a:pt x="181" y="2413"/>
                    <a:pt x="325" y="2413"/>
                  </a:cubicBezTo>
                  <a:lnTo>
                    <a:pt x="469" y="2413"/>
                  </a:lnTo>
                  <a:cubicBezTo>
                    <a:pt x="2557" y="901"/>
                    <a:pt x="5258" y="757"/>
                    <a:pt x="7670" y="613"/>
                  </a:cubicBezTo>
                  <a:cubicBezTo>
                    <a:pt x="7814" y="613"/>
                    <a:pt x="7958" y="469"/>
                    <a:pt x="7958" y="289"/>
                  </a:cubicBezTo>
                  <a:cubicBezTo>
                    <a:pt x="7958" y="145"/>
                    <a:pt x="7814" y="1"/>
                    <a:pt x="767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50"/>
            <p:cNvSpPr/>
            <p:nvPr/>
          </p:nvSpPr>
          <p:spPr>
            <a:xfrm>
              <a:off x="6591525" y="1788075"/>
              <a:ext cx="195350" cy="74725"/>
            </a:xfrm>
            <a:custGeom>
              <a:avLst/>
              <a:gdLst/>
              <a:ahLst/>
              <a:cxnLst/>
              <a:rect l="l" t="t" r="r" b="b"/>
              <a:pathLst>
                <a:path w="7814" h="2989" extrusionOk="0">
                  <a:moveTo>
                    <a:pt x="324" y="0"/>
                  </a:moveTo>
                  <a:cubicBezTo>
                    <a:pt x="180" y="0"/>
                    <a:pt x="0" y="144"/>
                    <a:pt x="0" y="288"/>
                  </a:cubicBezTo>
                  <a:cubicBezTo>
                    <a:pt x="0" y="433"/>
                    <a:pt x="180" y="613"/>
                    <a:pt x="324" y="613"/>
                  </a:cubicBezTo>
                  <a:cubicBezTo>
                    <a:pt x="2701" y="757"/>
                    <a:pt x="5113" y="1657"/>
                    <a:pt x="7201" y="2989"/>
                  </a:cubicBezTo>
                  <a:lnTo>
                    <a:pt x="7669" y="2989"/>
                  </a:lnTo>
                  <a:cubicBezTo>
                    <a:pt x="7814" y="2845"/>
                    <a:pt x="7669" y="2557"/>
                    <a:pt x="7525" y="2557"/>
                  </a:cubicBezTo>
                  <a:cubicBezTo>
                    <a:pt x="5401" y="1045"/>
                    <a:pt x="2881" y="144"/>
                    <a:pt x="32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50"/>
            <p:cNvSpPr/>
            <p:nvPr/>
          </p:nvSpPr>
          <p:spPr>
            <a:xfrm>
              <a:off x="6542900" y="1830375"/>
              <a:ext cx="116150" cy="189975"/>
            </a:xfrm>
            <a:custGeom>
              <a:avLst/>
              <a:gdLst/>
              <a:ahLst/>
              <a:cxnLst/>
              <a:rect l="l" t="t" r="r" b="b"/>
              <a:pathLst>
                <a:path w="4646" h="7599" extrusionOk="0">
                  <a:moveTo>
                    <a:pt x="392" y="1"/>
                  </a:moveTo>
                  <a:cubicBezTo>
                    <a:pt x="316" y="1"/>
                    <a:pt x="235" y="37"/>
                    <a:pt x="145" y="109"/>
                  </a:cubicBezTo>
                  <a:cubicBezTo>
                    <a:pt x="1" y="253"/>
                    <a:pt x="1" y="397"/>
                    <a:pt x="145" y="541"/>
                  </a:cubicBezTo>
                  <a:cubicBezTo>
                    <a:pt x="1945" y="2809"/>
                    <a:pt x="3601" y="4898"/>
                    <a:pt x="4069" y="7310"/>
                  </a:cubicBezTo>
                  <a:cubicBezTo>
                    <a:pt x="4069" y="7454"/>
                    <a:pt x="4213" y="7598"/>
                    <a:pt x="4357" y="7598"/>
                  </a:cubicBezTo>
                  <a:cubicBezTo>
                    <a:pt x="4502" y="7598"/>
                    <a:pt x="4646" y="7454"/>
                    <a:pt x="4646" y="7310"/>
                  </a:cubicBezTo>
                  <a:cubicBezTo>
                    <a:pt x="4213" y="4610"/>
                    <a:pt x="2557" y="2521"/>
                    <a:pt x="613" y="109"/>
                  </a:cubicBezTo>
                  <a:cubicBezTo>
                    <a:pt x="541" y="37"/>
                    <a:pt x="469" y="1"/>
                    <a:pt x="3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50"/>
            <p:cNvSpPr/>
            <p:nvPr/>
          </p:nvSpPr>
          <p:spPr>
            <a:xfrm>
              <a:off x="6426775" y="1825875"/>
              <a:ext cx="37850" cy="228675"/>
            </a:xfrm>
            <a:custGeom>
              <a:avLst/>
              <a:gdLst/>
              <a:ahLst/>
              <a:cxnLst/>
              <a:rect l="l" t="t" r="r" b="b"/>
              <a:pathLst>
                <a:path w="1514" h="9147" extrusionOk="0">
                  <a:moveTo>
                    <a:pt x="1369" y="1"/>
                  </a:moveTo>
                  <a:cubicBezTo>
                    <a:pt x="1189" y="1"/>
                    <a:pt x="1045" y="145"/>
                    <a:pt x="901" y="289"/>
                  </a:cubicBezTo>
                  <a:cubicBezTo>
                    <a:pt x="145" y="2989"/>
                    <a:pt x="1" y="5978"/>
                    <a:pt x="145" y="8822"/>
                  </a:cubicBezTo>
                  <a:cubicBezTo>
                    <a:pt x="145" y="9002"/>
                    <a:pt x="289" y="9146"/>
                    <a:pt x="469" y="9146"/>
                  </a:cubicBezTo>
                  <a:cubicBezTo>
                    <a:pt x="613" y="9146"/>
                    <a:pt x="757" y="9002"/>
                    <a:pt x="757" y="8822"/>
                  </a:cubicBezTo>
                  <a:cubicBezTo>
                    <a:pt x="613" y="5978"/>
                    <a:pt x="757" y="3133"/>
                    <a:pt x="1513" y="433"/>
                  </a:cubicBezTo>
                  <a:cubicBezTo>
                    <a:pt x="1513" y="289"/>
                    <a:pt x="1513" y="145"/>
                    <a:pt x="136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50"/>
            <p:cNvSpPr/>
            <p:nvPr/>
          </p:nvSpPr>
          <p:spPr>
            <a:xfrm>
              <a:off x="6239550" y="1804275"/>
              <a:ext cx="149450" cy="216075"/>
            </a:xfrm>
            <a:custGeom>
              <a:avLst/>
              <a:gdLst/>
              <a:ahLst/>
              <a:cxnLst/>
              <a:rect l="l" t="t" r="r" b="b"/>
              <a:pathLst>
                <a:path w="5978" h="8643" extrusionOk="0">
                  <a:moveTo>
                    <a:pt x="5689" y="1"/>
                  </a:moveTo>
                  <a:cubicBezTo>
                    <a:pt x="5617" y="1"/>
                    <a:pt x="5545" y="37"/>
                    <a:pt x="5545" y="109"/>
                  </a:cubicBezTo>
                  <a:cubicBezTo>
                    <a:pt x="3133" y="2485"/>
                    <a:pt x="1333" y="5186"/>
                    <a:pt x="0" y="8210"/>
                  </a:cubicBezTo>
                  <a:cubicBezTo>
                    <a:pt x="0" y="8354"/>
                    <a:pt x="0" y="8498"/>
                    <a:pt x="144" y="8642"/>
                  </a:cubicBezTo>
                  <a:lnTo>
                    <a:pt x="288" y="8642"/>
                  </a:lnTo>
                  <a:cubicBezTo>
                    <a:pt x="432" y="8642"/>
                    <a:pt x="432" y="8498"/>
                    <a:pt x="576" y="8498"/>
                  </a:cubicBezTo>
                  <a:cubicBezTo>
                    <a:pt x="1801" y="5510"/>
                    <a:pt x="3601" y="2809"/>
                    <a:pt x="5833" y="541"/>
                  </a:cubicBezTo>
                  <a:cubicBezTo>
                    <a:pt x="5978" y="397"/>
                    <a:pt x="5978" y="253"/>
                    <a:pt x="5833" y="109"/>
                  </a:cubicBezTo>
                  <a:cubicBezTo>
                    <a:pt x="5833" y="37"/>
                    <a:pt x="5761" y="1"/>
                    <a:pt x="568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50"/>
            <p:cNvSpPr/>
            <p:nvPr/>
          </p:nvSpPr>
          <p:spPr>
            <a:xfrm>
              <a:off x="6123425" y="1772775"/>
              <a:ext cx="225075" cy="60325"/>
            </a:xfrm>
            <a:custGeom>
              <a:avLst/>
              <a:gdLst/>
              <a:ahLst/>
              <a:cxnLst/>
              <a:rect l="l" t="t" r="r" b="b"/>
              <a:pathLst>
                <a:path w="9003" h="2413" extrusionOk="0">
                  <a:moveTo>
                    <a:pt x="8678" y="0"/>
                  </a:moveTo>
                  <a:cubicBezTo>
                    <a:pt x="5690" y="0"/>
                    <a:pt x="2989" y="612"/>
                    <a:pt x="289" y="1801"/>
                  </a:cubicBezTo>
                  <a:cubicBezTo>
                    <a:pt x="145" y="1801"/>
                    <a:pt x="0" y="2125"/>
                    <a:pt x="145" y="2269"/>
                  </a:cubicBezTo>
                  <a:lnTo>
                    <a:pt x="289" y="2413"/>
                  </a:lnTo>
                  <a:lnTo>
                    <a:pt x="433" y="2413"/>
                  </a:lnTo>
                  <a:cubicBezTo>
                    <a:pt x="3133" y="1225"/>
                    <a:pt x="5834" y="612"/>
                    <a:pt x="8678" y="612"/>
                  </a:cubicBezTo>
                  <a:cubicBezTo>
                    <a:pt x="8822" y="612"/>
                    <a:pt x="9002" y="468"/>
                    <a:pt x="9002" y="324"/>
                  </a:cubicBezTo>
                  <a:cubicBezTo>
                    <a:pt x="9002" y="144"/>
                    <a:pt x="8822" y="0"/>
                    <a:pt x="867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50"/>
            <p:cNvSpPr/>
            <p:nvPr/>
          </p:nvSpPr>
          <p:spPr>
            <a:xfrm>
              <a:off x="6153125" y="1670450"/>
              <a:ext cx="153950" cy="60925"/>
            </a:xfrm>
            <a:custGeom>
              <a:avLst/>
              <a:gdLst/>
              <a:ahLst/>
              <a:cxnLst/>
              <a:rect l="l" t="t" r="r" b="b"/>
              <a:pathLst>
                <a:path w="6158" h="2437" extrusionOk="0">
                  <a:moveTo>
                    <a:pt x="306" y="1"/>
                  </a:moveTo>
                  <a:cubicBezTo>
                    <a:pt x="204" y="1"/>
                    <a:pt x="103" y="103"/>
                    <a:pt x="1" y="205"/>
                  </a:cubicBezTo>
                  <a:cubicBezTo>
                    <a:pt x="1" y="349"/>
                    <a:pt x="145" y="493"/>
                    <a:pt x="289" y="637"/>
                  </a:cubicBezTo>
                  <a:cubicBezTo>
                    <a:pt x="2089" y="961"/>
                    <a:pt x="3889" y="1537"/>
                    <a:pt x="5546" y="2437"/>
                  </a:cubicBezTo>
                  <a:lnTo>
                    <a:pt x="5690" y="2437"/>
                  </a:lnTo>
                  <a:cubicBezTo>
                    <a:pt x="5834" y="2437"/>
                    <a:pt x="6014" y="2437"/>
                    <a:pt x="6014" y="2293"/>
                  </a:cubicBezTo>
                  <a:cubicBezTo>
                    <a:pt x="6158" y="2149"/>
                    <a:pt x="6014" y="2005"/>
                    <a:pt x="5834" y="1861"/>
                  </a:cubicBezTo>
                  <a:cubicBezTo>
                    <a:pt x="4214" y="961"/>
                    <a:pt x="2233" y="349"/>
                    <a:pt x="433" y="61"/>
                  </a:cubicBezTo>
                  <a:cubicBezTo>
                    <a:pt x="391" y="18"/>
                    <a:pt x="348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50"/>
            <p:cNvSpPr/>
            <p:nvPr/>
          </p:nvSpPr>
          <p:spPr>
            <a:xfrm>
              <a:off x="6231450" y="1533325"/>
              <a:ext cx="108950" cy="161150"/>
            </a:xfrm>
            <a:custGeom>
              <a:avLst/>
              <a:gdLst/>
              <a:ahLst/>
              <a:cxnLst/>
              <a:rect l="l" t="t" r="r" b="b"/>
              <a:pathLst>
                <a:path w="4358" h="6446" extrusionOk="0">
                  <a:moveTo>
                    <a:pt x="180" y="0"/>
                  </a:moveTo>
                  <a:cubicBezTo>
                    <a:pt x="0" y="145"/>
                    <a:pt x="0" y="289"/>
                    <a:pt x="180" y="433"/>
                  </a:cubicBezTo>
                  <a:cubicBezTo>
                    <a:pt x="1801" y="2089"/>
                    <a:pt x="3025" y="4033"/>
                    <a:pt x="3781" y="6302"/>
                  </a:cubicBezTo>
                  <a:cubicBezTo>
                    <a:pt x="3781" y="6446"/>
                    <a:pt x="3925" y="6446"/>
                    <a:pt x="4069" y="6446"/>
                  </a:cubicBezTo>
                  <a:cubicBezTo>
                    <a:pt x="4357" y="6446"/>
                    <a:pt x="4357" y="6122"/>
                    <a:pt x="4357" y="5978"/>
                  </a:cubicBezTo>
                  <a:cubicBezTo>
                    <a:pt x="3457" y="3745"/>
                    <a:pt x="2269" y="1801"/>
                    <a:pt x="61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50"/>
            <p:cNvSpPr/>
            <p:nvPr/>
          </p:nvSpPr>
          <p:spPr>
            <a:xfrm>
              <a:off x="6407875" y="1426525"/>
              <a:ext cx="41425" cy="271550"/>
            </a:xfrm>
            <a:custGeom>
              <a:avLst/>
              <a:gdLst/>
              <a:ahLst/>
              <a:cxnLst/>
              <a:rect l="l" t="t" r="r" b="b"/>
              <a:pathLst>
                <a:path w="1657" h="10862" extrusionOk="0">
                  <a:moveTo>
                    <a:pt x="1235" y="0"/>
                  </a:moveTo>
                  <a:cubicBezTo>
                    <a:pt x="1123" y="0"/>
                    <a:pt x="1003" y="102"/>
                    <a:pt x="901" y="204"/>
                  </a:cubicBezTo>
                  <a:cubicBezTo>
                    <a:pt x="145" y="3660"/>
                    <a:pt x="1" y="7117"/>
                    <a:pt x="757" y="10574"/>
                  </a:cubicBezTo>
                  <a:cubicBezTo>
                    <a:pt x="901" y="10718"/>
                    <a:pt x="1045" y="10862"/>
                    <a:pt x="1045" y="10862"/>
                  </a:cubicBezTo>
                  <a:lnTo>
                    <a:pt x="1225" y="10862"/>
                  </a:lnTo>
                  <a:cubicBezTo>
                    <a:pt x="1369" y="10718"/>
                    <a:pt x="1513" y="10574"/>
                    <a:pt x="1369" y="10394"/>
                  </a:cubicBezTo>
                  <a:cubicBezTo>
                    <a:pt x="613" y="7117"/>
                    <a:pt x="757" y="3660"/>
                    <a:pt x="1513" y="348"/>
                  </a:cubicBezTo>
                  <a:cubicBezTo>
                    <a:pt x="1657" y="204"/>
                    <a:pt x="1513" y="60"/>
                    <a:pt x="1369" y="60"/>
                  </a:cubicBezTo>
                  <a:cubicBezTo>
                    <a:pt x="1327" y="18"/>
                    <a:pt x="1281" y="0"/>
                    <a:pt x="123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50"/>
            <p:cNvSpPr/>
            <p:nvPr/>
          </p:nvSpPr>
          <p:spPr>
            <a:xfrm>
              <a:off x="6262050" y="1640600"/>
              <a:ext cx="386200" cy="248100"/>
            </a:xfrm>
            <a:custGeom>
              <a:avLst/>
              <a:gdLst/>
              <a:ahLst/>
              <a:cxnLst/>
              <a:rect l="l" t="t" r="r" b="b"/>
              <a:pathLst>
                <a:path w="15448" h="9924" extrusionOk="0">
                  <a:moveTo>
                    <a:pt x="6530" y="1"/>
                  </a:moveTo>
                  <a:cubicBezTo>
                    <a:pt x="3498" y="1"/>
                    <a:pt x="930" y="1292"/>
                    <a:pt x="433" y="3487"/>
                  </a:cubicBezTo>
                  <a:cubicBezTo>
                    <a:pt x="1" y="6043"/>
                    <a:pt x="2701" y="8888"/>
                    <a:pt x="6734" y="9644"/>
                  </a:cubicBezTo>
                  <a:cubicBezTo>
                    <a:pt x="7559" y="9833"/>
                    <a:pt x="8376" y="9924"/>
                    <a:pt x="9155" y="9924"/>
                  </a:cubicBezTo>
                  <a:cubicBezTo>
                    <a:pt x="12086" y="9924"/>
                    <a:pt x="14494" y="8645"/>
                    <a:pt x="14835" y="6512"/>
                  </a:cubicBezTo>
                  <a:cubicBezTo>
                    <a:pt x="15447" y="3955"/>
                    <a:pt x="12747" y="1111"/>
                    <a:pt x="8678" y="210"/>
                  </a:cubicBezTo>
                  <a:cubicBezTo>
                    <a:pt x="7951" y="69"/>
                    <a:pt x="7228" y="1"/>
                    <a:pt x="653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7059" y="375402"/>
            <a:ext cx="7649903" cy="761745"/>
          </a:xfrm>
          <a:prstGeom prst="rect">
            <a:avLst/>
          </a:prstGeom>
          <a:noFill/>
        </p:spPr>
        <p:txBody>
          <a:bodyPr wrap="none" lIns="68447" tIns="34289" rIns="68447" bIns="34289">
            <a:spAutoFit/>
          </a:bodyPr>
          <a:lstStyle/>
          <a:p>
            <a:pPr algn="ctr" defTabSz="456248">
              <a:buClrTx/>
              <a:defRPr/>
            </a:pPr>
            <a:r>
              <a:rPr lang="en-US" sz="4500" b="1" kern="120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VƯỢT CHƯỚNG NGẠI VẬT</a:t>
            </a:r>
          </a:p>
        </p:txBody>
      </p:sp>
      <p:sp>
        <p:nvSpPr>
          <p:cNvPr id="6" name="Oval 5"/>
          <p:cNvSpPr/>
          <p:nvPr/>
        </p:nvSpPr>
        <p:spPr>
          <a:xfrm>
            <a:off x="1515657" y="1576899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47" tIns="34289" rIns="68447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983885" y="1576899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47" tIns="34289" rIns="68447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451918" y="1576899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47" tIns="34289" rIns="68447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920044" y="1576899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47" tIns="34289" rIns="68447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88170" y="1576899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47" tIns="34289" rIns="68447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56299" y="1576899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47" tIns="34289" rIns="68447" bIns="34289" rtlCol="0" anchor="ctr"/>
          <a:lstStyle/>
          <a:p>
            <a:pPr algn="ctr" defTabSz="456248">
              <a:buClrTx/>
              <a:defRPr/>
            </a:pPr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5" name="Oval 14"/>
          <p:cNvSpPr/>
          <p:nvPr/>
        </p:nvSpPr>
        <p:spPr>
          <a:xfrm>
            <a:off x="4324518" y="1576899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47" tIns="34289" rIns="68447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792542" y="1576899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47" tIns="34289" rIns="68447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260668" y="1576899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47" tIns="34289" rIns="68447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728797" y="1576899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47" tIns="34289" rIns="68447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196923" y="1576899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47" tIns="34289" rIns="68447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665049" y="1576899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47" tIns="34289" rIns="68447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33178" y="1576899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47" tIns="34289" rIns="68447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3411890"/>
            <a:ext cx="9143244" cy="25741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161" y="1983324"/>
            <a:ext cx="2878952" cy="25590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2534" y="2273091"/>
            <a:ext cx="2878952" cy="25590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3214" y="2273091"/>
            <a:ext cx="2878952" cy="255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6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5149" y="14382"/>
            <a:ext cx="6505663" cy="565537"/>
          </a:xfrm>
          <a:prstGeom prst="rect">
            <a:avLst/>
          </a:prstGeom>
          <a:noFill/>
        </p:spPr>
        <p:txBody>
          <a:bodyPr wrap="square" lIns="68469" tIns="34289" rIns="68469" bIns="34289">
            <a:spAutoFit/>
          </a:bodyPr>
          <a:lstStyle/>
          <a:p>
            <a:pPr algn="ctr" defTabSz="456248">
              <a:buClrTx/>
              <a:defRPr/>
            </a:pPr>
            <a:r>
              <a:rPr lang="en-US" sz="3225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VƯỢT CHƯỚNG NGẠI VẬT</a:t>
            </a:r>
          </a:p>
        </p:txBody>
      </p:sp>
      <p:pic>
        <p:nvPicPr>
          <p:cNvPr id="6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4658" y="-1018890"/>
            <a:ext cx="457200" cy="457200"/>
          </a:xfrm>
          <a:prstGeom prst="rect">
            <a:avLst/>
          </a:prstGeom>
        </p:spPr>
      </p:pic>
      <p:sp>
        <p:nvSpPr>
          <p:cNvPr id="7" name="câu hỏi 1">
            <a:hlinkClick r:id="rId7" action="ppaction://hlinksldjump"/>
          </p:cNvPr>
          <p:cNvSpPr/>
          <p:nvPr/>
        </p:nvSpPr>
        <p:spPr>
          <a:xfrm>
            <a:off x="99869" y="928352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âu hỏi 1">
            <a:hlinkClick r:id="rId8" action="ppaction://hlinksldjump"/>
          </p:cNvPr>
          <p:cNvSpPr/>
          <p:nvPr/>
        </p:nvSpPr>
        <p:spPr>
          <a:xfrm>
            <a:off x="123114" y="1503920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âu hỏi 1">
            <a:hlinkClick r:id="rId9" action="ppaction://hlinksldjump"/>
          </p:cNvPr>
          <p:cNvSpPr/>
          <p:nvPr/>
        </p:nvSpPr>
        <p:spPr>
          <a:xfrm>
            <a:off x="92252" y="2071846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âu hỏi 1">
            <a:hlinkClick r:id="rId10" action="ppaction://hlinksldjump"/>
          </p:cNvPr>
          <p:cNvSpPr/>
          <p:nvPr/>
        </p:nvSpPr>
        <p:spPr>
          <a:xfrm>
            <a:off x="86409" y="2666871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âu hỏi 1">
            <a:hlinkClick r:id="rId11" action="ppaction://hlinksldjump"/>
          </p:cNvPr>
          <p:cNvSpPr/>
          <p:nvPr/>
        </p:nvSpPr>
        <p:spPr>
          <a:xfrm>
            <a:off x="86409" y="3289461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âu hỏi 1">
            <a:hlinkClick r:id="rId12" action="ppaction://hlinksldjump"/>
          </p:cNvPr>
          <p:cNvSpPr/>
          <p:nvPr/>
        </p:nvSpPr>
        <p:spPr>
          <a:xfrm>
            <a:off x="123114" y="3870590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761477" y="2783793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558437" y="930372"/>
            <a:ext cx="412143" cy="453513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986286" y="1496282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553617" y="1486851"/>
            <a:ext cx="412143" cy="453513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2540692" y="2211278"/>
            <a:ext cx="412143" cy="453513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489848" y="3352823"/>
            <a:ext cx="412143" cy="453513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2504424" y="2817758"/>
            <a:ext cx="412143" cy="453513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2552449" y="3942714"/>
            <a:ext cx="412143" cy="453513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3415496" y="923646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4311838" y="2773859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2079578" y="1486851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430000" y="2179362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3850701" y="2808422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3906888" y="2132464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2965760" y="2179362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022784" y="2788780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2927094" y="2817758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3409923" y="2788780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3906888" y="3947436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2959866" y="3330507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2012920" y="3308118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2996605" y="3976219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458614" y="3967321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576627" y="4488779"/>
            <a:ext cx="412143" cy="453513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030140" y="4522246"/>
            <a:ext cx="412143" cy="453513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455823" y="4535055"/>
            <a:ext cx="412143" cy="453513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2335770" y="4569341"/>
            <a:ext cx="412143" cy="411897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1876527" y="4535055"/>
            <a:ext cx="412143" cy="453513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2764574" y="4553303"/>
            <a:ext cx="412143" cy="453513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1861347" y="4535055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2904987" y="2801121"/>
            <a:ext cx="453513" cy="4852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3827848" y="2786052"/>
            <a:ext cx="453513" cy="4852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2437609" y="2810347"/>
            <a:ext cx="453513" cy="4852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3367660" y="2777226"/>
            <a:ext cx="453513" cy="4852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1993256" y="2792991"/>
            <a:ext cx="453513" cy="4852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4" name="Oval 213"/>
          <p:cNvSpPr/>
          <p:nvPr/>
        </p:nvSpPr>
        <p:spPr>
          <a:xfrm>
            <a:off x="4803612" y="3940574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Oval 215"/>
          <p:cNvSpPr/>
          <p:nvPr/>
        </p:nvSpPr>
        <p:spPr>
          <a:xfrm>
            <a:off x="5278351" y="3925336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7" name="Oval 216"/>
          <p:cNvSpPr/>
          <p:nvPr/>
        </p:nvSpPr>
        <p:spPr>
          <a:xfrm>
            <a:off x="4363875" y="3940574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8" name="Oval 217"/>
          <p:cNvSpPr/>
          <p:nvPr/>
        </p:nvSpPr>
        <p:spPr>
          <a:xfrm>
            <a:off x="2971562" y="918037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2085141" y="2191125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611276" y="2176464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1190205" y="2191125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2925621" y="2171201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3405350" y="2167997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145192" y="2188608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1590108" y="2164243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2480306" y="2214405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2047026" y="2164243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435138" y="4535055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3891399" y="2129947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3419541" y="3350079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535993" y="3283665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2982605" y="3339333"/>
            <a:ext cx="407859" cy="43243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3443013" y="3351271"/>
            <a:ext cx="425996" cy="40733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027865" y="3318657"/>
            <a:ext cx="407859" cy="43243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308176" y="4535055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503236" y="3353610"/>
            <a:ext cx="407859" cy="43243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561164" y="3313564"/>
            <a:ext cx="407859" cy="43243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3871129" y="3945168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2076398" y="3942714"/>
            <a:ext cx="453513" cy="453513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676178" y="862657"/>
            <a:ext cx="619857" cy="50402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lang="en-US" sz="21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9" name="5-Point Star 98"/>
          <p:cNvSpPr/>
          <p:nvPr/>
        </p:nvSpPr>
        <p:spPr>
          <a:xfrm>
            <a:off x="648321" y="1447050"/>
            <a:ext cx="619857" cy="50402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lang="en-US" sz="21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0" name="5-Point Star 99"/>
          <p:cNvSpPr/>
          <p:nvPr/>
        </p:nvSpPr>
        <p:spPr>
          <a:xfrm>
            <a:off x="606803" y="2061711"/>
            <a:ext cx="619857" cy="50402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lang="en-US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1" name="5-Point Star 100"/>
          <p:cNvSpPr/>
          <p:nvPr/>
        </p:nvSpPr>
        <p:spPr>
          <a:xfrm>
            <a:off x="579195" y="2585512"/>
            <a:ext cx="619857" cy="50402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lang="en-US" sz="21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2" name="5-Point Star 101"/>
          <p:cNvSpPr/>
          <p:nvPr/>
        </p:nvSpPr>
        <p:spPr>
          <a:xfrm>
            <a:off x="564572" y="3166754"/>
            <a:ext cx="619857" cy="50402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lang="en-US" sz="21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3" name="5-Point Star 102"/>
          <p:cNvSpPr/>
          <p:nvPr/>
        </p:nvSpPr>
        <p:spPr>
          <a:xfrm>
            <a:off x="583165" y="3721346"/>
            <a:ext cx="619857" cy="50402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lang="en-US" sz="21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4" name="Oval 103"/>
          <p:cNvSpPr/>
          <p:nvPr/>
        </p:nvSpPr>
        <p:spPr>
          <a:xfrm>
            <a:off x="545594" y="4465994"/>
            <a:ext cx="453513" cy="49908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4754037" y="3907323"/>
            <a:ext cx="453513" cy="49908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4307118" y="3919240"/>
            <a:ext cx="453513" cy="49908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3393975" y="890548"/>
            <a:ext cx="453513" cy="49908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2517067" y="891948"/>
            <a:ext cx="453513" cy="49908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2945298" y="904403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5233603" y="3914774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4736280" y="2783056"/>
            <a:ext cx="453513" cy="4852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4272201" y="2783056"/>
            <a:ext cx="453513" cy="4852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2038612" y="1446058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2522763" y="1490616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2997291" y="1505922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972567" y="4529733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2036335" y="3973305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959950" y="3984970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3399639" y="3981263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2739003" y="4562010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2506389" y="3960087"/>
            <a:ext cx="453513" cy="4535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68469" tIns="34289" rIns="68469" bIns="34289" rtlCol="0" anchor="ctr"/>
          <a:lstStyle/>
          <a:p>
            <a:pPr algn="ctr" defTabSz="456248">
              <a:buClrTx/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6295" y="675945"/>
            <a:ext cx="3849698" cy="319464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17624" y="660632"/>
            <a:ext cx="1866464" cy="11377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7059483" y="649706"/>
            <a:ext cx="2041433" cy="11297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7074774" y="1776306"/>
            <a:ext cx="2035408" cy="100675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5202582" y="1806748"/>
            <a:ext cx="1854972" cy="964726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52785" y="2759995"/>
            <a:ext cx="2035408" cy="1118823"/>
          </a:xfrm>
          <a:prstGeom prst="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5207164" y="2755041"/>
            <a:ext cx="1841946" cy="11157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75" name="Picture 174">
            <a:hlinkClick r:id="" action="ppaction://noaction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24658" y="3981263"/>
            <a:ext cx="1597581" cy="142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4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8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5" grpId="0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5" grpId="0" bldLvl="0" animBg="1"/>
      <p:bldP spid="29" grpId="0" bldLvl="0" animBg="1"/>
      <p:bldP spid="31" grpId="0" bldLvl="0" animBg="1"/>
      <p:bldP spid="32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41" grpId="0" bldLvl="0" animBg="1"/>
      <p:bldP spid="42" grpId="0" bldLvl="0" animBg="1"/>
      <p:bldP spid="43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3" grpId="0" bldLvl="0" animBg="1"/>
      <p:bldP spid="54" grpId="0" bldLvl="0" animBg="1"/>
      <p:bldP spid="56" grpId="0" bldLvl="0" animBg="1"/>
      <p:bldP spid="58" grpId="0" bldLvl="0" animBg="1"/>
      <p:bldP spid="59" grpId="0" bldLvl="0" animBg="1"/>
      <p:bldP spid="61" grpId="0" bldLvl="0" animBg="1"/>
      <p:bldP spid="62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  <p:bldP spid="168" grpId="0" bldLvl="0" animBg="1"/>
      <p:bldP spid="178" grpId="0" bldLvl="0" animBg="1"/>
      <p:bldP spid="179" grpId="0" bldLvl="0" animBg="1"/>
      <p:bldP spid="180" grpId="0" bldLvl="0" animBg="1"/>
      <p:bldP spid="181" grpId="0" bldLvl="0" animBg="1"/>
      <p:bldP spid="182" grpId="0" bldLvl="0" animBg="1"/>
      <p:bldP spid="214" grpId="0" bldLvl="0" animBg="1"/>
      <p:bldP spid="216" grpId="0" bldLvl="0" animBg="1"/>
      <p:bldP spid="217" grpId="0" bldLvl="0" animBg="1"/>
      <p:bldP spid="218" grpId="0" bldLvl="0" animBg="1"/>
      <p:bldP spid="123" grpId="0" bldLvl="0" animBg="1"/>
      <p:bldP spid="124" grpId="0" bldLvl="0" animBg="1"/>
      <p:bldP spid="125" grpId="0" bldLvl="0" animBg="1"/>
      <p:bldP spid="129" grpId="0" bldLvl="0" animBg="1"/>
      <p:bldP spid="130" grpId="0" bldLvl="0" animBg="1"/>
      <p:bldP spid="131" grpId="0" bldLvl="0" animBg="1"/>
      <p:bldP spid="132" grpId="0" bldLvl="0" animBg="1"/>
      <p:bldP spid="133" grpId="0" bldLvl="0" animBg="1"/>
      <p:bldP spid="134" grpId="0" bldLvl="0" animBg="1"/>
      <p:bldP spid="135" grpId="0" bldLvl="0" animBg="1"/>
      <p:bldP spid="136" grpId="0" bldLvl="0" animBg="1"/>
      <p:bldP spid="139" grpId="0" bldLvl="0" animBg="1"/>
      <p:bldP spid="140" grpId="0" bldLvl="0" animBg="1"/>
      <p:bldP spid="146" grpId="0" bldLvl="0" animBg="1"/>
      <p:bldP spid="147" grpId="0" bldLvl="0" animBg="1"/>
      <p:bldP spid="148" grpId="0" bldLvl="0" animBg="1"/>
      <p:bldP spid="149" grpId="0" bldLvl="0" animBg="1"/>
      <p:bldP spid="150" grpId="0" bldLvl="0" animBg="1"/>
      <p:bldP spid="151" grpId="0" bldLvl="0" animBg="1"/>
      <p:bldP spid="152" grpId="0" bldLvl="0" animBg="1"/>
      <p:bldP spid="153" grpId="0" bldLvl="0" animBg="1"/>
      <p:bldP spid="2" grpId="0" bldLvl="0" animBg="1"/>
      <p:bldP spid="2" grpId="1" animBg="1"/>
      <p:bldP spid="99" grpId="0" bldLvl="0" animBg="1"/>
      <p:bldP spid="99" grpId="1" animBg="1"/>
      <p:bldP spid="100" grpId="0" bldLvl="0" animBg="1"/>
      <p:bldP spid="100" grpId="1" animBg="1"/>
      <p:bldP spid="101" grpId="0" bldLvl="0" animBg="1"/>
      <p:bldP spid="101" grpId="1" animBg="1"/>
      <p:bldP spid="102" grpId="0" bldLvl="0" animBg="1"/>
      <p:bldP spid="102" grpId="1" animBg="1"/>
      <p:bldP spid="103" grpId="0" bldLvl="0" animBg="1"/>
      <p:bldP spid="103" grpId="1" animBg="1"/>
      <p:bldP spid="104" grpId="0" bldLvl="0" animBg="1"/>
      <p:bldP spid="105" grpId="0" bldLvl="0" animBg="1"/>
      <p:bldP spid="106" grpId="0" bldLvl="0" animBg="1"/>
      <p:bldP spid="107" grpId="0" bldLvl="0" animBg="1"/>
      <p:bldP spid="108" grpId="0" bldLvl="0" animBg="1"/>
      <p:bldP spid="117" grpId="0" bldLvl="0" animBg="1"/>
      <p:bldP spid="119" grpId="0" bldLvl="0" animBg="1"/>
      <p:bldP spid="120" grpId="0" bldLvl="0" animBg="1"/>
      <p:bldP spid="122" grpId="0" bldLvl="0" animBg="1"/>
      <p:bldP spid="127" grpId="0" bldLvl="0" animBg="1"/>
      <p:bldP spid="128" grpId="0" bldLvl="0" animBg="1"/>
      <p:bldP spid="137" grpId="0" bldLvl="0" animBg="1"/>
      <p:bldP spid="141" grpId="0" bldLvl="0" animBg="1"/>
      <p:bldP spid="142" grpId="0" bldLvl="0" animBg="1"/>
      <p:bldP spid="143" grpId="0" bldLvl="0" animBg="1"/>
      <p:bldP spid="144" grpId="0" bldLvl="0" animBg="1"/>
      <p:bldP spid="145" grpId="0" bldLvl="0" animBg="1"/>
      <p:bldP spid="159" grpId="0" bldLvl="0" animBg="1"/>
      <p:bldP spid="12" grpId="0" bldLvl="0" animBg="1"/>
      <p:bldP spid="157" grpId="0" bldLvl="0" animBg="1"/>
      <p:bldP spid="158" grpId="0" bldLvl="0" animBg="1"/>
      <p:bldP spid="160" grpId="0" bldLvl="0" animBg="1"/>
      <p:bldP spid="13" grpId="0" bldLvl="0" animBg="1"/>
      <p:bldP spid="16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>
            <a:off x="553609" y="1524414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Di chuyển ở trên không trung gọi là gì? (3 </a:t>
            </a: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0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hlinkClick r:id="rId2" action="ppaction://hlinksldjump"/>
          </p:cNvPr>
          <p:cNvSpPr/>
          <p:nvPr/>
        </p:nvSpPr>
        <p:spPr>
          <a:xfrm>
            <a:off x="3481029" y="3056612"/>
            <a:ext cx="1769409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1800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2" action="ppaction://hlinksldjump"/>
              </a:rPr>
              <a:t>QUAY VỀ</a:t>
            </a:r>
            <a:endParaRPr lang="vi-VN" sz="1800" kern="12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86410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3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578341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3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70328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3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595" y="0"/>
            <a:ext cx="1597581" cy="14223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201" y="-113145"/>
            <a:ext cx="1597581" cy="14223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398" y="-62291"/>
            <a:ext cx="1597581" cy="142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>
            <a:off x="553609" y="1524414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defRPr/>
            </a:pPr>
            <a:r>
              <a:rPr lang="en-US" sz="3000" b="1" kern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Chất có vị ngọt do các tuyến ở đáy một số loài hoa tiết ra gọi là gì?(</a:t>
            </a:r>
            <a:r>
              <a:rPr lang="en-US" sz="30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0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86410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3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578341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3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70328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3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646" y="-113145"/>
            <a:ext cx="1597581" cy="14223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443" y="-27129"/>
            <a:ext cx="1597581" cy="14223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075" y="-27130"/>
            <a:ext cx="1597581" cy="1422330"/>
          </a:xfrm>
          <a:prstGeom prst="rect">
            <a:avLst/>
          </a:prstGeom>
        </p:spPr>
      </p:pic>
      <p:sp>
        <p:nvSpPr>
          <p:cNvPr id="13" name="Cloud 12">
            <a:hlinkClick r:id="rId3" action="ppaction://hlinksldjump"/>
          </p:cNvPr>
          <p:cNvSpPr/>
          <p:nvPr/>
        </p:nvSpPr>
        <p:spPr>
          <a:xfrm>
            <a:off x="3481029" y="3056612"/>
            <a:ext cx="1769409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1800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3" action="ppaction://hlinksldjump"/>
              </a:rPr>
              <a:t>QUAY VỀ</a:t>
            </a:r>
            <a:endParaRPr lang="vi-VN" sz="1800" kern="12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96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>
            <a:off x="553609" y="1077687"/>
            <a:ext cx="7895046" cy="165017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defRPr/>
            </a:pP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6565"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(7 </a:t>
            </a: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0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86410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7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548141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7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70328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7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991801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7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713088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7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250437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7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745151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7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083" y="-248437"/>
            <a:ext cx="1597581" cy="14223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118" y="2727862"/>
            <a:ext cx="1597581" cy="14223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856" y="3674447"/>
            <a:ext cx="1597581" cy="14223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871" y="3721171"/>
            <a:ext cx="1597581" cy="1422330"/>
          </a:xfrm>
          <a:prstGeom prst="rect">
            <a:avLst/>
          </a:prstGeom>
        </p:spPr>
      </p:pic>
      <p:sp>
        <p:nvSpPr>
          <p:cNvPr id="24" name="Cloud 23">
            <a:hlinkClick r:id="rId3" action="ppaction://hlinksldjump"/>
          </p:cNvPr>
          <p:cNvSpPr/>
          <p:nvPr/>
        </p:nvSpPr>
        <p:spPr>
          <a:xfrm>
            <a:off x="3481029" y="3056612"/>
            <a:ext cx="1769409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1800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3" action="ppaction://hlinksldjump"/>
              </a:rPr>
              <a:t>QUAY VỀ</a:t>
            </a:r>
            <a:endParaRPr lang="vi-VN" sz="1800" kern="12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69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1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>
            <a:off x="553608" y="1087483"/>
            <a:ext cx="8498952" cy="16403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defRPr/>
            </a:pPr>
            <a:r>
              <a:rPr lang="en-US" sz="3000" b="1" kern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0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Câu tục ngữ: “</a:t>
            </a:r>
            <a:r>
              <a:rPr lang="vi-VN" sz="3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Bẻ đũa không bẻ được cả nắm.</a:t>
            </a:r>
            <a:r>
              <a:rPr lang="en-US" sz="3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thể hiện truyền thống nào của dân tộc ta?</a:t>
            </a:r>
            <a:endParaRPr lang="vi-VN" sz="30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6565">
              <a:defRPr/>
            </a:pPr>
            <a:r>
              <a:rPr lang="en-US" sz="30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 </a:t>
            </a: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0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86410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7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578341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7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70328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7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991801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7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666586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7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250437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7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787786" y="371264"/>
            <a:ext cx="453513" cy="4535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7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495" y="2582938"/>
            <a:ext cx="1597581" cy="14223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995" y="2759784"/>
            <a:ext cx="1597581" cy="14223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560" y="3411138"/>
            <a:ext cx="1597581" cy="14223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809" y="3721171"/>
            <a:ext cx="1597581" cy="1422330"/>
          </a:xfrm>
          <a:prstGeom prst="rect">
            <a:avLst/>
          </a:prstGeom>
        </p:spPr>
      </p:pic>
      <p:sp>
        <p:nvSpPr>
          <p:cNvPr id="23" name="Cloud 22">
            <a:hlinkClick r:id="rId3" action="ppaction://hlinksldjump"/>
          </p:cNvPr>
          <p:cNvSpPr/>
          <p:nvPr/>
        </p:nvSpPr>
        <p:spPr>
          <a:xfrm>
            <a:off x="3481029" y="3056612"/>
            <a:ext cx="1769409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456565">
              <a:buClrTx/>
              <a:defRPr/>
            </a:pPr>
            <a:r>
              <a:rPr lang="en-US" sz="1800" kern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3" action="ppaction://hlinksldjump"/>
              </a:rPr>
              <a:t>QUAY VỀ</a:t>
            </a:r>
            <a:endParaRPr lang="vi-VN" sz="1800" kern="12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12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1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9111349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9111349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9111349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9111349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9111349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9111349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9111349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9111349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9111349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9111349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9111349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World Bee Day by Slidesgo">
  <a:themeElements>
    <a:clrScheme name="Simple Light">
      <a:dk1>
        <a:srgbClr val="2B1A18"/>
      </a:dk1>
      <a:lt1>
        <a:srgbClr val="F4FEFF"/>
      </a:lt1>
      <a:dk2>
        <a:srgbClr val="FFF76A"/>
      </a:dk2>
      <a:lt2>
        <a:srgbClr val="F1B400"/>
      </a:lt2>
      <a:accent1>
        <a:srgbClr val="91F7FF"/>
      </a:accent1>
      <a:accent2>
        <a:srgbClr val="97D830"/>
      </a:accent2>
      <a:accent3>
        <a:srgbClr val="349319"/>
      </a:accent3>
      <a:accent4>
        <a:srgbClr val="FC518A"/>
      </a:accent4>
      <a:accent5>
        <a:srgbClr val="9B5C31"/>
      </a:accent5>
      <a:accent6>
        <a:srgbClr val="6B452B"/>
      </a:accent6>
      <a:hlink>
        <a:srgbClr val="2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6045</TotalTime>
  <Words>1749</Words>
  <Application>Microsoft Office PowerPoint</Application>
  <PresentationFormat>On-screen Show (16:9)</PresentationFormat>
  <Paragraphs>262</Paragraphs>
  <Slides>31</Slides>
  <Notes>10</Notes>
  <HiddenSlides>6</HiddenSlides>
  <MMClips>2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57" baseType="lpstr">
      <vt:lpstr>微软雅黑</vt:lpstr>
      <vt:lpstr>SimSun</vt:lpstr>
      <vt:lpstr>SimSun</vt:lpstr>
      <vt:lpstr>Arial</vt:lpstr>
      <vt:lpstr>Calibri</vt:lpstr>
      <vt:lpstr>Catamaran</vt:lpstr>
      <vt:lpstr>Chewy</vt:lpstr>
      <vt:lpstr>等线</vt:lpstr>
      <vt:lpstr>Fredoka One</vt:lpstr>
      <vt:lpstr>Inconsolata</vt:lpstr>
      <vt:lpstr>inpin heiti</vt:lpstr>
      <vt:lpstr>Kaufmann</vt:lpstr>
      <vt:lpstr>Lato</vt:lpstr>
      <vt:lpstr>Maven Pro</vt:lpstr>
      <vt:lpstr>Montserrat</vt:lpstr>
      <vt:lpstr>Nunito</vt:lpstr>
      <vt:lpstr>Nunito SemiBold</vt:lpstr>
      <vt:lpstr>Patrick Hand</vt:lpstr>
      <vt:lpstr>Standout</vt:lpstr>
      <vt:lpstr>SVN-Nexa Rush Script</vt:lpstr>
      <vt:lpstr>Tahoma</vt:lpstr>
      <vt:lpstr>Times New Roman</vt:lpstr>
      <vt:lpstr>Wingdings</vt:lpstr>
      <vt:lpstr>World Bee Day by Slidesgo</vt:lpstr>
      <vt:lpstr>Reforestation Project Proposal  by Slidesgo</vt:lpstr>
      <vt:lpstr>包图主题2</vt:lpstr>
      <vt:lpstr>Tiết:60 THƯƠNG NHỚ BẦY ONG (Huy Cận)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Ms Ngoc Phan</Manager>
  <Company>vietlanglit</Company>
  <LinksUpToDate>false</LinksUpToDate>
  <SharedDoc>false</SharedDoc>
  <HyperlinkBase>vietlanglit.com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5. Thương nhớ bầy ong</dc:title>
  <dc:subject>B79_G6</dc:subject>
  <dc:creator>Ms Ngoc Phan</dc:creator>
  <cp:keywords>vietlanglit.com</cp:keywords>
  <dc:description>vietlanglit.com</dc:description>
  <cp:lastModifiedBy>Admin</cp:lastModifiedBy>
  <cp:revision>74</cp:revision>
  <dcterms:modified xsi:type="dcterms:W3CDTF">2022-12-16T07:20:50Z</dcterms:modified>
  <cp:category>Ngữ văn 6 CTST</cp:category>
</cp:coreProperties>
</file>