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79" r:id="rId2"/>
    <p:sldMasterId id="2147483708" r:id="rId3"/>
    <p:sldMasterId id="2147483720" r:id="rId4"/>
    <p:sldMasterId id="2147483732" r:id="rId5"/>
    <p:sldMasterId id="2147483744" r:id="rId6"/>
    <p:sldMasterId id="2147483756" r:id="rId7"/>
    <p:sldMasterId id="2147483768" r:id="rId8"/>
    <p:sldMasterId id="2147483780" r:id="rId9"/>
    <p:sldMasterId id="2147483792" r:id="rId10"/>
    <p:sldMasterId id="2147483804" r:id="rId11"/>
    <p:sldMasterId id="2147483816" r:id="rId12"/>
  </p:sldMasterIdLst>
  <p:notesMasterIdLst>
    <p:notesMasterId r:id="rId49"/>
  </p:notesMasterIdLst>
  <p:sldIdLst>
    <p:sldId id="658" r:id="rId13"/>
    <p:sldId id="662" r:id="rId14"/>
    <p:sldId id="642" r:id="rId15"/>
    <p:sldId id="663" r:id="rId16"/>
    <p:sldId id="616" r:id="rId17"/>
    <p:sldId id="643" r:id="rId18"/>
    <p:sldId id="644" r:id="rId19"/>
    <p:sldId id="645" r:id="rId20"/>
    <p:sldId id="646" r:id="rId21"/>
    <p:sldId id="318" r:id="rId22"/>
    <p:sldId id="621" r:id="rId23"/>
    <p:sldId id="654" r:id="rId24"/>
    <p:sldId id="655" r:id="rId25"/>
    <p:sldId id="623" r:id="rId26"/>
    <p:sldId id="363" r:id="rId27"/>
    <p:sldId id="625" r:id="rId28"/>
    <p:sldId id="635" r:id="rId29"/>
    <p:sldId id="637" r:id="rId30"/>
    <p:sldId id="638" r:id="rId31"/>
    <p:sldId id="619" r:id="rId32"/>
    <p:sldId id="632" r:id="rId33"/>
    <p:sldId id="630" r:id="rId34"/>
    <p:sldId id="631" r:id="rId35"/>
    <p:sldId id="656" r:id="rId36"/>
    <p:sldId id="657" r:id="rId37"/>
    <p:sldId id="648" r:id="rId38"/>
    <p:sldId id="649" r:id="rId39"/>
    <p:sldId id="650" r:id="rId40"/>
    <p:sldId id="651" r:id="rId41"/>
    <p:sldId id="647" r:id="rId42"/>
    <p:sldId id="652" r:id="rId43"/>
    <p:sldId id="653" r:id="rId44"/>
    <p:sldId id="661" r:id="rId45"/>
    <p:sldId id="659" r:id="rId46"/>
    <p:sldId id="660" r:id="rId47"/>
    <p:sldId id="634" r:id="rId48"/>
  </p:sldIdLst>
  <p:sldSz cx="12192000" cy="6858000"/>
  <p:notesSz cx="6858000" cy="9144000"/>
  <p:custDataLst>
    <p:tags r:id="rId5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E4E4"/>
    <a:srgbClr val="57B395"/>
    <a:srgbClr val="F0F0F0"/>
    <a:srgbClr val="E8E8E8"/>
    <a:srgbClr val="F4B183"/>
    <a:srgbClr val="FFFFFF"/>
    <a:srgbClr val="F2F2F2"/>
    <a:srgbClr val="335C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4525"/>
  </p:normalViewPr>
  <p:slideViewPr>
    <p:cSldViewPr snapToGrid="0" showGuides="1">
      <p:cViewPr varScale="1">
        <p:scale>
          <a:sx n="69" d="100"/>
          <a:sy n="69" d="100"/>
        </p:scale>
        <p:origin x="7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B42671-E46C-425D-BAEA-D8B5CF1D3B41}" type="datetimeFigureOut">
              <a:rPr lang="zh-CN" altLang="en-US" smtClean="0"/>
              <a:t>2023/6/25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931D0-C1F1-459A-A804-2CF5D4756A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046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345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B30B7F-E604-4976-A374-D3E05D7498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787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30B7F-E604-4976-A374-D3E05D7498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828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30B7F-E604-4976-A374-D3E05D7498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027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30B7F-E604-4976-A374-D3E05D7498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746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30B7F-E604-4976-A374-D3E05D7498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075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30B7F-E604-4976-A374-D3E05D7498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742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30B7F-E604-4976-A374-D3E05D74981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12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31D0-C1F1-459A-A804-2CF5D4756A7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109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A931D0-C1F1-459A-A804-2CF5D4756A7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931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30B7F-E604-4976-A374-D3E05D7498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67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30B7F-E604-4976-A374-D3E05D7498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670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30B7F-E604-4976-A374-D3E05D7498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26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30B7F-E604-4976-A374-D3E05D7498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1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30B7F-E604-4976-A374-D3E05D7498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033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B30B7F-E604-4976-A374-D3E05D7498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134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2023/6/25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9188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2023/6/25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700" y="1"/>
            <a:ext cx="6464300" cy="68580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5727700" cy="6858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C35AAA-962B-48C7-9383-27253BD998E1}"/>
              </a:ext>
            </a:extLst>
          </p:cNvPr>
          <p:cNvSpPr txBox="1"/>
          <p:nvPr userDrawn="1"/>
        </p:nvSpPr>
        <p:spPr>
          <a:xfrm rot="16200000">
            <a:off x="11236006" y="5582918"/>
            <a:ext cx="16042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F0F0F0"/>
                </a:solidFill>
              </a:rPr>
              <a:t>Ms. Ngoc Phan</a:t>
            </a:r>
          </a:p>
        </p:txBody>
      </p:sp>
    </p:spTree>
    <p:extLst>
      <p:ext uri="{BB962C8B-B14F-4D97-AF65-F5344CB8AC3E}">
        <p14:creationId xmlns:p14="http://schemas.microsoft.com/office/powerpoint/2010/main" val="8856549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6530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1617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30042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51487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10854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7199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9647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7122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185771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1222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2023/6/25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700" y="1"/>
            <a:ext cx="6464300" cy="68580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5727700" cy="6858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88086F-2E4C-4C05-9468-82CBA6E84793}"/>
              </a:ext>
            </a:extLst>
          </p:cNvPr>
          <p:cNvSpPr txBox="1"/>
          <p:nvPr userDrawn="1"/>
        </p:nvSpPr>
        <p:spPr>
          <a:xfrm rot="16200000">
            <a:off x="11236006" y="5582918"/>
            <a:ext cx="16042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F0F0F0"/>
                </a:solidFill>
              </a:rPr>
              <a:t>Ms. Ngoc Phan</a:t>
            </a:r>
          </a:p>
        </p:txBody>
      </p:sp>
    </p:spTree>
    <p:extLst>
      <p:ext uri="{BB962C8B-B14F-4D97-AF65-F5344CB8AC3E}">
        <p14:creationId xmlns:p14="http://schemas.microsoft.com/office/powerpoint/2010/main" val="15473795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97711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936528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711441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187358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362330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922946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257092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018281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753812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064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2023/6/25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700" y="1"/>
            <a:ext cx="6464300" cy="68580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5727700" cy="6858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F49333-5A90-4DF8-AA95-393154BC6255}"/>
              </a:ext>
            </a:extLst>
          </p:cNvPr>
          <p:cNvSpPr txBox="1"/>
          <p:nvPr userDrawn="1"/>
        </p:nvSpPr>
        <p:spPr>
          <a:xfrm rot="16200000">
            <a:off x="11236006" y="5582918"/>
            <a:ext cx="16042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F0F0F0"/>
                </a:solidFill>
              </a:rPr>
              <a:t>Ms. Ngoc Phan</a:t>
            </a:r>
          </a:p>
        </p:txBody>
      </p:sp>
    </p:spTree>
    <p:extLst>
      <p:ext uri="{BB962C8B-B14F-4D97-AF65-F5344CB8AC3E}">
        <p14:creationId xmlns:p14="http://schemas.microsoft.com/office/powerpoint/2010/main" val="9982016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80763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38513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2954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83923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5364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5308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28884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337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20786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336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2023/6/25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700" y="1"/>
            <a:ext cx="6464300" cy="68580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5727700" cy="6858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1A6F67-43FA-4863-A947-C2DEF1CD35C3}"/>
              </a:ext>
            </a:extLst>
          </p:cNvPr>
          <p:cNvSpPr txBox="1"/>
          <p:nvPr userDrawn="1"/>
        </p:nvSpPr>
        <p:spPr>
          <a:xfrm rot="16200000">
            <a:off x="11236006" y="5582918"/>
            <a:ext cx="16042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F0F0F0"/>
                </a:solidFill>
              </a:rPr>
              <a:t>Ms. Ngoc Phan</a:t>
            </a:r>
          </a:p>
        </p:txBody>
      </p:sp>
    </p:spTree>
    <p:extLst>
      <p:ext uri="{BB962C8B-B14F-4D97-AF65-F5344CB8AC3E}">
        <p14:creationId xmlns:p14="http://schemas.microsoft.com/office/powerpoint/2010/main" val="426187074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2097"/>
      </p:ext>
    </p:extLst>
  </p:cSld>
  <p:clrMapOvr>
    <a:masterClrMapping/>
  </p:clrMapOvr>
  <p:transition spd="slow" advClick="0">
    <p:push dir="u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550709"/>
      </p:ext>
    </p:extLst>
  </p:cSld>
  <p:clrMapOvr>
    <a:masterClrMapping/>
  </p:clrMapOvr>
  <p:transition spd="slow" advClick="0">
    <p:push dir="u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563110"/>
      </p:ext>
    </p:extLst>
  </p:cSld>
  <p:clrMapOvr>
    <a:masterClrMapping/>
  </p:clrMapOvr>
  <p:transition spd="slow" advClick="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11320" y="486250"/>
            <a:ext cx="11169359" cy="5885500"/>
          </a:xfrm>
          <a:prstGeom prst="rect">
            <a:avLst/>
          </a:prstGeom>
          <a:solidFill>
            <a:schemeClr val="bg1"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293B94-F141-42E7-89D8-2AF5AD0A5A19}"/>
              </a:ext>
            </a:extLst>
          </p:cNvPr>
          <p:cNvSpPr/>
          <p:nvPr userDrawn="1"/>
        </p:nvSpPr>
        <p:spPr>
          <a:xfrm rot="16200000">
            <a:off x="-436848" y="5573315"/>
            <a:ext cx="106311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E4E4E4"/>
                </a:solidFill>
              </a:rPr>
              <a:t>Co Ngoc Phan</a:t>
            </a:r>
          </a:p>
        </p:txBody>
      </p:sp>
    </p:spTree>
    <p:extLst>
      <p:ext uri="{BB962C8B-B14F-4D97-AF65-F5344CB8AC3E}">
        <p14:creationId xmlns:p14="http://schemas.microsoft.com/office/powerpoint/2010/main" val="2827011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2821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163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37030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95498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040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72"/>
          <a:stretch/>
        </p:blipFill>
        <p:spPr>
          <a:xfrm>
            <a:off x="0" y="2481942"/>
            <a:ext cx="12192000" cy="43760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228F9B-DF00-4CD1-A55D-DE17E058AD0F}"/>
              </a:ext>
            </a:extLst>
          </p:cNvPr>
          <p:cNvSpPr txBox="1"/>
          <p:nvPr userDrawn="1"/>
        </p:nvSpPr>
        <p:spPr>
          <a:xfrm rot="16200000">
            <a:off x="11236006" y="493524"/>
            <a:ext cx="16042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F0F0F0"/>
                </a:solidFill>
              </a:rPr>
              <a:t>Ms. Ngoc Phan</a:t>
            </a:r>
          </a:p>
        </p:txBody>
      </p:sp>
    </p:spTree>
    <p:extLst>
      <p:ext uri="{BB962C8B-B14F-4D97-AF65-F5344CB8AC3E}">
        <p14:creationId xmlns:p14="http://schemas.microsoft.com/office/powerpoint/2010/main" val="12990044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1818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9521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46117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09512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61824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545365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25374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454106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49242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6701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2023/6/25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C04F53-0233-4CF6-A2CB-807367C018A8}"/>
              </a:ext>
            </a:extLst>
          </p:cNvPr>
          <p:cNvSpPr txBox="1"/>
          <p:nvPr userDrawn="1"/>
        </p:nvSpPr>
        <p:spPr>
          <a:xfrm rot="16200000">
            <a:off x="11236006" y="5582918"/>
            <a:ext cx="16042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F0F0F0"/>
                </a:solidFill>
              </a:rPr>
              <a:t>Ms. Ngoc Phan</a:t>
            </a:r>
          </a:p>
        </p:txBody>
      </p:sp>
    </p:spTree>
    <p:extLst>
      <p:ext uri="{BB962C8B-B14F-4D97-AF65-F5344CB8AC3E}">
        <p14:creationId xmlns:p14="http://schemas.microsoft.com/office/powerpoint/2010/main" val="15094333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77597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5727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1294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7455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6262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6364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3546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3570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0467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637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2023/6/25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700" y="1"/>
            <a:ext cx="6464300" cy="68580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5727700" cy="6858001"/>
          </a:xfrm>
          <a:prstGeom prst="rect">
            <a:avLst/>
          </a:prstGeom>
        </p:spPr>
      </p:pic>
      <p:sp>
        <p:nvSpPr>
          <p:cNvPr id="8" name="图片占位符 10"/>
          <p:cNvSpPr>
            <a:spLocks noGrp="1"/>
          </p:cNvSpPr>
          <p:nvPr>
            <p:ph type="pic" sz="quarter" idx="13"/>
          </p:nvPr>
        </p:nvSpPr>
        <p:spPr>
          <a:xfrm>
            <a:off x="1440412" y="1803400"/>
            <a:ext cx="4693688" cy="3620422"/>
          </a:xfrm>
          <a:custGeom>
            <a:avLst/>
            <a:gdLst>
              <a:gd name="connsiteX0" fmla="*/ 1338111 w 8898844"/>
              <a:gd name="connsiteY0" fmla="*/ 0 h 6864021"/>
              <a:gd name="connsiteX1" fmla="*/ 1659844 w 8898844"/>
              <a:gd name="connsiteY1" fmla="*/ 323013 h 6864021"/>
              <a:gd name="connsiteX2" fmla="*/ 1780494 w 8898844"/>
              <a:gd name="connsiteY2" fmla="*/ 282636 h 6864021"/>
              <a:gd name="connsiteX3" fmla="*/ 1941361 w 8898844"/>
              <a:gd name="connsiteY3" fmla="*/ 282636 h 6864021"/>
              <a:gd name="connsiteX4" fmla="*/ 1941361 w 8898844"/>
              <a:gd name="connsiteY4" fmla="*/ 242260 h 6864021"/>
              <a:gd name="connsiteX5" fmla="*/ 2182661 w 8898844"/>
              <a:gd name="connsiteY5" fmla="*/ 565272 h 6864021"/>
              <a:gd name="connsiteX6" fmla="*/ 2464178 w 8898844"/>
              <a:gd name="connsiteY6" fmla="*/ 686402 h 6864021"/>
              <a:gd name="connsiteX7" fmla="*/ 2423961 w 8898844"/>
              <a:gd name="connsiteY7" fmla="*/ 484519 h 6864021"/>
              <a:gd name="connsiteX8" fmla="*/ 2665261 w 8898844"/>
              <a:gd name="connsiteY8" fmla="*/ 686402 h 6864021"/>
              <a:gd name="connsiteX9" fmla="*/ 2986995 w 8898844"/>
              <a:gd name="connsiteY9" fmla="*/ 767155 h 6864021"/>
              <a:gd name="connsiteX10" fmla="*/ 3107644 w 8898844"/>
              <a:gd name="connsiteY10" fmla="*/ 969038 h 6864021"/>
              <a:gd name="connsiteX11" fmla="*/ 3268512 w 8898844"/>
              <a:gd name="connsiteY11" fmla="*/ 847909 h 6864021"/>
              <a:gd name="connsiteX12" fmla="*/ 3308727 w 8898844"/>
              <a:gd name="connsiteY12" fmla="*/ 888285 h 6864021"/>
              <a:gd name="connsiteX13" fmla="*/ 3147861 w 8898844"/>
              <a:gd name="connsiteY13" fmla="*/ 1009415 h 6864021"/>
              <a:gd name="connsiteX14" fmla="*/ 3550027 w 8898844"/>
              <a:gd name="connsiteY14" fmla="*/ 1170921 h 6864021"/>
              <a:gd name="connsiteX15" fmla="*/ 3630461 w 8898844"/>
              <a:gd name="connsiteY15" fmla="*/ 969038 h 6864021"/>
              <a:gd name="connsiteX16" fmla="*/ 3831544 w 8898844"/>
              <a:gd name="connsiteY16" fmla="*/ 1009415 h 6864021"/>
              <a:gd name="connsiteX17" fmla="*/ 3992411 w 8898844"/>
              <a:gd name="connsiteY17" fmla="*/ 1090168 h 6864021"/>
              <a:gd name="connsiteX18" fmla="*/ 4635878 w 8898844"/>
              <a:gd name="connsiteY18" fmla="*/ 1372804 h 6864021"/>
              <a:gd name="connsiteX19" fmla="*/ 4796744 w 8898844"/>
              <a:gd name="connsiteY19" fmla="*/ 1413181 h 6864021"/>
              <a:gd name="connsiteX20" fmla="*/ 4957610 w 8898844"/>
              <a:gd name="connsiteY20" fmla="*/ 1493934 h 6864021"/>
              <a:gd name="connsiteX21" fmla="*/ 5239128 w 8898844"/>
              <a:gd name="connsiteY21" fmla="*/ 1413181 h 6864021"/>
              <a:gd name="connsiteX22" fmla="*/ 5399994 w 8898844"/>
              <a:gd name="connsiteY22" fmla="*/ 1493934 h 6864021"/>
              <a:gd name="connsiteX23" fmla="*/ 5399994 w 8898844"/>
              <a:gd name="connsiteY23" fmla="*/ 1332428 h 6864021"/>
              <a:gd name="connsiteX24" fmla="*/ 6123894 w 8898844"/>
              <a:gd name="connsiteY24" fmla="*/ 1413181 h 6864021"/>
              <a:gd name="connsiteX25" fmla="*/ 6204328 w 8898844"/>
              <a:gd name="connsiteY25" fmla="*/ 1574687 h 6864021"/>
              <a:gd name="connsiteX26" fmla="*/ 6324978 w 8898844"/>
              <a:gd name="connsiteY26" fmla="*/ 1574687 h 6864021"/>
              <a:gd name="connsiteX27" fmla="*/ 6485844 w 8898844"/>
              <a:gd name="connsiteY27" fmla="*/ 1453558 h 6864021"/>
              <a:gd name="connsiteX28" fmla="*/ 6928228 w 8898844"/>
              <a:gd name="connsiteY28" fmla="*/ 1170921 h 6864021"/>
              <a:gd name="connsiteX29" fmla="*/ 6968444 w 8898844"/>
              <a:gd name="connsiteY29" fmla="*/ 1130545 h 6864021"/>
              <a:gd name="connsiteX30" fmla="*/ 7008660 w 8898844"/>
              <a:gd name="connsiteY30" fmla="*/ 1211298 h 6864021"/>
              <a:gd name="connsiteX31" fmla="*/ 7209744 w 8898844"/>
              <a:gd name="connsiteY31" fmla="*/ 969038 h 6864021"/>
              <a:gd name="connsiteX32" fmla="*/ 7290178 w 8898844"/>
              <a:gd name="connsiteY32" fmla="*/ 1049792 h 6864021"/>
              <a:gd name="connsiteX33" fmla="*/ 7611910 w 8898844"/>
              <a:gd name="connsiteY33" fmla="*/ 565272 h 6864021"/>
              <a:gd name="connsiteX34" fmla="*/ 7571694 w 8898844"/>
              <a:gd name="connsiteY34" fmla="*/ 524896 h 6864021"/>
              <a:gd name="connsiteX35" fmla="*/ 7491260 w 8898844"/>
              <a:gd name="connsiteY35" fmla="*/ 686402 h 6864021"/>
              <a:gd name="connsiteX36" fmla="*/ 7451044 w 8898844"/>
              <a:gd name="connsiteY36" fmla="*/ 646026 h 6864021"/>
              <a:gd name="connsiteX37" fmla="*/ 7491260 w 8898844"/>
              <a:gd name="connsiteY37" fmla="*/ 403766 h 6864021"/>
              <a:gd name="connsiteX38" fmla="*/ 7611910 w 8898844"/>
              <a:gd name="connsiteY38" fmla="*/ 323013 h 6864021"/>
              <a:gd name="connsiteX39" fmla="*/ 7692344 w 8898844"/>
              <a:gd name="connsiteY39" fmla="*/ 524896 h 6864021"/>
              <a:gd name="connsiteX40" fmla="*/ 7812994 w 8898844"/>
              <a:gd name="connsiteY40" fmla="*/ 282636 h 6864021"/>
              <a:gd name="connsiteX41" fmla="*/ 7853210 w 8898844"/>
              <a:gd name="connsiteY41" fmla="*/ 605649 h 6864021"/>
              <a:gd name="connsiteX42" fmla="*/ 8054294 w 8898844"/>
              <a:gd name="connsiteY42" fmla="*/ 444143 h 6864021"/>
              <a:gd name="connsiteX43" fmla="*/ 8295594 w 8898844"/>
              <a:gd name="connsiteY43" fmla="*/ 888285 h 6864021"/>
              <a:gd name="connsiteX44" fmla="*/ 8577111 w 8898844"/>
              <a:gd name="connsiteY44" fmla="*/ 767155 h 6864021"/>
              <a:gd name="connsiteX45" fmla="*/ 8577111 w 8898844"/>
              <a:gd name="connsiteY45" fmla="*/ 888285 h 6864021"/>
              <a:gd name="connsiteX46" fmla="*/ 8858627 w 8898844"/>
              <a:gd name="connsiteY46" fmla="*/ 1009415 h 6864021"/>
              <a:gd name="connsiteX47" fmla="*/ 8898844 w 8898844"/>
              <a:gd name="connsiteY47" fmla="*/ 1170921 h 6864021"/>
              <a:gd name="connsiteX48" fmla="*/ 8898844 w 8898844"/>
              <a:gd name="connsiteY48" fmla="*/ 1211298 h 6864021"/>
              <a:gd name="connsiteX49" fmla="*/ 8737977 w 8898844"/>
              <a:gd name="connsiteY49" fmla="*/ 1655441 h 6864021"/>
              <a:gd name="connsiteX50" fmla="*/ 8536894 w 8898844"/>
              <a:gd name="connsiteY50" fmla="*/ 1816947 h 6864021"/>
              <a:gd name="connsiteX51" fmla="*/ 8335810 w 8898844"/>
              <a:gd name="connsiteY51" fmla="*/ 2059207 h 6864021"/>
              <a:gd name="connsiteX52" fmla="*/ 8255378 w 8898844"/>
              <a:gd name="connsiteY52" fmla="*/ 2139960 h 6864021"/>
              <a:gd name="connsiteX53" fmla="*/ 8456461 w 8898844"/>
              <a:gd name="connsiteY53" fmla="*/ 2664855 h 6864021"/>
              <a:gd name="connsiteX54" fmla="*/ 8456461 w 8898844"/>
              <a:gd name="connsiteY54" fmla="*/ 2907115 h 6864021"/>
              <a:gd name="connsiteX55" fmla="*/ 8054294 w 8898844"/>
              <a:gd name="connsiteY55" fmla="*/ 3512764 h 6864021"/>
              <a:gd name="connsiteX56" fmla="*/ 8134728 w 8898844"/>
              <a:gd name="connsiteY56" fmla="*/ 3512764 h 6864021"/>
              <a:gd name="connsiteX57" fmla="*/ 8416244 w 8898844"/>
              <a:gd name="connsiteY57" fmla="*/ 3189751 h 6864021"/>
              <a:gd name="connsiteX58" fmla="*/ 8416244 w 8898844"/>
              <a:gd name="connsiteY58" fmla="*/ 3391634 h 6864021"/>
              <a:gd name="connsiteX59" fmla="*/ 8496677 w 8898844"/>
              <a:gd name="connsiteY59" fmla="*/ 3674270 h 6864021"/>
              <a:gd name="connsiteX60" fmla="*/ 8215160 w 8898844"/>
              <a:gd name="connsiteY60" fmla="*/ 4360673 h 6864021"/>
              <a:gd name="connsiteX61" fmla="*/ 7933644 w 8898844"/>
              <a:gd name="connsiteY61" fmla="*/ 4845192 h 6864021"/>
              <a:gd name="connsiteX62" fmla="*/ 7812994 w 8898844"/>
              <a:gd name="connsiteY62" fmla="*/ 4925945 h 6864021"/>
              <a:gd name="connsiteX63" fmla="*/ 7692344 w 8898844"/>
              <a:gd name="connsiteY63" fmla="*/ 5127828 h 6864021"/>
              <a:gd name="connsiteX64" fmla="*/ 7491260 w 8898844"/>
              <a:gd name="connsiteY64" fmla="*/ 5329711 h 6864021"/>
              <a:gd name="connsiteX65" fmla="*/ 7491260 w 8898844"/>
              <a:gd name="connsiteY65" fmla="*/ 5450841 h 6864021"/>
              <a:gd name="connsiteX66" fmla="*/ 6968444 w 8898844"/>
              <a:gd name="connsiteY66" fmla="*/ 6096866 h 6864021"/>
              <a:gd name="connsiteX67" fmla="*/ 6767360 w 8898844"/>
              <a:gd name="connsiteY67" fmla="*/ 6258373 h 6864021"/>
              <a:gd name="connsiteX68" fmla="*/ 6767360 w 8898844"/>
              <a:gd name="connsiteY68" fmla="*/ 6217996 h 6864021"/>
              <a:gd name="connsiteX69" fmla="*/ 6888010 w 8898844"/>
              <a:gd name="connsiteY69" fmla="*/ 6016113 h 6864021"/>
              <a:gd name="connsiteX70" fmla="*/ 6284760 w 8898844"/>
              <a:gd name="connsiteY70" fmla="*/ 6339126 h 6864021"/>
              <a:gd name="connsiteX71" fmla="*/ 6003244 w 8898844"/>
              <a:gd name="connsiteY71" fmla="*/ 6379502 h 6864021"/>
              <a:gd name="connsiteX72" fmla="*/ 4836960 w 8898844"/>
              <a:gd name="connsiteY72" fmla="*/ 6702515 h 6864021"/>
              <a:gd name="connsiteX73" fmla="*/ 2986995 w 8898844"/>
              <a:gd name="connsiteY73" fmla="*/ 6823645 h 6864021"/>
              <a:gd name="connsiteX74" fmla="*/ 1338111 w 8898844"/>
              <a:gd name="connsiteY74" fmla="*/ 6217996 h 6864021"/>
              <a:gd name="connsiteX75" fmla="*/ 815294 w 8898844"/>
              <a:gd name="connsiteY75" fmla="*/ 5773854 h 6864021"/>
              <a:gd name="connsiteX76" fmla="*/ 654428 w 8898844"/>
              <a:gd name="connsiteY76" fmla="*/ 5693100 h 6864021"/>
              <a:gd name="connsiteX77" fmla="*/ 372911 w 8898844"/>
              <a:gd name="connsiteY77" fmla="*/ 5491217 h 6864021"/>
              <a:gd name="connsiteX78" fmla="*/ 372911 w 8898844"/>
              <a:gd name="connsiteY78" fmla="*/ 5450841 h 6864021"/>
              <a:gd name="connsiteX79" fmla="*/ 51178 w 8898844"/>
              <a:gd name="connsiteY79" fmla="*/ 4966322 h 6864021"/>
              <a:gd name="connsiteX80" fmla="*/ 91394 w 8898844"/>
              <a:gd name="connsiteY80" fmla="*/ 4925945 h 6864021"/>
              <a:gd name="connsiteX81" fmla="*/ 493561 w 8898844"/>
              <a:gd name="connsiteY81" fmla="*/ 5208581 h 6864021"/>
              <a:gd name="connsiteX82" fmla="*/ 1016378 w 8898844"/>
              <a:gd name="connsiteY82" fmla="*/ 5450841 h 6864021"/>
              <a:gd name="connsiteX83" fmla="*/ 1257678 w 8898844"/>
              <a:gd name="connsiteY83" fmla="*/ 5410464 h 6864021"/>
              <a:gd name="connsiteX84" fmla="*/ 4394578 w 8898844"/>
              <a:gd name="connsiteY84" fmla="*/ 6016113 h 6864021"/>
              <a:gd name="connsiteX85" fmla="*/ 4113061 w 8898844"/>
              <a:gd name="connsiteY85" fmla="*/ 6016113 h 6864021"/>
              <a:gd name="connsiteX86" fmla="*/ 1458761 w 8898844"/>
              <a:gd name="connsiteY86" fmla="*/ 5329711 h 6864021"/>
              <a:gd name="connsiteX87" fmla="*/ 1137028 w 8898844"/>
              <a:gd name="connsiteY87" fmla="*/ 5127828 h 6864021"/>
              <a:gd name="connsiteX88" fmla="*/ 533778 w 8898844"/>
              <a:gd name="connsiteY88" fmla="*/ 4643309 h 6864021"/>
              <a:gd name="connsiteX89" fmla="*/ 453344 w 8898844"/>
              <a:gd name="connsiteY89" fmla="*/ 4481802 h 6864021"/>
              <a:gd name="connsiteX90" fmla="*/ 252261 w 8898844"/>
              <a:gd name="connsiteY90" fmla="*/ 4118413 h 6864021"/>
              <a:gd name="connsiteX91" fmla="*/ 10961 w 8898844"/>
              <a:gd name="connsiteY91" fmla="*/ 3755024 h 6864021"/>
              <a:gd name="connsiteX92" fmla="*/ 91394 w 8898844"/>
              <a:gd name="connsiteY92" fmla="*/ 3512764 h 6864021"/>
              <a:gd name="connsiteX93" fmla="*/ 171828 w 8898844"/>
              <a:gd name="connsiteY93" fmla="*/ 3432011 h 6864021"/>
              <a:gd name="connsiteX94" fmla="*/ 413128 w 8898844"/>
              <a:gd name="connsiteY94" fmla="*/ 3674270 h 6864021"/>
              <a:gd name="connsiteX95" fmla="*/ 453344 w 8898844"/>
              <a:gd name="connsiteY95" fmla="*/ 3472387 h 6864021"/>
              <a:gd name="connsiteX96" fmla="*/ 493561 w 8898844"/>
              <a:gd name="connsiteY96" fmla="*/ 3674270 h 6864021"/>
              <a:gd name="connsiteX97" fmla="*/ 895728 w 8898844"/>
              <a:gd name="connsiteY97" fmla="*/ 3674270 h 6864021"/>
              <a:gd name="connsiteX98" fmla="*/ 533778 w 8898844"/>
              <a:gd name="connsiteY98" fmla="*/ 3028245 h 6864021"/>
              <a:gd name="connsiteX99" fmla="*/ 815294 w 8898844"/>
              <a:gd name="connsiteY99" fmla="*/ 3230128 h 6864021"/>
              <a:gd name="connsiteX100" fmla="*/ 895728 w 8898844"/>
              <a:gd name="connsiteY100" fmla="*/ 3149375 h 6864021"/>
              <a:gd name="connsiteX101" fmla="*/ 453344 w 8898844"/>
              <a:gd name="connsiteY101" fmla="*/ 2705232 h 6864021"/>
              <a:gd name="connsiteX102" fmla="*/ 493561 w 8898844"/>
              <a:gd name="connsiteY102" fmla="*/ 2664855 h 6864021"/>
              <a:gd name="connsiteX103" fmla="*/ 614211 w 8898844"/>
              <a:gd name="connsiteY103" fmla="*/ 2785986 h 6864021"/>
              <a:gd name="connsiteX104" fmla="*/ 815294 w 8898844"/>
              <a:gd name="connsiteY104" fmla="*/ 2866739 h 6864021"/>
              <a:gd name="connsiteX105" fmla="*/ 1177244 w 8898844"/>
              <a:gd name="connsiteY105" fmla="*/ 3028245 h 6864021"/>
              <a:gd name="connsiteX106" fmla="*/ 1619628 w 8898844"/>
              <a:gd name="connsiteY106" fmla="*/ 3108998 h 6864021"/>
              <a:gd name="connsiteX107" fmla="*/ 1659844 w 8898844"/>
              <a:gd name="connsiteY107" fmla="*/ 3028245 h 6864021"/>
              <a:gd name="connsiteX108" fmla="*/ 2062011 w 8898844"/>
              <a:gd name="connsiteY108" fmla="*/ 3149375 h 6864021"/>
              <a:gd name="connsiteX109" fmla="*/ 2464178 w 8898844"/>
              <a:gd name="connsiteY109" fmla="*/ 3310881 h 6864021"/>
              <a:gd name="connsiteX110" fmla="*/ 2062011 w 8898844"/>
              <a:gd name="connsiteY110" fmla="*/ 3149375 h 6864021"/>
              <a:gd name="connsiteX111" fmla="*/ 2062011 w 8898844"/>
              <a:gd name="connsiteY111" fmla="*/ 3028245 h 6864021"/>
              <a:gd name="connsiteX112" fmla="*/ 1820711 w 8898844"/>
              <a:gd name="connsiteY112" fmla="*/ 2745609 h 6864021"/>
              <a:gd name="connsiteX113" fmla="*/ 1740278 w 8898844"/>
              <a:gd name="connsiteY113" fmla="*/ 2907115 h 6864021"/>
              <a:gd name="connsiteX114" fmla="*/ 1619628 w 8898844"/>
              <a:gd name="connsiteY114" fmla="*/ 2705232 h 6864021"/>
              <a:gd name="connsiteX115" fmla="*/ 1137028 w 8898844"/>
              <a:gd name="connsiteY115" fmla="*/ 2301466 h 6864021"/>
              <a:gd name="connsiteX116" fmla="*/ 935944 w 8898844"/>
              <a:gd name="connsiteY116" fmla="*/ 2139960 h 6864021"/>
              <a:gd name="connsiteX117" fmla="*/ 654428 w 8898844"/>
              <a:gd name="connsiteY117" fmla="*/ 1816947 h 6864021"/>
              <a:gd name="connsiteX118" fmla="*/ 533778 w 8898844"/>
              <a:gd name="connsiteY118" fmla="*/ 1372804 h 6864021"/>
              <a:gd name="connsiteX119" fmla="*/ 815294 w 8898844"/>
              <a:gd name="connsiteY119" fmla="*/ 1413181 h 6864021"/>
              <a:gd name="connsiteX120" fmla="*/ 614211 w 8898844"/>
              <a:gd name="connsiteY120" fmla="*/ 524896 h 6864021"/>
              <a:gd name="connsiteX121" fmla="*/ 935944 w 8898844"/>
              <a:gd name="connsiteY121" fmla="*/ 726779 h 6864021"/>
              <a:gd name="connsiteX122" fmla="*/ 1137028 w 8898844"/>
              <a:gd name="connsiteY122" fmla="*/ 646026 h 6864021"/>
              <a:gd name="connsiteX123" fmla="*/ 1177244 w 8898844"/>
              <a:gd name="connsiteY123" fmla="*/ 807532 h 6864021"/>
              <a:gd name="connsiteX124" fmla="*/ 1297894 w 8898844"/>
              <a:gd name="connsiteY124" fmla="*/ 524896 h 6864021"/>
              <a:gd name="connsiteX125" fmla="*/ 1539194 w 8898844"/>
              <a:gd name="connsiteY125" fmla="*/ 969038 h 6864021"/>
              <a:gd name="connsiteX126" fmla="*/ 1775624 w 8898844"/>
              <a:gd name="connsiteY126" fmla="*/ 1113117 h 6864021"/>
              <a:gd name="connsiteX127" fmla="*/ 1808171 w 8898844"/>
              <a:gd name="connsiteY127" fmla="*/ 1096551 h 6864021"/>
              <a:gd name="connsiteX128" fmla="*/ 1820711 w 8898844"/>
              <a:gd name="connsiteY128" fmla="*/ 1130545 h 6864021"/>
              <a:gd name="connsiteX129" fmla="*/ 1821120 w 8898844"/>
              <a:gd name="connsiteY129" fmla="*/ 1129164 h 6864021"/>
              <a:gd name="connsiteX130" fmla="*/ 1821339 w 8898844"/>
              <a:gd name="connsiteY130" fmla="*/ 1150102 h 6864021"/>
              <a:gd name="connsiteX131" fmla="*/ 1860928 w 8898844"/>
              <a:gd name="connsiteY131" fmla="*/ 1292051 h 6864021"/>
              <a:gd name="connsiteX132" fmla="*/ 2182661 w 8898844"/>
              <a:gd name="connsiteY132" fmla="*/ 1655441 h 6864021"/>
              <a:gd name="connsiteX133" fmla="*/ 2383744 w 8898844"/>
              <a:gd name="connsiteY133" fmla="*/ 1615064 h 6864021"/>
              <a:gd name="connsiteX134" fmla="*/ 1981578 w 8898844"/>
              <a:gd name="connsiteY134" fmla="*/ 1049792 h 6864021"/>
              <a:gd name="connsiteX135" fmla="*/ 1860928 w 8898844"/>
              <a:gd name="connsiteY135" fmla="*/ 1292051 h 6864021"/>
              <a:gd name="connsiteX136" fmla="*/ 1901144 w 8898844"/>
              <a:gd name="connsiteY136" fmla="*/ 1090168 h 6864021"/>
              <a:gd name="connsiteX137" fmla="*/ 1827623 w 8898844"/>
              <a:gd name="connsiteY137" fmla="*/ 1107202 h 6864021"/>
              <a:gd name="connsiteX138" fmla="*/ 1821120 w 8898844"/>
              <a:gd name="connsiteY138" fmla="*/ 1129164 h 6864021"/>
              <a:gd name="connsiteX139" fmla="*/ 1820711 w 8898844"/>
              <a:gd name="connsiteY139" fmla="*/ 1090168 h 6864021"/>
              <a:gd name="connsiteX140" fmla="*/ 1808171 w 8898844"/>
              <a:gd name="connsiteY140" fmla="*/ 1096551 h 6864021"/>
              <a:gd name="connsiteX141" fmla="*/ 1797147 w 8898844"/>
              <a:gd name="connsiteY141" fmla="*/ 1066668 h 6864021"/>
              <a:gd name="connsiteX142" fmla="*/ 1579411 w 8898844"/>
              <a:gd name="connsiteY142" fmla="*/ 646026 h 6864021"/>
              <a:gd name="connsiteX143" fmla="*/ 1539194 w 8898844"/>
              <a:gd name="connsiteY143" fmla="*/ 686402 h 6864021"/>
              <a:gd name="connsiteX144" fmla="*/ 1458761 w 8898844"/>
              <a:gd name="connsiteY144" fmla="*/ 444143 h 6864021"/>
              <a:gd name="connsiteX145" fmla="*/ 1297894 w 8898844"/>
              <a:gd name="connsiteY145" fmla="*/ 121130 h 6864021"/>
              <a:gd name="connsiteX146" fmla="*/ 1338111 w 8898844"/>
              <a:gd name="connsiteY146" fmla="*/ 0 h 6864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</a:cxnLst>
            <a:rect l="l" t="t" r="r" b="b"/>
            <a:pathLst>
              <a:path w="8898844" h="6864021">
                <a:moveTo>
                  <a:pt x="1338111" y="0"/>
                </a:moveTo>
                <a:cubicBezTo>
                  <a:pt x="1458761" y="121130"/>
                  <a:pt x="1539194" y="242260"/>
                  <a:pt x="1659844" y="323013"/>
                </a:cubicBezTo>
                <a:cubicBezTo>
                  <a:pt x="1700061" y="323013"/>
                  <a:pt x="1740278" y="282636"/>
                  <a:pt x="1780494" y="282636"/>
                </a:cubicBezTo>
                <a:cubicBezTo>
                  <a:pt x="1820711" y="242260"/>
                  <a:pt x="1901144" y="282636"/>
                  <a:pt x="1941361" y="282636"/>
                </a:cubicBezTo>
                <a:cubicBezTo>
                  <a:pt x="1941361" y="282636"/>
                  <a:pt x="1941361" y="242260"/>
                  <a:pt x="1941361" y="242260"/>
                </a:cubicBezTo>
                <a:cubicBezTo>
                  <a:pt x="2021794" y="363390"/>
                  <a:pt x="2102227" y="484519"/>
                  <a:pt x="2182661" y="565272"/>
                </a:cubicBezTo>
                <a:cubicBezTo>
                  <a:pt x="2263094" y="605649"/>
                  <a:pt x="2383744" y="646026"/>
                  <a:pt x="2464178" y="686402"/>
                </a:cubicBezTo>
                <a:cubicBezTo>
                  <a:pt x="2464178" y="646026"/>
                  <a:pt x="2423961" y="605649"/>
                  <a:pt x="2423961" y="484519"/>
                </a:cubicBezTo>
                <a:cubicBezTo>
                  <a:pt x="2504394" y="605649"/>
                  <a:pt x="2584827" y="686402"/>
                  <a:pt x="2665261" y="686402"/>
                </a:cubicBezTo>
                <a:cubicBezTo>
                  <a:pt x="2785911" y="686402"/>
                  <a:pt x="2866344" y="726779"/>
                  <a:pt x="2986995" y="767155"/>
                </a:cubicBezTo>
                <a:cubicBezTo>
                  <a:pt x="3107644" y="807532"/>
                  <a:pt x="3147861" y="807532"/>
                  <a:pt x="3107644" y="969038"/>
                </a:cubicBezTo>
                <a:cubicBezTo>
                  <a:pt x="3188078" y="928662"/>
                  <a:pt x="3228295" y="888285"/>
                  <a:pt x="3268512" y="847909"/>
                </a:cubicBezTo>
                <a:cubicBezTo>
                  <a:pt x="3268512" y="847909"/>
                  <a:pt x="3268512" y="847909"/>
                  <a:pt x="3308727" y="888285"/>
                </a:cubicBezTo>
                <a:cubicBezTo>
                  <a:pt x="3228295" y="928662"/>
                  <a:pt x="3188078" y="969038"/>
                  <a:pt x="3147861" y="1009415"/>
                </a:cubicBezTo>
                <a:cubicBezTo>
                  <a:pt x="3268512" y="1049792"/>
                  <a:pt x="3389161" y="1130545"/>
                  <a:pt x="3550027" y="1170921"/>
                </a:cubicBezTo>
                <a:cubicBezTo>
                  <a:pt x="3590244" y="1130545"/>
                  <a:pt x="3630461" y="1009415"/>
                  <a:pt x="3630461" y="969038"/>
                </a:cubicBezTo>
                <a:cubicBezTo>
                  <a:pt x="3710894" y="969038"/>
                  <a:pt x="3791327" y="969038"/>
                  <a:pt x="3831544" y="1009415"/>
                </a:cubicBezTo>
                <a:cubicBezTo>
                  <a:pt x="3871761" y="1009415"/>
                  <a:pt x="3952194" y="1049792"/>
                  <a:pt x="3992411" y="1090168"/>
                </a:cubicBezTo>
                <a:cubicBezTo>
                  <a:pt x="4153277" y="1332428"/>
                  <a:pt x="4394578" y="1332428"/>
                  <a:pt x="4635878" y="1372804"/>
                </a:cubicBezTo>
                <a:cubicBezTo>
                  <a:pt x="4676094" y="1413181"/>
                  <a:pt x="4716310" y="1413181"/>
                  <a:pt x="4796744" y="1413181"/>
                </a:cubicBezTo>
                <a:cubicBezTo>
                  <a:pt x="4836960" y="1453558"/>
                  <a:pt x="4917394" y="1493934"/>
                  <a:pt x="4957610" y="1493934"/>
                </a:cubicBezTo>
                <a:cubicBezTo>
                  <a:pt x="5078260" y="1493934"/>
                  <a:pt x="5158694" y="1453558"/>
                  <a:pt x="5239128" y="1413181"/>
                </a:cubicBezTo>
                <a:cubicBezTo>
                  <a:pt x="5279344" y="1413181"/>
                  <a:pt x="5359778" y="1453558"/>
                  <a:pt x="5399994" y="1493934"/>
                </a:cubicBezTo>
                <a:cubicBezTo>
                  <a:pt x="5399994" y="1453558"/>
                  <a:pt x="5399994" y="1413181"/>
                  <a:pt x="5399994" y="1332428"/>
                </a:cubicBezTo>
                <a:cubicBezTo>
                  <a:pt x="5601078" y="1695817"/>
                  <a:pt x="5882594" y="1453558"/>
                  <a:pt x="6123894" y="1413181"/>
                </a:cubicBezTo>
                <a:cubicBezTo>
                  <a:pt x="6123894" y="1493934"/>
                  <a:pt x="6164110" y="1534311"/>
                  <a:pt x="6204328" y="1574687"/>
                </a:cubicBezTo>
                <a:cubicBezTo>
                  <a:pt x="6204328" y="1574687"/>
                  <a:pt x="6284760" y="1574687"/>
                  <a:pt x="6324978" y="1574687"/>
                </a:cubicBezTo>
                <a:cubicBezTo>
                  <a:pt x="6405410" y="1534311"/>
                  <a:pt x="6445628" y="1493934"/>
                  <a:pt x="6485844" y="1453558"/>
                </a:cubicBezTo>
                <a:cubicBezTo>
                  <a:pt x="6646710" y="1372804"/>
                  <a:pt x="6847794" y="1372804"/>
                  <a:pt x="6928228" y="1170921"/>
                </a:cubicBezTo>
                <a:cubicBezTo>
                  <a:pt x="6928228" y="1130545"/>
                  <a:pt x="6928228" y="1130545"/>
                  <a:pt x="6968444" y="1130545"/>
                </a:cubicBezTo>
                <a:cubicBezTo>
                  <a:pt x="6968444" y="1170921"/>
                  <a:pt x="7008660" y="1211298"/>
                  <a:pt x="7008660" y="1211298"/>
                </a:cubicBezTo>
                <a:cubicBezTo>
                  <a:pt x="7089094" y="1130545"/>
                  <a:pt x="7169528" y="1049792"/>
                  <a:pt x="7209744" y="969038"/>
                </a:cubicBezTo>
                <a:cubicBezTo>
                  <a:pt x="7249960" y="969038"/>
                  <a:pt x="7249960" y="1009415"/>
                  <a:pt x="7290178" y="1049792"/>
                </a:cubicBezTo>
                <a:cubicBezTo>
                  <a:pt x="7370610" y="888285"/>
                  <a:pt x="7571694" y="767155"/>
                  <a:pt x="7611910" y="565272"/>
                </a:cubicBezTo>
                <a:cubicBezTo>
                  <a:pt x="7571694" y="565272"/>
                  <a:pt x="7571694" y="524896"/>
                  <a:pt x="7571694" y="524896"/>
                </a:cubicBezTo>
                <a:cubicBezTo>
                  <a:pt x="7531478" y="565272"/>
                  <a:pt x="7491260" y="605649"/>
                  <a:pt x="7491260" y="686402"/>
                </a:cubicBezTo>
                <a:cubicBezTo>
                  <a:pt x="7451044" y="686402"/>
                  <a:pt x="7451044" y="686402"/>
                  <a:pt x="7451044" y="646026"/>
                </a:cubicBezTo>
                <a:cubicBezTo>
                  <a:pt x="7491260" y="565272"/>
                  <a:pt x="7491260" y="484519"/>
                  <a:pt x="7491260" y="403766"/>
                </a:cubicBezTo>
                <a:cubicBezTo>
                  <a:pt x="7531478" y="363390"/>
                  <a:pt x="7571694" y="363390"/>
                  <a:pt x="7611910" y="323013"/>
                </a:cubicBezTo>
                <a:cubicBezTo>
                  <a:pt x="7652128" y="403766"/>
                  <a:pt x="7692344" y="444143"/>
                  <a:pt x="7692344" y="524896"/>
                </a:cubicBezTo>
                <a:cubicBezTo>
                  <a:pt x="7732560" y="484519"/>
                  <a:pt x="7772778" y="403766"/>
                  <a:pt x="7812994" y="282636"/>
                </a:cubicBezTo>
                <a:cubicBezTo>
                  <a:pt x="7853210" y="403766"/>
                  <a:pt x="7853210" y="484519"/>
                  <a:pt x="7853210" y="605649"/>
                </a:cubicBezTo>
                <a:cubicBezTo>
                  <a:pt x="7933644" y="565272"/>
                  <a:pt x="7973860" y="524896"/>
                  <a:pt x="8054294" y="444143"/>
                </a:cubicBezTo>
                <a:cubicBezTo>
                  <a:pt x="8134728" y="605649"/>
                  <a:pt x="8215160" y="726779"/>
                  <a:pt x="8295594" y="888285"/>
                </a:cubicBezTo>
                <a:cubicBezTo>
                  <a:pt x="8376027" y="847909"/>
                  <a:pt x="8456461" y="807532"/>
                  <a:pt x="8577111" y="767155"/>
                </a:cubicBezTo>
                <a:cubicBezTo>
                  <a:pt x="8577111" y="807532"/>
                  <a:pt x="8577111" y="807532"/>
                  <a:pt x="8577111" y="888285"/>
                </a:cubicBezTo>
                <a:cubicBezTo>
                  <a:pt x="8737977" y="767155"/>
                  <a:pt x="8778194" y="888285"/>
                  <a:pt x="8858627" y="1009415"/>
                </a:cubicBezTo>
                <a:cubicBezTo>
                  <a:pt x="8858627" y="1049792"/>
                  <a:pt x="8898844" y="1130545"/>
                  <a:pt x="8898844" y="1170921"/>
                </a:cubicBezTo>
                <a:cubicBezTo>
                  <a:pt x="8898844" y="1211298"/>
                  <a:pt x="8898844" y="1211298"/>
                  <a:pt x="8898844" y="1211298"/>
                </a:cubicBezTo>
                <a:cubicBezTo>
                  <a:pt x="8858627" y="1372804"/>
                  <a:pt x="8818411" y="1534311"/>
                  <a:pt x="8737977" y="1655441"/>
                </a:cubicBezTo>
                <a:cubicBezTo>
                  <a:pt x="8697761" y="1736194"/>
                  <a:pt x="8617327" y="1776571"/>
                  <a:pt x="8536894" y="1816947"/>
                </a:cubicBezTo>
                <a:cubicBezTo>
                  <a:pt x="8496677" y="1897700"/>
                  <a:pt x="8416244" y="1978453"/>
                  <a:pt x="8335810" y="2059207"/>
                </a:cubicBezTo>
                <a:cubicBezTo>
                  <a:pt x="8295594" y="2099583"/>
                  <a:pt x="8255378" y="2099583"/>
                  <a:pt x="8255378" y="2139960"/>
                </a:cubicBezTo>
                <a:cubicBezTo>
                  <a:pt x="8215160" y="2382219"/>
                  <a:pt x="8416244" y="2462973"/>
                  <a:pt x="8456461" y="2664855"/>
                </a:cubicBezTo>
                <a:cubicBezTo>
                  <a:pt x="8496677" y="2745609"/>
                  <a:pt x="8536894" y="2826362"/>
                  <a:pt x="8456461" y="2907115"/>
                </a:cubicBezTo>
                <a:cubicBezTo>
                  <a:pt x="8295594" y="3108998"/>
                  <a:pt x="8215160" y="3310881"/>
                  <a:pt x="8054294" y="3512764"/>
                </a:cubicBezTo>
                <a:cubicBezTo>
                  <a:pt x="8094510" y="3512764"/>
                  <a:pt x="8094510" y="3512764"/>
                  <a:pt x="8134728" y="3512764"/>
                </a:cubicBezTo>
                <a:cubicBezTo>
                  <a:pt x="8215160" y="3432011"/>
                  <a:pt x="8295594" y="3310881"/>
                  <a:pt x="8416244" y="3189751"/>
                </a:cubicBezTo>
                <a:cubicBezTo>
                  <a:pt x="8416244" y="3310881"/>
                  <a:pt x="8416244" y="3351258"/>
                  <a:pt x="8416244" y="3391634"/>
                </a:cubicBezTo>
                <a:cubicBezTo>
                  <a:pt x="8577111" y="3472387"/>
                  <a:pt x="8536894" y="3593517"/>
                  <a:pt x="8496677" y="3674270"/>
                </a:cubicBezTo>
                <a:cubicBezTo>
                  <a:pt x="8416244" y="3916530"/>
                  <a:pt x="8335810" y="4118413"/>
                  <a:pt x="8215160" y="4360673"/>
                </a:cubicBezTo>
                <a:cubicBezTo>
                  <a:pt x="8134728" y="4522179"/>
                  <a:pt x="7933644" y="4643309"/>
                  <a:pt x="7933644" y="4845192"/>
                </a:cubicBezTo>
                <a:cubicBezTo>
                  <a:pt x="7933644" y="4885568"/>
                  <a:pt x="7853210" y="4885568"/>
                  <a:pt x="7812994" y="4925945"/>
                </a:cubicBezTo>
                <a:cubicBezTo>
                  <a:pt x="7772778" y="5006698"/>
                  <a:pt x="7732560" y="5127828"/>
                  <a:pt x="7692344" y="5127828"/>
                </a:cubicBezTo>
                <a:cubicBezTo>
                  <a:pt x="7531478" y="5087451"/>
                  <a:pt x="7531478" y="5248958"/>
                  <a:pt x="7491260" y="5329711"/>
                </a:cubicBezTo>
                <a:cubicBezTo>
                  <a:pt x="7491260" y="5370088"/>
                  <a:pt x="7491260" y="5410464"/>
                  <a:pt x="7491260" y="5450841"/>
                </a:cubicBezTo>
                <a:cubicBezTo>
                  <a:pt x="7290178" y="5652724"/>
                  <a:pt x="7129310" y="5894983"/>
                  <a:pt x="6968444" y="6096866"/>
                </a:cubicBezTo>
                <a:cubicBezTo>
                  <a:pt x="6928228" y="6177620"/>
                  <a:pt x="6847794" y="6217996"/>
                  <a:pt x="6767360" y="6258373"/>
                </a:cubicBezTo>
                <a:cubicBezTo>
                  <a:pt x="6767360" y="6258373"/>
                  <a:pt x="6767360" y="6258373"/>
                  <a:pt x="6767360" y="6217996"/>
                </a:cubicBezTo>
                <a:cubicBezTo>
                  <a:pt x="6807578" y="6177620"/>
                  <a:pt x="6847794" y="6096866"/>
                  <a:pt x="6888010" y="6016113"/>
                </a:cubicBezTo>
                <a:cubicBezTo>
                  <a:pt x="6686928" y="6137243"/>
                  <a:pt x="6485844" y="6258373"/>
                  <a:pt x="6284760" y="6339126"/>
                </a:cubicBezTo>
                <a:cubicBezTo>
                  <a:pt x="6204328" y="6379502"/>
                  <a:pt x="6083678" y="6339126"/>
                  <a:pt x="6003244" y="6379502"/>
                </a:cubicBezTo>
                <a:cubicBezTo>
                  <a:pt x="5601078" y="6500632"/>
                  <a:pt x="5239128" y="6621762"/>
                  <a:pt x="4836960" y="6702515"/>
                </a:cubicBezTo>
                <a:cubicBezTo>
                  <a:pt x="4233710" y="6864022"/>
                  <a:pt x="3630461" y="6904398"/>
                  <a:pt x="2986995" y="6823645"/>
                </a:cubicBezTo>
                <a:cubicBezTo>
                  <a:pt x="2383744" y="6783268"/>
                  <a:pt x="1860928" y="6541009"/>
                  <a:pt x="1338111" y="6217996"/>
                </a:cubicBezTo>
                <a:cubicBezTo>
                  <a:pt x="1177244" y="6096866"/>
                  <a:pt x="895728" y="6016113"/>
                  <a:pt x="815294" y="5773854"/>
                </a:cubicBezTo>
                <a:cubicBezTo>
                  <a:pt x="815294" y="5733477"/>
                  <a:pt x="694644" y="5733477"/>
                  <a:pt x="654428" y="5693100"/>
                </a:cubicBezTo>
                <a:cubicBezTo>
                  <a:pt x="573994" y="5652724"/>
                  <a:pt x="453344" y="5571971"/>
                  <a:pt x="372911" y="5491217"/>
                </a:cubicBezTo>
                <a:cubicBezTo>
                  <a:pt x="372911" y="5491217"/>
                  <a:pt x="413128" y="5450841"/>
                  <a:pt x="372911" y="5450841"/>
                </a:cubicBezTo>
                <a:cubicBezTo>
                  <a:pt x="252261" y="5289334"/>
                  <a:pt x="171828" y="5127828"/>
                  <a:pt x="51178" y="4966322"/>
                </a:cubicBezTo>
                <a:cubicBezTo>
                  <a:pt x="91394" y="4966322"/>
                  <a:pt x="91394" y="4966322"/>
                  <a:pt x="91394" y="4925945"/>
                </a:cubicBezTo>
                <a:cubicBezTo>
                  <a:pt x="252261" y="5047075"/>
                  <a:pt x="372911" y="5127828"/>
                  <a:pt x="493561" y="5208581"/>
                </a:cubicBezTo>
                <a:cubicBezTo>
                  <a:pt x="694644" y="5248958"/>
                  <a:pt x="855511" y="5329711"/>
                  <a:pt x="1016378" y="5450841"/>
                </a:cubicBezTo>
                <a:cubicBezTo>
                  <a:pt x="1056594" y="5450841"/>
                  <a:pt x="1137028" y="5410464"/>
                  <a:pt x="1257678" y="5410464"/>
                </a:cubicBezTo>
                <a:cubicBezTo>
                  <a:pt x="2343527" y="6137243"/>
                  <a:pt x="3710894" y="6298749"/>
                  <a:pt x="4394578" y="6016113"/>
                </a:cubicBezTo>
                <a:cubicBezTo>
                  <a:pt x="4314144" y="6016113"/>
                  <a:pt x="4193494" y="6016113"/>
                  <a:pt x="4113061" y="6016113"/>
                </a:cubicBezTo>
                <a:cubicBezTo>
                  <a:pt x="3147861" y="6056490"/>
                  <a:pt x="2263094" y="5894983"/>
                  <a:pt x="1458761" y="5329711"/>
                </a:cubicBezTo>
                <a:cubicBezTo>
                  <a:pt x="1378328" y="5248958"/>
                  <a:pt x="1257678" y="5208581"/>
                  <a:pt x="1137028" y="5127828"/>
                </a:cubicBezTo>
                <a:cubicBezTo>
                  <a:pt x="935944" y="4966322"/>
                  <a:pt x="734861" y="4804815"/>
                  <a:pt x="533778" y="4643309"/>
                </a:cubicBezTo>
                <a:cubicBezTo>
                  <a:pt x="493561" y="4643309"/>
                  <a:pt x="493561" y="4562556"/>
                  <a:pt x="453344" y="4481802"/>
                </a:cubicBezTo>
                <a:cubicBezTo>
                  <a:pt x="413128" y="4360673"/>
                  <a:pt x="372911" y="4199166"/>
                  <a:pt x="252261" y="4118413"/>
                </a:cubicBezTo>
                <a:cubicBezTo>
                  <a:pt x="131611" y="3997283"/>
                  <a:pt x="51178" y="3876153"/>
                  <a:pt x="10961" y="3755024"/>
                </a:cubicBezTo>
                <a:cubicBezTo>
                  <a:pt x="-29255" y="3674270"/>
                  <a:pt x="51178" y="3593517"/>
                  <a:pt x="91394" y="3512764"/>
                </a:cubicBezTo>
                <a:cubicBezTo>
                  <a:pt x="91394" y="3472387"/>
                  <a:pt x="131611" y="3472387"/>
                  <a:pt x="171828" y="3432011"/>
                </a:cubicBezTo>
                <a:cubicBezTo>
                  <a:pt x="252261" y="3512764"/>
                  <a:pt x="332694" y="3593517"/>
                  <a:pt x="413128" y="3674270"/>
                </a:cubicBezTo>
                <a:cubicBezTo>
                  <a:pt x="413128" y="3593517"/>
                  <a:pt x="453344" y="3553141"/>
                  <a:pt x="453344" y="3472387"/>
                </a:cubicBezTo>
                <a:cubicBezTo>
                  <a:pt x="493561" y="3553141"/>
                  <a:pt x="493561" y="3593517"/>
                  <a:pt x="493561" y="3674270"/>
                </a:cubicBezTo>
                <a:cubicBezTo>
                  <a:pt x="614211" y="3674270"/>
                  <a:pt x="734861" y="3674270"/>
                  <a:pt x="895728" y="3674270"/>
                </a:cubicBezTo>
                <a:cubicBezTo>
                  <a:pt x="453344" y="3149375"/>
                  <a:pt x="453344" y="3149375"/>
                  <a:pt x="533778" y="3028245"/>
                </a:cubicBezTo>
                <a:cubicBezTo>
                  <a:pt x="654428" y="3108998"/>
                  <a:pt x="734861" y="3149375"/>
                  <a:pt x="815294" y="3230128"/>
                </a:cubicBezTo>
                <a:cubicBezTo>
                  <a:pt x="855511" y="3189751"/>
                  <a:pt x="855511" y="3189751"/>
                  <a:pt x="895728" y="3149375"/>
                </a:cubicBezTo>
                <a:cubicBezTo>
                  <a:pt x="734861" y="2987869"/>
                  <a:pt x="614211" y="2866739"/>
                  <a:pt x="453344" y="2705232"/>
                </a:cubicBezTo>
                <a:cubicBezTo>
                  <a:pt x="493561" y="2705232"/>
                  <a:pt x="493561" y="2664855"/>
                  <a:pt x="493561" y="2664855"/>
                </a:cubicBezTo>
                <a:cubicBezTo>
                  <a:pt x="533778" y="2705232"/>
                  <a:pt x="573994" y="2745609"/>
                  <a:pt x="614211" y="2785986"/>
                </a:cubicBezTo>
                <a:cubicBezTo>
                  <a:pt x="694644" y="2785986"/>
                  <a:pt x="734861" y="2826362"/>
                  <a:pt x="815294" y="2866739"/>
                </a:cubicBezTo>
                <a:cubicBezTo>
                  <a:pt x="935944" y="2907115"/>
                  <a:pt x="1096811" y="2907115"/>
                  <a:pt x="1177244" y="3028245"/>
                </a:cubicBezTo>
                <a:cubicBezTo>
                  <a:pt x="1338111" y="3189751"/>
                  <a:pt x="1498978" y="3028245"/>
                  <a:pt x="1619628" y="3108998"/>
                </a:cubicBezTo>
                <a:cubicBezTo>
                  <a:pt x="1659844" y="3108998"/>
                  <a:pt x="1659844" y="3068622"/>
                  <a:pt x="1659844" y="3028245"/>
                </a:cubicBezTo>
                <a:cubicBezTo>
                  <a:pt x="1740278" y="3270504"/>
                  <a:pt x="1860928" y="3310881"/>
                  <a:pt x="2062011" y="3149375"/>
                </a:cubicBezTo>
                <a:cubicBezTo>
                  <a:pt x="2102227" y="3391634"/>
                  <a:pt x="2102227" y="3391634"/>
                  <a:pt x="2464178" y="3310881"/>
                </a:cubicBezTo>
                <a:cubicBezTo>
                  <a:pt x="2303311" y="3230128"/>
                  <a:pt x="2263094" y="3068622"/>
                  <a:pt x="2062011" y="3149375"/>
                </a:cubicBezTo>
                <a:cubicBezTo>
                  <a:pt x="2062011" y="3108998"/>
                  <a:pt x="2062011" y="3028245"/>
                  <a:pt x="2062011" y="3028245"/>
                </a:cubicBezTo>
                <a:cubicBezTo>
                  <a:pt x="1901144" y="3028245"/>
                  <a:pt x="1901144" y="2907115"/>
                  <a:pt x="1820711" y="2745609"/>
                </a:cubicBezTo>
                <a:cubicBezTo>
                  <a:pt x="1780494" y="2826362"/>
                  <a:pt x="1780494" y="2866739"/>
                  <a:pt x="1740278" y="2907115"/>
                </a:cubicBezTo>
                <a:cubicBezTo>
                  <a:pt x="1700061" y="2826362"/>
                  <a:pt x="1700061" y="2745609"/>
                  <a:pt x="1619628" y="2705232"/>
                </a:cubicBezTo>
                <a:cubicBezTo>
                  <a:pt x="1458761" y="2584102"/>
                  <a:pt x="1297894" y="2422596"/>
                  <a:pt x="1137028" y="2301466"/>
                </a:cubicBezTo>
                <a:cubicBezTo>
                  <a:pt x="1056594" y="2261090"/>
                  <a:pt x="976161" y="2220713"/>
                  <a:pt x="935944" y="2139960"/>
                </a:cubicBezTo>
                <a:cubicBezTo>
                  <a:pt x="855511" y="2018830"/>
                  <a:pt x="694644" y="2018830"/>
                  <a:pt x="654428" y="1816947"/>
                </a:cubicBezTo>
                <a:cubicBezTo>
                  <a:pt x="614211" y="1695817"/>
                  <a:pt x="573994" y="1534311"/>
                  <a:pt x="533778" y="1372804"/>
                </a:cubicBezTo>
                <a:cubicBezTo>
                  <a:pt x="654428" y="1413181"/>
                  <a:pt x="734861" y="1413181"/>
                  <a:pt x="815294" y="1413181"/>
                </a:cubicBezTo>
                <a:cubicBezTo>
                  <a:pt x="734861" y="1090168"/>
                  <a:pt x="694644" y="807532"/>
                  <a:pt x="614211" y="524896"/>
                </a:cubicBezTo>
                <a:cubicBezTo>
                  <a:pt x="815294" y="444143"/>
                  <a:pt x="855511" y="646026"/>
                  <a:pt x="935944" y="726779"/>
                </a:cubicBezTo>
                <a:cubicBezTo>
                  <a:pt x="1016378" y="726779"/>
                  <a:pt x="1056594" y="686402"/>
                  <a:pt x="1137028" y="646026"/>
                </a:cubicBezTo>
                <a:cubicBezTo>
                  <a:pt x="1137028" y="686402"/>
                  <a:pt x="1137028" y="726779"/>
                  <a:pt x="1177244" y="807532"/>
                </a:cubicBezTo>
                <a:cubicBezTo>
                  <a:pt x="1217461" y="686402"/>
                  <a:pt x="1257678" y="605649"/>
                  <a:pt x="1297894" y="524896"/>
                </a:cubicBezTo>
                <a:cubicBezTo>
                  <a:pt x="1378328" y="686402"/>
                  <a:pt x="1458761" y="847909"/>
                  <a:pt x="1539194" y="969038"/>
                </a:cubicBezTo>
                <a:cubicBezTo>
                  <a:pt x="1574384" y="1075027"/>
                  <a:pt x="1671155" y="1150102"/>
                  <a:pt x="1775624" y="1113117"/>
                </a:cubicBezTo>
                <a:lnTo>
                  <a:pt x="1808171" y="1096551"/>
                </a:lnTo>
                <a:lnTo>
                  <a:pt x="1820711" y="1130545"/>
                </a:lnTo>
                <a:lnTo>
                  <a:pt x="1821120" y="1129164"/>
                </a:lnTo>
                <a:lnTo>
                  <a:pt x="1821339" y="1150102"/>
                </a:lnTo>
                <a:cubicBezTo>
                  <a:pt x="1823225" y="1208774"/>
                  <a:pt x="1830765" y="1261769"/>
                  <a:pt x="1860928" y="1292051"/>
                </a:cubicBezTo>
                <a:cubicBezTo>
                  <a:pt x="1941361" y="1413181"/>
                  <a:pt x="2062011" y="1534311"/>
                  <a:pt x="2182661" y="1655441"/>
                </a:cubicBezTo>
                <a:cubicBezTo>
                  <a:pt x="2222877" y="1695817"/>
                  <a:pt x="2383744" y="1776571"/>
                  <a:pt x="2383744" y="1615064"/>
                </a:cubicBezTo>
                <a:cubicBezTo>
                  <a:pt x="2222877" y="1413181"/>
                  <a:pt x="1981578" y="1372804"/>
                  <a:pt x="1981578" y="1049792"/>
                </a:cubicBezTo>
                <a:cubicBezTo>
                  <a:pt x="1941361" y="1130545"/>
                  <a:pt x="1901144" y="1211298"/>
                  <a:pt x="1860928" y="1292051"/>
                </a:cubicBezTo>
                <a:cubicBezTo>
                  <a:pt x="1860928" y="1170921"/>
                  <a:pt x="1860928" y="1130545"/>
                  <a:pt x="1901144" y="1090168"/>
                </a:cubicBezTo>
                <a:cubicBezTo>
                  <a:pt x="1870982" y="1090168"/>
                  <a:pt x="1840819" y="1090168"/>
                  <a:pt x="1827623" y="1107202"/>
                </a:cubicBezTo>
                <a:lnTo>
                  <a:pt x="1821120" y="1129164"/>
                </a:lnTo>
                <a:lnTo>
                  <a:pt x="1820711" y="1090168"/>
                </a:lnTo>
                <a:lnTo>
                  <a:pt x="1808171" y="1096551"/>
                </a:lnTo>
                <a:lnTo>
                  <a:pt x="1797147" y="1066668"/>
                </a:lnTo>
                <a:cubicBezTo>
                  <a:pt x="1755359" y="910997"/>
                  <a:pt x="1790549" y="716685"/>
                  <a:pt x="1579411" y="646026"/>
                </a:cubicBezTo>
                <a:cubicBezTo>
                  <a:pt x="1579411" y="646026"/>
                  <a:pt x="1539194" y="686402"/>
                  <a:pt x="1539194" y="686402"/>
                </a:cubicBezTo>
                <a:cubicBezTo>
                  <a:pt x="1539194" y="605649"/>
                  <a:pt x="1498978" y="524896"/>
                  <a:pt x="1458761" y="444143"/>
                </a:cubicBezTo>
                <a:cubicBezTo>
                  <a:pt x="1418544" y="323013"/>
                  <a:pt x="1338111" y="242260"/>
                  <a:pt x="1297894" y="121130"/>
                </a:cubicBezTo>
                <a:cubicBezTo>
                  <a:pt x="1297894" y="121130"/>
                  <a:pt x="1297894" y="40377"/>
                  <a:pt x="133811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677768-1222-4500-8282-C8E4490BB825}"/>
              </a:ext>
            </a:extLst>
          </p:cNvPr>
          <p:cNvSpPr txBox="1"/>
          <p:nvPr userDrawn="1"/>
        </p:nvSpPr>
        <p:spPr>
          <a:xfrm rot="16200000">
            <a:off x="11236006" y="5582918"/>
            <a:ext cx="16042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F0F0F0"/>
                </a:solidFill>
              </a:rPr>
              <a:t>Ms. Ngoc Phan</a:t>
            </a:r>
          </a:p>
        </p:txBody>
      </p:sp>
    </p:spTree>
    <p:extLst>
      <p:ext uri="{BB962C8B-B14F-4D97-AF65-F5344CB8AC3E}">
        <p14:creationId xmlns:p14="http://schemas.microsoft.com/office/powerpoint/2010/main" val="3496636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6095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6652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3823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075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4776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2412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1968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0058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7300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275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2023/6/25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700" y="1"/>
            <a:ext cx="6464300" cy="68580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5727700" cy="6858001"/>
          </a:xfrm>
          <a:prstGeom prst="rect">
            <a:avLst/>
          </a:prstGeom>
        </p:spPr>
      </p:pic>
      <p:sp>
        <p:nvSpPr>
          <p:cNvPr id="8" name="图片占位符 11"/>
          <p:cNvSpPr>
            <a:spLocks noGrp="1"/>
          </p:cNvSpPr>
          <p:nvPr>
            <p:ph type="pic" sz="quarter" idx="13"/>
          </p:nvPr>
        </p:nvSpPr>
        <p:spPr>
          <a:xfrm>
            <a:off x="4038599" y="1676275"/>
            <a:ext cx="4114802" cy="3505450"/>
          </a:xfrm>
          <a:custGeom>
            <a:avLst/>
            <a:gdLst>
              <a:gd name="connsiteX0" fmla="*/ 10670598 w 11640915"/>
              <a:gd name="connsiteY0" fmla="*/ 2098 h 9917047"/>
              <a:gd name="connsiteX1" fmla="*/ 10908457 w 11640915"/>
              <a:gd name="connsiteY1" fmla="*/ 109568 h 9917047"/>
              <a:gd name="connsiteX2" fmla="*/ 10859429 w 11640915"/>
              <a:gd name="connsiteY2" fmla="*/ 405400 h 9917047"/>
              <a:gd name="connsiteX3" fmla="*/ 10810402 w 11640915"/>
              <a:gd name="connsiteY3" fmla="*/ 528666 h 9917047"/>
              <a:gd name="connsiteX4" fmla="*/ 10491729 w 11640915"/>
              <a:gd name="connsiteY4" fmla="*/ 824500 h 9917047"/>
              <a:gd name="connsiteX5" fmla="*/ 10418188 w 11640915"/>
              <a:gd name="connsiteY5" fmla="*/ 873804 h 9917047"/>
              <a:gd name="connsiteX6" fmla="*/ 10295622 w 11640915"/>
              <a:gd name="connsiteY6" fmla="*/ 1071028 h 9917047"/>
              <a:gd name="connsiteX7" fmla="*/ 10369160 w 11640915"/>
              <a:gd name="connsiteY7" fmla="*/ 1071028 h 9917047"/>
              <a:gd name="connsiteX8" fmla="*/ 10418188 w 11640915"/>
              <a:gd name="connsiteY8" fmla="*/ 1046373 h 9917047"/>
              <a:gd name="connsiteX9" fmla="*/ 10418188 w 11640915"/>
              <a:gd name="connsiteY9" fmla="*/ 1095680 h 9917047"/>
              <a:gd name="connsiteX10" fmla="*/ 10785888 w 11640915"/>
              <a:gd name="connsiteY10" fmla="*/ 1218943 h 9917047"/>
              <a:gd name="connsiteX11" fmla="*/ 10369160 w 11640915"/>
              <a:gd name="connsiteY11" fmla="*/ 1859916 h 9917047"/>
              <a:gd name="connsiteX12" fmla="*/ 10687836 w 11640915"/>
              <a:gd name="connsiteY12" fmla="*/ 1514777 h 9917047"/>
              <a:gd name="connsiteX13" fmla="*/ 10712350 w 11640915"/>
              <a:gd name="connsiteY13" fmla="*/ 1539429 h 9917047"/>
              <a:gd name="connsiteX14" fmla="*/ 10712350 w 11640915"/>
              <a:gd name="connsiteY14" fmla="*/ 1638040 h 9917047"/>
              <a:gd name="connsiteX15" fmla="*/ 10859429 w 11640915"/>
              <a:gd name="connsiteY15" fmla="*/ 1613388 h 9917047"/>
              <a:gd name="connsiteX16" fmla="*/ 10785888 w 11640915"/>
              <a:gd name="connsiteY16" fmla="*/ 2057137 h 9917047"/>
              <a:gd name="connsiteX17" fmla="*/ 10589781 w 11640915"/>
              <a:gd name="connsiteY17" fmla="*/ 2352971 h 9917047"/>
              <a:gd name="connsiteX18" fmla="*/ 10565267 w 11640915"/>
              <a:gd name="connsiteY18" fmla="*/ 2377623 h 9917047"/>
              <a:gd name="connsiteX19" fmla="*/ 10344647 w 11640915"/>
              <a:gd name="connsiteY19" fmla="*/ 2772069 h 9917047"/>
              <a:gd name="connsiteX20" fmla="*/ 10173053 w 11640915"/>
              <a:gd name="connsiteY20" fmla="*/ 2846027 h 9917047"/>
              <a:gd name="connsiteX21" fmla="*/ 10050487 w 11640915"/>
              <a:gd name="connsiteY21" fmla="*/ 2969293 h 9917047"/>
              <a:gd name="connsiteX22" fmla="*/ 9903408 w 11640915"/>
              <a:gd name="connsiteY22" fmla="*/ 3117207 h 9917047"/>
              <a:gd name="connsiteX23" fmla="*/ 9780839 w 11640915"/>
              <a:gd name="connsiteY23" fmla="*/ 3314431 h 9917047"/>
              <a:gd name="connsiteX24" fmla="*/ 9633760 w 11640915"/>
              <a:gd name="connsiteY24" fmla="*/ 3462348 h 9917047"/>
              <a:gd name="connsiteX25" fmla="*/ 9462166 w 11640915"/>
              <a:gd name="connsiteY25" fmla="*/ 3696548 h 9917047"/>
              <a:gd name="connsiteX26" fmla="*/ 9444924 w 11640915"/>
              <a:gd name="connsiteY26" fmla="*/ 3720083 h 9917047"/>
              <a:gd name="connsiteX27" fmla="*/ 9532765 w 11640915"/>
              <a:gd name="connsiteY27" fmla="*/ 3718242 h 9917047"/>
              <a:gd name="connsiteX28" fmla="*/ 9581792 w 11640915"/>
              <a:gd name="connsiteY28" fmla="*/ 3718242 h 9917047"/>
              <a:gd name="connsiteX29" fmla="*/ 9826924 w 11640915"/>
              <a:gd name="connsiteY29" fmla="*/ 3693588 h 9917047"/>
              <a:gd name="connsiteX30" fmla="*/ 10268166 w 11640915"/>
              <a:gd name="connsiteY30" fmla="*/ 3668936 h 9917047"/>
              <a:gd name="connsiteX31" fmla="*/ 10194627 w 11640915"/>
              <a:gd name="connsiteY31" fmla="*/ 3742895 h 9917047"/>
              <a:gd name="connsiteX32" fmla="*/ 10464273 w 11640915"/>
              <a:gd name="connsiteY32" fmla="*/ 3742895 h 9917047"/>
              <a:gd name="connsiteX33" fmla="*/ 10513300 w 11640915"/>
              <a:gd name="connsiteY33" fmla="*/ 3767546 h 9917047"/>
              <a:gd name="connsiteX34" fmla="*/ 10611352 w 11640915"/>
              <a:gd name="connsiteY34" fmla="*/ 3792201 h 9917047"/>
              <a:gd name="connsiteX35" fmla="*/ 10635866 w 11640915"/>
              <a:gd name="connsiteY35" fmla="*/ 3767546 h 9917047"/>
              <a:gd name="connsiteX36" fmla="*/ 10709407 w 11640915"/>
              <a:gd name="connsiteY36" fmla="*/ 3866160 h 9917047"/>
              <a:gd name="connsiteX37" fmla="*/ 10513300 w 11640915"/>
              <a:gd name="connsiteY37" fmla="*/ 3841505 h 9917047"/>
              <a:gd name="connsiteX38" fmla="*/ 10415245 w 11640915"/>
              <a:gd name="connsiteY38" fmla="*/ 3866160 h 9917047"/>
              <a:gd name="connsiteX39" fmla="*/ 10047545 w 11640915"/>
              <a:gd name="connsiteY39" fmla="*/ 3940116 h 9917047"/>
              <a:gd name="connsiteX40" fmla="*/ 9949493 w 11640915"/>
              <a:gd name="connsiteY40" fmla="*/ 3890812 h 9917047"/>
              <a:gd name="connsiteX41" fmla="*/ 9974006 w 11640915"/>
              <a:gd name="connsiteY41" fmla="*/ 3940116 h 9917047"/>
              <a:gd name="connsiteX42" fmla="*/ 9875951 w 11640915"/>
              <a:gd name="connsiteY42" fmla="*/ 3989422 h 9917047"/>
              <a:gd name="connsiteX43" fmla="*/ 9336658 w 11640915"/>
              <a:gd name="connsiteY43" fmla="*/ 3989422 h 9917047"/>
              <a:gd name="connsiteX44" fmla="*/ 9385685 w 11640915"/>
              <a:gd name="connsiteY44" fmla="*/ 4112685 h 9917047"/>
              <a:gd name="connsiteX45" fmla="*/ 8874302 w 11640915"/>
              <a:gd name="connsiteY45" fmla="*/ 4158958 h 9917047"/>
              <a:gd name="connsiteX46" fmla="*/ 8777376 w 11640915"/>
              <a:gd name="connsiteY46" fmla="*/ 4171449 h 9917047"/>
              <a:gd name="connsiteX47" fmla="*/ 8680802 w 11640915"/>
              <a:gd name="connsiteY47" fmla="*/ 4241991 h 9917047"/>
              <a:gd name="connsiteX48" fmla="*/ 8571646 w 11640915"/>
              <a:gd name="connsiteY48" fmla="*/ 4302512 h 9917047"/>
              <a:gd name="connsiteX49" fmla="*/ 8634961 w 11640915"/>
              <a:gd name="connsiteY49" fmla="*/ 4297583 h 9917047"/>
              <a:gd name="connsiteX50" fmla="*/ 9091523 w 11640915"/>
              <a:gd name="connsiteY50" fmla="*/ 4260602 h 9917047"/>
              <a:gd name="connsiteX51" fmla="*/ 9974006 w 11640915"/>
              <a:gd name="connsiteY51" fmla="*/ 4186644 h 9917047"/>
              <a:gd name="connsiteX52" fmla="*/ 10464273 w 11640915"/>
              <a:gd name="connsiteY52" fmla="*/ 4211298 h 9917047"/>
              <a:gd name="connsiteX53" fmla="*/ 10513300 w 11640915"/>
              <a:gd name="connsiteY53" fmla="*/ 4235950 h 9917047"/>
              <a:gd name="connsiteX54" fmla="*/ 10611352 w 11640915"/>
              <a:gd name="connsiteY54" fmla="*/ 4334561 h 9917047"/>
              <a:gd name="connsiteX55" fmla="*/ 10660380 w 11640915"/>
              <a:gd name="connsiteY55" fmla="*/ 4211298 h 9917047"/>
              <a:gd name="connsiteX56" fmla="*/ 10856487 w 11640915"/>
              <a:gd name="connsiteY56" fmla="*/ 4309909 h 9917047"/>
              <a:gd name="connsiteX57" fmla="*/ 10831973 w 11640915"/>
              <a:gd name="connsiteY57" fmla="*/ 4408520 h 9917047"/>
              <a:gd name="connsiteX58" fmla="*/ 11028080 w 11640915"/>
              <a:gd name="connsiteY58" fmla="*/ 4334561 h 9917047"/>
              <a:gd name="connsiteX59" fmla="*/ 11395781 w 11640915"/>
              <a:gd name="connsiteY59" fmla="*/ 4383868 h 9917047"/>
              <a:gd name="connsiteX60" fmla="*/ 11371269 w 11640915"/>
              <a:gd name="connsiteY60" fmla="*/ 4581089 h 9917047"/>
              <a:gd name="connsiteX61" fmla="*/ 11297728 w 11640915"/>
              <a:gd name="connsiteY61" fmla="*/ 4605741 h 9917047"/>
              <a:gd name="connsiteX62" fmla="*/ 11248701 w 11640915"/>
              <a:gd name="connsiteY62" fmla="*/ 4581089 h 9917047"/>
              <a:gd name="connsiteX63" fmla="*/ 11248701 w 11640915"/>
              <a:gd name="connsiteY63" fmla="*/ 4679700 h 9917047"/>
              <a:gd name="connsiteX64" fmla="*/ 11077108 w 11640915"/>
              <a:gd name="connsiteY64" fmla="*/ 4655048 h 9917047"/>
              <a:gd name="connsiteX65" fmla="*/ 10856487 w 11640915"/>
              <a:gd name="connsiteY65" fmla="*/ 4704354 h 9917047"/>
              <a:gd name="connsiteX66" fmla="*/ 10660380 w 11640915"/>
              <a:gd name="connsiteY66" fmla="*/ 4704354 h 9917047"/>
              <a:gd name="connsiteX67" fmla="*/ 10292679 w 11640915"/>
              <a:gd name="connsiteY67" fmla="*/ 4876923 h 9917047"/>
              <a:gd name="connsiteX68" fmla="*/ 10979055 w 11640915"/>
              <a:gd name="connsiteY68" fmla="*/ 4975534 h 9917047"/>
              <a:gd name="connsiteX69" fmla="*/ 10930028 w 11640915"/>
              <a:gd name="connsiteY69" fmla="*/ 5049492 h 9917047"/>
              <a:gd name="connsiteX70" fmla="*/ 10488786 w 11640915"/>
              <a:gd name="connsiteY70" fmla="*/ 5074144 h 9917047"/>
              <a:gd name="connsiteX71" fmla="*/ 10684893 w 11640915"/>
              <a:gd name="connsiteY71" fmla="*/ 5172755 h 9917047"/>
              <a:gd name="connsiteX72" fmla="*/ 10488786 w 11640915"/>
              <a:gd name="connsiteY72" fmla="*/ 5320673 h 9917047"/>
              <a:gd name="connsiteX73" fmla="*/ 10268166 w 11640915"/>
              <a:gd name="connsiteY73" fmla="*/ 5345325 h 9917047"/>
              <a:gd name="connsiteX74" fmla="*/ 9949493 w 11640915"/>
              <a:gd name="connsiteY74" fmla="*/ 5394631 h 9917047"/>
              <a:gd name="connsiteX75" fmla="*/ 9802413 w 11640915"/>
              <a:gd name="connsiteY75" fmla="*/ 5443938 h 9917047"/>
              <a:gd name="connsiteX76" fmla="*/ 9630817 w 11640915"/>
              <a:gd name="connsiteY76" fmla="*/ 5493242 h 9917047"/>
              <a:gd name="connsiteX77" fmla="*/ 9483737 w 11640915"/>
              <a:gd name="connsiteY77" fmla="*/ 5542549 h 9917047"/>
              <a:gd name="connsiteX78" fmla="*/ 9434710 w 11640915"/>
              <a:gd name="connsiteY78" fmla="*/ 5517897 h 9917047"/>
              <a:gd name="connsiteX79" fmla="*/ 9116037 w 11640915"/>
              <a:gd name="connsiteY79" fmla="*/ 5591853 h 9917047"/>
              <a:gd name="connsiteX80" fmla="*/ 8993471 w 11640915"/>
              <a:gd name="connsiteY80" fmla="*/ 5764424 h 9917047"/>
              <a:gd name="connsiteX81" fmla="*/ 9238603 w 11640915"/>
              <a:gd name="connsiteY81" fmla="*/ 5715118 h 9917047"/>
              <a:gd name="connsiteX82" fmla="*/ 9410199 w 11640915"/>
              <a:gd name="connsiteY82" fmla="*/ 5789076 h 9917047"/>
              <a:gd name="connsiteX83" fmla="*/ 9459224 w 11640915"/>
              <a:gd name="connsiteY83" fmla="*/ 5665811 h 9917047"/>
              <a:gd name="connsiteX84" fmla="*/ 9483737 w 11640915"/>
              <a:gd name="connsiteY84" fmla="*/ 5665811 h 9917047"/>
              <a:gd name="connsiteX85" fmla="*/ 9802413 w 11640915"/>
              <a:gd name="connsiteY85" fmla="*/ 5764424 h 9917047"/>
              <a:gd name="connsiteX86" fmla="*/ 9998520 w 11640915"/>
              <a:gd name="connsiteY86" fmla="*/ 5739770 h 9917047"/>
              <a:gd name="connsiteX87" fmla="*/ 10390734 w 11640915"/>
              <a:gd name="connsiteY87" fmla="*/ 5715118 h 9917047"/>
              <a:gd name="connsiteX88" fmla="*/ 10464273 w 11640915"/>
              <a:gd name="connsiteY88" fmla="*/ 5739770 h 9917047"/>
              <a:gd name="connsiteX89" fmla="*/ 10611352 w 11640915"/>
              <a:gd name="connsiteY89" fmla="*/ 5739770 h 9917047"/>
              <a:gd name="connsiteX90" fmla="*/ 10709407 w 11640915"/>
              <a:gd name="connsiteY90" fmla="*/ 5739770 h 9917047"/>
              <a:gd name="connsiteX91" fmla="*/ 10807459 w 11640915"/>
              <a:gd name="connsiteY91" fmla="*/ 5715118 h 9917047"/>
              <a:gd name="connsiteX92" fmla="*/ 11052594 w 11640915"/>
              <a:gd name="connsiteY92" fmla="*/ 5715118 h 9917047"/>
              <a:gd name="connsiteX93" fmla="*/ 11126135 w 11640915"/>
              <a:gd name="connsiteY93" fmla="*/ 5665811 h 9917047"/>
              <a:gd name="connsiteX94" fmla="*/ 11248701 w 11640915"/>
              <a:gd name="connsiteY94" fmla="*/ 5764424 h 9917047"/>
              <a:gd name="connsiteX95" fmla="*/ 11297728 w 11640915"/>
              <a:gd name="connsiteY95" fmla="*/ 5813728 h 9917047"/>
              <a:gd name="connsiteX96" fmla="*/ 11469322 w 11640915"/>
              <a:gd name="connsiteY96" fmla="*/ 5936993 h 9917047"/>
              <a:gd name="connsiteX97" fmla="*/ 11175162 w 11640915"/>
              <a:gd name="connsiteY97" fmla="*/ 6010952 h 9917047"/>
              <a:gd name="connsiteX98" fmla="*/ 11175162 w 11640915"/>
              <a:gd name="connsiteY98" fmla="*/ 6035604 h 9917047"/>
              <a:gd name="connsiteX99" fmla="*/ 11297728 w 11640915"/>
              <a:gd name="connsiteY99" fmla="*/ 6084908 h 9917047"/>
              <a:gd name="connsiteX100" fmla="*/ 11273215 w 11640915"/>
              <a:gd name="connsiteY100" fmla="*/ 6134215 h 9917047"/>
              <a:gd name="connsiteX101" fmla="*/ 11640915 w 11640915"/>
              <a:gd name="connsiteY101" fmla="*/ 6454702 h 9917047"/>
              <a:gd name="connsiteX102" fmla="*/ 11444808 w 11640915"/>
              <a:gd name="connsiteY102" fmla="*/ 6405395 h 9917047"/>
              <a:gd name="connsiteX103" fmla="*/ 11420294 w 11640915"/>
              <a:gd name="connsiteY103" fmla="*/ 6504005 h 9917047"/>
              <a:gd name="connsiteX104" fmla="*/ 11224187 w 11640915"/>
              <a:gd name="connsiteY104" fmla="*/ 6380743 h 9917047"/>
              <a:gd name="connsiteX105" fmla="*/ 11224187 w 11640915"/>
              <a:gd name="connsiteY105" fmla="*/ 6479354 h 9917047"/>
              <a:gd name="connsiteX106" fmla="*/ 11101621 w 11640915"/>
              <a:gd name="connsiteY106" fmla="*/ 6602619 h 9917047"/>
              <a:gd name="connsiteX107" fmla="*/ 10954542 w 11640915"/>
              <a:gd name="connsiteY107" fmla="*/ 6479354 h 9917047"/>
              <a:gd name="connsiteX108" fmla="*/ 10881000 w 11640915"/>
              <a:gd name="connsiteY108" fmla="*/ 6750534 h 9917047"/>
              <a:gd name="connsiteX109" fmla="*/ 10758434 w 11640915"/>
              <a:gd name="connsiteY109" fmla="*/ 6676577 h 9917047"/>
              <a:gd name="connsiteX110" fmla="*/ 10317193 w 11640915"/>
              <a:gd name="connsiteY110" fmla="*/ 6553312 h 9917047"/>
              <a:gd name="connsiteX111" fmla="*/ 10023031 w 11640915"/>
              <a:gd name="connsiteY111" fmla="*/ 6651923 h 9917047"/>
              <a:gd name="connsiteX112" fmla="*/ 10023031 w 11640915"/>
              <a:gd name="connsiteY112" fmla="*/ 6725882 h 9917047"/>
              <a:gd name="connsiteX113" fmla="*/ 10341707 w 11640915"/>
              <a:gd name="connsiteY113" fmla="*/ 6824492 h 9917047"/>
              <a:gd name="connsiteX114" fmla="*/ 10464273 w 11640915"/>
              <a:gd name="connsiteY114" fmla="*/ 6849147 h 9917047"/>
              <a:gd name="connsiteX115" fmla="*/ 10513300 w 11640915"/>
              <a:gd name="connsiteY115" fmla="*/ 6725882 h 9917047"/>
              <a:gd name="connsiteX116" fmla="*/ 10537814 w 11640915"/>
              <a:gd name="connsiteY116" fmla="*/ 6725882 h 9917047"/>
              <a:gd name="connsiteX117" fmla="*/ 10537814 w 11640915"/>
              <a:gd name="connsiteY117" fmla="*/ 6849147 h 9917047"/>
              <a:gd name="connsiteX118" fmla="*/ 11052594 w 11640915"/>
              <a:gd name="connsiteY118" fmla="*/ 6923105 h 9917047"/>
              <a:gd name="connsiteX119" fmla="*/ 10930028 w 11640915"/>
              <a:gd name="connsiteY119" fmla="*/ 6997062 h 9917047"/>
              <a:gd name="connsiteX120" fmla="*/ 10733921 w 11640915"/>
              <a:gd name="connsiteY120" fmla="*/ 6997062 h 9917047"/>
              <a:gd name="connsiteX121" fmla="*/ 10562327 w 11640915"/>
              <a:gd name="connsiteY121" fmla="*/ 6972409 h 9917047"/>
              <a:gd name="connsiteX122" fmla="*/ 10415245 w 11640915"/>
              <a:gd name="connsiteY122" fmla="*/ 6972409 h 9917047"/>
              <a:gd name="connsiteX123" fmla="*/ 10341707 w 11640915"/>
              <a:gd name="connsiteY123" fmla="*/ 6997062 h 9917047"/>
              <a:gd name="connsiteX124" fmla="*/ 10415245 w 11640915"/>
              <a:gd name="connsiteY124" fmla="*/ 7095675 h 9917047"/>
              <a:gd name="connsiteX125" fmla="*/ 10194627 w 11640915"/>
              <a:gd name="connsiteY125" fmla="*/ 7095675 h 9917047"/>
              <a:gd name="connsiteX126" fmla="*/ 10023031 w 11640915"/>
              <a:gd name="connsiteY126" fmla="*/ 7194285 h 9917047"/>
              <a:gd name="connsiteX127" fmla="*/ 9728872 w 11640915"/>
              <a:gd name="connsiteY127" fmla="*/ 7120327 h 9917047"/>
              <a:gd name="connsiteX128" fmla="*/ 9655331 w 11640915"/>
              <a:gd name="connsiteY128" fmla="*/ 7120327 h 9917047"/>
              <a:gd name="connsiteX129" fmla="*/ 9361171 w 11640915"/>
              <a:gd name="connsiteY129" fmla="*/ 7169633 h 9917047"/>
              <a:gd name="connsiteX130" fmla="*/ 9214092 w 11640915"/>
              <a:gd name="connsiteY130" fmla="*/ 7218937 h 9917047"/>
              <a:gd name="connsiteX131" fmla="*/ 8993471 w 11640915"/>
              <a:gd name="connsiteY131" fmla="*/ 7169633 h 9917047"/>
              <a:gd name="connsiteX132" fmla="*/ 8993471 w 11640915"/>
              <a:gd name="connsiteY132" fmla="*/ 7218937 h 9917047"/>
              <a:gd name="connsiteX133" fmla="*/ 9214092 w 11640915"/>
              <a:gd name="connsiteY133" fmla="*/ 7218937 h 9917047"/>
              <a:gd name="connsiteX134" fmla="*/ 9287630 w 11640915"/>
              <a:gd name="connsiteY134" fmla="*/ 7243589 h 9917047"/>
              <a:gd name="connsiteX135" fmla="*/ 9238603 w 11640915"/>
              <a:gd name="connsiteY135" fmla="*/ 7292896 h 9917047"/>
              <a:gd name="connsiteX136" fmla="*/ 8944444 w 11640915"/>
              <a:gd name="connsiteY136" fmla="*/ 7268244 h 9917047"/>
              <a:gd name="connsiteX137" fmla="*/ 8821878 w 11640915"/>
              <a:gd name="connsiteY137" fmla="*/ 7292896 h 9917047"/>
              <a:gd name="connsiteX138" fmla="*/ 8870902 w 11640915"/>
              <a:gd name="connsiteY138" fmla="*/ 7342203 h 9917047"/>
              <a:gd name="connsiteX139" fmla="*/ 8552229 w 11640915"/>
              <a:gd name="connsiteY139" fmla="*/ 7391507 h 9917047"/>
              <a:gd name="connsiteX140" fmla="*/ 8527716 w 11640915"/>
              <a:gd name="connsiteY140" fmla="*/ 7465465 h 9917047"/>
              <a:gd name="connsiteX141" fmla="*/ 8503202 w 11640915"/>
              <a:gd name="connsiteY141" fmla="*/ 7440813 h 9917047"/>
              <a:gd name="connsiteX142" fmla="*/ 8527716 w 11640915"/>
              <a:gd name="connsiteY142" fmla="*/ 7366855 h 9917047"/>
              <a:gd name="connsiteX143" fmla="*/ 8478688 w 11640915"/>
              <a:gd name="connsiteY143" fmla="*/ 7391507 h 9917047"/>
              <a:gd name="connsiteX144" fmla="*/ 8110988 w 11640915"/>
              <a:gd name="connsiteY144" fmla="*/ 7391507 h 9917047"/>
              <a:gd name="connsiteX145" fmla="*/ 7939395 w 11640915"/>
              <a:gd name="connsiteY145" fmla="*/ 7416161 h 9917047"/>
              <a:gd name="connsiteX146" fmla="*/ 7816829 w 11640915"/>
              <a:gd name="connsiteY146" fmla="*/ 7342203 h 9917047"/>
              <a:gd name="connsiteX147" fmla="*/ 7547181 w 11640915"/>
              <a:gd name="connsiteY147" fmla="*/ 7490117 h 9917047"/>
              <a:gd name="connsiteX148" fmla="*/ 7620722 w 11640915"/>
              <a:gd name="connsiteY148" fmla="*/ 7588731 h 9917047"/>
              <a:gd name="connsiteX149" fmla="*/ 7522667 w 11640915"/>
              <a:gd name="connsiteY149" fmla="*/ 7638035 h 9917047"/>
              <a:gd name="connsiteX150" fmla="*/ 7547181 w 11640915"/>
              <a:gd name="connsiteY150" fmla="*/ 7539424 h 9917047"/>
              <a:gd name="connsiteX151" fmla="*/ 7449128 w 11640915"/>
              <a:gd name="connsiteY151" fmla="*/ 7564076 h 9917047"/>
              <a:gd name="connsiteX152" fmla="*/ 7473640 w 11640915"/>
              <a:gd name="connsiteY152" fmla="*/ 7465465 h 9917047"/>
              <a:gd name="connsiteX153" fmla="*/ 7326560 w 11640915"/>
              <a:gd name="connsiteY153" fmla="*/ 7490117 h 9917047"/>
              <a:gd name="connsiteX154" fmla="*/ 7400101 w 11640915"/>
              <a:gd name="connsiteY154" fmla="*/ 7687341 h 9917047"/>
              <a:gd name="connsiteX155" fmla="*/ 6983373 w 11640915"/>
              <a:gd name="connsiteY155" fmla="*/ 7613383 h 9917047"/>
              <a:gd name="connsiteX156" fmla="*/ 6885318 w 11640915"/>
              <a:gd name="connsiteY156" fmla="*/ 7687341 h 9917047"/>
              <a:gd name="connsiteX157" fmla="*/ 6836294 w 11640915"/>
              <a:gd name="connsiteY157" fmla="*/ 7514772 h 9917047"/>
              <a:gd name="connsiteX158" fmla="*/ 6811780 w 11640915"/>
              <a:gd name="connsiteY158" fmla="*/ 7539424 h 9917047"/>
              <a:gd name="connsiteX159" fmla="*/ 6836294 w 11640915"/>
              <a:gd name="connsiteY159" fmla="*/ 7662689 h 9917047"/>
              <a:gd name="connsiteX160" fmla="*/ 6395052 w 11640915"/>
              <a:gd name="connsiteY160" fmla="*/ 7736645 h 9917047"/>
              <a:gd name="connsiteX161" fmla="*/ 5929297 w 11640915"/>
              <a:gd name="connsiteY161" fmla="*/ 7859910 h 9917047"/>
              <a:gd name="connsiteX162" fmla="*/ 5757703 w 11640915"/>
              <a:gd name="connsiteY162" fmla="*/ 7835258 h 9917047"/>
              <a:gd name="connsiteX163" fmla="*/ 5316462 w 11640915"/>
              <a:gd name="connsiteY163" fmla="*/ 8007828 h 9917047"/>
              <a:gd name="connsiteX164" fmla="*/ 5169382 w 11640915"/>
              <a:gd name="connsiteY164" fmla="*/ 8057132 h 9917047"/>
              <a:gd name="connsiteX165" fmla="*/ 5022303 w 11640915"/>
              <a:gd name="connsiteY165" fmla="*/ 8057132 h 9917047"/>
              <a:gd name="connsiteX166" fmla="*/ 5022303 w 11640915"/>
              <a:gd name="connsiteY166" fmla="*/ 8205049 h 9917047"/>
              <a:gd name="connsiteX167" fmla="*/ 4679116 w 11640915"/>
              <a:gd name="connsiteY167" fmla="*/ 8180397 h 9917047"/>
              <a:gd name="connsiteX168" fmla="*/ 4409468 w 11640915"/>
              <a:gd name="connsiteY168" fmla="*/ 8254356 h 9917047"/>
              <a:gd name="connsiteX169" fmla="*/ 4237874 w 11640915"/>
              <a:gd name="connsiteY169" fmla="*/ 8377618 h 9917047"/>
              <a:gd name="connsiteX170" fmla="*/ 4090795 w 11640915"/>
              <a:gd name="connsiteY170" fmla="*/ 8451577 h 9917047"/>
              <a:gd name="connsiteX171" fmla="*/ 4090795 w 11640915"/>
              <a:gd name="connsiteY171" fmla="*/ 8328314 h 9917047"/>
              <a:gd name="connsiteX172" fmla="*/ 4041767 w 11640915"/>
              <a:gd name="connsiteY172" fmla="*/ 8426925 h 9917047"/>
              <a:gd name="connsiteX173" fmla="*/ 3992740 w 11640915"/>
              <a:gd name="connsiteY173" fmla="*/ 8352966 h 9917047"/>
              <a:gd name="connsiteX174" fmla="*/ 3821147 w 11640915"/>
              <a:gd name="connsiteY174" fmla="*/ 8451577 h 9917047"/>
              <a:gd name="connsiteX175" fmla="*/ 3698581 w 11640915"/>
              <a:gd name="connsiteY175" fmla="*/ 8550187 h 9917047"/>
              <a:gd name="connsiteX176" fmla="*/ 3649553 w 11640915"/>
              <a:gd name="connsiteY176" fmla="*/ 8574842 h 9917047"/>
              <a:gd name="connsiteX177" fmla="*/ 3330880 w 11640915"/>
              <a:gd name="connsiteY177" fmla="*/ 8747411 h 9917047"/>
              <a:gd name="connsiteX178" fmla="*/ 3208312 w 11640915"/>
              <a:gd name="connsiteY178" fmla="*/ 8895326 h 9917047"/>
              <a:gd name="connsiteX179" fmla="*/ 3085746 w 11640915"/>
              <a:gd name="connsiteY179" fmla="*/ 9018591 h 9917047"/>
              <a:gd name="connsiteX180" fmla="*/ 3085746 w 11640915"/>
              <a:gd name="connsiteY180" fmla="*/ 8919981 h 9917047"/>
              <a:gd name="connsiteX181" fmla="*/ 2914152 w 11640915"/>
              <a:gd name="connsiteY181" fmla="*/ 9043243 h 9917047"/>
              <a:gd name="connsiteX182" fmla="*/ 2816098 w 11640915"/>
              <a:gd name="connsiteY182" fmla="*/ 9265119 h 9917047"/>
              <a:gd name="connsiteX183" fmla="*/ 2767070 w 11640915"/>
              <a:gd name="connsiteY183" fmla="*/ 9117202 h 9917047"/>
              <a:gd name="connsiteX184" fmla="*/ 2154238 w 11640915"/>
              <a:gd name="connsiteY184" fmla="*/ 9856786 h 9917047"/>
              <a:gd name="connsiteX185" fmla="*/ 2105211 w 11640915"/>
              <a:gd name="connsiteY185" fmla="*/ 9758175 h 9917047"/>
              <a:gd name="connsiteX186" fmla="*/ 2154238 w 11640915"/>
              <a:gd name="connsiteY186" fmla="*/ 9634910 h 9917047"/>
              <a:gd name="connsiteX187" fmla="*/ 1860076 w 11640915"/>
              <a:gd name="connsiteY187" fmla="*/ 9856786 h 9917047"/>
              <a:gd name="connsiteX188" fmla="*/ 1492376 w 11640915"/>
              <a:gd name="connsiteY188" fmla="*/ 9659564 h 9917047"/>
              <a:gd name="connsiteX189" fmla="*/ 1296269 w 11640915"/>
              <a:gd name="connsiteY189" fmla="*/ 9881438 h 9917047"/>
              <a:gd name="connsiteX190" fmla="*/ 1271755 w 11640915"/>
              <a:gd name="connsiteY190" fmla="*/ 9807479 h 9917047"/>
              <a:gd name="connsiteX191" fmla="*/ 1173702 w 11640915"/>
              <a:gd name="connsiteY191" fmla="*/ 9906092 h 9917047"/>
              <a:gd name="connsiteX192" fmla="*/ 1051134 w 11640915"/>
              <a:gd name="connsiteY192" fmla="*/ 9881438 h 9917047"/>
              <a:gd name="connsiteX193" fmla="*/ 732461 w 11640915"/>
              <a:gd name="connsiteY193" fmla="*/ 9807479 h 9917047"/>
              <a:gd name="connsiteX194" fmla="*/ 781488 w 11640915"/>
              <a:gd name="connsiteY194" fmla="*/ 9511647 h 9917047"/>
              <a:gd name="connsiteX195" fmla="*/ 830513 w 11640915"/>
              <a:gd name="connsiteY195" fmla="*/ 9388382 h 9917047"/>
              <a:gd name="connsiteX196" fmla="*/ 1149189 w 11640915"/>
              <a:gd name="connsiteY196" fmla="*/ 9092550 h 9917047"/>
              <a:gd name="connsiteX197" fmla="*/ 1222728 w 11640915"/>
              <a:gd name="connsiteY197" fmla="*/ 9043243 h 9917047"/>
              <a:gd name="connsiteX198" fmla="*/ 1345296 w 11640915"/>
              <a:gd name="connsiteY198" fmla="*/ 8846022 h 9917047"/>
              <a:gd name="connsiteX199" fmla="*/ 1271755 w 11640915"/>
              <a:gd name="connsiteY199" fmla="*/ 8846022 h 9917047"/>
              <a:gd name="connsiteX200" fmla="*/ 1222728 w 11640915"/>
              <a:gd name="connsiteY200" fmla="*/ 8870674 h 9917047"/>
              <a:gd name="connsiteX201" fmla="*/ 1222728 w 11640915"/>
              <a:gd name="connsiteY201" fmla="*/ 8821370 h 9917047"/>
              <a:gd name="connsiteX202" fmla="*/ 855027 w 11640915"/>
              <a:gd name="connsiteY202" fmla="*/ 8698105 h 9917047"/>
              <a:gd name="connsiteX203" fmla="*/ 1271755 w 11640915"/>
              <a:gd name="connsiteY203" fmla="*/ 8057132 h 9917047"/>
              <a:gd name="connsiteX204" fmla="*/ 953082 w 11640915"/>
              <a:gd name="connsiteY204" fmla="*/ 8402270 h 9917047"/>
              <a:gd name="connsiteX205" fmla="*/ 928568 w 11640915"/>
              <a:gd name="connsiteY205" fmla="*/ 8377618 h 9917047"/>
              <a:gd name="connsiteX206" fmla="*/ 928568 w 11640915"/>
              <a:gd name="connsiteY206" fmla="*/ 8279008 h 9917047"/>
              <a:gd name="connsiteX207" fmla="*/ 781488 w 11640915"/>
              <a:gd name="connsiteY207" fmla="*/ 8303660 h 9917047"/>
              <a:gd name="connsiteX208" fmla="*/ 855027 w 11640915"/>
              <a:gd name="connsiteY208" fmla="*/ 7859910 h 9917047"/>
              <a:gd name="connsiteX209" fmla="*/ 1051134 w 11640915"/>
              <a:gd name="connsiteY209" fmla="*/ 7564076 h 9917047"/>
              <a:gd name="connsiteX210" fmla="*/ 1075648 w 11640915"/>
              <a:gd name="connsiteY210" fmla="*/ 7539424 h 9917047"/>
              <a:gd name="connsiteX211" fmla="*/ 1296269 w 11640915"/>
              <a:gd name="connsiteY211" fmla="*/ 7144979 h 9917047"/>
              <a:gd name="connsiteX212" fmla="*/ 1467862 w 11640915"/>
              <a:gd name="connsiteY212" fmla="*/ 7071020 h 9917047"/>
              <a:gd name="connsiteX213" fmla="*/ 1590428 w 11640915"/>
              <a:gd name="connsiteY213" fmla="*/ 6947757 h 9917047"/>
              <a:gd name="connsiteX214" fmla="*/ 1737510 w 11640915"/>
              <a:gd name="connsiteY214" fmla="*/ 6799840 h 9917047"/>
              <a:gd name="connsiteX215" fmla="*/ 1860076 w 11640915"/>
              <a:gd name="connsiteY215" fmla="*/ 6602619 h 9917047"/>
              <a:gd name="connsiteX216" fmla="*/ 2007156 w 11640915"/>
              <a:gd name="connsiteY216" fmla="*/ 6454702 h 9917047"/>
              <a:gd name="connsiteX217" fmla="*/ 2178749 w 11640915"/>
              <a:gd name="connsiteY217" fmla="*/ 6220500 h 9917047"/>
              <a:gd name="connsiteX218" fmla="*/ 2195992 w 11640915"/>
              <a:gd name="connsiteY218" fmla="*/ 6196967 h 9917047"/>
              <a:gd name="connsiteX219" fmla="*/ 2108151 w 11640915"/>
              <a:gd name="connsiteY219" fmla="*/ 6198807 h 9917047"/>
              <a:gd name="connsiteX220" fmla="*/ 2059126 w 11640915"/>
              <a:gd name="connsiteY220" fmla="*/ 6198807 h 9917047"/>
              <a:gd name="connsiteX221" fmla="*/ 1813991 w 11640915"/>
              <a:gd name="connsiteY221" fmla="*/ 6223460 h 9917047"/>
              <a:gd name="connsiteX222" fmla="*/ 1372750 w 11640915"/>
              <a:gd name="connsiteY222" fmla="*/ 6248112 h 9917047"/>
              <a:gd name="connsiteX223" fmla="*/ 1446291 w 11640915"/>
              <a:gd name="connsiteY223" fmla="*/ 6174153 h 9917047"/>
              <a:gd name="connsiteX224" fmla="*/ 1176643 w 11640915"/>
              <a:gd name="connsiteY224" fmla="*/ 6174153 h 9917047"/>
              <a:gd name="connsiteX225" fmla="*/ 1127615 w 11640915"/>
              <a:gd name="connsiteY225" fmla="*/ 6149501 h 9917047"/>
              <a:gd name="connsiteX226" fmla="*/ 1029563 w 11640915"/>
              <a:gd name="connsiteY226" fmla="*/ 6124849 h 9917047"/>
              <a:gd name="connsiteX227" fmla="*/ 1005049 w 11640915"/>
              <a:gd name="connsiteY227" fmla="*/ 6149501 h 9917047"/>
              <a:gd name="connsiteX228" fmla="*/ 931508 w 11640915"/>
              <a:gd name="connsiteY228" fmla="*/ 6050890 h 9917047"/>
              <a:gd name="connsiteX229" fmla="*/ 1127615 w 11640915"/>
              <a:gd name="connsiteY229" fmla="*/ 6075542 h 9917047"/>
              <a:gd name="connsiteX230" fmla="*/ 1225670 w 11640915"/>
              <a:gd name="connsiteY230" fmla="*/ 6050890 h 9917047"/>
              <a:gd name="connsiteX231" fmla="*/ 1593371 w 11640915"/>
              <a:gd name="connsiteY231" fmla="*/ 5976931 h 9917047"/>
              <a:gd name="connsiteX232" fmla="*/ 1691425 w 11640915"/>
              <a:gd name="connsiteY232" fmla="*/ 6026236 h 9917047"/>
              <a:gd name="connsiteX233" fmla="*/ 1666911 w 11640915"/>
              <a:gd name="connsiteY233" fmla="*/ 5976931 h 9917047"/>
              <a:gd name="connsiteX234" fmla="*/ 1764964 w 11640915"/>
              <a:gd name="connsiteY234" fmla="*/ 5927625 h 9917047"/>
              <a:gd name="connsiteX235" fmla="*/ 2304258 w 11640915"/>
              <a:gd name="connsiteY235" fmla="*/ 5927625 h 9917047"/>
              <a:gd name="connsiteX236" fmla="*/ 2255233 w 11640915"/>
              <a:gd name="connsiteY236" fmla="*/ 5804362 h 9917047"/>
              <a:gd name="connsiteX237" fmla="*/ 2766613 w 11640915"/>
              <a:gd name="connsiteY237" fmla="*/ 5758090 h 9917047"/>
              <a:gd name="connsiteX238" fmla="*/ 2863541 w 11640915"/>
              <a:gd name="connsiteY238" fmla="*/ 5745598 h 9917047"/>
              <a:gd name="connsiteX239" fmla="*/ 2960114 w 11640915"/>
              <a:gd name="connsiteY239" fmla="*/ 5675056 h 9917047"/>
              <a:gd name="connsiteX240" fmla="*/ 3069269 w 11640915"/>
              <a:gd name="connsiteY240" fmla="*/ 5614536 h 9917047"/>
              <a:gd name="connsiteX241" fmla="*/ 3005954 w 11640915"/>
              <a:gd name="connsiteY241" fmla="*/ 5619467 h 9917047"/>
              <a:gd name="connsiteX242" fmla="*/ 2549392 w 11640915"/>
              <a:gd name="connsiteY242" fmla="*/ 5656445 h 9917047"/>
              <a:gd name="connsiteX243" fmla="*/ 1666911 w 11640915"/>
              <a:gd name="connsiteY243" fmla="*/ 5730404 h 9917047"/>
              <a:gd name="connsiteX244" fmla="*/ 1176643 w 11640915"/>
              <a:gd name="connsiteY244" fmla="*/ 5705752 h 9917047"/>
              <a:gd name="connsiteX245" fmla="*/ 1127615 w 11640915"/>
              <a:gd name="connsiteY245" fmla="*/ 5681097 h 9917047"/>
              <a:gd name="connsiteX246" fmla="*/ 1029563 w 11640915"/>
              <a:gd name="connsiteY246" fmla="*/ 5582486 h 9917047"/>
              <a:gd name="connsiteX247" fmla="*/ 980536 w 11640915"/>
              <a:gd name="connsiteY247" fmla="*/ 5705752 h 9917047"/>
              <a:gd name="connsiteX248" fmla="*/ 784428 w 11640915"/>
              <a:gd name="connsiteY248" fmla="*/ 5607139 h 9917047"/>
              <a:gd name="connsiteX249" fmla="*/ 808942 w 11640915"/>
              <a:gd name="connsiteY249" fmla="*/ 5508528 h 9917047"/>
              <a:gd name="connsiteX250" fmla="*/ 612835 w 11640915"/>
              <a:gd name="connsiteY250" fmla="*/ 5582486 h 9917047"/>
              <a:gd name="connsiteX251" fmla="*/ 245135 w 11640915"/>
              <a:gd name="connsiteY251" fmla="*/ 5533180 h 9917047"/>
              <a:gd name="connsiteX252" fmla="*/ 269648 w 11640915"/>
              <a:gd name="connsiteY252" fmla="*/ 5335959 h 9917047"/>
              <a:gd name="connsiteX253" fmla="*/ 343187 w 11640915"/>
              <a:gd name="connsiteY253" fmla="*/ 5311306 h 9917047"/>
              <a:gd name="connsiteX254" fmla="*/ 392214 w 11640915"/>
              <a:gd name="connsiteY254" fmla="*/ 5335959 h 9917047"/>
              <a:gd name="connsiteX255" fmla="*/ 392214 w 11640915"/>
              <a:gd name="connsiteY255" fmla="*/ 5237347 h 9917047"/>
              <a:gd name="connsiteX256" fmla="*/ 563808 w 11640915"/>
              <a:gd name="connsiteY256" fmla="*/ 5262000 h 9917047"/>
              <a:gd name="connsiteX257" fmla="*/ 784428 w 11640915"/>
              <a:gd name="connsiteY257" fmla="*/ 5212695 h 9917047"/>
              <a:gd name="connsiteX258" fmla="*/ 980536 w 11640915"/>
              <a:gd name="connsiteY258" fmla="*/ 5212695 h 9917047"/>
              <a:gd name="connsiteX259" fmla="*/ 1348236 w 11640915"/>
              <a:gd name="connsiteY259" fmla="*/ 5040127 h 9917047"/>
              <a:gd name="connsiteX260" fmla="*/ 661862 w 11640915"/>
              <a:gd name="connsiteY260" fmla="*/ 4941513 h 9917047"/>
              <a:gd name="connsiteX261" fmla="*/ 710890 w 11640915"/>
              <a:gd name="connsiteY261" fmla="*/ 4867555 h 9917047"/>
              <a:gd name="connsiteX262" fmla="*/ 1152129 w 11640915"/>
              <a:gd name="connsiteY262" fmla="*/ 4842903 h 9917047"/>
              <a:gd name="connsiteX263" fmla="*/ 956022 w 11640915"/>
              <a:gd name="connsiteY263" fmla="*/ 4744292 h 9917047"/>
              <a:gd name="connsiteX264" fmla="*/ 1152129 w 11640915"/>
              <a:gd name="connsiteY264" fmla="*/ 4596375 h 9917047"/>
              <a:gd name="connsiteX265" fmla="*/ 1372750 w 11640915"/>
              <a:gd name="connsiteY265" fmla="*/ 4571723 h 9917047"/>
              <a:gd name="connsiteX266" fmla="*/ 1691425 w 11640915"/>
              <a:gd name="connsiteY266" fmla="*/ 4522416 h 9917047"/>
              <a:gd name="connsiteX267" fmla="*/ 1838505 w 11640915"/>
              <a:gd name="connsiteY267" fmla="*/ 4473112 h 9917047"/>
              <a:gd name="connsiteX268" fmla="*/ 2010098 w 11640915"/>
              <a:gd name="connsiteY268" fmla="*/ 4423806 h 9917047"/>
              <a:gd name="connsiteX269" fmla="*/ 2157178 w 11640915"/>
              <a:gd name="connsiteY269" fmla="*/ 4374501 h 9917047"/>
              <a:gd name="connsiteX270" fmla="*/ 2206205 w 11640915"/>
              <a:gd name="connsiteY270" fmla="*/ 4399153 h 9917047"/>
              <a:gd name="connsiteX271" fmla="*/ 2524878 w 11640915"/>
              <a:gd name="connsiteY271" fmla="*/ 4325195 h 9917047"/>
              <a:gd name="connsiteX272" fmla="*/ 2647447 w 11640915"/>
              <a:gd name="connsiteY272" fmla="*/ 4152625 h 9917047"/>
              <a:gd name="connsiteX273" fmla="*/ 2402312 w 11640915"/>
              <a:gd name="connsiteY273" fmla="*/ 4201930 h 9917047"/>
              <a:gd name="connsiteX274" fmla="*/ 2230719 w 11640915"/>
              <a:gd name="connsiteY274" fmla="*/ 4127973 h 9917047"/>
              <a:gd name="connsiteX275" fmla="*/ 2181692 w 11640915"/>
              <a:gd name="connsiteY275" fmla="*/ 4251236 h 9917047"/>
              <a:gd name="connsiteX276" fmla="*/ 2157178 w 11640915"/>
              <a:gd name="connsiteY276" fmla="*/ 4251236 h 9917047"/>
              <a:gd name="connsiteX277" fmla="*/ 1838505 w 11640915"/>
              <a:gd name="connsiteY277" fmla="*/ 4152625 h 9917047"/>
              <a:gd name="connsiteX278" fmla="*/ 1642398 w 11640915"/>
              <a:gd name="connsiteY278" fmla="*/ 4177277 h 9917047"/>
              <a:gd name="connsiteX279" fmla="*/ 1250184 w 11640915"/>
              <a:gd name="connsiteY279" fmla="*/ 4201930 h 9917047"/>
              <a:gd name="connsiteX280" fmla="*/ 1176643 w 11640915"/>
              <a:gd name="connsiteY280" fmla="*/ 4177277 h 9917047"/>
              <a:gd name="connsiteX281" fmla="*/ 1029563 w 11640915"/>
              <a:gd name="connsiteY281" fmla="*/ 4177277 h 9917047"/>
              <a:gd name="connsiteX282" fmla="*/ 931508 w 11640915"/>
              <a:gd name="connsiteY282" fmla="*/ 4177277 h 9917047"/>
              <a:gd name="connsiteX283" fmla="*/ 833456 w 11640915"/>
              <a:gd name="connsiteY283" fmla="*/ 4201930 h 9917047"/>
              <a:gd name="connsiteX284" fmla="*/ 588321 w 11640915"/>
              <a:gd name="connsiteY284" fmla="*/ 4201930 h 9917047"/>
              <a:gd name="connsiteX285" fmla="*/ 514783 w 11640915"/>
              <a:gd name="connsiteY285" fmla="*/ 4251236 h 9917047"/>
              <a:gd name="connsiteX286" fmla="*/ 392214 w 11640915"/>
              <a:gd name="connsiteY286" fmla="*/ 4152625 h 9917047"/>
              <a:gd name="connsiteX287" fmla="*/ 343187 w 11640915"/>
              <a:gd name="connsiteY287" fmla="*/ 4103319 h 9917047"/>
              <a:gd name="connsiteX288" fmla="*/ 171594 w 11640915"/>
              <a:gd name="connsiteY288" fmla="*/ 3980056 h 9917047"/>
              <a:gd name="connsiteX289" fmla="*/ 465755 w 11640915"/>
              <a:gd name="connsiteY289" fmla="*/ 3906098 h 9917047"/>
              <a:gd name="connsiteX290" fmla="*/ 465755 w 11640915"/>
              <a:gd name="connsiteY290" fmla="*/ 3881446 h 9917047"/>
              <a:gd name="connsiteX291" fmla="*/ 343187 w 11640915"/>
              <a:gd name="connsiteY291" fmla="*/ 3832139 h 9917047"/>
              <a:gd name="connsiteX292" fmla="*/ 367701 w 11640915"/>
              <a:gd name="connsiteY292" fmla="*/ 3782833 h 9917047"/>
              <a:gd name="connsiteX293" fmla="*/ 0 w 11640915"/>
              <a:gd name="connsiteY293" fmla="*/ 3462348 h 9917047"/>
              <a:gd name="connsiteX294" fmla="*/ 196107 w 11640915"/>
              <a:gd name="connsiteY294" fmla="*/ 3511652 h 9917047"/>
              <a:gd name="connsiteX295" fmla="*/ 220621 w 11640915"/>
              <a:gd name="connsiteY295" fmla="*/ 3413042 h 9917047"/>
              <a:gd name="connsiteX296" fmla="*/ 416728 w 11640915"/>
              <a:gd name="connsiteY296" fmla="*/ 3536304 h 9917047"/>
              <a:gd name="connsiteX297" fmla="*/ 416728 w 11640915"/>
              <a:gd name="connsiteY297" fmla="*/ 3437694 h 9917047"/>
              <a:gd name="connsiteX298" fmla="*/ 539294 w 11640915"/>
              <a:gd name="connsiteY298" fmla="*/ 3314431 h 9917047"/>
              <a:gd name="connsiteX299" fmla="*/ 686376 w 11640915"/>
              <a:gd name="connsiteY299" fmla="*/ 3437694 h 9917047"/>
              <a:gd name="connsiteX300" fmla="*/ 759915 w 11640915"/>
              <a:gd name="connsiteY300" fmla="*/ 3166514 h 9917047"/>
              <a:gd name="connsiteX301" fmla="*/ 882483 w 11640915"/>
              <a:gd name="connsiteY301" fmla="*/ 3240472 h 9917047"/>
              <a:gd name="connsiteX302" fmla="*/ 1323722 w 11640915"/>
              <a:gd name="connsiteY302" fmla="*/ 3363735 h 9917047"/>
              <a:gd name="connsiteX303" fmla="*/ 1617884 w 11640915"/>
              <a:gd name="connsiteY303" fmla="*/ 3265124 h 9917047"/>
              <a:gd name="connsiteX304" fmla="*/ 1617884 w 11640915"/>
              <a:gd name="connsiteY304" fmla="*/ 3191166 h 9917047"/>
              <a:gd name="connsiteX305" fmla="*/ 1299211 w 11640915"/>
              <a:gd name="connsiteY305" fmla="*/ 3092555 h 9917047"/>
              <a:gd name="connsiteX306" fmla="*/ 1176643 w 11640915"/>
              <a:gd name="connsiteY306" fmla="*/ 3067903 h 9917047"/>
              <a:gd name="connsiteX307" fmla="*/ 1127615 w 11640915"/>
              <a:gd name="connsiteY307" fmla="*/ 3191166 h 9917047"/>
              <a:gd name="connsiteX308" fmla="*/ 1103104 w 11640915"/>
              <a:gd name="connsiteY308" fmla="*/ 3191166 h 9917047"/>
              <a:gd name="connsiteX309" fmla="*/ 1103104 w 11640915"/>
              <a:gd name="connsiteY309" fmla="*/ 3067903 h 9917047"/>
              <a:gd name="connsiteX310" fmla="*/ 588321 w 11640915"/>
              <a:gd name="connsiteY310" fmla="*/ 2993945 h 9917047"/>
              <a:gd name="connsiteX311" fmla="*/ 710890 w 11640915"/>
              <a:gd name="connsiteY311" fmla="*/ 2919986 h 9917047"/>
              <a:gd name="connsiteX312" fmla="*/ 906997 w 11640915"/>
              <a:gd name="connsiteY312" fmla="*/ 2919986 h 9917047"/>
              <a:gd name="connsiteX313" fmla="*/ 1078590 w 11640915"/>
              <a:gd name="connsiteY313" fmla="*/ 2944638 h 9917047"/>
              <a:gd name="connsiteX314" fmla="*/ 1225670 w 11640915"/>
              <a:gd name="connsiteY314" fmla="*/ 2944638 h 9917047"/>
              <a:gd name="connsiteX315" fmla="*/ 1299211 w 11640915"/>
              <a:gd name="connsiteY315" fmla="*/ 2919986 h 9917047"/>
              <a:gd name="connsiteX316" fmla="*/ 1225670 w 11640915"/>
              <a:gd name="connsiteY316" fmla="*/ 2821375 h 9917047"/>
              <a:gd name="connsiteX317" fmla="*/ 1446291 w 11640915"/>
              <a:gd name="connsiteY317" fmla="*/ 2821375 h 9917047"/>
              <a:gd name="connsiteX318" fmla="*/ 1617884 w 11640915"/>
              <a:gd name="connsiteY318" fmla="*/ 2722764 h 9917047"/>
              <a:gd name="connsiteX319" fmla="*/ 1912043 w 11640915"/>
              <a:gd name="connsiteY319" fmla="*/ 2796721 h 9917047"/>
              <a:gd name="connsiteX320" fmla="*/ 1985585 w 11640915"/>
              <a:gd name="connsiteY320" fmla="*/ 2796721 h 9917047"/>
              <a:gd name="connsiteX321" fmla="*/ 2279746 w 11640915"/>
              <a:gd name="connsiteY321" fmla="*/ 2747417 h 9917047"/>
              <a:gd name="connsiteX322" fmla="*/ 2426826 w 11640915"/>
              <a:gd name="connsiteY322" fmla="*/ 2698110 h 9917047"/>
              <a:gd name="connsiteX323" fmla="*/ 2647447 w 11640915"/>
              <a:gd name="connsiteY323" fmla="*/ 2747417 h 9917047"/>
              <a:gd name="connsiteX324" fmla="*/ 2647447 w 11640915"/>
              <a:gd name="connsiteY324" fmla="*/ 2698110 h 9917047"/>
              <a:gd name="connsiteX325" fmla="*/ 2426826 w 11640915"/>
              <a:gd name="connsiteY325" fmla="*/ 2698110 h 9917047"/>
              <a:gd name="connsiteX326" fmla="*/ 2353285 w 11640915"/>
              <a:gd name="connsiteY326" fmla="*/ 2673458 h 9917047"/>
              <a:gd name="connsiteX327" fmla="*/ 2402312 w 11640915"/>
              <a:gd name="connsiteY327" fmla="*/ 2624151 h 9917047"/>
              <a:gd name="connsiteX328" fmla="*/ 2696472 w 11640915"/>
              <a:gd name="connsiteY328" fmla="*/ 2648806 h 9917047"/>
              <a:gd name="connsiteX329" fmla="*/ 2819040 w 11640915"/>
              <a:gd name="connsiteY329" fmla="*/ 2624151 h 9917047"/>
              <a:gd name="connsiteX330" fmla="*/ 2770013 w 11640915"/>
              <a:gd name="connsiteY330" fmla="*/ 2574847 h 9917047"/>
              <a:gd name="connsiteX331" fmla="*/ 3088686 w 11640915"/>
              <a:gd name="connsiteY331" fmla="*/ 2525541 h 9917047"/>
              <a:gd name="connsiteX332" fmla="*/ 3113200 w 11640915"/>
              <a:gd name="connsiteY332" fmla="*/ 2451582 h 9917047"/>
              <a:gd name="connsiteX333" fmla="*/ 3137713 w 11640915"/>
              <a:gd name="connsiteY333" fmla="*/ 2476237 h 9917047"/>
              <a:gd name="connsiteX334" fmla="*/ 3113200 w 11640915"/>
              <a:gd name="connsiteY334" fmla="*/ 2550193 h 9917047"/>
              <a:gd name="connsiteX335" fmla="*/ 3162227 w 11640915"/>
              <a:gd name="connsiteY335" fmla="*/ 2525541 h 9917047"/>
              <a:gd name="connsiteX336" fmla="*/ 3529927 w 11640915"/>
              <a:gd name="connsiteY336" fmla="*/ 2525541 h 9917047"/>
              <a:gd name="connsiteX337" fmla="*/ 3701521 w 11640915"/>
              <a:gd name="connsiteY337" fmla="*/ 2500889 h 9917047"/>
              <a:gd name="connsiteX338" fmla="*/ 3824089 w 11640915"/>
              <a:gd name="connsiteY338" fmla="*/ 2574847 h 9917047"/>
              <a:gd name="connsiteX339" fmla="*/ 4093735 w 11640915"/>
              <a:gd name="connsiteY339" fmla="*/ 2426930 h 9917047"/>
              <a:gd name="connsiteX340" fmla="*/ 4020196 w 11640915"/>
              <a:gd name="connsiteY340" fmla="*/ 2328320 h 9917047"/>
              <a:gd name="connsiteX341" fmla="*/ 4118249 w 11640915"/>
              <a:gd name="connsiteY341" fmla="*/ 2279013 h 9917047"/>
              <a:gd name="connsiteX342" fmla="*/ 4093735 w 11640915"/>
              <a:gd name="connsiteY342" fmla="*/ 2377623 h 9917047"/>
              <a:gd name="connsiteX343" fmla="*/ 4191790 w 11640915"/>
              <a:gd name="connsiteY343" fmla="*/ 2352971 h 9917047"/>
              <a:gd name="connsiteX344" fmla="*/ 4167276 w 11640915"/>
              <a:gd name="connsiteY344" fmla="*/ 2451582 h 9917047"/>
              <a:gd name="connsiteX345" fmla="*/ 4314356 w 11640915"/>
              <a:gd name="connsiteY345" fmla="*/ 2426930 h 9917047"/>
              <a:gd name="connsiteX346" fmla="*/ 4240817 w 11640915"/>
              <a:gd name="connsiteY346" fmla="*/ 2229709 h 9917047"/>
              <a:gd name="connsiteX347" fmla="*/ 4657542 w 11640915"/>
              <a:gd name="connsiteY347" fmla="*/ 2303665 h 9917047"/>
              <a:gd name="connsiteX348" fmla="*/ 4755597 w 11640915"/>
              <a:gd name="connsiteY348" fmla="*/ 2229709 h 9917047"/>
              <a:gd name="connsiteX349" fmla="*/ 4804624 w 11640915"/>
              <a:gd name="connsiteY349" fmla="*/ 2402278 h 9917047"/>
              <a:gd name="connsiteX350" fmla="*/ 4829138 w 11640915"/>
              <a:gd name="connsiteY350" fmla="*/ 2377623 h 9917047"/>
              <a:gd name="connsiteX351" fmla="*/ 4804624 w 11640915"/>
              <a:gd name="connsiteY351" fmla="*/ 2254361 h 9917047"/>
              <a:gd name="connsiteX352" fmla="*/ 5245864 w 11640915"/>
              <a:gd name="connsiteY352" fmla="*/ 2180402 h 9917047"/>
              <a:gd name="connsiteX353" fmla="*/ 5711619 w 11640915"/>
              <a:gd name="connsiteY353" fmla="*/ 2057137 h 9917047"/>
              <a:gd name="connsiteX354" fmla="*/ 5883212 w 11640915"/>
              <a:gd name="connsiteY354" fmla="*/ 2081792 h 9917047"/>
              <a:gd name="connsiteX355" fmla="*/ 6324454 w 11640915"/>
              <a:gd name="connsiteY355" fmla="*/ 1909222 h 9917047"/>
              <a:gd name="connsiteX356" fmla="*/ 6471533 w 11640915"/>
              <a:gd name="connsiteY356" fmla="*/ 1859916 h 9917047"/>
              <a:gd name="connsiteX357" fmla="*/ 6618613 w 11640915"/>
              <a:gd name="connsiteY357" fmla="*/ 1859916 h 9917047"/>
              <a:gd name="connsiteX358" fmla="*/ 6618613 w 11640915"/>
              <a:gd name="connsiteY358" fmla="*/ 1711998 h 9917047"/>
              <a:gd name="connsiteX359" fmla="*/ 6961802 w 11640915"/>
              <a:gd name="connsiteY359" fmla="*/ 1736653 h 9917047"/>
              <a:gd name="connsiteX360" fmla="*/ 7231448 w 11640915"/>
              <a:gd name="connsiteY360" fmla="*/ 1662694 h 9917047"/>
              <a:gd name="connsiteX361" fmla="*/ 7403041 w 11640915"/>
              <a:gd name="connsiteY361" fmla="*/ 1539429 h 9917047"/>
              <a:gd name="connsiteX362" fmla="*/ 7550123 w 11640915"/>
              <a:gd name="connsiteY362" fmla="*/ 1465470 h 9917047"/>
              <a:gd name="connsiteX363" fmla="*/ 7550123 w 11640915"/>
              <a:gd name="connsiteY363" fmla="*/ 1588736 h 9917047"/>
              <a:gd name="connsiteX364" fmla="*/ 7599148 w 11640915"/>
              <a:gd name="connsiteY364" fmla="*/ 1490125 h 9917047"/>
              <a:gd name="connsiteX365" fmla="*/ 7648176 w 11640915"/>
              <a:gd name="connsiteY365" fmla="*/ 1564084 h 9917047"/>
              <a:gd name="connsiteX366" fmla="*/ 7819769 w 11640915"/>
              <a:gd name="connsiteY366" fmla="*/ 1465470 h 9917047"/>
              <a:gd name="connsiteX367" fmla="*/ 7942337 w 11640915"/>
              <a:gd name="connsiteY367" fmla="*/ 1366860 h 9917047"/>
              <a:gd name="connsiteX368" fmla="*/ 7991362 w 11640915"/>
              <a:gd name="connsiteY368" fmla="*/ 1342208 h 9917047"/>
              <a:gd name="connsiteX369" fmla="*/ 8310038 w 11640915"/>
              <a:gd name="connsiteY369" fmla="*/ 1169639 h 9917047"/>
              <a:gd name="connsiteX370" fmla="*/ 8432604 w 11640915"/>
              <a:gd name="connsiteY370" fmla="*/ 1021721 h 9917047"/>
              <a:gd name="connsiteX371" fmla="*/ 8555172 w 11640915"/>
              <a:gd name="connsiteY371" fmla="*/ 898456 h 9917047"/>
              <a:gd name="connsiteX372" fmla="*/ 8555172 w 11640915"/>
              <a:gd name="connsiteY372" fmla="*/ 997069 h 9917047"/>
              <a:gd name="connsiteX373" fmla="*/ 8726765 w 11640915"/>
              <a:gd name="connsiteY373" fmla="*/ 873804 h 9917047"/>
              <a:gd name="connsiteX374" fmla="*/ 8824818 w 11640915"/>
              <a:gd name="connsiteY374" fmla="*/ 651931 h 9917047"/>
              <a:gd name="connsiteX375" fmla="*/ 8873845 w 11640915"/>
              <a:gd name="connsiteY375" fmla="*/ 799845 h 9917047"/>
              <a:gd name="connsiteX376" fmla="*/ 9486680 w 11640915"/>
              <a:gd name="connsiteY376" fmla="*/ 60262 h 9917047"/>
              <a:gd name="connsiteX377" fmla="*/ 9535707 w 11640915"/>
              <a:gd name="connsiteY377" fmla="*/ 158875 h 9917047"/>
              <a:gd name="connsiteX378" fmla="*/ 9486680 w 11640915"/>
              <a:gd name="connsiteY378" fmla="*/ 282138 h 9917047"/>
              <a:gd name="connsiteX379" fmla="*/ 9780839 w 11640915"/>
              <a:gd name="connsiteY379" fmla="*/ 60262 h 9917047"/>
              <a:gd name="connsiteX380" fmla="*/ 10148540 w 11640915"/>
              <a:gd name="connsiteY380" fmla="*/ 257486 h 9917047"/>
              <a:gd name="connsiteX381" fmla="*/ 10344647 w 11640915"/>
              <a:gd name="connsiteY381" fmla="*/ 35610 h 9917047"/>
              <a:gd name="connsiteX382" fmla="*/ 10369160 w 11640915"/>
              <a:gd name="connsiteY382" fmla="*/ 109568 h 9917047"/>
              <a:gd name="connsiteX383" fmla="*/ 10467215 w 11640915"/>
              <a:gd name="connsiteY383" fmla="*/ 10958 h 9917047"/>
              <a:gd name="connsiteX384" fmla="*/ 10589781 w 11640915"/>
              <a:gd name="connsiteY384" fmla="*/ 35610 h 9917047"/>
              <a:gd name="connsiteX385" fmla="*/ 10670598 w 11640915"/>
              <a:gd name="connsiteY385" fmla="*/ 2098 h 991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</a:cxnLst>
            <a:rect l="l" t="t" r="r" b="b"/>
            <a:pathLst>
              <a:path w="11640915" h="9917047">
                <a:moveTo>
                  <a:pt x="10670598" y="2098"/>
                </a:moveTo>
                <a:cubicBezTo>
                  <a:pt x="10756779" y="-10614"/>
                  <a:pt x="10853302" y="35610"/>
                  <a:pt x="10908457" y="109568"/>
                </a:cubicBezTo>
                <a:cubicBezTo>
                  <a:pt x="10981995" y="208179"/>
                  <a:pt x="10957482" y="331444"/>
                  <a:pt x="10859429" y="405400"/>
                </a:cubicBezTo>
                <a:cubicBezTo>
                  <a:pt x="10834916" y="430055"/>
                  <a:pt x="10834916" y="504013"/>
                  <a:pt x="10810402" y="528666"/>
                </a:cubicBezTo>
                <a:cubicBezTo>
                  <a:pt x="10663322" y="577972"/>
                  <a:pt x="10614295" y="750541"/>
                  <a:pt x="10491729" y="824500"/>
                </a:cubicBezTo>
                <a:cubicBezTo>
                  <a:pt x="10467215" y="824500"/>
                  <a:pt x="10442701" y="849152"/>
                  <a:pt x="10418188" y="873804"/>
                </a:cubicBezTo>
                <a:cubicBezTo>
                  <a:pt x="10320136" y="923110"/>
                  <a:pt x="10320136" y="923110"/>
                  <a:pt x="10295622" y="1071028"/>
                </a:cubicBezTo>
                <a:cubicBezTo>
                  <a:pt x="10320136" y="1071028"/>
                  <a:pt x="10344647" y="1071028"/>
                  <a:pt x="10369160" y="1071028"/>
                </a:cubicBezTo>
                <a:cubicBezTo>
                  <a:pt x="10369160" y="1071028"/>
                  <a:pt x="10393674" y="1046373"/>
                  <a:pt x="10418188" y="1046373"/>
                </a:cubicBezTo>
                <a:cubicBezTo>
                  <a:pt x="10418188" y="1071028"/>
                  <a:pt x="10418188" y="1095680"/>
                  <a:pt x="10418188" y="1095680"/>
                </a:cubicBezTo>
                <a:cubicBezTo>
                  <a:pt x="10540754" y="1144984"/>
                  <a:pt x="10663322" y="1169639"/>
                  <a:pt x="10785888" y="1218943"/>
                </a:cubicBezTo>
                <a:cubicBezTo>
                  <a:pt x="10589781" y="1416166"/>
                  <a:pt x="10442701" y="1588736"/>
                  <a:pt x="10369160" y="1859916"/>
                </a:cubicBezTo>
                <a:cubicBezTo>
                  <a:pt x="10467215" y="1736653"/>
                  <a:pt x="10589781" y="1638040"/>
                  <a:pt x="10687836" y="1514777"/>
                </a:cubicBezTo>
                <a:cubicBezTo>
                  <a:pt x="10687836" y="1539429"/>
                  <a:pt x="10712350" y="1539429"/>
                  <a:pt x="10712350" y="1539429"/>
                </a:cubicBezTo>
                <a:cubicBezTo>
                  <a:pt x="10712350" y="1564084"/>
                  <a:pt x="10712350" y="1588736"/>
                  <a:pt x="10712350" y="1638040"/>
                </a:cubicBezTo>
                <a:cubicBezTo>
                  <a:pt x="10761375" y="1613388"/>
                  <a:pt x="10810402" y="1613388"/>
                  <a:pt x="10859429" y="1613388"/>
                </a:cubicBezTo>
                <a:cubicBezTo>
                  <a:pt x="10932968" y="1785957"/>
                  <a:pt x="10834916" y="1909222"/>
                  <a:pt x="10785888" y="2057137"/>
                </a:cubicBezTo>
                <a:cubicBezTo>
                  <a:pt x="10736861" y="2155750"/>
                  <a:pt x="10663322" y="2254361"/>
                  <a:pt x="10589781" y="2352971"/>
                </a:cubicBezTo>
                <a:cubicBezTo>
                  <a:pt x="10589781" y="2352971"/>
                  <a:pt x="10589781" y="2377623"/>
                  <a:pt x="10565267" y="2377623"/>
                </a:cubicBezTo>
                <a:cubicBezTo>
                  <a:pt x="10393674" y="2451582"/>
                  <a:pt x="10393674" y="2624151"/>
                  <a:pt x="10344647" y="2772069"/>
                </a:cubicBezTo>
                <a:cubicBezTo>
                  <a:pt x="10246594" y="2747417"/>
                  <a:pt x="10173053" y="2722764"/>
                  <a:pt x="10173053" y="2846027"/>
                </a:cubicBezTo>
                <a:cubicBezTo>
                  <a:pt x="10173053" y="2895334"/>
                  <a:pt x="10148540" y="2969293"/>
                  <a:pt x="10050487" y="2969293"/>
                </a:cubicBezTo>
                <a:cubicBezTo>
                  <a:pt x="10001460" y="2969293"/>
                  <a:pt x="9927921" y="3067903"/>
                  <a:pt x="9903408" y="3117207"/>
                </a:cubicBezTo>
                <a:cubicBezTo>
                  <a:pt x="9878894" y="3191166"/>
                  <a:pt x="9878894" y="3265124"/>
                  <a:pt x="9780839" y="3314431"/>
                </a:cubicBezTo>
                <a:cubicBezTo>
                  <a:pt x="9731814" y="3339083"/>
                  <a:pt x="9682787" y="3413042"/>
                  <a:pt x="9633760" y="3462348"/>
                </a:cubicBezTo>
                <a:cubicBezTo>
                  <a:pt x="9572478" y="3536304"/>
                  <a:pt x="9517321" y="3616427"/>
                  <a:pt x="9462166" y="3696548"/>
                </a:cubicBezTo>
                <a:lnTo>
                  <a:pt x="9444924" y="3720083"/>
                </a:lnTo>
                <a:lnTo>
                  <a:pt x="9532765" y="3718242"/>
                </a:lnTo>
                <a:cubicBezTo>
                  <a:pt x="9557278" y="3718242"/>
                  <a:pt x="9557278" y="3718242"/>
                  <a:pt x="9581792" y="3718242"/>
                </a:cubicBezTo>
                <a:cubicBezTo>
                  <a:pt x="9679844" y="3792201"/>
                  <a:pt x="9753385" y="3792201"/>
                  <a:pt x="9826924" y="3693588"/>
                </a:cubicBezTo>
                <a:cubicBezTo>
                  <a:pt x="9974006" y="3792201"/>
                  <a:pt x="10121086" y="3668936"/>
                  <a:pt x="10268166" y="3668936"/>
                </a:cubicBezTo>
                <a:cubicBezTo>
                  <a:pt x="10243652" y="3693588"/>
                  <a:pt x="10219138" y="3718242"/>
                  <a:pt x="10194627" y="3742895"/>
                </a:cubicBezTo>
                <a:cubicBezTo>
                  <a:pt x="10292679" y="3742895"/>
                  <a:pt x="10366220" y="3742895"/>
                  <a:pt x="10464273" y="3742895"/>
                </a:cubicBezTo>
                <a:cubicBezTo>
                  <a:pt x="10464273" y="3742895"/>
                  <a:pt x="10488786" y="3742895"/>
                  <a:pt x="10513300" y="3767546"/>
                </a:cubicBezTo>
                <a:cubicBezTo>
                  <a:pt x="10537814" y="3767546"/>
                  <a:pt x="10586841" y="3792201"/>
                  <a:pt x="10611352" y="3792201"/>
                </a:cubicBezTo>
                <a:cubicBezTo>
                  <a:pt x="10635866" y="3792201"/>
                  <a:pt x="10635866" y="3767546"/>
                  <a:pt x="10635866" y="3767546"/>
                </a:cubicBezTo>
                <a:cubicBezTo>
                  <a:pt x="10660380" y="3792201"/>
                  <a:pt x="10660380" y="3816853"/>
                  <a:pt x="10709407" y="3866160"/>
                </a:cubicBezTo>
                <a:cubicBezTo>
                  <a:pt x="10611352" y="3866160"/>
                  <a:pt x="10562327" y="3841505"/>
                  <a:pt x="10513300" y="3841505"/>
                </a:cubicBezTo>
                <a:cubicBezTo>
                  <a:pt x="10488786" y="3841505"/>
                  <a:pt x="10439759" y="3866160"/>
                  <a:pt x="10415245" y="3866160"/>
                </a:cubicBezTo>
                <a:cubicBezTo>
                  <a:pt x="10292679" y="3890812"/>
                  <a:pt x="10170113" y="3915464"/>
                  <a:pt x="10047545" y="3940116"/>
                </a:cubicBezTo>
                <a:cubicBezTo>
                  <a:pt x="10023031" y="3940116"/>
                  <a:pt x="9998520" y="3915464"/>
                  <a:pt x="9949493" y="3890812"/>
                </a:cubicBezTo>
                <a:cubicBezTo>
                  <a:pt x="9949493" y="3915464"/>
                  <a:pt x="9974006" y="3915464"/>
                  <a:pt x="9974006" y="3940116"/>
                </a:cubicBezTo>
                <a:cubicBezTo>
                  <a:pt x="9924979" y="3964770"/>
                  <a:pt x="9900465" y="3989422"/>
                  <a:pt x="9875951" y="3989422"/>
                </a:cubicBezTo>
                <a:cubicBezTo>
                  <a:pt x="9704358" y="3989422"/>
                  <a:pt x="9508251" y="3989422"/>
                  <a:pt x="9336658" y="3989422"/>
                </a:cubicBezTo>
                <a:cubicBezTo>
                  <a:pt x="9361171" y="4038729"/>
                  <a:pt x="9361171" y="4088033"/>
                  <a:pt x="9385685" y="4112685"/>
                </a:cubicBezTo>
                <a:cubicBezTo>
                  <a:pt x="9214092" y="4125014"/>
                  <a:pt x="9043647" y="4140420"/>
                  <a:pt x="8874302" y="4158958"/>
                </a:cubicBezTo>
                <a:lnTo>
                  <a:pt x="8777376" y="4171449"/>
                </a:lnTo>
                <a:lnTo>
                  <a:pt x="8680802" y="4241991"/>
                </a:lnTo>
                <a:lnTo>
                  <a:pt x="8571646" y="4302512"/>
                </a:lnTo>
                <a:lnTo>
                  <a:pt x="8634961" y="4297583"/>
                </a:lnTo>
                <a:cubicBezTo>
                  <a:pt x="8791234" y="4285257"/>
                  <a:pt x="8944444" y="4272931"/>
                  <a:pt x="9091523" y="4260602"/>
                </a:cubicBezTo>
                <a:cubicBezTo>
                  <a:pt x="9385685" y="4235950"/>
                  <a:pt x="9679844" y="4211298"/>
                  <a:pt x="9974006" y="4186644"/>
                </a:cubicBezTo>
                <a:cubicBezTo>
                  <a:pt x="10121086" y="4186644"/>
                  <a:pt x="10292679" y="4211298"/>
                  <a:pt x="10464273" y="4211298"/>
                </a:cubicBezTo>
                <a:cubicBezTo>
                  <a:pt x="10488786" y="4211298"/>
                  <a:pt x="10488786" y="4235950"/>
                  <a:pt x="10513300" y="4235950"/>
                </a:cubicBezTo>
                <a:cubicBezTo>
                  <a:pt x="10537814" y="4260602"/>
                  <a:pt x="10562327" y="4285257"/>
                  <a:pt x="10611352" y="4334561"/>
                </a:cubicBezTo>
                <a:cubicBezTo>
                  <a:pt x="10611352" y="4285257"/>
                  <a:pt x="10635866" y="4260602"/>
                  <a:pt x="10660380" y="4211298"/>
                </a:cubicBezTo>
                <a:cubicBezTo>
                  <a:pt x="10709407" y="4235950"/>
                  <a:pt x="10733921" y="4383868"/>
                  <a:pt x="10856487" y="4309909"/>
                </a:cubicBezTo>
                <a:cubicBezTo>
                  <a:pt x="10856487" y="4359213"/>
                  <a:pt x="10831973" y="4383868"/>
                  <a:pt x="10831973" y="4408520"/>
                </a:cubicBezTo>
                <a:cubicBezTo>
                  <a:pt x="10905514" y="4383868"/>
                  <a:pt x="10954542" y="4359213"/>
                  <a:pt x="11028080" y="4334561"/>
                </a:cubicBezTo>
                <a:cubicBezTo>
                  <a:pt x="11077108" y="4408520"/>
                  <a:pt x="11322242" y="4457826"/>
                  <a:pt x="11395781" y="4383868"/>
                </a:cubicBezTo>
                <a:cubicBezTo>
                  <a:pt x="11371269" y="4457826"/>
                  <a:pt x="11469322" y="4531785"/>
                  <a:pt x="11371269" y="4581089"/>
                </a:cubicBezTo>
                <a:cubicBezTo>
                  <a:pt x="11346756" y="4581089"/>
                  <a:pt x="11322242" y="4605741"/>
                  <a:pt x="11297728" y="4605741"/>
                </a:cubicBezTo>
                <a:cubicBezTo>
                  <a:pt x="11273215" y="4605741"/>
                  <a:pt x="11273215" y="4581089"/>
                  <a:pt x="11248701" y="4581089"/>
                </a:cubicBezTo>
                <a:cubicBezTo>
                  <a:pt x="11248701" y="4605741"/>
                  <a:pt x="11248701" y="4630396"/>
                  <a:pt x="11248701" y="4679700"/>
                </a:cubicBezTo>
                <a:cubicBezTo>
                  <a:pt x="11199674" y="4679700"/>
                  <a:pt x="11150649" y="4605741"/>
                  <a:pt x="11077108" y="4655048"/>
                </a:cubicBezTo>
                <a:cubicBezTo>
                  <a:pt x="11052594" y="4704354"/>
                  <a:pt x="10954542" y="4630396"/>
                  <a:pt x="10856487" y="4704354"/>
                </a:cubicBezTo>
                <a:cubicBezTo>
                  <a:pt x="10807459" y="4729006"/>
                  <a:pt x="10733921" y="4704354"/>
                  <a:pt x="10660380" y="4704354"/>
                </a:cubicBezTo>
                <a:cubicBezTo>
                  <a:pt x="10537814" y="4753658"/>
                  <a:pt x="10415245" y="4802965"/>
                  <a:pt x="10292679" y="4876923"/>
                </a:cubicBezTo>
                <a:cubicBezTo>
                  <a:pt x="10513300" y="4901575"/>
                  <a:pt x="10733921" y="4950882"/>
                  <a:pt x="10979055" y="4975534"/>
                </a:cubicBezTo>
                <a:cubicBezTo>
                  <a:pt x="10954542" y="5024841"/>
                  <a:pt x="10930028" y="5049492"/>
                  <a:pt x="10930028" y="5049492"/>
                </a:cubicBezTo>
                <a:cubicBezTo>
                  <a:pt x="10782948" y="5074144"/>
                  <a:pt x="10635866" y="5074144"/>
                  <a:pt x="10488786" y="5074144"/>
                </a:cubicBezTo>
                <a:cubicBezTo>
                  <a:pt x="10513300" y="5123451"/>
                  <a:pt x="10513300" y="5123451"/>
                  <a:pt x="10684893" y="5172755"/>
                </a:cubicBezTo>
                <a:cubicBezTo>
                  <a:pt x="10660380" y="5246714"/>
                  <a:pt x="10562327" y="5369979"/>
                  <a:pt x="10488786" y="5320673"/>
                </a:cubicBezTo>
                <a:cubicBezTo>
                  <a:pt x="10390734" y="5271368"/>
                  <a:pt x="10317193" y="5320673"/>
                  <a:pt x="10268166" y="5345325"/>
                </a:cubicBezTo>
                <a:cubicBezTo>
                  <a:pt x="10170113" y="5394631"/>
                  <a:pt x="10047545" y="5345325"/>
                  <a:pt x="9949493" y="5394631"/>
                </a:cubicBezTo>
                <a:cubicBezTo>
                  <a:pt x="9900465" y="5419283"/>
                  <a:pt x="9851438" y="5419283"/>
                  <a:pt x="9802413" y="5443938"/>
                </a:cubicBezTo>
                <a:cubicBezTo>
                  <a:pt x="9753385" y="5443938"/>
                  <a:pt x="9679844" y="5468590"/>
                  <a:pt x="9630817" y="5493242"/>
                </a:cubicBezTo>
                <a:cubicBezTo>
                  <a:pt x="9581792" y="5493242"/>
                  <a:pt x="9532765" y="5517897"/>
                  <a:pt x="9483737" y="5542549"/>
                </a:cubicBezTo>
                <a:cubicBezTo>
                  <a:pt x="9483737" y="5542549"/>
                  <a:pt x="9459224" y="5517897"/>
                  <a:pt x="9434710" y="5517897"/>
                </a:cubicBezTo>
                <a:cubicBezTo>
                  <a:pt x="9312144" y="5517897"/>
                  <a:pt x="9214092" y="5542549"/>
                  <a:pt x="9116037" y="5591853"/>
                </a:cubicBezTo>
                <a:cubicBezTo>
                  <a:pt x="9042496" y="5616507"/>
                  <a:pt x="8968957" y="5665811"/>
                  <a:pt x="8993471" y="5764424"/>
                </a:cubicBezTo>
                <a:cubicBezTo>
                  <a:pt x="9091523" y="5764424"/>
                  <a:pt x="9189578" y="5739770"/>
                  <a:pt x="9238603" y="5715118"/>
                </a:cubicBezTo>
                <a:cubicBezTo>
                  <a:pt x="9312144" y="5764424"/>
                  <a:pt x="9361171" y="5789076"/>
                  <a:pt x="9410199" y="5789076"/>
                </a:cubicBezTo>
                <a:cubicBezTo>
                  <a:pt x="9434710" y="5789076"/>
                  <a:pt x="9532765" y="5764424"/>
                  <a:pt x="9459224" y="5665811"/>
                </a:cubicBezTo>
                <a:cubicBezTo>
                  <a:pt x="9483737" y="5665811"/>
                  <a:pt x="9483737" y="5665811"/>
                  <a:pt x="9483737" y="5665811"/>
                </a:cubicBezTo>
                <a:cubicBezTo>
                  <a:pt x="9557278" y="5813728"/>
                  <a:pt x="9704358" y="5715118"/>
                  <a:pt x="9802413" y="5764424"/>
                </a:cubicBezTo>
                <a:cubicBezTo>
                  <a:pt x="9826924" y="5789076"/>
                  <a:pt x="9924979" y="5739770"/>
                  <a:pt x="9998520" y="5739770"/>
                </a:cubicBezTo>
                <a:cubicBezTo>
                  <a:pt x="10121086" y="5715118"/>
                  <a:pt x="10243652" y="5715118"/>
                  <a:pt x="10390734" y="5715118"/>
                </a:cubicBezTo>
                <a:cubicBezTo>
                  <a:pt x="10415245" y="5715118"/>
                  <a:pt x="10439759" y="5739770"/>
                  <a:pt x="10464273" y="5739770"/>
                </a:cubicBezTo>
                <a:cubicBezTo>
                  <a:pt x="10513300" y="5665811"/>
                  <a:pt x="10562327" y="5665811"/>
                  <a:pt x="10611352" y="5739770"/>
                </a:cubicBezTo>
                <a:cubicBezTo>
                  <a:pt x="10635866" y="5739770"/>
                  <a:pt x="10684893" y="5739770"/>
                  <a:pt x="10709407" y="5739770"/>
                </a:cubicBezTo>
                <a:cubicBezTo>
                  <a:pt x="10733921" y="5715118"/>
                  <a:pt x="10782948" y="5715118"/>
                  <a:pt x="10807459" y="5715118"/>
                </a:cubicBezTo>
                <a:cubicBezTo>
                  <a:pt x="10881000" y="5715118"/>
                  <a:pt x="10979055" y="5715118"/>
                  <a:pt x="11052594" y="5715118"/>
                </a:cubicBezTo>
                <a:cubicBezTo>
                  <a:pt x="11077108" y="5715118"/>
                  <a:pt x="11126135" y="5665811"/>
                  <a:pt x="11126135" y="5665811"/>
                </a:cubicBezTo>
                <a:cubicBezTo>
                  <a:pt x="11175162" y="5690466"/>
                  <a:pt x="11199674" y="5715118"/>
                  <a:pt x="11248701" y="5764424"/>
                </a:cubicBezTo>
                <a:cubicBezTo>
                  <a:pt x="11248701" y="5764424"/>
                  <a:pt x="11273215" y="5789076"/>
                  <a:pt x="11297728" y="5813728"/>
                </a:cubicBezTo>
                <a:cubicBezTo>
                  <a:pt x="11346756" y="5838381"/>
                  <a:pt x="11420294" y="5887687"/>
                  <a:pt x="11469322" y="5936993"/>
                </a:cubicBezTo>
                <a:cubicBezTo>
                  <a:pt x="11371269" y="5961646"/>
                  <a:pt x="11273215" y="5986298"/>
                  <a:pt x="11175162" y="6010952"/>
                </a:cubicBezTo>
                <a:cubicBezTo>
                  <a:pt x="11175162" y="6010952"/>
                  <a:pt x="11175162" y="6035604"/>
                  <a:pt x="11175162" y="6035604"/>
                </a:cubicBezTo>
                <a:cubicBezTo>
                  <a:pt x="11224187" y="6060256"/>
                  <a:pt x="11248701" y="6060256"/>
                  <a:pt x="11297728" y="6084908"/>
                </a:cubicBezTo>
                <a:cubicBezTo>
                  <a:pt x="11297728" y="6109563"/>
                  <a:pt x="11273215" y="6134215"/>
                  <a:pt x="11273215" y="6134215"/>
                </a:cubicBezTo>
                <a:cubicBezTo>
                  <a:pt x="11444808" y="6183522"/>
                  <a:pt x="11542863" y="6306784"/>
                  <a:pt x="11640915" y="6454702"/>
                </a:cubicBezTo>
                <a:cubicBezTo>
                  <a:pt x="11567376" y="6454702"/>
                  <a:pt x="11493835" y="6553312"/>
                  <a:pt x="11444808" y="6405395"/>
                </a:cubicBezTo>
                <a:cubicBezTo>
                  <a:pt x="11444808" y="6454702"/>
                  <a:pt x="11420294" y="6479354"/>
                  <a:pt x="11420294" y="6504005"/>
                </a:cubicBezTo>
                <a:cubicBezTo>
                  <a:pt x="11346756" y="6454702"/>
                  <a:pt x="11297728" y="6430050"/>
                  <a:pt x="11224187" y="6380743"/>
                </a:cubicBezTo>
                <a:cubicBezTo>
                  <a:pt x="11224187" y="6430050"/>
                  <a:pt x="11224187" y="6454702"/>
                  <a:pt x="11224187" y="6479354"/>
                </a:cubicBezTo>
                <a:cubicBezTo>
                  <a:pt x="11175162" y="6479354"/>
                  <a:pt x="11077108" y="6454702"/>
                  <a:pt x="11101621" y="6602619"/>
                </a:cubicBezTo>
                <a:cubicBezTo>
                  <a:pt x="11028080" y="6553312"/>
                  <a:pt x="11003566" y="6528660"/>
                  <a:pt x="10954542" y="6479354"/>
                </a:cubicBezTo>
                <a:cubicBezTo>
                  <a:pt x="10930028" y="6577964"/>
                  <a:pt x="10905514" y="6676577"/>
                  <a:pt x="10881000" y="6750534"/>
                </a:cubicBezTo>
                <a:cubicBezTo>
                  <a:pt x="10831973" y="6725882"/>
                  <a:pt x="10782948" y="6676577"/>
                  <a:pt x="10758434" y="6676577"/>
                </a:cubicBezTo>
                <a:cubicBezTo>
                  <a:pt x="10611352" y="6627271"/>
                  <a:pt x="10464273" y="6627271"/>
                  <a:pt x="10317193" y="6553312"/>
                </a:cubicBezTo>
                <a:cubicBezTo>
                  <a:pt x="10243652" y="6504005"/>
                  <a:pt x="10121086" y="6627271"/>
                  <a:pt x="10023031" y="6651923"/>
                </a:cubicBezTo>
                <a:cubicBezTo>
                  <a:pt x="10023031" y="6651923"/>
                  <a:pt x="10023031" y="6725882"/>
                  <a:pt x="10023031" y="6725882"/>
                </a:cubicBezTo>
                <a:cubicBezTo>
                  <a:pt x="10145600" y="6725882"/>
                  <a:pt x="10194627" y="6898451"/>
                  <a:pt x="10341707" y="6824492"/>
                </a:cubicBezTo>
                <a:cubicBezTo>
                  <a:pt x="10390734" y="6824492"/>
                  <a:pt x="10415245" y="6824492"/>
                  <a:pt x="10464273" y="6849147"/>
                </a:cubicBezTo>
                <a:cubicBezTo>
                  <a:pt x="10488786" y="6799840"/>
                  <a:pt x="10488786" y="6750534"/>
                  <a:pt x="10513300" y="6725882"/>
                </a:cubicBezTo>
                <a:cubicBezTo>
                  <a:pt x="10513300" y="6725882"/>
                  <a:pt x="10513300" y="6725882"/>
                  <a:pt x="10537814" y="6725882"/>
                </a:cubicBezTo>
                <a:cubicBezTo>
                  <a:pt x="10537814" y="6750534"/>
                  <a:pt x="10537814" y="6799840"/>
                  <a:pt x="10537814" y="6849147"/>
                </a:cubicBezTo>
                <a:cubicBezTo>
                  <a:pt x="10709407" y="6873799"/>
                  <a:pt x="10881000" y="6898451"/>
                  <a:pt x="11052594" y="6923105"/>
                </a:cubicBezTo>
                <a:cubicBezTo>
                  <a:pt x="11028080" y="7021716"/>
                  <a:pt x="11028080" y="7046368"/>
                  <a:pt x="10930028" y="6997062"/>
                </a:cubicBezTo>
                <a:cubicBezTo>
                  <a:pt x="10881000" y="6972409"/>
                  <a:pt x="10807459" y="6997062"/>
                  <a:pt x="10733921" y="6997062"/>
                </a:cubicBezTo>
                <a:cubicBezTo>
                  <a:pt x="10684893" y="6997062"/>
                  <a:pt x="10611352" y="6972409"/>
                  <a:pt x="10562327" y="6972409"/>
                </a:cubicBezTo>
                <a:cubicBezTo>
                  <a:pt x="10513300" y="6947757"/>
                  <a:pt x="10464273" y="6972409"/>
                  <a:pt x="10415245" y="6972409"/>
                </a:cubicBezTo>
                <a:cubicBezTo>
                  <a:pt x="10390734" y="6972409"/>
                  <a:pt x="10366220" y="6997062"/>
                  <a:pt x="10341707" y="6997062"/>
                </a:cubicBezTo>
                <a:cubicBezTo>
                  <a:pt x="10366220" y="7021716"/>
                  <a:pt x="10390734" y="7046368"/>
                  <a:pt x="10415245" y="7095675"/>
                </a:cubicBezTo>
                <a:cubicBezTo>
                  <a:pt x="10341707" y="7095675"/>
                  <a:pt x="10292679" y="7095675"/>
                  <a:pt x="10194627" y="7095675"/>
                </a:cubicBezTo>
                <a:cubicBezTo>
                  <a:pt x="10170113" y="7169633"/>
                  <a:pt x="10096572" y="7194285"/>
                  <a:pt x="10023031" y="7194285"/>
                </a:cubicBezTo>
                <a:cubicBezTo>
                  <a:pt x="9924979" y="7169633"/>
                  <a:pt x="9802413" y="7194285"/>
                  <a:pt x="9728872" y="7120327"/>
                </a:cubicBezTo>
                <a:cubicBezTo>
                  <a:pt x="9728872" y="7095675"/>
                  <a:pt x="9679844" y="7120327"/>
                  <a:pt x="9655331" y="7120327"/>
                </a:cubicBezTo>
                <a:cubicBezTo>
                  <a:pt x="9557278" y="7144979"/>
                  <a:pt x="9459224" y="7144979"/>
                  <a:pt x="9361171" y="7169633"/>
                </a:cubicBezTo>
                <a:cubicBezTo>
                  <a:pt x="9312144" y="7169633"/>
                  <a:pt x="9263117" y="7194285"/>
                  <a:pt x="9214092" y="7218937"/>
                </a:cubicBezTo>
                <a:cubicBezTo>
                  <a:pt x="9165064" y="7095675"/>
                  <a:pt x="9067010" y="7144979"/>
                  <a:pt x="8993471" y="7169633"/>
                </a:cubicBezTo>
                <a:cubicBezTo>
                  <a:pt x="8993471" y="7194285"/>
                  <a:pt x="8993471" y="7194285"/>
                  <a:pt x="8993471" y="7218937"/>
                </a:cubicBezTo>
                <a:cubicBezTo>
                  <a:pt x="9067010" y="7218937"/>
                  <a:pt x="9140551" y="7218937"/>
                  <a:pt x="9214092" y="7218937"/>
                </a:cubicBezTo>
                <a:cubicBezTo>
                  <a:pt x="9238603" y="7218937"/>
                  <a:pt x="9263117" y="7243589"/>
                  <a:pt x="9287630" y="7243589"/>
                </a:cubicBezTo>
                <a:cubicBezTo>
                  <a:pt x="9263117" y="7268244"/>
                  <a:pt x="9238603" y="7292896"/>
                  <a:pt x="9238603" y="7292896"/>
                </a:cubicBezTo>
                <a:cubicBezTo>
                  <a:pt x="9140551" y="7292896"/>
                  <a:pt x="9042496" y="7268244"/>
                  <a:pt x="8944444" y="7268244"/>
                </a:cubicBezTo>
                <a:cubicBezTo>
                  <a:pt x="8895416" y="7268244"/>
                  <a:pt x="8870902" y="7292896"/>
                  <a:pt x="8821878" y="7292896"/>
                </a:cubicBezTo>
                <a:cubicBezTo>
                  <a:pt x="8846389" y="7317548"/>
                  <a:pt x="8846389" y="7342203"/>
                  <a:pt x="8870902" y="7342203"/>
                </a:cubicBezTo>
                <a:cubicBezTo>
                  <a:pt x="8772850" y="7366855"/>
                  <a:pt x="8674795" y="7391507"/>
                  <a:pt x="8552229" y="7391507"/>
                </a:cubicBezTo>
                <a:cubicBezTo>
                  <a:pt x="8552229" y="7416161"/>
                  <a:pt x="8552229" y="7440813"/>
                  <a:pt x="8527716" y="7465465"/>
                </a:cubicBezTo>
                <a:cubicBezTo>
                  <a:pt x="8527716" y="7465465"/>
                  <a:pt x="8527716" y="7440813"/>
                  <a:pt x="8503202" y="7440813"/>
                </a:cubicBezTo>
                <a:cubicBezTo>
                  <a:pt x="8503202" y="7416161"/>
                  <a:pt x="8503202" y="7391507"/>
                  <a:pt x="8527716" y="7366855"/>
                </a:cubicBezTo>
                <a:cubicBezTo>
                  <a:pt x="8503202" y="7366855"/>
                  <a:pt x="8478688" y="7391507"/>
                  <a:pt x="8478688" y="7391507"/>
                </a:cubicBezTo>
                <a:cubicBezTo>
                  <a:pt x="8356123" y="7292896"/>
                  <a:pt x="8233557" y="7366855"/>
                  <a:pt x="8110988" y="7391507"/>
                </a:cubicBezTo>
                <a:cubicBezTo>
                  <a:pt x="8037450" y="7391507"/>
                  <a:pt x="7963909" y="7342203"/>
                  <a:pt x="7939395" y="7416161"/>
                </a:cubicBezTo>
                <a:cubicBezTo>
                  <a:pt x="7890367" y="7416161"/>
                  <a:pt x="7792315" y="7440813"/>
                  <a:pt x="7816829" y="7342203"/>
                </a:cubicBezTo>
                <a:cubicBezTo>
                  <a:pt x="7718774" y="7391507"/>
                  <a:pt x="7645235" y="7440813"/>
                  <a:pt x="7547181" y="7490117"/>
                </a:cubicBezTo>
                <a:cubicBezTo>
                  <a:pt x="7571694" y="7539424"/>
                  <a:pt x="7596208" y="7564076"/>
                  <a:pt x="7620722" y="7588731"/>
                </a:cubicBezTo>
                <a:cubicBezTo>
                  <a:pt x="7596208" y="7613383"/>
                  <a:pt x="7547181" y="7613383"/>
                  <a:pt x="7522667" y="7638035"/>
                </a:cubicBezTo>
                <a:cubicBezTo>
                  <a:pt x="7522667" y="7588731"/>
                  <a:pt x="7547181" y="7564076"/>
                  <a:pt x="7547181" y="7539424"/>
                </a:cubicBezTo>
                <a:cubicBezTo>
                  <a:pt x="7498153" y="7539424"/>
                  <a:pt x="7473640" y="7564076"/>
                  <a:pt x="7449128" y="7564076"/>
                </a:cubicBezTo>
                <a:cubicBezTo>
                  <a:pt x="7473640" y="7539424"/>
                  <a:pt x="7473640" y="7514772"/>
                  <a:pt x="7473640" y="7465465"/>
                </a:cubicBezTo>
                <a:cubicBezTo>
                  <a:pt x="7424615" y="7490117"/>
                  <a:pt x="7375587" y="7490117"/>
                  <a:pt x="7326560" y="7490117"/>
                </a:cubicBezTo>
                <a:cubicBezTo>
                  <a:pt x="7449128" y="7539424"/>
                  <a:pt x="7424615" y="7613383"/>
                  <a:pt x="7400101" y="7687341"/>
                </a:cubicBezTo>
                <a:cubicBezTo>
                  <a:pt x="7277533" y="7638035"/>
                  <a:pt x="7105939" y="7810604"/>
                  <a:pt x="6983373" y="7613383"/>
                </a:cubicBezTo>
                <a:cubicBezTo>
                  <a:pt x="6958860" y="7638035"/>
                  <a:pt x="6934346" y="7662689"/>
                  <a:pt x="6885318" y="7687341"/>
                </a:cubicBezTo>
                <a:cubicBezTo>
                  <a:pt x="6885318" y="7638035"/>
                  <a:pt x="6860807" y="7564076"/>
                  <a:pt x="6836294" y="7514772"/>
                </a:cubicBezTo>
                <a:cubicBezTo>
                  <a:pt x="6836294" y="7514772"/>
                  <a:pt x="6811780" y="7539424"/>
                  <a:pt x="6811780" y="7539424"/>
                </a:cubicBezTo>
                <a:cubicBezTo>
                  <a:pt x="6811780" y="7564076"/>
                  <a:pt x="6811780" y="7613383"/>
                  <a:pt x="6836294" y="7662689"/>
                </a:cubicBezTo>
                <a:cubicBezTo>
                  <a:pt x="6664700" y="7687341"/>
                  <a:pt x="6517618" y="7711993"/>
                  <a:pt x="6395052" y="7736645"/>
                </a:cubicBezTo>
                <a:cubicBezTo>
                  <a:pt x="6223459" y="7785952"/>
                  <a:pt x="6076379" y="7810604"/>
                  <a:pt x="5929297" y="7859910"/>
                </a:cubicBezTo>
                <a:cubicBezTo>
                  <a:pt x="5880272" y="7859910"/>
                  <a:pt x="5806731" y="7835258"/>
                  <a:pt x="5757703" y="7835258"/>
                </a:cubicBezTo>
                <a:cubicBezTo>
                  <a:pt x="5586110" y="7835258"/>
                  <a:pt x="5463544" y="7933869"/>
                  <a:pt x="5316462" y="8007828"/>
                </a:cubicBezTo>
                <a:cubicBezTo>
                  <a:pt x="5267437" y="8007828"/>
                  <a:pt x="5218410" y="8057132"/>
                  <a:pt x="5169382" y="8057132"/>
                </a:cubicBezTo>
                <a:cubicBezTo>
                  <a:pt x="5120355" y="8081786"/>
                  <a:pt x="5095844" y="8057132"/>
                  <a:pt x="5022303" y="8057132"/>
                </a:cubicBezTo>
                <a:cubicBezTo>
                  <a:pt x="5022303" y="8081786"/>
                  <a:pt x="5022303" y="8131090"/>
                  <a:pt x="5022303" y="8205049"/>
                </a:cubicBezTo>
                <a:cubicBezTo>
                  <a:pt x="4924248" y="8007828"/>
                  <a:pt x="4777168" y="8155742"/>
                  <a:pt x="4679116" y="8180397"/>
                </a:cubicBezTo>
                <a:cubicBezTo>
                  <a:pt x="4581061" y="8180397"/>
                  <a:pt x="4483009" y="8229701"/>
                  <a:pt x="4409468" y="8254356"/>
                </a:cubicBezTo>
                <a:cubicBezTo>
                  <a:pt x="4335927" y="8279008"/>
                  <a:pt x="4286902" y="8328314"/>
                  <a:pt x="4237874" y="8377618"/>
                </a:cubicBezTo>
                <a:cubicBezTo>
                  <a:pt x="4188847" y="8402270"/>
                  <a:pt x="4139820" y="8402270"/>
                  <a:pt x="4090795" y="8451577"/>
                </a:cubicBezTo>
                <a:cubicBezTo>
                  <a:pt x="4090795" y="8402270"/>
                  <a:pt x="4090795" y="8377618"/>
                  <a:pt x="4090795" y="8328314"/>
                </a:cubicBezTo>
                <a:cubicBezTo>
                  <a:pt x="4066281" y="8352966"/>
                  <a:pt x="4041767" y="8377618"/>
                  <a:pt x="4041767" y="8426925"/>
                </a:cubicBezTo>
                <a:cubicBezTo>
                  <a:pt x="4017254" y="8402270"/>
                  <a:pt x="4017254" y="8377618"/>
                  <a:pt x="3992740" y="8352966"/>
                </a:cubicBezTo>
                <a:cubicBezTo>
                  <a:pt x="3943713" y="8377618"/>
                  <a:pt x="3894688" y="8426925"/>
                  <a:pt x="3821147" y="8451577"/>
                </a:cubicBezTo>
                <a:cubicBezTo>
                  <a:pt x="3772119" y="8476229"/>
                  <a:pt x="3723094" y="8525535"/>
                  <a:pt x="3698581" y="8550187"/>
                </a:cubicBezTo>
                <a:cubicBezTo>
                  <a:pt x="3674067" y="8550187"/>
                  <a:pt x="3649553" y="8574842"/>
                  <a:pt x="3649553" y="8574842"/>
                </a:cubicBezTo>
                <a:cubicBezTo>
                  <a:pt x="3551499" y="8673453"/>
                  <a:pt x="3428933" y="8722757"/>
                  <a:pt x="3330880" y="8747411"/>
                </a:cubicBezTo>
                <a:cubicBezTo>
                  <a:pt x="3281853" y="8772063"/>
                  <a:pt x="3232826" y="8846022"/>
                  <a:pt x="3208312" y="8895326"/>
                </a:cubicBezTo>
                <a:cubicBezTo>
                  <a:pt x="3159284" y="8919981"/>
                  <a:pt x="3134773" y="8969285"/>
                  <a:pt x="3085746" y="9018591"/>
                </a:cubicBezTo>
                <a:cubicBezTo>
                  <a:pt x="3085746" y="8969285"/>
                  <a:pt x="3085746" y="8944633"/>
                  <a:pt x="3085746" y="8919981"/>
                </a:cubicBezTo>
                <a:cubicBezTo>
                  <a:pt x="3012205" y="8944633"/>
                  <a:pt x="2963177" y="8993939"/>
                  <a:pt x="2914152" y="9043243"/>
                </a:cubicBezTo>
                <a:cubicBezTo>
                  <a:pt x="2865125" y="9092550"/>
                  <a:pt x="2865125" y="9166508"/>
                  <a:pt x="2816098" y="9265119"/>
                </a:cubicBezTo>
                <a:cubicBezTo>
                  <a:pt x="2791584" y="9191160"/>
                  <a:pt x="2791584" y="9166508"/>
                  <a:pt x="2767070" y="9117202"/>
                </a:cubicBezTo>
                <a:cubicBezTo>
                  <a:pt x="2546452" y="9363730"/>
                  <a:pt x="2350345" y="9610258"/>
                  <a:pt x="2154238" y="9856786"/>
                </a:cubicBezTo>
                <a:cubicBezTo>
                  <a:pt x="2154238" y="9832134"/>
                  <a:pt x="2129724" y="9807479"/>
                  <a:pt x="2105211" y="9758175"/>
                </a:cubicBezTo>
                <a:cubicBezTo>
                  <a:pt x="2105211" y="9733523"/>
                  <a:pt x="2129724" y="9708868"/>
                  <a:pt x="2154238" y="9634910"/>
                </a:cubicBezTo>
                <a:cubicBezTo>
                  <a:pt x="2031669" y="9733523"/>
                  <a:pt x="1958131" y="9807479"/>
                  <a:pt x="1860076" y="9856786"/>
                </a:cubicBezTo>
                <a:cubicBezTo>
                  <a:pt x="1762024" y="9782827"/>
                  <a:pt x="1565917" y="9832134"/>
                  <a:pt x="1492376" y="9659564"/>
                </a:cubicBezTo>
                <a:cubicBezTo>
                  <a:pt x="1418835" y="9733523"/>
                  <a:pt x="1369810" y="9807479"/>
                  <a:pt x="1296269" y="9881438"/>
                </a:cubicBezTo>
                <a:cubicBezTo>
                  <a:pt x="1296269" y="9856786"/>
                  <a:pt x="1296269" y="9832134"/>
                  <a:pt x="1271755" y="9807479"/>
                </a:cubicBezTo>
                <a:cubicBezTo>
                  <a:pt x="1247241" y="9832134"/>
                  <a:pt x="1222728" y="9881438"/>
                  <a:pt x="1173702" y="9906092"/>
                </a:cubicBezTo>
                <a:cubicBezTo>
                  <a:pt x="1149189" y="9832134"/>
                  <a:pt x="1124675" y="9807479"/>
                  <a:pt x="1051134" y="9881438"/>
                </a:cubicBezTo>
                <a:cubicBezTo>
                  <a:pt x="953082" y="9955396"/>
                  <a:pt x="806000" y="9906092"/>
                  <a:pt x="732461" y="9807479"/>
                </a:cubicBezTo>
                <a:cubicBezTo>
                  <a:pt x="658920" y="9708868"/>
                  <a:pt x="683434" y="9585606"/>
                  <a:pt x="781488" y="9511647"/>
                </a:cubicBezTo>
                <a:cubicBezTo>
                  <a:pt x="806000" y="9486995"/>
                  <a:pt x="806000" y="9413036"/>
                  <a:pt x="830513" y="9388382"/>
                </a:cubicBezTo>
                <a:cubicBezTo>
                  <a:pt x="977596" y="9339078"/>
                  <a:pt x="1026620" y="9166508"/>
                  <a:pt x="1149189" y="9092550"/>
                </a:cubicBezTo>
                <a:cubicBezTo>
                  <a:pt x="1173702" y="9092550"/>
                  <a:pt x="1198214" y="9067898"/>
                  <a:pt x="1222728" y="9043243"/>
                </a:cubicBezTo>
                <a:cubicBezTo>
                  <a:pt x="1320782" y="8993939"/>
                  <a:pt x="1320782" y="8993939"/>
                  <a:pt x="1345296" y="8846022"/>
                </a:cubicBezTo>
                <a:cubicBezTo>
                  <a:pt x="1320782" y="8846022"/>
                  <a:pt x="1296269" y="8846022"/>
                  <a:pt x="1271755" y="8846022"/>
                </a:cubicBezTo>
                <a:cubicBezTo>
                  <a:pt x="1271755" y="8846022"/>
                  <a:pt x="1247241" y="8870674"/>
                  <a:pt x="1222728" y="8870674"/>
                </a:cubicBezTo>
                <a:cubicBezTo>
                  <a:pt x="1222728" y="8846022"/>
                  <a:pt x="1222728" y="8821370"/>
                  <a:pt x="1222728" y="8821370"/>
                </a:cubicBezTo>
                <a:cubicBezTo>
                  <a:pt x="1100162" y="8772063"/>
                  <a:pt x="977596" y="8747411"/>
                  <a:pt x="855027" y="8698105"/>
                </a:cubicBezTo>
                <a:cubicBezTo>
                  <a:pt x="1051134" y="8500883"/>
                  <a:pt x="1198214" y="8328314"/>
                  <a:pt x="1271755" y="8057132"/>
                </a:cubicBezTo>
                <a:cubicBezTo>
                  <a:pt x="1173702" y="8180397"/>
                  <a:pt x="1051134" y="8279008"/>
                  <a:pt x="953082" y="8402270"/>
                </a:cubicBezTo>
                <a:cubicBezTo>
                  <a:pt x="953082" y="8377618"/>
                  <a:pt x="928568" y="8377618"/>
                  <a:pt x="928568" y="8377618"/>
                </a:cubicBezTo>
                <a:cubicBezTo>
                  <a:pt x="928568" y="8352966"/>
                  <a:pt x="928568" y="8328314"/>
                  <a:pt x="928568" y="8279008"/>
                </a:cubicBezTo>
                <a:cubicBezTo>
                  <a:pt x="879541" y="8303660"/>
                  <a:pt x="830513" y="8303660"/>
                  <a:pt x="781488" y="8303660"/>
                </a:cubicBezTo>
                <a:cubicBezTo>
                  <a:pt x="707947" y="8131090"/>
                  <a:pt x="806000" y="8007828"/>
                  <a:pt x="855027" y="7859910"/>
                </a:cubicBezTo>
                <a:cubicBezTo>
                  <a:pt x="904054" y="7761300"/>
                  <a:pt x="977596" y="7662689"/>
                  <a:pt x="1051134" y="7564076"/>
                </a:cubicBezTo>
                <a:cubicBezTo>
                  <a:pt x="1051134" y="7564076"/>
                  <a:pt x="1051134" y="7539424"/>
                  <a:pt x="1075648" y="7539424"/>
                </a:cubicBezTo>
                <a:cubicBezTo>
                  <a:pt x="1247241" y="7465465"/>
                  <a:pt x="1247241" y="7292896"/>
                  <a:pt x="1296269" y="7144979"/>
                </a:cubicBezTo>
                <a:cubicBezTo>
                  <a:pt x="1394321" y="7169633"/>
                  <a:pt x="1467862" y="7194285"/>
                  <a:pt x="1467862" y="7071020"/>
                </a:cubicBezTo>
                <a:cubicBezTo>
                  <a:pt x="1467862" y="7021716"/>
                  <a:pt x="1492376" y="6947757"/>
                  <a:pt x="1590428" y="6947757"/>
                </a:cubicBezTo>
                <a:cubicBezTo>
                  <a:pt x="1639455" y="6947757"/>
                  <a:pt x="1712997" y="6849147"/>
                  <a:pt x="1737510" y="6799840"/>
                </a:cubicBezTo>
                <a:cubicBezTo>
                  <a:pt x="1762024" y="6725882"/>
                  <a:pt x="1762024" y="6651923"/>
                  <a:pt x="1860076" y="6602619"/>
                </a:cubicBezTo>
                <a:cubicBezTo>
                  <a:pt x="1909103" y="6577964"/>
                  <a:pt x="1958131" y="6504005"/>
                  <a:pt x="2007156" y="6454702"/>
                </a:cubicBezTo>
                <a:cubicBezTo>
                  <a:pt x="2068440" y="6380743"/>
                  <a:pt x="2123595" y="6300620"/>
                  <a:pt x="2178749" y="6220500"/>
                </a:cubicBezTo>
                <a:lnTo>
                  <a:pt x="2195992" y="6196967"/>
                </a:lnTo>
                <a:lnTo>
                  <a:pt x="2108151" y="6198807"/>
                </a:lnTo>
                <a:cubicBezTo>
                  <a:pt x="2083639" y="6198807"/>
                  <a:pt x="2083639" y="6198807"/>
                  <a:pt x="2059126" y="6198807"/>
                </a:cubicBezTo>
                <a:cubicBezTo>
                  <a:pt x="1961071" y="6124849"/>
                  <a:pt x="1887532" y="6124849"/>
                  <a:pt x="1813991" y="6223460"/>
                </a:cubicBezTo>
                <a:cubicBezTo>
                  <a:pt x="1666911" y="6124849"/>
                  <a:pt x="1519829" y="6248112"/>
                  <a:pt x="1372750" y="6248112"/>
                </a:cubicBezTo>
                <a:cubicBezTo>
                  <a:pt x="1397263" y="6223460"/>
                  <a:pt x="1421777" y="6198807"/>
                  <a:pt x="1446291" y="6174153"/>
                </a:cubicBezTo>
                <a:cubicBezTo>
                  <a:pt x="1348236" y="6174153"/>
                  <a:pt x="1274697" y="6174153"/>
                  <a:pt x="1176643" y="6174153"/>
                </a:cubicBezTo>
                <a:cubicBezTo>
                  <a:pt x="1176643" y="6174153"/>
                  <a:pt x="1152129" y="6174153"/>
                  <a:pt x="1127615" y="6149501"/>
                </a:cubicBezTo>
                <a:cubicBezTo>
                  <a:pt x="1103104" y="6149501"/>
                  <a:pt x="1054077" y="6124849"/>
                  <a:pt x="1029563" y="6124849"/>
                </a:cubicBezTo>
                <a:cubicBezTo>
                  <a:pt x="1005049" y="6124849"/>
                  <a:pt x="1005049" y="6149501"/>
                  <a:pt x="1005049" y="6149501"/>
                </a:cubicBezTo>
                <a:cubicBezTo>
                  <a:pt x="980536" y="6124849"/>
                  <a:pt x="980536" y="6100194"/>
                  <a:pt x="931508" y="6050890"/>
                </a:cubicBezTo>
                <a:cubicBezTo>
                  <a:pt x="1029563" y="6050890"/>
                  <a:pt x="1078590" y="6075542"/>
                  <a:pt x="1127615" y="6075542"/>
                </a:cubicBezTo>
                <a:cubicBezTo>
                  <a:pt x="1152129" y="6075542"/>
                  <a:pt x="1201156" y="6050890"/>
                  <a:pt x="1225670" y="6050890"/>
                </a:cubicBezTo>
                <a:cubicBezTo>
                  <a:pt x="1348236" y="6026236"/>
                  <a:pt x="1470804" y="6001584"/>
                  <a:pt x="1593371" y="5976931"/>
                </a:cubicBezTo>
                <a:cubicBezTo>
                  <a:pt x="1617884" y="5976931"/>
                  <a:pt x="1642398" y="6001584"/>
                  <a:pt x="1691425" y="6026236"/>
                </a:cubicBezTo>
                <a:cubicBezTo>
                  <a:pt x="1691425" y="6001584"/>
                  <a:pt x="1666911" y="6001584"/>
                  <a:pt x="1666911" y="5976931"/>
                </a:cubicBezTo>
                <a:cubicBezTo>
                  <a:pt x="1715937" y="5952280"/>
                  <a:pt x="1740450" y="5927625"/>
                  <a:pt x="1764964" y="5927625"/>
                </a:cubicBezTo>
                <a:cubicBezTo>
                  <a:pt x="1936557" y="5927625"/>
                  <a:pt x="2132664" y="5927625"/>
                  <a:pt x="2304258" y="5927625"/>
                </a:cubicBezTo>
                <a:cubicBezTo>
                  <a:pt x="2279746" y="5878321"/>
                  <a:pt x="2279746" y="5829014"/>
                  <a:pt x="2255233" y="5804362"/>
                </a:cubicBezTo>
                <a:cubicBezTo>
                  <a:pt x="2426826" y="5792036"/>
                  <a:pt x="2597270" y="5776627"/>
                  <a:pt x="2766613" y="5758090"/>
                </a:cubicBezTo>
                <a:lnTo>
                  <a:pt x="2863541" y="5745598"/>
                </a:lnTo>
                <a:lnTo>
                  <a:pt x="2960114" y="5675056"/>
                </a:lnTo>
                <a:lnTo>
                  <a:pt x="3069269" y="5614536"/>
                </a:lnTo>
                <a:lnTo>
                  <a:pt x="3005954" y="5619467"/>
                </a:lnTo>
                <a:cubicBezTo>
                  <a:pt x="2849681" y="5631793"/>
                  <a:pt x="2696472" y="5644119"/>
                  <a:pt x="2549392" y="5656445"/>
                </a:cubicBezTo>
                <a:cubicBezTo>
                  <a:pt x="2255233" y="5681097"/>
                  <a:pt x="1961071" y="5705752"/>
                  <a:pt x="1666911" y="5730404"/>
                </a:cubicBezTo>
                <a:cubicBezTo>
                  <a:pt x="1519829" y="5730404"/>
                  <a:pt x="1348236" y="5705752"/>
                  <a:pt x="1176643" y="5705752"/>
                </a:cubicBezTo>
                <a:cubicBezTo>
                  <a:pt x="1152129" y="5705752"/>
                  <a:pt x="1152129" y="5681097"/>
                  <a:pt x="1127615" y="5681097"/>
                </a:cubicBezTo>
                <a:cubicBezTo>
                  <a:pt x="1103104" y="5656445"/>
                  <a:pt x="1078590" y="5631793"/>
                  <a:pt x="1029563" y="5582486"/>
                </a:cubicBezTo>
                <a:cubicBezTo>
                  <a:pt x="1029563" y="5631793"/>
                  <a:pt x="1005049" y="5656445"/>
                  <a:pt x="980536" y="5705752"/>
                </a:cubicBezTo>
                <a:cubicBezTo>
                  <a:pt x="931508" y="5681097"/>
                  <a:pt x="906997" y="5533180"/>
                  <a:pt x="784428" y="5607139"/>
                </a:cubicBezTo>
                <a:cubicBezTo>
                  <a:pt x="784428" y="5557834"/>
                  <a:pt x="808942" y="5533180"/>
                  <a:pt x="808942" y="5508528"/>
                </a:cubicBezTo>
                <a:cubicBezTo>
                  <a:pt x="735401" y="5533180"/>
                  <a:pt x="686376" y="5557834"/>
                  <a:pt x="612835" y="5582486"/>
                </a:cubicBezTo>
                <a:cubicBezTo>
                  <a:pt x="563808" y="5508528"/>
                  <a:pt x="318673" y="5459224"/>
                  <a:pt x="245135" y="5533180"/>
                </a:cubicBezTo>
                <a:cubicBezTo>
                  <a:pt x="269648" y="5459224"/>
                  <a:pt x="171594" y="5385265"/>
                  <a:pt x="269648" y="5335959"/>
                </a:cubicBezTo>
                <a:cubicBezTo>
                  <a:pt x="294162" y="5335959"/>
                  <a:pt x="318673" y="5311306"/>
                  <a:pt x="343187" y="5311306"/>
                </a:cubicBezTo>
                <a:cubicBezTo>
                  <a:pt x="367701" y="5311306"/>
                  <a:pt x="367701" y="5335959"/>
                  <a:pt x="392214" y="5335959"/>
                </a:cubicBezTo>
                <a:cubicBezTo>
                  <a:pt x="392214" y="5311306"/>
                  <a:pt x="392214" y="5286654"/>
                  <a:pt x="392214" y="5237347"/>
                </a:cubicBezTo>
                <a:cubicBezTo>
                  <a:pt x="441242" y="5237347"/>
                  <a:pt x="490269" y="5311306"/>
                  <a:pt x="563808" y="5262000"/>
                </a:cubicBezTo>
                <a:cubicBezTo>
                  <a:pt x="588321" y="5212695"/>
                  <a:pt x="686376" y="5286654"/>
                  <a:pt x="784428" y="5212695"/>
                </a:cubicBezTo>
                <a:cubicBezTo>
                  <a:pt x="833456" y="5188041"/>
                  <a:pt x="906997" y="5212695"/>
                  <a:pt x="980536" y="5212695"/>
                </a:cubicBezTo>
                <a:cubicBezTo>
                  <a:pt x="1103104" y="5163389"/>
                  <a:pt x="1225670" y="5114082"/>
                  <a:pt x="1348236" y="5040127"/>
                </a:cubicBezTo>
                <a:cubicBezTo>
                  <a:pt x="1127615" y="5015472"/>
                  <a:pt x="906997" y="4966168"/>
                  <a:pt x="661862" y="4941513"/>
                </a:cubicBezTo>
                <a:cubicBezTo>
                  <a:pt x="686376" y="4892209"/>
                  <a:pt x="710890" y="4867555"/>
                  <a:pt x="710890" y="4867555"/>
                </a:cubicBezTo>
                <a:cubicBezTo>
                  <a:pt x="857970" y="4842903"/>
                  <a:pt x="1005049" y="4842903"/>
                  <a:pt x="1152129" y="4842903"/>
                </a:cubicBezTo>
                <a:cubicBezTo>
                  <a:pt x="1127615" y="4793599"/>
                  <a:pt x="1127615" y="4793599"/>
                  <a:pt x="956022" y="4744292"/>
                </a:cubicBezTo>
                <a:cubicBezTo>
                  <a:pt x="980536" y="4670333"/>
                  <a:pt x="1078590" y="4547071"/>
                  <a:pt x="1152129" y="4596375"/>
                </a:cubicBezTo>
                <a:cubicBezTo>
                  <a:pt x="1250184" y="4645681"/>
                  <a:pt x="1323722" y="4596375"/>
                  <a:pt x="1372750" y="4571723"/>
                </a:cubicBezTo>
                <a:cubicBezTo>
                  <a:pt x="1470804" y="4522416"/>
                  <a:pt x="1593371" y="4571723"/>
                  <a:pt x="1691425" y="4522416"/>
                </a:cubicBezTo>
                <a:cubicBezTo>
                  <a:pt x="1740450" y="4497764"/>
                  <a:pt x="1789477" y="4497764"/>
                  <a:pt x="1838505" y="4473112"/>
                </a:cubicBezTo>
                <a:cubicBezTo>
                  <a:pt x="1887532" y="4473112"/>
                  <a:pt x="1961071" y="4448458"/>
                  <a:pt x="2010098" y="4423806"/>
                </a:cubicBezTo>
                <a:cubicBezTo>
                  <a:pt x="2059126" y="4423806"/>
                  <a:pt x="2108151" y="4399153"/>
                  <a:pt x="2157178" y="4374501"/>
                </a:cubicBezTo>
                <a:cubicBezTo>
                  <a:pt x="2157178" y="4374501"/>
                  <a:pt x="2181692" y="4399153"/>
                  <a:pt x="2206205" y="4399153"/>
                </a:cubicBezTo>
                <a:cubicBezTo>
                  <a:pt x="2328771" y="4399153"/>
                  <a:pt x="2426826" y="4374501"/>
                  <a:pt x="2524878" y="4325195"/>
                </a:cubicBezTo>
                <a:cubicBezTo>
                  <a:pt x="2598420" y="4300543"/>
                  <a:pt x="2671960" y="4251236"/>
                  <a:pt x="2647447" y="4152625"/>
                </a:cubicBezTo>
                <a:cubicBezTo>
                  <a:pt x="2549392" y="4152625"/>
                  <a:pt x="2451340" y="4177277"/>
                  <a:pt x="2402312" y="4201930"/>
                </a:cubicBezTo>
                <a:cubicBezTo>
                  <a:pt x="2328771" y="4152625"/>
                  <a:pt x="2279746" y="4127973"/>
                  <a:pt x="2230719" y="4127973"/>
                </a:cubicBezTo>
                <a:cubicBezTo>
                  <a:pt x="2206205" y="4127973"/>
                  <a:pt x="2108151" y="4152625"/>
                  <a:pt x="2181692" y="4251236"/>
                </a:cubicBezTo>
                <a:cubicBezTo>
                  <a:pt x="2157178" y="4251236"/>
                  <a:pt x="2157178" y="4251236"/>
                  <a:pt x="2157178" y="4251236"/>
                </a:cubicBezTo>
                <a:cubicBezTo>
                  <a:pt x="2083639" y="4103319"/>
                  <a:pt x="1936557" y="4201930"/>
                  <a:pt x="1838505" y="4152625"/>
                </a:cubicBezTo>
                <a:cubicBezTo>
                  <a:pt x="1813991" y="4127973"/>
                  <a:pt x="1715937" y="4177277"/>
                  <a:pt x="1642398" y="4177277"/>
                </a:cubicBezTo>
                <a:cubicBezTo>
                  <a:pt x="1519829" y="4201930"/>
                  <a:pt x="1397263" y="4201930"/>
                  <a:pt x="1250184" y="4201930"/>
                </a:cubicBezTo>
                <a:cubicBezTo>
                  <a:pt x="1225670" y="4201930"/>
                  <a:pt x="1201156" y="4177277"/>
                  <a:pt x="1176643" y="4177277"/>
                </a:cubicBezTo>
                <a:cubicBezTo>
                  <a:pt x="1127615" y="4251236"/>
                  <a:pt x="1078590" y="4251236"/>
                  <a:pt x="1029563" y="4177277"/>
                </a:cubicBezTo>
                <a:cubicBezTo>
                  <a:pt x="1005049" y="4177277"/>
                  <a:pt x="956022" y="4177277"/>
                  <a:pt x="931508" y="4177277"/>
                </a:cubicBezTo>
                <a:cubicBezTo>
                  <a:pt x="906997" y="4201930"/>
                  <a:pt x="857970" y="4201930"/>
                  <a:pt x="833456" y="4201930"/>
                </a:cubicBezTo>
                <a:cubicBezTo>
                  <a:pt x="759915" y="4201930"/>
                  <a:pt x="661862" y="4201930"/>
                  <a:pt x="588321" y="4201930"/>
                </a:cubicBezTo>
                <a:cubicBezTo>
                  <a:pt x="563808" y="4201930"/>
                  <a:pt x="514783" y="4251236"/>
                  <a:pt x="514783" y="4251236"/>
                </a:cubicBezTo>
                <a:cubicBezTo>
                  <a:pt x="465755" y="4226584"/>
                  <a:pt x="441242" y="4201930"/>
                  <a:pt x="392214" y="4152625"/>
                </a:cubicBezTo>
                <a:cubicBezTo>
                  <a:pt x="392214" y="4152625"/>
                  <a:pt x="367701" y="4127973"/>
                  <a:pt x="343187" y="4103319"/>
                </a:cubicBezTo>
                <a:cubicBezTo>
                  <a:pt x="294162" y="4078667"/>
                  <a:pt x="220621" y="4029360"/>
                  <a:pt x="171594" y="3980056"/>
                </a:cubicBezTo>
                <a:cubicBezTo>
                  <a:pt x="269648" y="3955402"/>
                  <a:pt x="367701" y="3930750"/>
                  <a:pt x="465755" y="3906098"/>
                </a:cubicBezTo>
                <a:cubicBezTo>
                  <a:pt x="465755" y="3906098"/>
                  <a:pt x="465755" y="3881446"/>
                  <a:pt x="465755" y="3881446"/>
                </a:cubicBezTo>
                <a:cubicBezTo>
                  <a:pt x="416728" y="3856791"/>
                  <a:pt x="392214" y="3856791"/>
                  <a:pt x="343187" y="3832139"/>
                </a:cubicBezTo>
                <a:cubicBezTo>
                  <a:pt x="343187" y="3807487"/>
                  <a:pt x="367701" y="3782833"/>
                  <a:pt x="367701" y="3782833"/>
                </a:cubicBezTo>
                <a:cubicBezTo>
                  <a:pt x="196107" y="3733528"/>
                  <a:pt x="98055" y="3610263"/>
                  <a:pt x="0" y="3462348"/>
                </a:cubicBezTo>
                <a:cubicBezTo>
                  <a:pt x="73541" y="3462348"/>
                  <a:pt x="147080" y="3363735"/>
                  <a:pt x="196107" y="3511652"/>
                </a:cubicBezTo>
                <a:cubicBezTo>
                  <a:pt x="196107" y="3462348"/>
                  <a:pt x="220621" y="3437694"/>
                  <a:pt x="220621" y="3413042"/>
                </a:cubicBezTo>
                <a:cubicBezTo>
                  <a:pt x="294162" y="3462348"/>
                  <a:pt x="343187" y="3487000"/>
                  <a:pt x="416728" y="3536304"/>
                </a:cubicBezTo>
                <a:cubicBezTo>
                  <a:pt x="416728" y="3487000"/>
                  <a:pt x="416728" y="3462348"/>
                  <a:pt x="416728" y="3437694"/>
                </a:cubicBezTo>
                <a:cubicBezTo>
                  <a:pt x="465755" y="3437694"/>
                  <a:pt x="563808" y="3462348"/>
                  <a:pt x="539294" y="3314431"/>
                </a:cubicBezTo>
                <a:cubicBezTo>
                  <a:pt x="612835" y="3363735"/>
                  <a:pt x="637349" y="3388390"/>
                  <a:pt x="686376" y="3437694"/>
                </a:cubicBezTo>
                <a:cubicBezTo>
                  <a:pt x="710890" y="3339083"/>
                  <a:pt x="735401" y="3240472"/>
                  <a:pt x="759915" y="3166514"/>
                </a:cubicBezTo>
                <a:cubicBezTo>
                  <a:pt x="808942" y="3191166"/>
                  <a:pt x="857970" y="3240472"/>
                  <a:pt x="882483" y="3240472"/>
                </a:cubicBezTo>
                <a:cubicBezTo>
                  <a:pt x="1029563" y="3289776"/>
                  <a:pt x="1176643" y="3289776"/>
                  <a:pt x="1323722" y="3363735"/>
                </a:cubicBezTo>
                <a:cubicBezTo>
                  <a:pt x="1397263" y="3413042"/>
                  <a:pt x="1519829" y="3289776"/>
                  <a:pt x="1617884" y="3265124"/>
                </a:cubicBezTo>
                <a:cubicBezTo>
                  <a:pt x="1617884" y="3265124"/>
                  <a:pt x="1617884" y="3191166"/>
                  <a:pt x="1617884" y="3191166"/>
                </a:cubicBezTo>
                <a:cubicBezTo>
                  <a:pt x="1495318" y="3191166"/>
                  <a:pt x="1446291" y="3018597"/>
                  <a:pt x="1299211" y="3092555"/>
                </a:cubicBezTo>
                <a:cubicBezTo>
                  <a:pt x="1250184" y="3092555"/>
                  <a:pt x="1225670" y="3092555"/>
                  <a:pt x="1176643" y="3067903"/>
                </a:cubicBezTo>
                <a:cubicBezTo>
                  <a:pt x="1152129" y="3117207"/>
                  <a:pt x="1152129" y="3166514"/>
                  <a:pt x="1127615" y="3191166"/>
                </a:cubicBezTo>
                <a:cubicBezTo>
                  <a:pt x="1127615" y="3191166"/>
                  <a:pt x="1127615" y="3191166"/>
                  <a:pt x="1103104" y="3191166"/>
                </a:cubicBezTo>
                <a:cubicBezTo>
                  <a:pt x="1103104" y="3166514"/>
                  <a:pt x="1103104" y="3117207"/>
                  <a:pt x="1103104" y="3067903"/>
                </a:cubicBezTo>
                <a:cubicBezTo>
                  <a:pt x="931508" y="3043249"/>
                  <a:pt x="759915" y="3018597"/>
                  <a:pt x="588321" y="2993945"/>
                </a:cubicBezTo>
                <a:cubicBezTo>
                  <a:pt x="612835" y="2895334"/>
                  <a:pt x="612835" y="2870680"/>
                  <a:pt x="710890" y="2919986"/>
                </a:cubicBezTo>
                <a:cubicBezTo>
                  <a:pt x="759915" y="2944638"/>
                  <a:pt x="833456" y="2919986"/>
                  <a:pt x="906997" y="2919986"/>
                </a:cubicBezTo>
                <a:cubicBezTo>
                  <a:pt x="956022" y="2919986"/>
                  <a:pt x="1029563" y="2944638"/>
                  <a:pt x="1078590" y="2944638"/>
                </a:cubicBezTo>
                <a:cubicBezTo>
                  <a:pt x="1127615" y="2969293"/>
                  <a:pt x="1176643" y="2944638"/>
                  <a:pt x="1225670" y="2944638"/>
                </a:cubicBezTo>
                <a:cubicBezTo>
                  <a:pt x="1250184" y="2944638"/>
                  <a:pt x="1274697" y="2919986"/>
                  <a:pt x="1299211" y="2919986"/>
                </a:cubicBezTo>
                <a:cubicBezTo>
                  <a:pt x="1274697" y="2895334"/>
                  <a:pt x="1250184" y="2870680"/>
                  <a:pt x="1225670" y="2821375"/>
                </a:cubicBezTo>
                <a:cubicBezTo>
                  <a:pt x="1299211" y="2821375"/>
                  <a:pt x="1348236" y="2821375"/>
                  <a:pt x="1446291" y="2821375"/>
                </a:cubicBezTo>
                <a:cubicBezTo>
                  <a:pt x="1470804" y="2747417"/>
                  <a:pt x="1544343" y="2722764"/>
                  <a:pt x="1617884" y="2722764"/>
                </a:cubicBezTo>
                <a:cubicBezTo>
                  <a:pt x="1715937" y="2747417"/>
                  <a:pt x="1838505" y="2722764"/>
                  <a:pt x="1912043" y="2796721"/>
                </a:cubicBezTo>
                <a:cubicBezTo>
                  <a:pt x="1912043" y="2821375"/>
                  <a:pt x="1961071" y="2796721"/>
                  <a:pt x="1985585" y="2796721"/>
                </a:cubicBezTo>
                <a:cubicBezTo>
                  <a:pt x="2083639" y="2772069"/>
                  <a:pt x="2181692" y="2772069"/>
                  <a:pt x="2279746" y="2747417"/>
                </a:cubicBezTo>
                <a:cubicBezTo>
                  <a:pt x="2328771" y="2747417"/>
                  <a:pt x="2377799" y="2722764"/>
                  <a:pt x="2426826" y="2698110"/>
                </a:cubicBezTo>
                <a:cubicBezTo>
                  <a:pt x="2475854" y="2821375"/>
                  <a:pt x="2573906" y="2772069"/>
                  <a:pt x="2647447" y="2747417"/>
                </a:cubicBezTo>
                <a:cubicBezTo>
                  <a:pt x="2647447" y="2722764"/>
                  <a:pt x="2647447" y="2722764"/>
                  <a:pt x="2647447" y="2698110"/>
                </a:cubicBezTo>
                <a:cubicBezTo>
                  <a:pt x="2573906" y="2698110"/>
                  <a:pt x="2500365" y="2698110"/>
                  <a:pt x="2426826" y="2698110"/>
                </a:cubicBezTo>
                <a:cubicBezTo>
                  <a:pt x="2402312" y="2698110"/>
                  <a:pt x="2377799" y="2673458"/>
                  <a:pt x="2353285" y="2673458"/>
                </a:cubicBezTo>
                <a:cubicBezTo>
                  <a:pt x="2377799" y="2648806"/>
                  <a:pt x="2402312" y="2624151"/>
                  <a:pt x="2402312" y="2624151"/>
                </a:cubicBezTo>
                <a:cubicBezTo>
                  <a:pt x="2500365" y="2624151"/>
                  <a:pt x="2598420" y="2648806"/>
                  <a:pt x="2696472" y="2648806"/>
                </a:cubicBezTo>
                <a:cubicBezTo>
                  <a:pt x="2745499" y="2648806"/>
                  <a:pt x="2770013" y="2624151"/>
                  <a:pt x="2819040" y="2624151"/>
                </a:cubicBezTo>
                <a:cubicBezTo>
                  <a:pt x="2794526" y="2599499"/>
                  <a:pt x="2794526" y="2574847"/>
                  <a:pt x="2770013" y="2574847"/>
                </a:cubicBezTo>
                <a:cubicBezTo>
                  <a:pt x="2868068" y="2550193"/>
                  <a:pt x="2966120" y="2525541"/>
                  <a:pt x="3088686" y="2525541"/>
                </a:cubicBezTo>
                <a:cubicBezTo>
                  <a:pt x="3088686" y="2500889"/>
                  <a:pt x="3088686" y="2476237"/>
                  <a:pt x="3113200" y="2451582"/>
                </a:cubicBezTo>
                <a:cubicBezTo>
                  <a:pt x="3113200" y="2451582"/>
                  <a:pt x="3113200" y="2476237"/>
                  <a:pt x="3137713" y="2476237"/>
                </a:cubicBezTo>
                <a:cubicBezTo>
                  <a:pt x="3137713" y="2500889"/>
                  <a:pt x="3137713" y="2525541"/>
                  <a:pt x="3113200" y="2550193"/>
                </a:cubicBezTo>
                <a:cubicBezTo>
                  <a:pt x="3137713" y="2550193"/>
                  <a:pt x="3162227" y="2525541"/>
                  <a:pt x="3162227" y="2525541"/>
                </a:cubicBezTo>
                <a:cubicBezTo>
                  <a:pt x="3284793" y="2624151"/>
                  <a:pt x="3407361" y="2550193"/>
                  <a:pt x="3529927" y="2525541"/>
                </a:cubicBezTo>
                <a:cubicBezTo>
                  <a:pt x="3603469" y="2525541"/>
                  <a:pt x="3677007" y="2574847"/>
                  <a:pt x="3701521" y="2500889"/>
                </a:cubicBezTo>
                <a:cubicBezTo>
                  <a:pt x="3750548" y="2500889"/>
                  <a:pt x="3848603" y="2476237"/>
                  <a:pt x="3824089" y="2574847"/>
                </a:cubicBezTo>
                <a:cubicBezTo>
                  <a:pt x="3922142" y="2525541"/>
                  <a:pt x="3995683" y="2476237"/>
                  <a:pt x="4093735" y="2426930"/>
                </a:cubicBezTo>
                <a:cubicBezTo>
                  <a:pt x="4069221" y="2377623"/>
                  <a:pt x="4044710" y="2352971"/>
                  <a:pt x="4020196" y="2328320"/>
                </a:cubicBezTo>
                <a:cubicBezTo>
                  <a:pt x="4044710" y="2303665"/>
                  <a:pt x="4093735" y="2303665"/>
                  <a:pt x="4118249" y="2279013"/>
                </a:cubicBezTo>
                <a:cubicBezTo>
                  <a:pt x="4118249" y="2328320"/>
                  <a:pt x="4093735" y="2352971"/>
                  <a:pt x="4093735" y="2377623"/>
                </a:cubicBezTo>
                <a:cubicBezTo>
                  <a:pt x="4142762" y="2377623"/>
                  <a:pt x="4167276" y="2352971"/>
                  <a:pt x="4191790" y="2352971"/>
                </a:cubicBezTo>
                <a:cubicBezTo>
                  <a:pt x="4167276" y="2377623"/>
                  <a:pt x="4167276" y="2402278"/>
                  <a:pt x="4167276" y="2451582"/>
                </a:cubicBezTo>
                <a:cubicBezTo>
                  <a:pt x="4216303" y="2426930"/>
                  <a:pt x="4265328" y="2426930"/>
                  <a:pt x="4314356" y="2426930"/>
                </a:cubicBezTo>
                <a:cubicBezTo>
                  <a:pt x="4191790" y="2377623"/>
                  <a:pt x="4216303" y="2303665"/>
                  <a:pt x="4240817" y="2229709"/>
                </a:cubicBezTo>
                <a:cubicBezTo>
                  <a:pt x="4363383" y="2279013"/>
                  <a:pt x="4534976" y="2106444"/>
                  <a:pt x="4657542" y="2303665"/>
                </a:cubicBezTo>
                <a:cubicBezTo>
                  <a:pt x="4682056" y="2279013"/>
                  <a:pt x="4706570" y="2254361"/>
                  <a:pt x="4755597" y="2229709"/>
                </a:cubicBezTo>
                <a:cubicBezTo>
                  <a:pt x="4755597" y="2279013"/>
                  <a:pt x="4780111" y="2352971"/>
                  <a:pt x="4804624" y="2402278"/>
                </a:cubicBezTo>
                <a:cubicBezTo>
                  <a:pt x="4804624" y="2402278"/>
                  <a:pt x="4829138" y="2377623"/>
                  <a:pt x="4829138" y="2377623"/>
                </a:cubicBezTo>
                <a:cubicBezTo>
                  <a:pt x="4829138" y="2352971"/>
                  <a:pt x="4829138" y="2303665"/>
                  <a:pt x="4804624" y="2254361"/>
                </a:cubicBezTo>
                <a:cubicBezTo>
                  <a:pt x="4976218" y="2229709"/>
                  <a:pt x="5123297" y="2205054"/>
                  <a:pt x="5245864" y="2180402"/>
                </a:cubicBezTo>
                <a:cubicBezTo>
                  <a:pt x="5417460" y="2131096"/>
                  <a:pt x="5564539" y="2106444"/>
                  <a:pt x="5711619" y="2057137"/>
                </a:cubicBezTo>
                <a:cubicBezTo>
                  <a:pt x="5760646" y="2057137"/>
                  <a:pt x="5834185" y="2081792"/>
                  <a:pt x="5883212" y="2081792"/>
                </a:cubicBezTo>
                <a:cubicBezTo>
                  <a:pt x="6054805" y="2081792"/>
                  <a:pt x="6177374" y="1983181"/>
                  <a:pt x="6324454" y="1909222"/>
                </a:cubicBezTo>
                <a:cubicBezTo>
                  <a:pt x="6373481" y="1909222"/>
                  <a:pt x="6422506" y="1859916"/>
                  <a:pt x="6471533" y="1859916"/>
                </a:cubicBezTo>
                <a:cubicBezTo>
                  <a:pt x="6520561" y="1835264"/>
                  <a:pt x="6545074" y="1859916"/>
                  <a:pt x="6618613" y="1859916"/>
                </a:cubicBezTo>
                <a:cubicBezTo>
                  <a:pt x="6618613" y="1835264"/>
                  <a:pt x="6618613" y="1785957"/>
                  <a:pt x="6618613" y="1711998"/>
                </a:cubicBezTo>
                <a:cubicBezTo>
                  <a:pt x="6716668" y="1909222"/>
                  <a:pt x="6863747" y="1761305"/>
                  <a:pt x="6961802" y="1736653"/>
                </a:cubicBezTo>
                <a:cubicBezTo>
                  <a:pt x="7059854" y="1736653"/>
                  <a:pt x="7157909" y="1687346"/>
                  <a:pt x="7231448" y="1662694"/>
                </a:cubicBezTo>
                <a:cubicBezTo>
                  <a:pt x="7304989" y="1638040"/>
                  <a:pt x="7354016" y="1588736"/>
                  <a:pt x="7403041" y="1539429"/>
                </a:cubicBezTo>
                <a:cubicBezTo>
                  <a:pt x="7452068" y="1514777"/>
                  <a:pt x="7501096" y="1514777"/>
                  <a:pt x="7550123" y="1465470"/>
                </a:cubicBezTo>
                <a:cubicBezTo>
                  <a:pt x="7550123" y="1514777"/>
                  <a:pt x="7550123" y="1539429"/>
                  <a:pt x="7550123" y="1588736"/>
                </a:cubicBezTo>
                <a:cubicBezTo>
                  <a:pt x="7574637" y="1564084"/>
                  <a:pt x="7599148" y="1539429"/>
                  <a:pt x="7599148" y="1490125"/>
                </a:cubicBezTo>
                <a:cubicBezTo>
                  <a:pt x="7623662" y="1514777"/>
                  <a:pt x="7623662" y="1539429"/>
                  <a:pt x="7648176" y="1564084"/>
                </a:cubicBezTo>
                <a:cubicBezTo>
                  <a:pt x="7697203" y="1539429"/>
                  <a:pt x="7746230" y="1490125"/>
                  <a:pt x="7819769" y="1465470"/>
                </a:cubicBezTo>
                <a:cubicBezTo>
                  <a:pt x="7868796" y="1440819"/>
                  <a:pt x="7917824" y="1391512"/>
                  <a:pt x="7942337" y="1366860"/>
                </a:cubicBezTo>
                <a:cubicBezTo>
                  <a:pt x="7966851" y="1366860"/>
                  <a:pt x="7991362" y="1342208"/>
                  <a:pt x="7991362" y="1342208"/>
                </a:cubicBezTo>
                <a:cubicBezTo>
                  <a:pt x="8089417" y="1243597"/>
                  <a:pt x="8211983" y="1194291"/>
                  <a:pt x="8310038" y="1169639"/>
                </a:cubicBezTo>
                <a:cubicBezTo>
                  <a:pt x="8359065" y="1144984"/>
                  <a:pt x="8408090" y="1071028"/>
                  <a:pt x="8432604" y="1021721"/>
                </a:cubicBezTo>
                <a:cubicBezTo>
                  <a:pt x="8481631" y="997069"/>
                  <a:pt x="8506145" y="947763"/>
                  <a:pt x="8555172" y="898456"/>
                </a:cubicBezTo>
                <a:cubicBezTo>
                  <a:pt x="8555172" y="947763"/>
                  <a:pt x="8555172" y="972415"/>
                  <a:pt x="8555172" y="997069"/>
                </a:cubicBezTo>
                <a:cubicBezTo>
                  <a:pt x="8628711" y="972415"/>
                  <a:pt x="8677738" y="923110"/>
                  <a:pt x="8726765" y="873804"/>
                </a:cubicBezTo>
                <a:cubicBezTo>
                  <a:pt x="8775790" y="824500"/>
                  <a:pt x="8775790" y="750541"/>
                  <a:pt x="8824818" y="651931"/>
                </a:cubicBezTo>
                <a:cubicBezTo>
                  <a:pt x="8849331" y="725887"/>
                  <a:pt x="8849331" y="750541"/>
                  <a:pt x="8873845" y="799845"/>
                </a:cubicBezTo>
                <a:cubicBezTo>
                  <a:pt x="9094466" y="553318"/>
                  <a:pt x="9290573" y="306790"/>
                  <a:pt x="9486680" y="60262"/>
                </a:cubicBezTo>
                <a:cubicBezTo>
                  <a:pt x="9486680" y="84916"/>
                  <a:pt x="9511194" y="109568"/>
                  <a:pt x="9535707" y="158875"/>
                </a:cubicBezTo>
                <a:cubicBezTo>
                  <a:pt x="9535707" y="183527"/>
                  <a:pt x="9511194" y="208179"/>
                  <a:pt x="9486680" y="282138"/>
                </a:cubicBezTo>
                <a:cubicBezTo>
                  <a:pt x="9609246" y="183527"/>
                  <a:pt x="9682787" y="109568"/>
                  <a:pt x="9780839" y="60262"/>
                </a:cubicBezTo>
                <a:cubicBezTo>
                  <a:pt x="9878894" y="134220"/>
                  <a:pt x="10075001" y="84916"/>
                  <a:pt x="10148540" y="257486"/>
                </a:cubicBezTo>
                <a:cubicBezTo>
                  <a:pt x="10222081" y="183527"/>
                  <a:pt x="10271108" y="109568"/>
                  <a:pt x="10344647" y="35610"/>
                </a:cubicBezTo>
                <a:cubicBezTo>
                  <a:pt x="10344647" y="60262"/>
                  <a:pt x="10344647" y="84916"/>
                  <a:pt x="10369160" y="109568"/>
                </a:cubicBezTo>
                <a:cubicBezTo>
                  <a:pt x="10393674" y="84916"/>
                  <a:pt x="10418188" y="35610"/>
                  <a:pt x="10467215" y="10958"/>
                </a:cubicBezTo>
                <a:cubicBezTo>
                  <a:pt x="10491729" y="84916"/>
                  <a:pt x="10516243" y="109568"/>
                  <a:pt x="10589781" y="35610"/>
                </a:cubicBezTo>
                <a:cubicBezTo>
                  <a:pt x="10614295" y="17119"/>
                  <a:pt x="10641872" y="6335"/>
                  <a:pt x="10670598" y="209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E8DAA1-210A-427F-AD0C-AD8AC07CFA50}"/>
              </a:ext>
            </a:extLst>
          </p:cNvPr>
          <p:cNvSpPr txBox="1"/>
          <p:nvPr userDrawn="1"/>
        </p:nvSpPr>
        <p:spPr>
          <a:xfrm rot="16200000">
            <a:off x="11236006" y="5582918"/>
            <a:ext cx="16042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F0F0F0"/>
                </a:solidFill>
              </a:rPr>
              <a:t>Ms. Ngoc Phan</a:t>
            </a:r>
          </a:p>
        </p:txBody>
      </p:sp>
    </p:spTree>
    <p:extLst>
      <p:ext uri="{BB962C8B-B14F-4D97-AF65-F5344CB8AC3E}">
        <p14:creationId xmlns:p14="http://schemas.microsoft.com/office/powerpoint/2010/main" val="3206647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9725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996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99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3431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6587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4001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6287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0499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3784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6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2023/6/25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700" y="1"/>
            <a:ext cx="6464300" cy="68580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5727700" cy="6858001"/>
          </a:xfrm>
          <a:prstGeom prst="rect">
            <a:avLst/>
          </a:prstGeom>
        </p:spPr>
      </p:pic>
      <p:sp>
        <p:nvSpPr>
          <p:cNvPr id="8" name="图片占位符 8"/>
          <p:cNvSpPr>
            <a:spLocks noGrp="1"/>
          </p:cNvSpPr>
          <p:nvPr>
            <p:ph type="pic" sz="quarter" idx="13"/>
          </p:nvPr>
        </p:nvSpPr>
        <p:spPr>
          <a:xfrm>
            <a:off x="1066800" y="1390650"/>
            <a:ext cx="10058400" cy="2788560"/>
          </a:xfrm>
          <a:custGeom>
            <a:avLst/>
            <a:gdLst>
              <a:gd name="connsiteX0" fmla="*/ 15218298 w 17082340"/>
              <a:gd name="connsiteY0" fmla="*/ 0 h 4888191"/>
              <a:gd name="connsiteX1" fmla="*/ 15244903 w 17082340"/>
              <a:gd name="connsiteY1" fmla="*/ 134702 h 4888191"/>
              <a:gd name="connsiteX2" fmla="*/ 15191693 w 17082340"/>
              <a:gd name="connsiteY2" fmla="*/ 215524 h 4888191"/>
              <a:gd name="connsiteX3" fmla="*/ 15191693 w 17082340"/>
              <a:gd name="connsiteY3" fmla="*/ 242464 h 4888191"/>
              <a:gd name="connsiteX4" fmla="*/ 15617379 w 17082340"/>
              <a:gd name="connsiteY4" fmla="*/ 53881 h 4888191"/>
              <a:gd name="connsiteX5" fmla="*/ 15617379 w 17082340"/>
              <a:gd name="connsiteY5" fmla="*/ 107762 h 4888191"/>
              <a:gd name="connsiteX6" fmla="*/ 15989855 w 17082340"/>
              <a:gd name="connsiteY6" fmla="*/ 242464 h 4888191"/>
              <a:gd name="connsiteX7" fmla="*/ 15989855 w 17082340"/>
              <a:gd name="connsiteY7" fmla="*/ 377166 h 4888191"/>
              <a:gd name="connsiteX8" fmla="*/ 16335726 w 17082340"/>
              <a:gd name="connsiteY8" fmla="*/ 161643 h 4888191"/>
              <a:gd name="connsiteX9" fmla="*/ 16335726 w 17082340"/>
              <a:gd name="connsiteY9" fmla="*/ 242464 h 4888191"/>
              <a:gd name="connsiteX10" fmla="*/ 16495358 w 17082340"/>
              <a:gd name="connsiteY10" fmla="*/ 161643 h 4888191"/>
              <a:gd name="connsiteX11" fmla="*/ 16521963 w 17082340"/>
              <a:gd name="connsiteY11" fmla="*/ 161643 h 4888191"/>
              <a:gd name="connsiteX12" fmla="*/ 16468753 w 17082340"/>
              <a:gd name="connsiteY12" fmla="*/ 323285 h 4888191"/>
              <a:gd name="connsiteX13" fmla="*/ 16814624 w 17082340"/>
              <a:gd name="connsiteY13" fmla="*/ 242464 h 4888191"/>
              <a:gd name="connsiteX14" fmla="*/ 16894440 w 17082340"/>
              <a:gd name="connsiteY14" fmla="*/ 161643 h 4888191"/>
              <a:gd name="connsiteX15" fmla="*/ 17054072 w 17082340"/>
              <a:gd name="connsiteY15" fmla="*/ 350226 h 4888191"/>
              <a:gd name="connsiteX16" fmla="*/ 16947650 w 17082340"/>
              <a:gd name="connsiteY16" fmla="*/ 673511 h 4888191"/>
              <a:gd name="connsiteX17" fmla="*/ 16575174 w 17082340"/>
              <a:gd name="connsiteY17" fmla="*/ 862094 h 4888191"/>
              <a:gd name="connsiteX18" fmla="*/ 16149488 w 17082340"/>
              <a:gd name="connsiteY18" fmla="*/ 1077617 h 4888191"/>
              <a:gd name="connsiteX19" fmla="*/ 15963250 w 17082340"/>
              <a:gd name="connsiteY19" fmla="*/ 1266200 h 4888191"/>
              <a:gd name="connsiteX20" fmla="*/ 16149488 w 17082340"/>
              <a:gd name="connsiteY20" fmla="*/ 1266200 h 4888191"/>
              <a:gd name="connsiteX21" fmla="*/ 16122882 w 17082340"/>
              <a:gd name="connsiteY21" fmla="*/ 1320081 h 4888191"/>
              <a:gd name="connsiteX22" fmla="*/ 16575174 w 17082340"/>
              <a:gd name="connsiteY22" fmla="*/ 1535605 h 4888191"/>
              <a:gd name="connsiteX23" fmla="*/ 16122882 w 17082340"/>
              <a:gd name="connsiteY23" fmla="*/ 1778068 h 4888191"/>
              <a:gd name="connsiteX24" fmla="*/ 15750406 w 17082340"/>
              <a:gd name="connsiteY24" fmla="*/ 2101354 h 4888191"/>
              <a:gd name="connsiteX25" fmla="*/ 15777012 w 17082340"/>
              <a:gd name="connsiteY25" fmla="*/ 2128294 h 4888191"/>
              <a:gd name="connsiteX26" fmla="*/ 16362331 w 17082340"/>
              <a:gd name="connsiteY26" fmla="*/ 1831949 h 4888191"/>
              <a:gd name="connsiteX27" fmla="*/ 16388936 w 17082340"/>
              <a:gd name="connsiteY27" fmla="*/ 1858890 h 4888191"/>
              <a:gd name="connsiteX28" fmla="*/ 16362331 w 17082340"/>
              <a:gd name="connsiteY28" fmla="*/ 1939711 h 4888191"/>
              <a:gd name="connsiteX29" fmla="*/ 16575174 w 17082340"/>
              <a:gd name="connsiteY29" fmla="*/ 1939711 h 4888191"/>
              <a:gd name="connsiteX30" fmla="*/ 16442147 w 17082340"/>
              <a:gd name="connsiteY30" fmla="*/ 2262996 h 4888191"/>
              <a:gd name="connsiteX31" fmla="*/ 15883433 w 17082340"/>
              <a:gd name="connsiteY31" fmla="*/ 2720983 h 4888191"/>
              <a:gd name="connsiteX32" fmla="*/ 15457747 w 17082340"/>
              <a:gd name="connsiteY32" fmla="*/ 3044269 h 4888191"/>
              <a:gd name="connsiteX33" fmla="*/ 15324720 w 17082340"/>
              <a:gd name="connsiteY33" fmla="*/ 3098149 h 4888191"/>
              <a:gd name="connsiteX34" fmla="*/ 15138482 w 17082340"/>
              <a:gd name="connsiteY34" fmla="*/ 3178971 h 4888191"/>
              <a:gd name="connsiteX35" fmla="*/ 14978849 w 17082340"/>
              <a:gd name="connsiteY35" fmla="*/ 3286732 h 4888191"/>
              <a:gd name="connsiteX36" fmla="*/ 14579768 w 17082340"/>
              <a:gd name="connsiteY36" fmla="*/ 3448375 h 4888191"/>
              <a:gd name="connsiteX37" fmla="*/ 14420136 w 17082340"/>
              <a:gd name="connsiteY37" fmla="*/ 3529196 h 4888191"/>
              <a:gd name="connsiteX38" fmla="*/ 14074265 w 17082340"/>
              <a:gd name="connsiteY38" fmla="*/ 3690839 h 4888191"/>
              <a:gd name="connsiteX39" fmla="*/ 13728395 w 17082340"/>
              <a:gd name="connsiteY39" fmla="*/ 3879422 h 4888191"/>
              <a:gd name="connsiteX40" fmla="*/ 13409130 w 17082340"/>
              <a:gd name="connsiteY40" fmla="*/ 4068005 h 4888191"/>
              <a:gd name="connsiteX41" fmla="*/ 13196286 w 17082340"/>
              <a:gd name="connsiteY41" fmla="*/ 4121886 h 4888191"/>
              <a:gd name="connsiteX42" fmla="*/ 13010048 w 17082340"/>
              <a:gd name="connsiteY42" fmla="*/ 4175767 h 4888191"/>
              <a:gd name="connsiteX43" fmla="*/ 13382524 w 17082340"/>
              <a:gd name="connsiteY43" fmla="*/ 3987184 h 4888191"/>
              <a:gd name="connsiteX44" fmla="*/ 13355919 w 17082340"/>
              <a:gd name="connsiteY44" fmla="*/ 3933303 h 4888191"/>
              <a:gd name="connsiteX45" fmla="*/ 12850416 w 17082340"/>
              <a:gd name="connsiteY45" fmla="*/ 4121886 h 4888191"/>
              <a:gd name="connsiteX46" fmla="*/ 12371519 w 17082340"/>
              <a:gd name="connsiteY46" fmla="*/ 4283528 h 4888191"/>
              <a:gd name="connsiteX47" fmla="*/ 11866016 w 17082340"/>
              <a:gd name="connsiteY47" fmla="*/ 4310469 h 4888191"/>
              <a:gd name="connsiteX48" fmla="*/ 11174275 w 17082340"/>
              <a:gd name="connsiteY48" fmla="*/ 4391290 h 4888191"/>
              <a:gd name="connsiteX49" fmla="*/ 10030242 w 17082340"/>
              <a:gd name="connsiteY49" fmla="*/ 4579873 h 4888191"/>
              <a:gd name="connsiteX50" fmla="*/ 8566944 w 17082340"/>
              <a:gd name="connsiteY50" fmla="*/ 4768456 h 4888191"/>
              <a:gd name="connsiteX51" fmla="*/ 6944014 w 17082340"/>
              <a:gd name="connsiteY51" fmla="*/ 4876218 h 4888191"/>
              <a:gd name="connsiteX52" fmla="*/ 5906403 w 17082340"/>
              <a:gd name="connsiteY52" fmla="*/ 4876218 h 4888191"/>
              <a:gd name="connsiteX53" fmla="*/ 5108241 w 17082340"/>
              <a:gd name="connsiteY53" fmla="*/ 4822337 h 4888191"/>
              <a:gd name="connsiteX54" fmla="*/ 4469710 w 17082340"/>
              <a:gd name="connsiteY54" fmla="*/ 4795397 h 4888191"/>
              <a:gd name="connsiteX55" fmla="*/ 3910997 w 17082340"/>
              <a:gd name="connsiteY55" fmla="*/ 4714575 h 4888191"/>
              <a:gd name="connsiteX56" fmla="*/ 3325677 w 17082340"/>
              <a:gd name="connsiteY56" fmla="*/ 4633754 h 4888191"/>
              <a:gd name="connsiteX57" fmla="*/ 2713753 w 17082340"/>
              <a:gd name="connsiteY57" fmla="*/ 4499052 h 4888191"/>
              <a:gd name="connsiteX58" fmla="*/ 2394488 w 17082340"/>
              <a:gd name="connsiteY58" fmla="*/ 4445171 h 4888191"/>
              <a:gd name="connsiteX59" fmla="*/ 2181644 w 17082340"/>
              <a:gd name="connsiteY59" fmla="*/ 4445171 h 4888191"/>
              <a:gd name="connsiteX60" fmla="*/ 2181644 w 17082340"/>
              <a:gd name="connsiteY60" fmla="*/ 4364350 h 4888191"/>
              <a:gd name="connsiteX61" fmla="*/ 1782563 w 17082340"/>
              <a:gd name="connsiteY61" fmla="*/ 4337409 h 4888191"/>
              <a:gd name="connsiteX62" fmla="*/ 1170639 w 17082340"/>
              <a:gd name="connsiteY62" fmla="*/ 4202707 h 4888191"/>
              <a:gd name="connsiteX63" fmla="*/ 1277060 w 17082340"/>
              <a:gd name="connsiteY63" fmla="*/ 4148826 h 4888191"/>
              <a:gd name="connsiteX64" fmla="*/ 1277060 w 17082340"/>
              <a:gd name="connsiteY64" fmla="*/ 4121886 h 4888191"/>
              <a:gd name="connsiteX65" fmla="*/ 1117428 w 17082340"/>
              <a:gd name="connsiteY65" fmla="*/ 4121886 h 4888191"/>
              <a:gd name="connsiteX66" fmla="*/ 877979 w 17082340"/>
              <a:gd name="connsiteY66" fmla="*/ 3987184 h 4888191"/>
              <a:gd name="connsiteX67" fmla="*/ 718347 w 17082340"/>
              <a:gd name="connsiteY67" fmla="*/ 3933303 h 4888191"/>
              <a:gd name="connsiteX68" fmla="*/ 798163 w 17082340"/>
              <a:gd name="connsiteY68" fmla="*/ 3879422 h 4888191"/>
              <a:gd name="connsiteX69" fmla="*/ 931190 w 17082340"/>
              <a:gd name="connsiteY69" fmla="*/ 3933303 h 4888191"/>
              <a:gd name="connsiteX70" fmla="*/ 1144033 w 17082340"/>
              <a:gd name="connsiteY70" fmla="*/ 3933303 h 4888191"/>
              <a:gd name="connsiteX71" fmla="*/ 1489903 w 17082340"/>
              <a:gd name="connsiteY71" fmla="*/ 4014124 h 4888191"/>
              <a:gd name="connsiteX72" fmla="*/ 1676142 w 17082340"/>
              <a:gd name="connsiteY72" fmla="*/ 4068005 h 4888191"/>
              <a:gd name="connsiteX73" fmla="*/ 1702747 w 17082340"/>
              <a:gd name="connsiteY73" fmla="*/ 4068005 h 4888191"/>
              <a:gd name="connsiteX74" fmla="*/ 1888985 w 17082340"/>
              <a:gd name="connsiteY74" fmla="*/ 4014124 h 4888191"/>
              <a:gd name="connsiteX75" fmla="*/ 2474304 w 17082340"/>
              <a:gd name="connsiteY75" fmla="*/ 4148826 h 4888191"/>
              <a:gd name="connsiteX76" fmla="*/ 2660542 w 17082340"/>
              <a:gd name="connsiteY76" fmla="*/ 4121886 h 4888191"/>
              <a:gd name="connsiteX77" fmla="*/ 2687147 w 17082340"/>
              <a:gd name="connsiteY77" fmla="*/ 4041064 h 4888191"/>
              <a:gd name="connsiteX78" fmla="*/ 8806393 w 17082340"/>
              <a:gd name="connsiteY78" fmla="*/ 4256588 h 4888191"/>
              <a:gd name="connsiteX79" fmla="*/ 6172457 w 17082340"/>
              <a:gd name="connsiteY79" fmla="*/ 4310469 h 4888191"/>
              <a:gd name="connsiteX80" fmla="*/ 3565126 w 17082340"/>
              <a:gd name="connsiteY80" fmla="*/ 4068005 h 4888191"/>
              <a:gd name="connsiteX81" fmla="*/ 1090822 w 17082340"/>
              <a:gd name="connsiteY81" fmla="*/ 3556137 h 4888191"/>
              <a:gd name="connsiteX82" fmla="*/ 1144033 w 17082340"/>
              <a:gd name="connsiteY82" fmla="*/ 3502256 h 4888191"/>
              <a:gd name="connsiteX83" fmla="*/ 877979 w 17082340"/>
              <a:gd name="connsiteY83" fmla="*/ 3529196 h 4888191"/>
              <a:gd name="connsiteX84" fmla="*/ 691741 w 17082340"/>
              <a:gd name="connsiteY84" fmla="*/ 3313673 h 4888191"/>
              <a:gd name="connsiteX85" fmla="*/ 718347 w 17082340"/>
              <a:gd name="connsiteY85" fmla="*/ 3232852 h 4888191"/>
              <a:gd name="connsiteX86" fmla="*/ 665136 w 17082340"/>
              <a:gd name="connsiteY86" fmla="*/ 3232852 h 4888191"/>
              <a:gd name="connsiteX87" fmla="*/ 372476 w 17082340"/>
              <a:gd name="connsiteY87" fmla="*/ 3152030 h 4888191"/>
              <a:gd name="connsiteX88" fmla="*/ 133027 w 17082340"/>
              <a:gd name="connsiteY88" fmla="*/ 3017328 h 4888191"/>
              <a:gd name="connsiteX89" fmla="*/ 0 w 17082340"/>
              <a:gd name="connsiteY89" fmla="*/ 3044269 h 4888191"/>
              <a:gd name="connsiteX90" fmla="*/ 133027 w 17082340"/>
              <a:gd name="connsiteY90" fmla="*/ 2855686 h 4888191"/>
              <a:gd name="connsiteX91" fmla="*/ 266055 w 17082340"/>
              <a:gd name="connsiteY91" fmla="*/ 2909566 h 4888191"/>
              <a:gd name="connsiteX92" fmla="*/ 292660 w 17082340"/>
              <a:gd name="connsiteY92" fmla="*/ 2774864 h 4888191"/>
              <a:gd name="connsiteX93" fmla="*/ 505503 w 17082340"/>
              <a:gd name="connsiteY93" fmla="*/ 2855686 h 4888191"/>
              <a:gd name="connsiteX94" fmla="*/ 1729352 w 17082340"/>
              <a:gd name="connsiteY94" fmla="*/ 2936507 h 4888191"/>
              <a:gd name="connsiteX95" fmla="*/ 1569720 w 17082340"/>
              <a:gd name="connsiteY95" fmla="*/ 2882626 h 4888191"/>
              <a:gd name="connsiteX96" fmla="*/ 824768 w 17082340"/>
              <a:gd name="connsiteY96" fmla="*/ 2586281 h 4888191"/>
              <a:gd name="connsiteX97" fmla="*/ 931190 w 17082340"/>
              <a:gd name="connsiteY97" fmla="*/ 2505460 h 4888191"/>
              <a:gd name="connsiteX98" fmla="*/ 931190 w 17082340"/>
              <a:gd name="connsiteY98" fmla="*/ 2532400 h 4888191"/>
              <a:gd name="connsiteX99" fmla="*/ 1383482 w 17082340"/>
              <a:gd name="connsiteY99" fmla="*/ 2613222 h 4888191"/>
              <a:gd name="connsiteX100" fmla="*/ 1543114 w 17082340"/>
              <a:gd name="connsiteY100" fmla="*/ 2667103 h 4888191"/>
              <a:gd name="connsiteX101" fmla="*/ 1303666 w 17082340"/>
              <a:gd name="connsiteY101" fmla="*/ 2451579 h 4888191"/>
              <a:gd name="connsiteX102" fmla="*/ 1436693 w 17082340"/>
              <a:gd name="connsiteY102" fmla="*/ 2424639 h 4888191"/>
              <a:gd name="connsiteX103" fmla="*/ 1968801 w 17082340"/>
              <a:gd name="connsiteY103" fmla="*/ 2478520 h 4888191"/>
              <a:gd name="connsiteX104" fmla="*/ 2421093 w 17082340"/>
              <a:gd name="connsiteY104" fmla="*/ 2532400 h 4888191"/>
              <a:gd name="connsiteX105" fmla="*/ 2687147 w 17082340"/>
              <a:gd name="connsiteY105" fmla="*/ 2532400 h 4888191"/>
              <a:gd name="connsiteX106" fmla="*/ 2979807 w 17082340"/>
              <a:gd name="connsiteY106" fmla="*/ 2559341 h 4888191"/>
              <a:gd name="connsiteX107" fmla="*/ 3086229 w 17082340"/>
              <a:gd name="connsiteY107" fmla="*/ 2559341 h 4888191"/>
              <a:gd name="connsiteX108" fmla="*/ 3006412 w 17082340"/>
              <a:gd name="connsiteY108" fmla="*/ 2478520 h 4888191"/>
              <a:gd name="connsiteX109" fmla="*/ 3033018 w 17082340"/>
              <a:gd name="connsiteY109" fmla="*/ 2451579 h 4888191"/>
              <a:gd name="connsiteX110" fmla="*/ 3245861 w 17082340"/>
              <a:gd name="connsiteY110" fmla="*/ 2586281 h 4888191"/>
              <a:gd name="connsiteX111" fmla="*/ 3565126 w 17082340"/>
              <a:gd name="connsiteY111" fmla="*/ 2640162 h 4888191"/>
              <a:gd name="connsiteX112" fmla="*/ 3857786 w 17082340"/>
              <a:gd name="connsiteY112" fmla="*/ 2586281 h 4888191"/>
              <a:gd name="connsiteX113" fmla="*/ 3910997 w 17082340"/>
              <a:gd name="connsiteY113" fmla="*/ 2667103 h 4888191"/>
              <a:gd name="connsiteX114" fmla="*/ 3937602 w 17082340"/>
              <a:gd name="connsiteY114" fmla="*/ 2667103 h 4888191"/>
              <a:gd name="connsiteX115" fmla="*/ 3910997 w 17082340"/>
              <a:gd name="connsiteY115" fmla="*/ 2559341 h 4888191"/>
              <a:gd name="connsiteX116" fmla="*/ 3937602 w 17082340"/>
              <a:gd name="connsiteY116" fmla="*/ 2586281 h 4888191"/>
              <a:gd name="connsiteX117" fmla="*/ 4097234 w 17082340"/>
              <a:gd name="connsiteY117" fmla="*/ 2613222 h 4888191"/>
              <a:gd name="connsiteX118" fmla="*/ 4230261 w 17082340"/>
              <a:gd name="connsiteY118" fmla="*/ 2667103 h 4888191"/>
              <a:gd name="connsiteX119" fmla="*/ 4416499 w 17082340"/>
              <a:gd name="connsiteY119" fmla="*/ 2720983 h 4888191"/>
              <a:gd name="connsiteX120" fmla="*/ 4522921 w 17082340"/>
              <a:gd name="connsiteY120" fmla="*/ 2667103 h 4888191"/>
              <a:gd name="connsiteX121" fmla="*/ 4602737 w 17082340"/>
              <a:gd name="connsiteY121" fmla="*/ 2640162 h 4888191"/>
              <a:gd name="connsiteX122" fmla="*/ 4629343 w 17082340"/>
              <a:gd name="connsiteY122" fmla="*/ 2747924 h 4888191"/>
              <a:gd name="connsiteX123" fmla="*/ 4735764 w 17082340"/>
              <a:gd name="connsiteY123" fmla="*/ 2720983 h 4888191"/>
              <a:gd name="connsiteX124" fmla="*/ 4655948 w 17082340"/>
              <a:gd name="connsiteY124" fmla="*/ 2667103 h 4888191"/>
              <a:gd name="connsiteX125" fmla="*/ 4735764 w 17082340"/>
              <a:gd name="connsiteY125" fmla="*/ 2586281 h 4888191"/>
              <a:gd name="connsiteX126" fmla="*/ 3964207 w 17082340"/>
              <a:gd name="connsiteY126" fmla="*/ 2505460 h 4888191"/>
              <a:gd name="connsiteX127" fmla="*/ 3804575 w 17082340"/>
              <a:gd name="connsiteY127" fmla="*/ 2451579 h 4888191"/>
              <a:gd name="connsiteX128" fmla="*/ 3618337 w 17082340"/>
              <a:gd name="connsiteY128" fmla="*/ 2397698 h 4888191"/>
              <a:gd name="connsiteX129" fmla="*/ 3485310 w 17082340"/>
              <a:gd name="connsiteY129" fmla="*/ 2478520 h 4888191"/>
              <a:gd name="connsiteX130" fmla="*/ 3538521 w 17082340"/>
              <a:gd name="connsiteY130" fmla="*/ 2370758 h 4888191"/>
              <a:gd name="connsiteX131" fmla="*/ 3166045 w 17082340"/>
              <a:gd name="connsiteY131" fmla="*/ 2424639 h 4888191"/>
              <a:gd name="connsiteX132" fmla="*/ 3139439 w 17082340"/>
              <a:gd name="connsiteY132" fmla="*/ 2262996 h 4888191"/>
              <a:gd name="connsiteX133" fmla="*/ 2793569 w 17082340"/>
              <a:gd name="connsiteY133" fmla="*/ 2182175 h 4888191"/>
              <a:gd name="connsiteX134" fmla="*/ 2554120 w 17082340"/>
              <a:gd name="connsiteY134" fmla="*/ 2182175 h 4888191"/>
              <a:gd name="connsiteX135" fmla="*/ 1995407 w 17082340"/>
              <a:gd name="connsiteY135" fmla="*/ 2047473 h 4888191"/>
              <a:gd name="connsiteX136" fmla="*/ 1888985 w 17082340"/>
              <a:gd name="connsiteY136" fmla="*/ 1966652 h 4888191"/>
              <a:gd name="connsiteX137" fmla="*/ 1649536 w 17082340"/>
              <a:gd name="connsiteY137" fmla="*/ 1939711 h 4888191"/>
              <a:gd name="connsiteX138" fmla="*/ 1516509 w 17082340"/>
              <a:gd name="connsiteY138" fmla="*/ 1912771 h 4888191"/>
              <a:gd name="connsiteX139" fmla="*/ 1410087 w 17082340"/>
              <a:gd name="connsiteY139" fmla="*/ 1912771 h 4888191"/>
              <a:gd name="connsiteX140" fmla="*/ 1037612 w 17082340"/>
              <a:gd name="connsiteY140" fmla="*/ 1805009 h 4888191"/>
              <a:gd name="connsiteX141" fmla="*/ 877979 w 17082340"/>
              <a:gd name="connsiteY141" fmla="*/ 1805009 h 4888191"/>
              <a:gd name="connsiteX142" fmla="*/ 904584 w 17082340"/>
              <a:gd name="connsiteY142" fmla="*/ 1751128 h 4888191"/>
              <a:gd name="connsiteX143" fmla="*/ 744952 w 17082340"/>
              <a:gd name="connsiteY143" fmla="*/ 1616426 h 4888191"/>
              <a:gd name="connsiteX144" fmla="*/ 665136 w 17082340"/>
              <a:gd name="connsiteY144" fmla="*/ 1508664 h 4888191"/>
              <a:gd name="connsiteX145" fmla="*/ 585319 w 17082340"/>
              <a:gd name="connsiteY145" fmla="*/ 1535605 h 4888191"/>
              <a:gd name="connsiteX146" fmla="*/ 585319 w 17082340"/>
              <a:gd name="connsiteY146" fmla="*/ 1427843 h 4888191"/>
              <a:gd name="connsiteX147" fmla="*/ 984401 w 17082340"/>
              <a:gd name="connsiteY147" fmla="*/ 1454783 h 4888191"/>
              <a:gd name="connsiteX148" fmla="*/ 904584 w 17082340"/>
              <a:gd name="connsiteY148" fmla="*/ 1239260 h 4888191"/>
              <a:gd name="connsiteX149" fmla="*/ 532109 w 17082340"/>
              <a:gd name="connsiteY149" fmla="*/ 996796 h 4888191"/>
              <a:gd name="connsiteX150" fmla="*/ 505503 w 17082340"/>
              <a:gd name="connsiteY150" fmla="*/ 835153 h 4888191"/>
              <a:gd name="connsiteX151" fmla="*/ 638530 w 17082340"/>
              <a:gd name="connsiteY151" fmla="*/ 835153 h 4888191"/>
              <a:gd name="connsiteX152" fmla="*/ 718347 w 17082340"/>
              <a:gd name="connsiteY152" fmla="*/ 889034 h 4888191"/>
              <a:gd name="connsiteX153" fmla="*/ 824768 w 17082340"/>
              <a:gd name="connsiteY153" fmla="*/ 915975 h 4888191"/>
              <a:gd name="connsiteX154" fmla="*/ 957795 w 17082340"/>
              <a:gd name="connsiteY154" fmla="*/ 915975 h 4888191"/>
              <a:gd name="connsiteX155" fmla="*/ 1064217 w 17082340"/>
              <a:gd name="connsiteY155" fmla="*/ 996796 h 4888191"/>
              <a:gd name="connsiteX156" fmla="*/ 1144033 w 17082340"/>
              <a:gd name="connsiteY156" fmla="*/ 942915 h 4888191"/>
              <a:gd name="connsiteX157" fmla="*/ 1303666 w 17082340"/>
              <a:gd name="connsiteY157" fmla="*/ 969856 h 4888191"/>
              <a:gd name="connsiteX158" fmla="*/ 1436693 w 17082340"/>
              <a:gd name="connsiteY158" fmla="*/ 915975 h 4888191"/>
              <a:gd name="connsiteX159" fmla="*/ 1649536 w 17082340"/>
              <a:gd name="connsiteY159" fmla="*/ 1077617 h 4888191"/>
              <a:gd name="connsiteX160" fmla="*/ 1676142 w 17082340"/>
              <a:gd name="connsiteY160" fmla="*/ 1050677 h 4888191"/>
              <a:gd name="connsiteX161" fmla="*/ 1649536 w 17082340"/>
              <a:gd name="connsiteY161" fmla="*/ 969856 h 4888191"/>
              <a:gd name="connsiteX162" fmla="*/ 1809168 w 17082340"/>
              <a:gd name="connsiteY162" fmla="*/ 835153 h 4888191"/>
              <a:gd name="connsiteX163" fmla="*/ 1915590 w 17082340"/>
              <a:gd name="connsiteY163" fmla="*/ 942915 h 4888191"/>
              <a:gd name="connsiteX164" fmla="*/ 2341277 w 17082340"/>
              <a:gd name="connsiteY164" fmla="*/ 1131498 h 4888191"/>
              <a:gd name="connsiteX165" fmla="*/ 2500909 w 17082340"/>
              <a:gd name="connsiteY165" fmla="*/ 1239260 h 4888191"/>
              <a:gd name="connsiteX166" fmla="*/ 2660542 w 17082340"/>
              <a:gd name="connsiteY166" fmla="*/ 1212319 h 4888191"/>
              <a:gd name="connsiteX167" fmla="*/ 2899990 w 17082340"/>
              <a:gd name="connsiteY167" fmla="*/ 1212319 h 4888191"/>
              <a:gd name="connsiteX168" fmla="*/ 2288066 w 17082340"/>
              <a:gd name="connsiteY168" fmla="*/ 915975 h 4888191"/>
              <a:gd name="connsiteX169" fmla="*/ 2128434 w 17082340"/>
              <a:gd name="connsiteY169" fmla="*/ 781273 h 4888191"/>
              <a:gd name="connsiteX170" fmla="*/ 1649536 w 17082340"/>
              <a:gd name="connsiteY170" fmla="*/ 538809 h 4888191"/>
              <a:gd name="connsiteX171" fmla="*/ 1835774 w 17082340"/>
              <a:gd name="connsiteY171" fmla="*/ 511868 h 4888191"/>
              <a:gd name="connsiteX172" fmla="*/ 2101828 w 17082340"/>
              <a:gd name="connsiteY172" fmla="*/ 592690 h 4888191"/>
              <a:gd name="connsiteX173" fmla="*/ 2288066 w 17082340"/>
              <a:gd name="connsiteY173" fmla="*/ 700451 h 4888191"/>
              <a:gd name="connsiteX174" fmla="*/ 2580726 w 17082340"/>
              <a:gd name="connsiteY174" fmla="*/ 727392 h 4888191"/>
              <a:gd name="connsiteX175" fmla="*/ 2580726 w 17082340"/>
              <a:gd name="connsiteY175" fmla="*/ 700451 h 4888191"/>
              <a:gd name="connsiteX176" fmla="*/ 2500909 w 17082340"/>
              <a:gd name="connsiteY176" fmla="*/ 646570 h 4888191"/>
              <a:gd name="connsiteX177" fmla="*/ 2500909 w 17082340"/>
              <a:gd name="connsiteY177" fmla="*/ 619630 h 4888191"/>
              <a:gd name="connsiteX178" fmla="*/ 2793569 w 17082340"/>
              <a:gd name="connsiteY178" fmla="*/ 673511 h 4888191"/>
              <a:gd name="connsiteX179" fmla="*/ 3086229 w 17082340"/>
              <a:gd name="connsiteY179" fmla="*/ 646570 h 4888191"/>
              <a:gd name="connsiteX180" fmla="*/ 3485310 w 17082340"/>
              <a:gd name="connsiteY180" fmla="*/ 835153 h 4888191"/>
              <a:gd name="connsiteX181" fmla="*/ 3644942 w 17082340"/>
              <a:gd name="connsiteY181" fmla="*/ 862094 h 4888191"/>
              <a:gd name="connsiteX182" fmla="*/ 3990813 w 17082340"/>
              <a:gd name="connsiteY182" fmla="*/ 889034 h 4888191"/>
              <a:gd name="connsiteX183" fmla="*/ 4017418 w 17082340"/>
              <a:gd name="connsiteY183" fmla="*/ 915975 h 4888191"/>
              <a:gd name="connsiteX184" fmla="*/ 4256867 w 17082340"/>
              <a:gd name="connsiteY184" fmla="*/ 942915 h 4888191"/>
              <a:gd name="connsiteX185" fmla="*/ 4522921 w 17082340"/>
              <a:gd name="connsiteY185" fmla="*/ 996796 h 4888191"/>
              <a:gd name="connsiteX186" fmla="*/ 4522921 w 17082340"/>
              <a:gd name="connsiteY186" fmla="*/ 942915 h 4888191"/>
              <a:gd name="connsiteX187" fmla="*/ 4283473 w 17082340"/>
              <a:gd name="connsiteY187" fmla="*/ 915975 h 4888191"/>
              <a:gd name="connsiteX188" fmla="*/ 4177051 w 17082340"/>
              <a:gd name="connsiteY188" fmla="*/ 862094 h 4888191"/>
              <a:gd name="connsiteX189" fmla="*/ 3990813 w 17082340"/>
              <a:gd name="connsiteY189" fmla="*/ 808213 h 4888191"/>
              <a:gd name="connsiteX190" fmla="*/ 3937602 w 17082340"/>
              <a:gd name="connsiteY190" fmla="*/ 754332 h 4888191"/>
              <a:gd name="connsiteX191" fmla="*/ 5001818 w 17082340"/>
              <a:gd name="connsiteY191" fmla="*/ 942915 h 4888191"/>
              <a:gd name="connsiteX192" fmla="*/ 4895397 w 17082340"/>
              <a:gd name="connsiteY192" fmla="*/ 889034 h 4888191"/>
              <a:gd name="connsiteX193" fmla="*/ 5108241 w 17082340"/>
              <a:gd name="connsiteY193" fmla="*/ 835153 h 4888191"/>
              <a:gd name="connsiteX194" fmla="*/ 5214662 w 17082340"/>
              <a:gd name="connsiteY194" fmla="*/ 1050677 h 4888191"/>
              <a:gd name="connsiteX195" fmla="*/ 5321083 w 17082340"/>
              <a:gd name="connsiteY195" fmla="*/ 915975 h 4888191"/>
              <a:gd name="connsiteX196" fmla="*/ 5720165 w 17082340"/>
              <a:gd name="connsiteY196" fmla="*/ 1023736 h 4888191"/>
              <a:gd name="connsiteX197" fmla="*/ 5720165 w 17082340"/>
              <a:gd name="connsiteY197" fmla="*/ 1077617 h 4888191"/>
              <a:gd name="connsiteX198" fmla="*/ 6225668 w 17082340"/>
              <a:gd name="connsiteY198" fmla="*/ 1077617 h 4888191"/>
              <a:gd name="connsiteX199" fmla="*/ 6358695 w 17082340"/>
              <a:gd name="connsiteY199" fmla="*/ 1131498 h 4888191"/>
              <a:gd name="connsiteX200" fmla="*/ 6491722 w 17082340"/>
              <a:gd name="connsiteY200" fmla="*/ 1104558 h 4888191"/>
              <a:gd name="connsiteX201" fmla="*/ 6677960 w 17082340"/>
              <a:gd name="connsiteY201" fmla="*/ 1050677 h 4888191"/>
              <a:gd name="connsiteX202" fmla="*/ 6810987 w 17082340"/>
              <a:gd name="connsiteY202" fmla="*/ 1023736 h 4888191"/>
              <a:gd name="connsiteX203" fmla="*/ 6704566 w 17082340"/>
              <a:gd name="connsiteY203" fmla="*/ 1104558 h 4888191"/>
              <a:gd name="connsiteX204" fmla="*/ 6970620 w 17082340"/>
              <a:gd name="connsiteY204" fmla="*/ 1131498 h 4888191"/>
              <a:gd name="connsiteX205" fmla="*/ 6970620 w 17082340"/>
              <a:gd name="connsiteY205" fmla="*/ 1104558 h 4888191"/>
              <a:gd name="connsiteX206" fmla="*/ 6864198 w 17082340"/>
              <a:gd name="connsiteY206" fmla="*/ 1077617 h 4888191"/>
              <a:gd name="connsiteX207" fmla="*/ 7103646 w 17082340"/>
              <a:gd name="connsiteY207" fmla="*/ 942915 h 4888191"/>
              <a:gd name="connsiteX208" fmla="*/ 7369701 w 17082340"/>
              <a:gd name="connsiteY208" fmla="*/ 996796 h 4888191"/>
              <a:gd name="connsiteX209" fmla="*/ 7422911 w 17082340"/>
              <a:gd name="connsiteY209" fmla="*/ 996796 h 4888191"/>
              <a:gd name="connsiteX210" fmla="*/ 7662360 w 17082340"/>
              <a:gd name="connsiteY210" fmla="*/ 1023736 h 4888191"/>
              <a:gd name="connsiteX211" fmla="*/ 7609150 w 17082340"/>
              <a:gd name="connsiteY211" fmla="*/ 1158438 h 4888191"/>
              <a:gd name="connsiteX212" fmla="*/ 7688966 w 17082340"/>
              <a:gd name="connsiteY212" fmla="*/ 1266200 h 4888191"/>
              <a:gd name="connsiteX213" fmla="*/ 7742177 w 17082340"/>
              <a:gd name="connsiteY213" fmla="*/ 1131498 h 4888191"/>
              <a:gd name="connsiteX214" fmla="*/ 8061442 w 17082340"/>
              <a:gd name="connsiteY214" fmla="*/ 1104558 h 4888191"/>
              <a:gd name="connsiteX215" fmla="*/ 8114653 w 17082340"/>
              <a:gd name="connsiteY215" fmla="*/ 1131498 h 4888191"/>
              <a:gd name="connsiteX216" fmla="*/ 8460522 w 17082340"/>
              <a:gd name="connsiteY216" fmla="*/ 1131498 h 4888191"/>
              <a:gd name="connsiteX217" fmla="*/ 8779787 w 17082340"/>
              <a:gd name="connsiteY217" fmla="*/ 1131498 h 4888191"/>
              <a:gd name="connsiteX218" fmla="*/ 8992631 w 17082340"/>
              <a:gd name="connsiteY218" fmla="*/ 1131498 h 4888191"/>
              <a:gd name="connsiteX219" fmla="*/ 9498134 w 17082340"/>
              <a:gd name="connsiteY219" fmla="*/ 1212319 h 4888191"/>
              <a:gd name="connsiteX220" fmla="*/ 9977031 w 17082340"/>
              <a:gd name="connsiteY220" fmla="*/ 1158438 h 4888191"/>
              <a:gd name="connsiteX221" fmla="*/ 10322901 w 17082340"/>
              <a:gd name="connsiteY221" fmla="*/ 1077617 h 4888191"/>
              <a:gd name="connsiteX222" fmla="*/ 10349507 w 17082340"/>
              <a:gd name="connsiteY222" fmla="*/ 1131498 h 4888191"/>
              <a:gd name="connsiteX223" fmla="*/ 10482534 w 17082340"/>
              <a:gd name="connsiteY223" fmla="*/ 1131498 h 4888191"/>
              <a:gd name="connsiteX224" fmla="*/ 10562350 w 17082340"/>
              <a:gd name="connsiteY224" fmla="*/ 1104558 h 4888191"/>
              <a:gd name="connsiteX225" fmla="*/ 10908221 w 17082340"/>
              <a:gd name="connsiteY225" fmla="*/ 1131498 h 4888191"/>
              <a:gd name="connsiteX226" fmla="*/ 11333907 w 17082340"/>
              <a:gd name="connsiteY226" fmla="*/ 1131498 h 4888191"/>
              <a:gd name="connsiteX227" fmla="*/ 11546751 w 17082340"/>
              <a:gd name="connsiteY227" fmla="*/ 1131498 h 4888191"/>
              <a:gd name="connsiteX228" fmla="*/ 11573356 w 17082340"/>
              <a:gd name="connsiteY228" fmla="*/ 1104558 h 4888191"/>
              <a:gd name="connsiteX229" fmla="*/ 11999043 w 17082340"/>
              <a:gd name="connsiteY229" fmla="*/ 996796 h 4888191"/>
              <a:gd name="connsiteX230" fmla="*/ 11945832 w 17082340"/>
              <a:gd name="connsiteY230" fmla="*/ 1131498 h 4888191"/>
              <a:gd name="connsiteX231" fmla="*/ 12052254 w 17082340"/>
              <a:gd name="connsiteY231" fmla="*/ 1050677 h 4888191"/>
              <a:gd name="connsiteX232" fmla="*/ 12105464 w 17082340"/>
              <a:gd name="connsiteY232" fmla="*/ 1104558 h 4888191"/>
              <a:gd name="connsiteX233" fmla="*/ 12265097 w 17082340"/>
              <a:gd name="connsiteY233" fmla="*/ 1077617 h 4888191"/>
              <a:gd name="connsiteX234" fmla="*/ 12344913 w 17082340"/>
              <a:gd name="connsiteY234" fmla="*/ 1104558 h 4888191"/>
              <a:gd name="connsiteX235" fmla="*/ 12637573 w 17082340"/>
              <a:gd name="connsiteY235" fmla="*/ 996796 h 4888191"/>
              <a:gd name="connsiteX236" fmla="*/ 12770600 w 17082340"/>
              <a:gd name="connsiteY236" fmla="*/ 969856 h 4888191"/>
              <a:gd name="connsiteX237" fmla="*/ 13222892 w 17082340"/>
              <a:gd name="connsiteY237" fmla="*/ 889034 h 4888191"/>
              <a:gd name="connsiteX238" fmla="*/ 13435735 w 17082340"/>
              <a:gd name="connsiteY238" fmla="*/ 781273 h 4888191"/>
              <a:gd name="connsiteX239" fmla="*/ 13648578 w 17082340"/>
              <a:gd name="connsiteY239" fmla="*/ 673511 h 4888191"/>
              <a:gd name="connsiteX240" fmla="*/ 13621973 w 17082340"/>
              <a:gd name="connsiteY240" fmla="*/ 781273 h 4888191"/>
              <a:gd name="connsiteX241" fmla="*/ 13648578 w 17082340"/>
              <a:gd name="connsiteY241" fmla="*/ 781273 h 4888191"/>
              <a:gd name="connsiteX242" fmla="*/ 13808211 w 17082340"/>
              <a:gd name="connsiteY242" fmla="*/ 754332 h 4888191"/>
              <a:gd name="connsiteX243" fmla="*/ 13941238 w 17082340"/>
              <a:gd name="connsiteY243" fmla="*/ 646570 h 4888191"/>
              <a:gd name="connsiteX244" fmla="*/ 14100871 w 17082340"/>
              <a:gd name="connsiteY244" fmla="*/ 484928 h 4888191"/>
              <a:gd name="connsiteX245" fmla="*/ 14127476 w 17082340"/>
              <a:gd name="connsiteY245" fmla="*/ 511868 h 4888191"/>
              <a:gd name="connsiteX246" fmla="*/ 14127476 w 17082340"/>
              <a:gd name="connsiteY246" fmla="*/ 646570 h 4888191"/>
              <a:gd name="connsiteX247" fmla="*/ 14712795 w 17082340"/>
              <a:gd name="connsiteY247" fmla="*/ 350226 h 4888191"/>
              <a:gd name="connsiteX248" fmla="*/ 15218298 w 17082340"/>
              <a:gd name="connsiteY248" fmla="*/ 0 h 4888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17082340" h="4888191">
                <a:moveTo>
                  <a:pt x="15218298" y="0"/>
                </a:moveTo>
                <a:cubicBezTo>
                  <a:pt x="15218298" y="26941"/>
                  <a:pt x="15244903" y="80821"/>
                  <a:pt x="15244903" y="134702"/>
                </a:cubicBezTo>
                <a:cubicBezTo>
                  <a:pt x="15244903" y="134702"/>
                  <a:pt x="15218298" y="188583"/>
                  <a:pt x="15191693" y="215524"/>
                </a:cubicBezTo>
                <a:cubicBezTo>
                  <a:pt x="15191693" y="215524"/>
                  <a:pt x="15191693" y="215524"/>
                  <a:pt x="15191693" y="242464"/>
                </a:cubicBezTo>
                <a:cubicBezTo>
                  <a:pt x="15351325" y="188583"/>
                  <a:pt x="15484352" y="107762"/>
                  <a:pt x="15617379" y="53881"/>
                </a:cubicBezTo>
                <a:cubicBezTo>
                  <a:pt x="15617379" y="80821"/>
                  <a:pt x="15617379" y="107762"/>
                  <a:pt x="15617379" y="107762"/>
                </a:cubicBezTo>
                <a:cubicBezTo>
                  <a:pt x="15750406" y="161643"/>
                  <a:pt x="15856828" y="188583"/>
                  <a:pt x="15989855" y="242464"/>
                </a:cubicBezTo>
                <a:cubicBezTo>
                  <a:pt x="15989855" y="269404"/>
                  <a:pt x="15989855" y="323285"/>
                  <a:pt x="15989855" y="377166"/>
                </a:cubicBezTo>
                <a:cubicBezTo>
                  <a:pt x="16122882" y="296345"/>
                  <a:pt x="16229304" y="242464"/>
                  <a:pt x="16335726" y="161643"/>
                </a:cubicBezTo>
                <a:cubicBezTo>
                  <a:pt x="16335726" y="188583"/>
                  <a:pt x="16335726" y="215524"/>
                  <a:pt x="16335726" y="242464"/>
                </a:cubicBezTo>
                <a:cubicBezTo>
                  <a:pt x="16388936" y="215524"/>
                  <a:pt x="16442147" y="188583"/>
                  <a:pt x="16495358" y="161643"/>
                </a:cubicBezTo>
                <a:cubicBezTo>
                  <a:pt x="16495358" y="161643"/>
                  <a:pt x="16521963" y="161643"/>
                  <a:pt x="16521963" y="161643"/>
                </a:cubicBezTo>
                <a:cubicBezTo>
                  <a:pt x="16495358" y="215524"/>
                  <a:pt x="16468753" y="269404"/>
                  <a:pt x="16468753" y="323285"/>
                </a:cubicBezTo>
                <a:cubicBezTo>
                  <a:pt x="16575174" y="269404"/>
                  <a:pt x="16654991" y="134702"/>
                  <a:pt x="16814624" y="242464"/>
                </a:cubicBezTo>
                <a:cubicBezTo>
                  <a:pt x="16814624" y="242464"/>
                  <a:pt x="16841228" y="215524"/>
                  <a:pt x="16894440" y="161643"/>
                </a:cubicBezTo>
                <a:cubicBezTo>
                  <a:pt x="16947650" y="215524"/>
                  <a:pt x="17000860" y="296345"/>
                  <a:pt x="17054072" y="350226"/>
                </a:cubicBezTo>
                <a:cubicBezTo>
                  <a:pt x="17133888" y="457987"/>
                  <a:pt x="17027466" y="592690"/>
                  <a:pt x="16947650" y="673511"/>
                </a:cubicBezTo>
                <a:cubicBezTo>
                  <a:pt x="16814624" y="754332"/>
                  <a:pt x="16654991" y="781273"/>
                  <a:pt x="16575174" y="862094"/>
                </a:cubicBezTo>
                <a:cubicBezTo>
                  <a:pt x="16442147" y="996796"/>
                  <a:pt x="16309120" y="1023736"/>
                  <a:pt x="16149488" y="1077617"/>
                </a:cubicBezTo>
                <a:cubicBezTo>
                  <a:pt x="16043066" y="1104558"/>
                  <a:pt x="15989855" y="1158438"/>
                  <a:pt x="15963250" y="1266200"/>
                </a:cubicBezTo>
                <a:cubicBezTo>
                  <a:pt x="16016461" y="1266200"/>
                  <a:pt x="16069671" y="1266200"/>
                  <a:pt x="16149488" y="1266200"/>
                </a:cubicBezTo>
                <a:cubicBezTo>
                  <a:pt x="16122882" y="1293141"/>
                  <a:pt x="16122882" y="1320081"/>
                  <a:pt x="16122882" y="1320081"/>
                </a:cubicBezTo>
                <a:cubicBezTo>
                  <a:pt x="16282515" y="1373962"/>
                  <a:pt x="16415542" y="1454783"/>
                  <a:pt x="16575174" y="1535605"/>
                </a:cubicBezTo>
                <a:cubicBezTo>
                  <a:pt x="16415542" y="1616426"/>
                  <a:pt x="16255909" y="1697247"/>
                  <a:pt x="16122882" y="1778068"/>
                </a:cubicBezTo>
                <a:cubicBezTo>
                  <a:pt x="15989855" y="1885830"/>
                  <a:pt x="15883433" y="1993592"/>
                  <a:pt x="15750406" y="2101354"/>
                </a:cubicBezTo>
                <a:cubicBezTo>
                  <a:pt x="15750406" y="2101354"/>
                  <a:pt x="15777012" y="2128294"/>
                  <a:pt x="15777012" y="2128294"/>
                </a:cubicBezTo>
                <a:cubicBezTo>
                  <a:pt x="15963250" y="2020532"/>
                  <a:pt x="16176093" y="1912771"/>
                  <a:pt x="16362331" y="1831949"/>
                </a:cubicBezTo>
                <a:cubicBezTo>
                  <a:pt x="16362331" y="1831949"/>
                  <a:pt x="16388936" y="1831949"/>
                  <a:pt x="16388936" y="1858890"/>
                </a:cubicBezTo>
                <a:cubicBezTo>
                  <a:pt x="16388936" y="1885830"/>
                  <a:pt x="16362331" y="1912771"/>
                  <a:pt x="16362331" y="1939711"/>
                </a:cubicBezTo>
                <a:cubicBezTo>
                  <a:pt x="16442147" y="1939711"/>
                  <a:pt x="16495358" y="1939711"/>
                  <a:pt x="16575174" y="1939711"/>
                </a:cubicBezTo>
                <a:cubicBezTo>
                  <a:pt x="16628385" y="2074413"/>
                  <a:pt x="16548569" y="2182175"/>
                  <a:pt x="16442147" y="2262996"/>
                </a:cubicBezTo>
                <a:cubicBezTo>
                  <a:pt x="16282515" y="2424639"/>
                  <a:pt x="16096277" y="2613222"/>
                  <a:pt x="15883433" y="2720983"/>
                </a:cubicBezTo>
                <a:cubicBezTo>
                  <a:pt x="15723801" y="2828745"/>
                  <a:pt x="15537563" y="2855686"/>
                  <a:pt x="15457747" y="3044269"/>
                </a:cubicBezTo>
                <a:cubicBezTo>
                  <a:pt x="15431141" y="3098149"/>
                  <a:pt x="15377931" y="3125090"/>
                  <a:pt x="15324720" y="3098149"/>
                </a:cubicBezTo>
                <a:cubicBezTo>
                  <a:pt x="15244903" y="3044269"/>
                  <a:pt x="15165087" y="3071209"/>
                  <a:pt x="15138482" y="3178971"/>
                </a:cubicBezTo>
                <a:cubicBezTo>
                  <a:pt x="15111876" y="3205911"/>
                  <a:pt x="15032060" y="3259792"/>
                  <a:pt x="14978849" y="3286732"/>
                </a:cubicBezTo>
                <a:cubicBezTo>
                  <a:pt x="14819217" y="3232852"/>
                  <a:pt x="14686190" y="3286732"/>
                  <a:pt x="14579768" y="3448375"/>
                </a:cubicBezTo>
                <a:cubicBezTo>
                  <a:pt x="14526557" y="3502256"/>
                  <a:pt x="14499952" y="3529196"/>
                  <a:pt x="14420136" y="3529196"/>
                </a:cubicBezTo>
                <a:cubicBezTo>
                  <a:pt x="14287108" y="3556137"/>
                  <a:pt x="14180687" y="3636958"/>
                  <a:pt x="14074265" y="3690839"/>
                </a:cubicBezTo>
                <a:cubicBezTo>
                  <a:pt x="13967843" y="3744720"/>
                  <a:pt x="13834816" y="3798601"/>
                  <a:pt x="13728395" y="3879422"/>
                </a:cubicBezTo>
                <a:cubicBezTo>
                  <a:pt x="13621973" y="3933303"/>
                  <a:pt x="13515551" y="4014124"/>
                  <a:pt x="13409130" y="4068005"/>
                </a:cubicBezTo>
                <a:cubicBezTo>
                  <a:pt x="13355919" y="4094945"/>
                  <a:pt x="13276103" y="4094945"/>
                  <a:pt x="13196286" y="4121886"/>
                </a:cubicBezTo>
                <a:cubicBezTo>
                  <a:pt x="13143076" y="4148826"/>
                  <a:pt x="13089865" y="4175767"/>
                  <a:pt x="13010048" y="4175767"/>
                </a:cubicBezTo>
                <a:cubicBezTo>
                  <a:pt x="13143076" y="4121886"/>
                  <a:pt x="13249497" y="4068005"/>
                  <a:pt x="13382524" y="3987184"/>
                </a:cubicBezTo>
                <a:cubicBezTo>
                  <a:pt x="13355919" y="3987184"/>
                  <a:pt x="13355919" y="3960243"/>
                  <a:pt x="13355919" y="3933303"/>
                </a:cubicBezTo>
                <a:cubicBezTo>
                  <a:pt x="13196286" y="4014124"/>
                  <a:pt x="13036654" y="4094945"/>
                  <a:pt x="12850416" y="4121886"/>
                </a:cubicBezTo>
                <a:cubicBezTo>
                  <a:pt x="12690784" y="4148826"/>
                  <a:pt x="12531151" y="4256588"/>
                  <a:pt x="12371519" y="4283528"/>
                </a:cubicBezTo>
                <a:cubicBezTo>
                  <a:pt x="12211886" y="4310469"/>
                  <a:pt x="12025648" y="4283528"/>
                  <a:pt x="11866016" y="4310469"/>
                </a:cubicBezTo>
                <a:cubicBezTo>
                  <a:pt x="11626567" y="4337409"/>
                  <a:pt x="11413724" y="4364350"/>
                  <a:pt x="11174275" y="4391290"/>
                </a:cubicBezTo>
                <a:cubicBezTo>
                  <a:pt x="10801799" y="4445171"/>
                  <a:pt x="10429323" y="4525992"/>
                  <a:pt x="10030242" y="4579873"/>
                </a:cubicBezTo>
                <a:cubicBezTo>
                  <a:pt x="9551344" y="4660694"/>
                  <a:pt x="9045841" y="4714575"/>
                  <a:pt x="8566944" y="4768456"/>
                </a:cubicBezTo>
                <a:cubicBezTo>
                  <a:pt x="8034836" y="4822337"/>
                  <a:pt x="7476123" y="4849277"/>
                  <a:pt x="6944014" y="4876218"/>
                </a:cubicBezTo>
                <a:cubicBezTo>
                  <a:pt x="6598143" y="4876218"/>
                  <a:pt x="6252274" y="4903158"/>
                  <a:pt x="5906403" y="4876218"/>
                </a:cubicBezTo>
                <a:cubicBezTo>
                  <a:pt x="5640349" y="4876218"/>
                  <a:pt x="5374295" y="4849277"/>
                  <a:pt x="5108241" y="4822337"/>
                </a:cubicBezTo>
                <a:cubicBezTo>
                  <a:pt x="4895397" y="4822337"/>
                  <a:pt x="4682553" y="4795397"/>
                  <a:pt x="4469710" y="4795397"/>
                </a:cubicBezTo>
                <a:cubicBezTo>
                  <a:pt x="4283473" y="4768456"/>
                  <a:pt x="4097234" y="4741516"/>
                  <a:pt x="3910997" y="4714575"/>
                </a:cubicBezTo>
                <a:cubicBezTo>
                  <a:pt x="3724758" y="4687635"/>
                  <a:pt x="3511915" y="4660694"/>
                  <a:pt x="3325677" y="4633754"/>
                </a:cubicBezTo>
                <a:cubicBezTo>
                  <a:pt x="3112834" y="4579873"/>
                  <a:pt x="2926596" y="4525992"/>
                  <a:pt x="2713753" y="4499052"/>
                </a:cubicBezTo>
                <a:cubicBezTo>
                  <a:pt x="2607331" y="4472111"/>
                  <a:pt x="2474304" y="4499052"/>
                  <a:pt x="2394488" y="4445171"/>
                </a:cubicBezTo>
                <a:cubicBezTo>
                  <a:pt x="2314672" y="4418231"/>
                  <a:pt x="2261461" y="4418231"/>
                  <a:pt x="2181644" y="4445171"/>
                </a:cubicBezTo>
                <a:cubicBezTo>
                  <a:pt x="2181644" y="4418231"/>
                  <a:pt x="2181644" y="4391290"/>
                  <a:pt x="2181644" y="4364350"/>
                </a:cubicBezTo>
                <a:cubicBezTo>
                  <a:pt x="2048617" y="4310469"/>
                  <a:pt x="1915590" y="4229648"/>
                  <a:pt x="1782563" y="4337409"/>
                </a:cubicBezTo>
                <a:cubicBezTo>
                  <a:pt x="1596325" y="4148826"/>
                  <a:pt x="1356877" y="4256588"/>
                  <a:pt x="1170639" y="4202707"/>
                </a:cubicBezTo>
                <a:cubicBezTo>
                  <a:pt x="1197244" y="4175767"/>
                  <a:pt x="1250455" y="4175767"/>
                  <a:pt x="1277060" y="4148826"/>
                </a:cubicBezTo>
                <a:cubicBezTo>
                  <a:pt x="1277060" y="4148826"/>
                  <a:pt x="1277060" y="4121886"/>
                  <a:pt x="1277060" y="4121886"/>
                </a:cubicBezTo>
                <a:cubicBezTo>
                  <a:pt x="1223849" y="4121886"/>
                  <a:pt x="1170639" y="4121886"/>
                  <a:pt x="1117428" y="4121886"/>
                </a:cubicBezTo>
                <a:cubicBezTo>
                  <a:pt x="1011006" y="4094945"/>
                  <a:pt x="931190" y="4068005"/>
                  <a:pt x="877979" y="3987184"/>
                </a:cubicBezTo>
                <a:cubicBezTo>
                  <a:pt x="851374" y="3960243"/>
                  <a:pt x="771557" y="3960243"/>
                  <a:pt x="718347" y="3933303"/>
                </a:cubicBezTo>
                <a:cubicBezTo>
                  <a:pt x="691741" y="3879422"/>
                  <a:pt x="718347" y="3825541"/>
                  <a:pt x="798163" y="3879422"/>
                </a:cubicBezTo>
                <a:cubicBezTo>
                  <a:pt x="851374" y="3879422"/>
                  <a:pt x="877979" y="3933303"/>
                  <a:pt x="931190" y="3933303"/>
                </a:cubicBezTo>
                <a:cubicBezTo>
                  <a:pt x="984401" y="3933303"/>
                  <a:pt x="1064217" y="3933303"/>
                  <a:pt x="1144033" y="3933303"/>
                </a:cubicBezTo>
                <a:cubicBezTo>
                  <a:pt x="1277060" y="3960243"/>
                  <a:pt x="1383482" y="3987184"/>
                  <a:pt x="1489903" y="4014124"/>
                </a:cubicBezTo>
                <a:cubicBezTo>
                  <a:pt x="1543114" y="4014124"/>
                  <a:pt x="1622931" y="3987184"/>
                  <a:pt x="1676142" y="4068005"/>
                </a:cubicBezTo>
                <a:cubicBezTo>
                  <a:pt x="1676142" y="4068005"/>
                  <a:pt x="1702747" y="4068005"/>
                  <a:pt x="1702747" y="4068005"/>
                </a:cubicBezTo>
                <a:cubicBezTo>
                  <a:pt x="1755958" y="3933303"/>
                  <a:pt x="1835774" y="4014124"/>
                  <a:pt x="1888985" y="4014124"/>
                </a:cubicBezTo>
                <a:cubicBezTo>
                  <a:pt x="2075223" y="4068005"/>
                  <a:pt x="2288066" y="4094945"/>
                  <a:pt x="2474304" y="4148826"/>
                </a:cubicBezTo>
                <a:cubicBezTo>
                  <a:pt x="2527515" y="4148826"/>
                  <a:pt x="2607331" y="4202707"/>
                  <a:pt x="2660542" y="4121886"/>
                </a:cubicBezTo>
                <a:cubicBezTo>
                  <a:pt x="2687147" y="4094945"/>
                  <a:pt x="2687147" y="4068005"/>
                  <a:pt x="2687147" y="4041064"/>
                </a:cubicBezTo>
                <a:cubicBezTo>
                  <a:pt x="4709159" y="4445171"/>
                  <a:pt x="6757776" y="4499052"/>
                  <a:pt x="8806393" y="4256588"/>
                </a:cubicBezTo>
                <a:cubicBezTo>
                  <a:pt x="7928414" y="4256588"/>
                  <a:pt x="7050436" y="4310469"/>
                  <a:pt x="6172457" y="4310469"/>
                </a:cubicBezTo>
                <a:cubicBezTo>
                  <a:pt x="5294478" y="4310469"/>
                  <a:pt x="4416499" y="4256588"/>
                  <a:pt x="3565126" y="4068005"/>
                </a:cubicBezTo>
                <a:cubicBezTo>
                  <a:pt x="2740358" y="3933303"/>
                  <a:pt x="1888985" y="3852481"/>
                  <a:pt x="1090822" y="3556137"/>
                </a:cubicBezTo>
                <a:cubicBezTo>
                  <a:pt x="1117428" y="3529196"/>
                  <a:pt x="1117428" y="3502256"/>
                  <a:pt x="1144033" y="3502256"/>
                </a:cubicBezTo>
                <a:cubicBezTo>
                  <a:pt x="984401" y="3367554"/>
                  <a:pt x="984401" y="3367554"/>
                  <a:pt x="877979" y="3529196"/>
                </a:cubicBezTo>
                <a:cubicBezTo>
                  <a:pt x="904584" y="3367554"/>
                  <a:pt x="824768" y="3313673"/>
                  <a:pt x="691741" y="3313673"/>
                </a:cubicBezTo>
                <a:cubicBezTo>
                  <a:pt x="691741" y="3286732"/>
                  <a:pt x="691741" y="3259792"/>
                  <a:pt x="718347" y="3232852"/>
                </a:cubicBezTo>
                <a:cubicBezTo>
                  <a:pt x="691741" y="3232852"/>
                  <a:pt x="665136" y="3232852"/>
                  <a:pt x="665136" y="3232852"/>
                </a:cubicBezTo>
                <a:cubicBezTo>
                  <a:pt x="558714" y="3205911"/>
                  <a:pt x="452292" y="3286732"/>
                  <a:pt x="372476" y="3152030"/>
                </a:cubicBezTo>
                <a:cubicBezTo>
                  <a:pt x="345871" y="3098149"/>
                  <a:pt x="186238" y="3125090"/>
                  <a:pt x="133027" y="3017328"/>
                </a:cubicBezTo>
                <a:cubicBezTo>
                  <a:pt x="133027" y="3017328"/>
                  <a:pt x="53211" y="3044269"/>
                  <a:pt x="0" y="3044269"/>
                </a:cubicBezTo>
                <a:cubicBezTo>
                  <a:pt x="0" y="2963447"/>
                  <a:pt x="26606" y="2855686"/>
                  <a:pt x="133027" y="2855686"/>
                </a:cubicBezTo>
                <a:cubicBezTo>
                  <a:pt x="159633" y="2828745"/>
                  <a:pt x="212844" y="2882626"/>
                  <a:pt x="266055" y="2909566"/>
                </a:cubicBezTo>
                <a:cubicBezTo>
                  <a:pt x="266055" y="2882626"/>
                  <a:pt x="266055" y="2855686"/>
                  <a:pt x="292660" y="2774864"/>
                </a:cubicBezTo>
                <a:cubicBezTo>
                  <a:pt x="372476" y="2747924"/>
                  <a:pt x="372476" y="3017328"/>
                  <a:pt x="505503" y="2855686"/>
                </a:cubicBezTo>
                <a:cubicBezTo>
                  <a:pt x="665136" y="2936507"/>
                  <a:pt x="1436693" y="3044269"/>
                  <a:pt x="1729352" y="2936507"/>
                </a:cubicBezTo>
                <a:cubicBezTo>
                  <a:pt x="1649536" y="2909566"/>
                  <a:pt x="1622931" y="2882626"/>
                  <a:pt x="1569720" y="2882626"/>
                </a:cubicBezTo>
                <a:cubicBezTo>
                  <a:pt x="1277060" y="2855686"/>
                  <a:pt x="1064217" y="2667103"/>
                  <a:pt x="824768" y="2586281"/>
                </a:cubicBezTo>
                <a:cubicBezTo>
                  <a:pt x="851374" y="2532400"/>
                  <a:pt x="904584" y="2532400"/>
                  <a:pt x="931190" y="2505460"/>
                </a:cubicBezTo>
                <a:cubicBezTo>
                  <a:pt x="931190" y="2505460"/>
                  <a:pt x="931190" y="2505460"/>
                  <a:pt x="931190" y="2532400"/>
                </a:cubicBezTo>
                <a:cubicBezTo>
                  <a:pt x="1064217" y="2559341"/>
                  <a:pt x="1223849" y="2586281"/>
                  <a:pt x="1383482" y="2613222"/>
                </a:cubicBezTo>
                <a:cubicBezTo>
                  <a:pt x="1436693" y="2640162"/>
                  <a:pt x="1489903" y="2640162"/>
                  <a:pt x="1543114" y="2667103"/>
                </a:cubicBezTo>
                <a:cubicBezTo>
                  <a:pt x="1543114" y="2505460"/>
                  <a:pt x="1356877" y="2586281"/>
                  <a:pt x="1303666" y="2451579"/>
                </a:cubicBezTo>
                <a:cubicBezTo>
                  <a:pt x="1356877" y="2451579"/>
                  <a:pt x="1383482" y="2424639"/>
                  <a:pt x="1436693" y="2424639"/>
                </a:cubicBezTo>
                <a:cubicBezTo>
                  <a:pt x="1596325" y="2424639"/>
                  <a:pt x="1782563" y="2451579"/>
                  <a:pt x="1968801" y="2478520"/>
                </a:cubicBezTo>
                <a:cubicBezTo>
                  <a:pt x="2128434" y="2451579"/>
                  <a:pt x="2261461" y="2559341"/>
                  <a:pt x="2421093" y="2532400"/>
                </a:cubicBezTo>
                <a:cubicBezTo>
                  <a:pt x="2500909" y="2532400"/>
                  <a:pt x="2607331" y="2559341"/>
                  <a:pt x="2687147" y="2532400"/>
                </a:cubicBezTo>
                <a:cubicBezTo>
                  <a:pt x="2793569" y="2478520"/>
                  <a:pt x="2873385" y="2559341"/>
                  <a:pt x="2979807" y="2559341"/>
                </a:cubicBezTo>
                <a:cubicBezTo>
                  <a:pt x="3006412" y="2559341"/>
                  <a:pt x="3033018" y="2559341"/>
                  <a:pt x="3086229" y="2559341"/>
                </a:cubicBezTo>
                <a:cubicBezTo>
                  <a:pt x="3059623" y="2505460"/>
                  <a:pt x="3033018" y="2505460"/>
                  <a:pt x="3006412" y="2478520"/>
                </a:cubicBezTo>
                <a:cubicBezTo>
                  <a:pt x="3033018" y="2478520"/>
                  <a:pt x="3033018" y="2478520"/>
                  <a:pt x="3033018" y="2451579"/>
                </a:cubicBezTo>
                <a:cubicBezTo>
                  <a:pt x="3112834" y="2505460"/>
                  <a:pt x="3192650" y="2613222"/>
                  <a:pt x="3245861" y="2586281"/>
                </a:cubicBezTo>
                <a:cubicBezTo>
                  <a:pt x="3378888" y="2532400"/>
                  <a:pt x="3458704" y="2667103"/>
                  <a:pt x="3565126" y="2640162"/>
                </a:cubicBezTo>
                <a:cubicBezTo>
                  <a:pt x="3671548" y="2613222"/>
                  <a:pt x="3777969" y="2586281"/>
                  <a:pt x="3857786" y="2586281"/>
                </a:cubicBezTo>
                <a:cubicBezTo>
                  <a:pt x="3884391" y="2613222"/>
                  <a:pt x="3884391" y="2640162"/>
                  <a:pt x="3910997" y="2667103"/>
                </a:cubicBezTo>
                <a:cubicBezTo>
                  <a:pt x="3910997" y="2667103"/>
                  <a:pt x="3910997" y="2667103"/>
                  <a:pt x="3937602" y="2667103"/>
                </a:cubicBezTo>
                <a:cubicBezTo>
                  <a:pt x="3910997" y="2640162"/>
                  <a:pt x="3910997" y="2613222"/>
                  <a:pt x="3910997" y="2559341"/>
                </a:cubicBezTo>
                <a:cubicBezTo>
                  <a:pt x="3937602" y="2586281"/>
                  <a:pt x="3937602" y="2586281"/>
                  <a:pt x="3937602" y="2586281"/>
                </a:cubicBezTo>
                <a:cubicBezTo>
                  <a:pt x="3990813" y="2667103"/>
                  <a:pt x="3990813" y="2667103"/>
                  <a:pt x="4097234" y="2613222"/>
                </a:cubicBezTo>
                <a:cubicBezTo>
                  <a:pt x="4123840" y="2613222"/>
                  <a:pt x="4177051" y="2640162"/>
                  <a:pt x="4230261" y="2667103"/>
                </a:cubicBezTo>
                <a:cubicBezTo>
                  <a:pt x="4283473" y="2667103"/>
                  <a:pt x="4336684" y="2720983"/>
                  <a:pt x="4416499" y="2720983"/>
                </a:cubicBezTo>
                <a:cubicBezTo>
                  <a:pt x="4443105" y="2720983"/>
                  <a:pt x="4469710" y="2667103"/>
                  <a:pt x="4522921" y="2667103"/>
                </a:cubicBezTo>
                <a:cubicBezTo>
                  <a:pt x="4522921" y="2720983"/>
                  <a:pt x="4576132" y="2720983"/>
                  <a:pt x="4602737" y="2640162"/>
                </a:cubicBezTo>
                <a:cubicBezTo>
                  <a:pt x="4602737" y="2667103"/>
                  <a:pt x="4629343" y="2694043"/>
                  <a:pt x="4629343" y="2747924"/>
                </a:cubicBezTo>
                <a:cubicBezTo>
                  <a:pt x="4655948" y="2747924"/>
                  <a:pt x="4682553" y="2720983"/>
                  <a:pt x="4735764" y="2720983"/>
                </a:cubicBezTo>
                <a:cubicBezTo>
                  <a:pt x="4709159" y="2694043"/>
                  <a:pt x="4682553" y="2667103"/>
                  <a:pt x="4655948" y="2667103"/>
                </a:cubicBezTo>
                <a:cubicBezTo>
                  <a:pt x="4682553" y="2640162"/>
                  <a:pt x="4709159" y="2613222"/>
                  <a:pt x="4735764" y="2586281"/>
                </a:cubicBezTo>
                <a:cubicBezTo>
                  <a:pt x="4469710" y="2559341"/>
                  <a:pt x="4230261" y="2532400"/>
                  <a:pt x="3964207" y="2505460"/>
                </a:cubicBezTo>
                <a:cubicBezTo>
                  <a:pt x="3910997" y="2478520"/>
                  <a:pt x="3857786" y="2478520"/>
                  <a:pt x="3804575" y="2451579"/>
                </a:cubicBezTo>
                <a:cubicBezTo>
                  <a:pt x="3751364" y="2424639"/>
                  <a:pt x="3698153" y="2424639"/>
                  <a:pt x="3618337" y="2397698"/>
                </a:cubicBezTo>
                <a:cubicBezTo>
                  <a:pt x="3591732" y="2397698"/>
                  <a:pt x="3565126" y="2424639"/>
                  <a:pt x="3485310" y="2478520"/>
                </a:cubicBezTo>
                <a:cubicBezTo>
                  <a:pt x="3511915" y="2397698"/>
                  <a:pt x="3538521" y="2370758"/>
                  <a:pt x="3538521" y="2370758"/>
                </a:cubicBezTo>
                <a:cubicBezTo>
                  <a:pt x="3405494" y="2289937"/>
                  <a:pt x="3272467" y="2262996"/>
                  <a:pt x="3166045" y="2424639"/>
                </a:cubicBezTo>
                <a:cubicBezTo>
                  <a:pt x="3139439" y="2343817"/>
                  <a:pt x="3139439" y="2316877"/>
                  <a:pt x="3139439" y="2262996"/>
                </a:cubicBezTo>
                <a:cubicBezTo>
                  <a:pt x="3006412" y="2289937"/>
                  <a:pt x="2899990" y="2262996"/>
                  <a:pt x="2793569" y="2182175"/>
                </a:cubicBezTo>
                <a:cubicBezTo>
                  <a:pt x="2740358" y="2155235"/>
                  <a:pt x="2633936" y="2182175"/>
                  <a:pt x="2554120" y="2182175"/>
                </a:cubicBezTo>
                <a:cubicBezTo>
                  <a:pt x="2367882" y="2128294"/>
                  <a:pt x="2181644" y="2101354"/>
                  <a:pt x="1995407" y="2047473"/>
                </a:cubicBezTo>
                <a:cubicBezTo>
                  <a:pt x="1942196" y="2047473"/>
                  <a:pt x="1915590" y="2020532"/>
                  <a:pt x="1888985" y="1966652"/>
                </a:cubicBezTo>
                <a:cubicBezTo>
                  <a:pt x="1809168" y="2047473"/>
                  <a:pt x="1729352" y="2047473"/>
                  <a:pt x="1649536" y="1939711"/>
                </a:cubicBezTo>
                <a:cubicBezTo>
                  <a:pt x="1649536" y="1912771"/>
                  <a:pt x="1569720" y="1805009"/>
                  <a:pt x="1516509" y="1912771"/>
                </a:cubicBezTo>
                <a:cubicBezTo>
                  <a:pt x="1516509" y="1939711"/>
                  <a:pt x="1436693" y="1912771"/>
                  <a:pt x="1410087" y="1912771"/>
                </a:cubicBezTo>
                <a:cubicBezTo>
                  <a:pt x="1277060" y="1858890"/>
                  <a:pt x="1170639" y="1831949"/>
                  <a:pt x="1037612" y="1805009"/>
                </a:cubicBezTo>
                <a:cubicBezTo>
                  <a:pt x="984401" y="1778068"/>
                  <a:pt x="931190" y="1805009"/>
                  <a:pt x="877979" y="1805009"/>
                </a:cubicBezTo>
                <a:cubicBezTo>
                  <a:pt x="877979" y="1778068"/>
                  <a:pt x="904584" y="1751128"/>
                  <a:pt x="904584" y="1751128"/>
                </a:cubicBezTo>
                <a:cubicBezTo>
                  <a:pt x="851374" y="1697247"/>
                  <a:pt x="798163" y="1670307"/>
                  <a:pt x="744952" y="1616426"/>
                </a:cubicBezTo>
                <a:cubicBezTo>
                  <a:pt x="718347" y="1589485"/>
                  <a:pt x="691741" y="1562545"/>
                  <a:pt x="665136" y="1508664"/>
                </a:cubicBezTo>
                <a:cubicBezTo>
                  <a:pt x="638530" y="1508664"/>
                  <a:pt x="638530" y="1535605"/>
                  <a:pt x="585319" y="1535605"/>
                </a:cubicBezTo>
                <a:cubicBezTo>
                  <a:pt x="585319" y="1481724"/>
                  <a:pt x="585319" y="1454783"/>
                  <a:pt x="585319" y="1427843"/>
                </a:cubicBezTo>
                <a:cubicBezTo>
                  <a:pt x="718347" y="1427843"/>
                  <a:pt x="851374" y="1454783"/>
                  <a:pt x="984401" y="1454783"/>
                </a:cubicBezTo>
                <a:cubicBezTo>
                  <a:pt x="957795" y="1373962"/>
                  <a:pt x="931190" y="1320081"/>
                  <a:pt x="904584" y="1239260"/>
                </a:cubicBezTo>
                <a:cubicBezTo>
                  <a:pt x="718347" y="1293141"/>
                  <a:pt x="718347" y="996796"/>
                  <a:pt x="532109" y="996796"/>
                </a:cubicBezTo>
                <a:cubicBezTo>
                  <a:pt x="532109" y="942915"/>
                  <a:pt x="505503" y="889034"/>
                  <a:pt x="505503" y="835153"/>
                </a:cubicBezTo>
                <a:cubicBezTo>
                  <a:pt x="532109" y="835153"/>
                  <a:pt x="585319" y="808213"/>
                  <a:pt x="638530" y="835153"/>
                </a:cubicBezTo>
                <a:cubicBezTo>
                  <a:pt x="665136" y="835153"/>
                  <a:pt x="744952" y="808213"/>
                  <a:pt x="718347" y="889034"/>
                </a:cubicBezTo>
                <a:cubicBezTo>
                  <a:pt x="744952" y="889034"/>
                  <a:pt x="798163" y="915975"/>
                  <a:pt x="824768" y="915975"/>
                </a:cubicBezTo>
                <a:cubicBezTo>
                  <a:pt x="877979" y="808213"/>
                  <a:pt x="904584" y="862094"/>
                  <a:pt x="957795" y="915975"/>
                </a:cubicBezTo>
                <a:cubicBezTo>
                  <a:pt x="984401" y="942915"/>
                  <a:pt x="1011006" y="969856"/>
                  <a:pt x="1064217" y="996796"/>
                </a:cubicBezTo>
                <a:cubicBezTo>
                  <a:pt x="1144033" y="1077617"/>
                  <a:pt x="1144033" y="969856"/>
                  <a:pt x="1144033" y="942915"/>
                </a:cubicBezTo>
                <a:cubicBezTo>
                  <a:pt x="1197244" y="942915"/>
                  <a:pt x="1250455" y="969856"/>
                  <a:pt x="1303666" y="969856"/>
                </a:cubicBezTo>
                <a:cubicBezTo>
                  <a:pt x="1330271" y="969856"/>
                  <a:pt x="1383482" y="942915"/>
                  <a:pt x="1436693" y="915975"/>
                </a:cubicBezTo>
                <a:cubicBezTo>
                  <a:pt x="1489903" y="942915"/>
                  <a:pt x="1569720" y="1023736"/>
                  <a:pt x="1649536" y="1077617"/>
                </a:cubicBezTo>
                <a:cubicBezTo>
                  <a:pt x="1676142" y="1050677"/>
                  <a:pt x="1676142" y="1050677"/>
                  <a:pt x="1676142" y="1050677"/>
                </a:cubicBezTo>
                <a:cubicBezTo>
                  <a:pt x="1676142" y="1023736"/>
                  <a:pt x="1649536" y="996796"/>
                  <a:pt x="1649536" y="969856"/>
                </a:cubicBezTo>
                <a:cubicBezTo>
                  <a:pt x="1755958" y="969856"/>
                  <a:pt x="1676142" y="727392"/>
                  <a:pt x="1809168" y="835153"/>
                </a:cubicBezTo>
                <a:cubicBezTo>
                  <a:pt x="1862379" y="862094"/>
                  <a:pt x="1888985" y="915975"/>
                  <a:pt x="1915590" y="942915"/>
                </a:cubicBezTo>
                <a:cubicBezTo>
                  <a:pt x="2048617" y="996796"/>
                  <a:pt x="2208250" y="1050677"/>
                  <a:pt x="2341277" y="1131498"/>
                </a:cubicBezTo>
                <a:cubicBezTo>
                  <a:pt x="2394488" y="1158438"/>
                  <a:pt x="2447699" y="1212319"/>
                  <a:pt x="2500909" y="1239260"/>
                </a:cubicBezTo>
                <a:cubicBezTo>
                  <a:pt x="2554120" y="1212319"/>
                  <a:pt x="2607331" y="1212319"/>
                  <a:pt x="2660542" y="1212319"/>
                </a:cubicBezTo>
                <a:cubicBezTo>
                  <a:pt x="2740358" y="1212319"/>
                  <a:pt x="2793569" y="1212319"/>
                  <a:pt x="2899990" y="1212319"/>
                </a:cubicBezTo>
                <a:cubicBezTo>
                  <a:pt x="2846780" y="996796"/>
                  <a:pt x="2394488" y="808213"/>
                  <a:pt x="2288066" y="915975"/>
                </a:cubicBezTo>
                <a:cubicBezTo>
                  <a:pt x="2288066" y="781273"/>
                  <a:pt x="2181644" y="808213"/>
                  <a:pt x="2128434" y="781273"/>
                </a:cubicBezTo>
                <a:cubicBezTo>
                  <a:pt x="1968801" y="700451"/>
                  <a:pt x="1809168" y="619630"/>
                  <a:pt x="1649536" y="538809"/>
                </a:cubicBezTo>
                <a:cubicBezTo>
                  <a:pt x="1702747" y="457987"/>
                  <a:pt x="1755958" y="457987"/>
                  <a:pt x="1835774" y="511868"/>
                </a:cubicBezTo>
                <a:cubicBezTo>
                  <a:pt x="1915590" y="565749"/>
                  <a:pt x="2022012" y="565749"/>
                  <a:pt x="2101828" y="592690"/>
                </a:cubicBezTo>
                <a:cubicBezTo>
                  <a:pt x="2181644" y="619630"/>
                  <a:pt x="2261461" y="619630"/>
                  <a:pt x="2288066" y="700451"/>
                </a:cubicBezTo>
                <a:cubicBezTo>
                  <a:pt x="2394488" y="700451"/>
                  <a:pt x="2474304" y="727392"/>
                  <a:pt x="2580726" y="727392"/>
                </a:cubicBezTo>
                <a:cubicBezTo>
                  <a:pt x="2580726" y="727392"/>
                  <a:pt x="2580726" y="700451"/>
                  <a:pt x="2580726" y="700451"/>
                </a:cubicBezTo>
                <a:cubicBezTo>
                  <a:pt x="2554120" y="673511"/>
                  <a:pt x="2527515" y="646570"/>
                  <a:pt x="2500909" y="646570"/>
                </a:cubicBezTo>
                <a:cubicBezTo>
                  <a:pt x="2500909" y="619630"/>
                  <a:pt x="2500909" y="619630"/>
                  <a:pt x="2500909" y="619630"/>
                </a:cubicBezTo>
                <a:cubicBezTo>
                  <a:pt x="2580726" y="646570"/>
                  <a:pt x="2687147" y="646570"/>
                  <a:pt x="2793569" y="673511"/>
                </a:cubicBezTo>
                <a:cubicBezTo>
                  <a:pt x="2846780" y="592690"/>
                  <a:pt x="2953202" y="619630"/>
                  <a:pt x="3086229" y="646570"/>
                </a:cubicBezTo>
                <a:cubicBezTo>
                  <a:pt x="3219256" y="700451"/>
                  <a:pt x="3352283" y="700451"/>
                  <a:pt x="3485310" y="835153"/>
                </a:cubicBezTo>
                <a:cubicBezTo>
                  <a:pt x="3511915" y="862094"/>
                  <a:pt x="3591732" y="835153"/>
                  <a:pt x="3644942" y="862094"/>
                </a:cubicBezTo>
                <a:cubicBezTo>
                  <a:pt x="3751364" y="862094"/>
                  <a:pt x="3884391" y="889034"/>
                  <a:pt x="3990813" y="889034"/>
                </a:cubicBezTo>
                <a:cubicBezTo>
                  <a:pt x="3990813" y="889034"/>
                  <a:pt x="4017418" y="915975"/>
                  <a:pt x="4017418" y="915975"/>
                </a:cubicBezTo>
                <a:cubicBezTo>
                  <a:pt x="4097234" y="889034"/>
                  <a:pt x="4177051" y="889034"/>
                  <a:pt x="4256867" y="942915"/>
                </a:cubicBezTo>
                <a:cubicBezTo>
                  <a:pt x="4336684" y="969856"/>
                  <a:pt x="4416499" y="996796"/>
                  <a:pt x="4522921" y="996796"/>
                </a:cubicBezTo>
                <a:cubicBezTo>
                  <a:pt x="4522921" y="996796"/>
                  <a:pt x="4522921" y="969856"/>
                  <a:pt x="4522921" y="942915"/>
                </a:cubicBezTo>
                <a:cubicBezTo>
                  <a:pt x="4443105" y="942915"/>
                  <a:pt x="4363288" y="915975"/>
                  <a:pt x="4283473" y="915975"/>
                </a:cubicBezTo>
                <a:cubicBezTo>
                  <a:pt x="4256867" y="889034"/>
                  <a:pt x="4230261" y="862094"/>
                  <a:pt x="4177051" y="862094"/>
                </a:cubicBezTo>
                <a:cubicBezTo>
                  <a:pt x="4123840" y="835153"/>
                  <a:pt x="4070629" y="835153"/>
                  <a:pt x="3990813" y="808213"/>
                </a:cubicBezTo>
                <a:cubicBezTo>
                  <a:pt x="3990813" y="808213"/>
                  <a:pt x="3964207" y="781273"/>
                  <a:pt x="3937602" y="754332"/>
                </a:cubicBezTo>
                <a:cubicBezTo>
                  <a:pt x="4310078" y="835153"/>
                  <a:pt x="4655948" y="942915"/>
                  <a:pt x="5001818" y="942915"/>
                </a:cubicBezTo>
                <a:cubicBezTo>
                  <a:pt x="4975213" y="915975"/>
                  <a:pt x="4948608" y="915975"/>
                  <a:pt x="4895397" y="889034"/>
                </a:cubicBezTo>
                <a:cubicBezTo>
                  <a:pt x="4975213" y="862094"/>
                  <a:pt x="5028424" y="862094"/>
                  <a:pt x="5108241" y="835153"/>
                </a:cubicBezTo>
                <a:cubicBezTo>
                  <a:pt x="5134846" y="889034"/>
                  <a:pt x="5161451" y="969856"/>
                  <a:pt x="5214662" y="1050677"/>
                </a:cubicBezTo>
                <a:cubicBezTo>
                  <a:pt x="5241267" y="996796"/>
                  <a:pt x="5294478" y="969856"/>
                  <a:pt x="5321083" y="915975"/>
                </a:cubicBezTo>
                <a:cubicBezTo>
                  <a:pt x="5427506" y="1050677"/>
                  <a:pt x="5613743" y="1104558"/>
                  <a:pt x="5720165" y="1023736"/>
                </a:cubicBezTo>
                <a:cubicBezTo>
                  <a:pt x="5720165" y="1050677"/>
                  <a:pt x="5720165" y="1077617"/>
                  <a:pt x="5720165" y="1077617"/>
                </a:cubicBezTo>
                <a:cubicBezTo>
                  <a:pt x="5906403" y="1023736"/>
                  <a:pt x="6066035" y="1104558"/>
                  <a:pt x="6225668" y="1077617"/>
                </a:cubicBezTo>
                <a:cubicBezTo>
                  <a:pt x="6225668" y="1212319"/>
                  <a:pt x="6225668" y="1212319"/>
                  <a:pt x="6358695" y="1131498"/>
                </a:cubicBezTo>
                <a:cubicBezTo>
                  <a:pt x="6385301" y="1104558"/>
                  <a:pt x="6438511" y="1077617"/>
                  <a:pt x="6491722" y="1104558"/>
                </a:cubicBezTo>
                <a:cubicBezTo>
                  <a:pt x="6571538" y="1104558"/>
                  <a:pt x="6624749" y="1131498"/>
                  <a:pt x="6677960" y="1050677"/>
                </a:cubicBezTo>
                <a:cubicBezTo>
                  <a:pt x="6677960" y="1023736"/>
                  <a:pt x="6757776" y="1023736"/>
                  <a:pt x="6810987" y="1023736"/>
                </a:cubicBezTo>
                <a:cubicBezTo>
                  <a:pt x="6784382" y="1050677"/>
                  <a:pt x="6757776" y="1077617"/>
                  <a:pt x="6704566" y="1104558"/>
                </a:cubicBezTo>
                <a:cubicBezTo>
                  <a:pt x="6810987" y="1131498"/>
                  <a:pt x="6890803" y="1131498"/>
                  <a:pt x="6970620" y="1131498"/>
                </a:cubicBezTo>
                <a:cubicBezTo>
                  <a:pt x="6970620" y="1131498"/>
                  <a:pt x="6970620" y="1104558"/>
                  <a:pt x="6970620" y="1104558"/>
                </a:cubicBezTo>
                <a:cubicBezTo>
                  <a:pt x="6944014" y="1077617"/>
                  <a:pt x="6890803" y="1077617"/>
                  <a:pt x="6864198" y="1077617"/>
                </a:cubicBezTo>
                <a:cubicBezTo>
                  <a:pt x="6864198" y="889034"/>
                  <a:pt x="7023831" y="969856"/>
                  <a:pt x="7103646" y="942915"/>
                </a:cubicBezTo>
                <a:cubicBezTo>
                  <a:pt x="7183463" y="942915"/>
                  <a:pt x="7289885" y="969856"/>
                  <a:pt x="7369701" y="996796"/>
                </a:cubicBezTo>
                <a:cubicBezTo>
                  <a:pt x="7396306" y="996796"/>
                  <a:pt x="7396306" y="996796"/>
                  <a:pt x="7422911" y="996796"/>
                </a:cubicBezTo>
                <a:cubicBezTo>
                  <a:pt x="7449517" y="1158438"/>
                  <a:pt x="7555939" y="1077617"/>
                  <a:pt x="7662360" y="1023736"/>
                </a:cubicBezTo>
                <a:cubicBezTo>
                  <a:pt x="7635755" y="1104558"/>
                  <a:pt x="7635755" y="1131498"/>
                  <a:pt x="7609150" y="1158438"/>
                </a:cubicBezTo>
                <a:cubicBezTo>
                  <a:pt x="7635755" y="1185379"/>
                  <a:pt x="7662360" y="1212319"/>
                  <a:pt x="7688966" y="1266200"/>
                </a:cubicBezTo>
                <a:cubicBezTo>
                  <a:pt x="7715571" y="1212319"/>
                  <a:pt x="7715571" y="1131498"/>
                  <a:pt x="7742177" y="1131498"/>
                </a:cubicBezTo>
                <a:cubicBezTo>
                  <a:pt x="7848599" y="1104558"/>
                  <a:pt x="7955020" y="1104558"/>
                  <a:pt x="8061442" y="1104558"/>
                </a:cubicBezTo>
                <a:cubicBezTo>
                  <a:pt x="8088047" y="1104558"/>
                  <a:pt x="8088047" y="1131498"/>
                  <a:pt x="8114653" y="1131498"/>
                </a:cubicBezTo>
                <a:cubicBezTo>
                  <a:pt x="8221074" y="1131498"/>
                  <a:pt x="8354101" y="1131498"/>
                  <a:pt x="8460522" y="1131498"/>
                </a:cubicBezTo>
                <a:cubicBezTo>
                  <a:pt x="8566944" y="1131498"/>
                  <a:pt x="8673367" y="1131498"/>
                  <a:pt x="8779787" y="1131498"/>
                </a:cubicBezTo>
                <a:cubicBezTo>
                  <a:pt x="8859604" y="1131498"/>
                  <a:pt x="8912814" y="1131498"/>
                  <a:pt x="8992631" y="1131498"/>
                </a:cubicBezTo>
                <a:cubicBezTo>
                  <a:pt x="9178869" y="1131498"/>
                  <a:pt x="9365106" y="1239260"/>
                  <a:pt x="9498134" y="1212319"/>
                </a:cubicBezTo>
                <a:cubicBezTo>
                  <a:pt x="9684371" y="1158438"/>
                  <a:pt x="9817399" y="1185379"/>
                  <a:pt x="9977031" y="1158438"/>
                </a:cubicBezTo>
                <a:cubicBezTo>
                  <a:pt x="10083453" y="1104558"/>
                  <a:pt x="10216480" y="1104558"/>
                  <a:pt x="10322901" y="1077617"/>
                </a:cubicBezTo>
                <a:cubicBezTo>
                  <a:pt x="10322901" y="1104558"/>
                  <a:pt x="10349507" y="1131498"/>
                  <a:pt x="10349507" y="1131498"/>
                </a:cubicBezTo>
                <a:cubicBezTo>
                  <a:pt x="10402718" y="1131498"/>
                  <a:pt x="10455929" y="1158438"/>
                  <a:pt x="10482534" y="1131498"/>
                </a:cubicBezTo>
                <a:cubicBezTo>
                  <a:pt x="10509139" y="1131498"/>
                  <a:pt x="10562350" y="1104558"/>
                  <a:pt x="10562350" y="1104558"/>
                </a:cubicBezTo>
                <a:cubicBezTo>
                  <a:pt x="10668772" y="1212319"/>
                  <a:pt x="10775194" y="1104558"/>
                  <a:pt x="10908221" y="1131498"/>
                </a:cubicBezTo>
                <a:cubicBezTo>
                  <a:pt x="11041248" y="1158438"/>
                  <a:pt x="11174275" y="1131498"/>
                  <a:pt x="11333907" y="1131498"/>
                </a:cubicBezTo>
                <a:cubicBezTo>
                  <a:pt x="11413724" y="1104558"/>
                  <a:pt x="11466934" y="1131498"/>
                  <a:pt x="11546751" y="1131498"/>
                </a:cubicBezTo>
                <a:cubicBezTo>
                  <a:pt x="11546751" y="1131498"/>
                  <a:pt x="11573356" y="1131498"/>
                  <a:pt x="11573356" y="1104558"/>
                </a:cubicBezTo>
                <a:cubicBezTo>
                  <a:pt x="11679778" y="996796"/>
                  <a:pt x="11839410" y="1050677"/>
                  <a:pt x="11999043" y="996796"/>
                </a:cubicBezTo>
                <a:cubicBezTo>
                  <a:pt x="11972437" y="1050677"/>
                  <a:pt x="11972437" y="1077617"/>
                  <a:pt x="11945832" y="1131498"/>
                </a:cubicBezTo>
                <a:cubicBezTo>
                  <a:pt x="11999043" y="1104558"/>
                  <a:pt x="12025648" y="1077617"/>
                  <a:pt x="12052254" y="1050677"/>
                </a:cubicBezTo>
                <a:cubicBezTo>
                  <a:pt x="12078859" y="1077617"/>
                  <a:pt x="12105464" y="1104558"/>
                  <a:pt x="12105464" y="1104558"/>
                </a:cubicBezTo>
                <a:cubicBezTo>
                  <a:pt x="12158675" y="1104558"/>
                  <a:pt x="12211886" y="1104558"/>
                  <a:pt x="12265097" y="1077617"/>
                </a:cubicBezTo>
                <a:cubicBezTo>
                  <a:pt x="12291702" y="1077617"/>
                  <a:pt x="12344913" y="1104558"/>
                  <a:pt x="12344913" y="1104558"/>
                </a:cubicBezTo>
                <a:cubicBezTo>
                  <a:pt x="12424729" y="1023736"/>
                  <a:pt x="12504546" y="969856"/>
                  <a:pt x="12637573" y="996796"/>
                </a:cubicBezTo>
                <a:cubicBezTo>
                  <a:pt x="12664178" y="1023736"/>
                  <a:pt x="12717389" y="969856"/>
                  <a:pt x="12770600" y="969856"/>
                </a:cubicBezTo>
                <a:cubicBezTo>
                  <a:pt x="12903627" y="915975"/>
                  <a:pt x="13063259" y="915975"/>
                  <a:pt x="13222892" y="889034"/>
                </a:cubicBezTo>
                <a:cubicBezTo>
                  <a:pt x="13302708" y="889034"/>
                  <a:pt x="13382524" y="808213"/>
                  <a:pt x="13435735" y="781273"/>
                </a:cubicBezTo>
                <a:cubicBezTo>
                  <a:pt x="13515551" y="754332"/>
                  <a:pt x="13568762" y="700451"/>
                  <a:pt x="13648578" y="673511"/>
                </a:cubicBezTo>
                <a:cubicBezTo>
                  <a:pt x="13621973" y="727392"/>
                  <a:pt x="13621973" y="754332"/>
                  <a:pt x="13621973" y="781273"/>
                </a:cubicBezTo>
                <a:cubicBezTo>
                  <a:pt x="13621973" y="781273"/>
                  <a:pt x="13621973" y="781273"/>
                  <a:pt x="13648578" y="781273"/>
                </a:cubicBezTo>
                <a:cubicBezTo>
                  <a:pt x="13701789" y="781273"/>
                  <a:pt x="13755000" y="781273"/>
                  <a:pt x="13808211" y="754332"/>
                </a:cubicBezTo>
                <a:cubicBezTo>
                  <a:pt x="13861422" y="727392"/>
                  <a:pt x="13914633" y="700451"/>
                  <a:pt x="13941238" y="646570"/>
                </a:cubicBezTo>
                <a:cubicBezTo>
                  <a:pt x="13994449" y="619630"/>
                  <a:pt x="14047660" y="538809"/>
                  <a:pt x="14100871" y="484928"/>
                </a:cubicBezTo>
                <a:cubicBezTo>
                  <a:pt x="14100871" y="511868"/>
                  <a:pt x="14100871" y="511868"/>
                  <a:pt x="14127476" y="511868"/>
                </a:cubicBezTo>
                <a:cubicBezTo>
                  <a:pt x="14127476" y="565749"/>
                  <a:pt x="14127476" y="592690"/>
                  <a:pt x="14127476" y="646570"/>
                </a:cubicBezTo>
                <a:cubicBezTo>
                  <a:pt x="14313714" y="511868"/>
                  <a:pt x="14526557" y="457987"/>
                  <a:pt x="14712795" y="350226"/>
                </a:cubicBezTo>
                <a:cubicBezTo>
                  <a:pt x="14872428" y="242464"/>
                  <a:pt x="15058666" y="134702"/>
                  <a:pt x="1521829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4D7513-1FB9-4C01-ADC1-8DD378BF71FA}"/>
              </a:ext>
            </a:extLst>
          </p:cNvPr>
          <p:cNvSpPr txBox="1"/>
          <p:nvPr userDrawn="1"/>
        </p:nvSpPr>
        <p:spPr>
          <a:xfrm rot="16200000">
            <a:off x="11236006" y="5582918"/>
            <a:ext cx="16042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F0F0F0"/>
                </a:solidFill>
              </a:rPr>
              <a:t>Ms. Ngoc Phan</a:t>
            </a:r>
          </a:p>
        </p:txBody>
      </p:sp>
    </p:spTree>
    <p:extLst>
      <p:ext uri="{BB962C8B-B14F-4D97-AF65-F5344CB8AC3E}">
        <p14:creationId xmlns:p14="http://schemas.microsoft.com/office/powerpoint/2010/main" val="31152627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8170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0186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4142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886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E1D87-F2CF-4E4C-B18D-974B73533B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B60F9-5551-48C5-B36B-2663D25D2E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9437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E1D87-F2CF-4E4C-B18D-974B73533B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B60F9-5551-48C5-B36B-2663D25D2E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0227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E1D87-F2CF-4E4C-B18D-974B73533B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B60F9-5551-48C5-B36B-2663D25D2E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6508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E1D87-F2CF-4E4C-B18D-974B73533B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B60F9-5551-48C5-B36B-2663D25D2E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4899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E1D87-F2CF-4E4C-B18D-974B73533B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B60F9-5551-48C5-B36B-2663D25D2E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3933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E1D87-F2CF-4E4C-B18D-974B73533B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B60F9-5551-48C5-B36B-2663D25D2E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48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2023/6/25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700" y="1"/>
            <a:ext cx="6464300" cy="68580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5727700" cy="6858001"/>
          </a:xfrm>
          <a:prstGeom prst="rect">
            <a:avLst/>
          </a:prstGeom>
        </p:spPr>
      </p:pic>
      <p:sp>
        <p:nvSpPr>
          <p:cNvPr id="13" name="图片占位符 12"/>
          <p:cNvSpPr>
            <a:spLocks noGrp="1"/>
          </p:cNvSpPr>
          <p:nvPr>
            <p:ph type="pic" sz="quarter" idx="14"/>
          </p:nvPr>
        </p:nvSpPr>
        <p:spPr>
          <a:xfrm>
            <a:off x="785860" y="1596571"/>
            <a:ext cx="4155981" cy="3964347"/>
          </a:xfrm>
          <a:custGeom>
            <a:avLst/>
            <a:gdLst>
              <a:gd name="connsiteX0" fmla="*/ 1075696 w 4155981"/>
              <a:gd name="connsiteY0" fmla="*/ 3194578 h 3964347"/>
              <a:gd name="connsiteX1" fmla="*/ 1086081 w 4155981"/>
              <a:gd name="connsiteY1" fmla="*/ 3225651 h 3964347"/>
              <a:gd name="connsiteX2" fmla="*/ 1126787 w 4155981"/>
              <a:gd name="connsiteY2" fmla="*/ 3268520 h 3964347"/>
              <a:gd name="connsiteX3" fmla="*/ 1081515 w 4155981"/>
              <a:gd name="connsiteY3" fmla="*/ 3271181 h 3964347"/>
              <a:gd name="connsiteX4" fmla="*/ 985152 w 4155981"/>
              <a:gd name="connsiteY4" fmla="*/ 3199899 h 3964347"/>
              <a:gd name="connsiteX5" fmla="*/ 995955 w 4155981"/>
              <a:gd name="connsiteY5" fmla="*/ 3271683 h 3964347"/>
              <a:gd name="connsiteX6" fmla="*/ 1053283 w 4155981"/>
              <a:gd name="connsiteY6" fmla="*/ 3462939 h 3964347"/>
              <a:gd name="connsiteX7" fmla="*/ 1058685 w 4155981"/>
              <a:gd name="connsiteY7" fmla="*/ 3498831 h 3964347"/>
              <a:gd name="connsiteX8" fmla="*/ 1059102 w 4155981"/>
              <a:gd name="connsiteY8" fmla="*/ 3539542 h 3964347"/>
              <a:gd name="connsiteX9" fmla="*/ 1080702 w 4155981"/>
              <a:gd name="connsiteY9" fmla="*/ 3597711 h 3964347"/>
              <a:gd name="connsiteX10" fmla="*/ 1125437 w 4155981"/>
              <a:gd name="connsiteY10" fmla="*/ 3517237 h 3964347"/>
              <a:gd name="connsiteX11" fmla="*/ 1120035 w 4155981"/>
              <a:gd name="connsiteY11" fmla="*/ 3481346 h 3964347"/>
              <a:gd name="connsiteX12" fmla="*/ 1155131 w 4155981"/>
              <a:gd name="connsiteY12" fmla="*/ 3467967 h 3964347"/>
              <a:gd name="connsiteX13" fmla="*/ 1214101 w 4155981"/>
              <a:gd name="connsiteY13" fmla="*/ 3328716 h 3964347"/>
              <a:gd name="connsiteX14" fmla="*/ 1219665 w 4155981"/>
              <a:gd name="connsiteY14" fmla="*/ 3318476 h 3964347"/>
              <a:gd name="connsiteX15" fmla="*/ 1198014 w 4155981"/>
              <a:gd name="connsiteY15" fmla="*/ 3312070 h 3964347"/>
              <a:gd name="connsiteX16" fmla="*/ 1126578 w 4155981"/>
              <a:gd name="connsiteY16" fmla="*/ 3248164 h 3964347"/>
              <a:gd name="connsiteX17" fmla="*/ 1090856 w 4155981"/>
              <a:gd name="connsiteY17" fmla="*/ 3200476 h 3964347"/>
              <a:gd name="connsiteX18" fmla="*/ 1075696 w 4155981"/>
              <a:gd name="connsiteY18" fmla="*/ 3194578 h 3964347"/>
              <a:gd name="connsiteX19" fmla="*/ 2247669 w 4155981"/>
              <a:gd name="connsiteY19" fmla="*/ 1713112 h 3964347"/>
              <a:gd name="connsiteX20" fmla="*/ 2238304 w 4155981"/>
              <a:gd name="connsiteY20" fmla="*/ 1715774 h 3964347"/>
              <a:gd name="connsiteX21" fmla="*/ 2238774 w 4155981"/>
              <a:gd name="connsiteY21" fmla="*/ 1761574 h 3964347"/>
              <a:gd name="connsiteX22" fmla="*/ 2260261 w 4155981"/>
              <a:gd name="connsiteY22" fmla="*/ 1832028 h 3964347"/>
              <a:gd name="connsiteX23" fmla="*/ 2260672 w 4155981"/>
              <a:gd name="connsiteY23" fmla="*/ 1823352 h 3964347"/>
              <a:gd name="connsiteX24" fmla="*/ 2280190 w 4155981"/>
              <a:gd name="connsiteY24" fmla="*/ 1763364 h 3964347"/>
              <a:gd name="connsiteX25" fmla="*/ 2259732 w 4155981"/>
              <a:gd name="connsiteY25" fmla="*/ 1731752 h 3964347"/>
              <a:gd name="connsiteX26" fmla="*/ 2247698 w 4155981"/>
              <a:gd name="connsiteY26" fmla="*/ 1650158 h 3964347"/>
              <a:gd name="connsiteX27" fmla="*/ 2283628 w 4155981"/>
              <a:gd name="connsiteY27" fmla="*/ 1718202 h 3964347"/>
              <a:gd name="connsiteX28" fmla="*/ 2255242 w 4155981"/>
              <a:gd name="connsiteY28" fmla="*/ 1710959 h 3964347"/>
              <a:gd name="connsiteX29" fmla="*/ 2253847 w 4155981"/>
              <a:gd name="connsiteY29" fmla="*/ 1711356 h 3964347"/>
              <a:gd name="connsiteX30" fmla="*/ 2310301 w 4155981"/>
              <a:gd name="connsiteY30" fmla="*/ 1754805 h 3964347"/>
              <a:gd name="connsiteX31" fmla="*/ 2306262 w 4155981"/>
              <a:gd name="connsiteY31" fmla="*/ 1711835 h 3964347"/>
              <a:gd name="connsiteX32" fmla="*/ 2582030 w 4155981"/>
              <a:gd name="connsiteY32" fmla="*/ 1367989 h 3964347"/>
              <a:gd name="connsiteX33" fmla="*/ 2573212 w 4155981"/>
              <a:gd name="connsiteY33" fmla="*/ 1489582 h 3964347"/>
              <a:gd name="connsiteX34" fmla="*/ 2569296 w 4155981"/>
              <a:gd name="connsiteY34" fmla="*/ 1543564 h 3964347"/>
              <a:gd name="connsiteX35" fmla="*/ 2570902 w 4155981"/>
              <a:gd name="connsiteY35" fmla="*/ 1545216 h 3964347"/>
              <a:gd name="connsiteX36" fmla="*/ 2635502 w 4155981"/>
              <a:gd name="connsiteY36" fmla="*/ 1563696 h 3964347"/>
              <a:gd name="connsiteX37" fmla="*/ 2634875 w 4155981"/>
              <a:gd name="connsiteY37" fmla="*/ 1502630 h 3964347"/>
              <a:gd name="connsiteX38" fmla="*/ 2604702 w 4155981"/>
              <a:gd name="connsiteY38" fmla="*/ 1390153 h 3964347"/>
              <a:gd name="connsiteX39" fmla="*/ 2608114 w 4155981"/>
              <a:gd name="connsiteY39" fmla="*/ 1377770 h 3964347"/>
              <a:gd name="connsiteX40" fmla="*/ 2833205 w 4155981"/>
              <a:gd name="connsiteY40" fmla="*/ 1154935 h 3964347"/>
              <a:gd name="connsiteX41" fmla="*/ 2751271 w 4155981"/>
              <a:gd name="connsiteY41" fmla="*/ 1183783 h 3964347"/>
              <a:gd name="connsiteX42" fmla="*/ 2761220 w 4155981"/>
              <a:gd name="connsiteY42" fmla="*/ 1195686 h 3964347"/>
              <a:gd name="connsiteX43" fmla="*/ 2786535 w 4155981"/>
              <a:gd name="connsiteY43" fmla="*/ 1199231 h 3964347"/>
              <a:gd name="connsiteX44" fmla="*/ 2823007 w 4155981"/>
              <a:gd name="connsiteY44" fmla="*/ 1197370 h 3964347"/>
              <a:gd name="connsiteX45" fmla="*/ 2964345 w 4155981"/>
              <a:gd name="connsiteY45" fmla="*/ 1086641 h 3964347"/>
              <a:gd name="connsiteX46" fmla="*/ 2949098 w 4155981"/>
              <a:gd name="connsiteY46" fmla="*/ 1087573 h 3964347"/>
              <a:gd name="connsiteX47" fmla="*/ 2947349 w 4155981"/>
              <a:gd name="connsiteY47" fmla="*/ 1091752 h 3964347"/>
              <a:gd name="connsiteX48" fmla="*/ 2963240 w 4155981"/>
              <a:gd name="connsiteY48" fmla="*/ 1098711 h 3964347"/>
              <a:gd name="connsiteX49" fmla="*/ 2993292 w 4155981"/>
              <a:gd name="connsiteY49" fmla="*/ 1114943 h 3964347"/>
              <a:gd name="connsiteX50" fmla="*/ 3098787 w 4155981"/>
              <a:gd name="connsiteY50" fmla="*/ 1095163 h 3964347"/>
              <a:gd name="connsiteX51" fmla="*/ 3097185 w 4155981"/>
              <a:gd name="connsiteY51" fmla="*/ 1092030 h 3964347"/>
              <a:gd name="connsiteX52" fmla="*/ 3053063 w 4155981"/>
              <a:gd name="connsiteY52" fmla="*/ 1102679 h 3964347"/>
              <a:gd name="connsiteX53" fmla="*/ 2991956 w 4155981"/>
              <a:gd name="connsiteY53" fmla="*/ 1094955 h 3964347"/>
              <a:gd name="connsiteX54" fmla="*/ 2964345 w 4155981"/>
              <a:gd name="connsiteY54" fmla="*/ 1086641 h 3964347"/>
              <a:gd name="connsiteX55" fmla="*/ 2936500 w 4155981"/>
              <a:gd name="connsiteY55" fmla="*/ 593510 h 3964347"/>
              <a:gd name="connsiteX56" fmla="*/ 2936479 w 4155981"/>
              <a:gd name="connsiteY56" fmla="*/ 593547 h 3964347"/>
              <a:gd name="connsiteX57" fmla="*/ 2901801 w 4155981"/>
              <a:gd name="connsiteY57" fmla="*/ 647637 h 3964347"/>
              <a:gd name="connsiteX58" fmla="*/ 2943133 w 4155981"/>
              <a:gd name="connsiteY58" fmla="*/ 751572 h 3964347"/>
              <a:gd name="connsiteX59" fmla="*/ 2957257 w 4155981"/>
              <a:gd name="connsiteY59" fmla="*/ 779031 h 3964347"/>
              <a:gd name="connsiteX60" fmla="*/ 2957283 w 4155981"/>
              <a:gd name="connsiteY60" fmla="*/ 779169 h 3964347"/>
              <a:gd name="connsiteX61" fmla="*/ 2959212 w 4155981"/>
              <a:gd name="connsiteY61" fmla="*/ 736747 h 3964347"/>
              <a:gd name="connsiteX62" fmla="*/ 2943143 w 4155981"/>
              <a:gd name="connsiteY62" fmla="*/ 619304 h 3964347"/>
              <a:gd name="connsiteX63" fmla="*/ 2869990 w 4155981"/>
              <a:gd name="connsiteY63" fmla="*/ 0 h 3964347"/>
              <a:gd name="connsiteX64" fmla="*/ 2885150 w 4155981"/>
              <a:gd name="connsiteY64" fmla="*/ 5898 h 3964347"/>
              <a:gd name="connsiteX65" fmla="*/ 3136847 w 4155981"/>
              <a:gd name="connsiteY65" fmla="*/ 9209 h 3964347"/>
              <a:gd name="connsiteX66" fmla="*/ 3198532 w 4155981"/>
              <a:gd name="connsiteY66" fmla="*/ 134579 h 3964347"/>
              <a:gd name="connsiteX67" fmla="*/ 3188564 w 4155981"/>
              <a:gd name="connsiteY67" fmla="*/ 144217 h 3964347"/>
              <a:gd name="connsiteX68" fmla="*/ 3044243 w 4155981"/>
              <a:gd name="connsiteY68" fmla="*/ 304327 h 3964347"/>
              <a:gd name="connsiteX69" fmla="*/ 3029918 w 4155981"/>
              <a:gd name="connsiteY69" fmla="*/ 379851 h 3964347"/>
              <a:gd name="connsiteX70" fmla="*/ 3035319 w 4155981"/>
              <a:gd name="connsiteY70" fmla="*/ 415743 h 3964347"/>
              <a:gd name="connsiteX71" fmla="*/ 2987768 w 4155981"/>
              <a:gd name="connsiteY71" fmla="*/ 502838 h 3964347"/>
              <a:gd name="connsiteX72" fmla="*/ 2961223 w 4155981"/>
              <a:gd name="connsiteY72" fmla="*/ 549786 h 3964347"/>
              <a:gd name="connsiteX73" fmla="*/ 2967300 w 4155981"/>
              <a:gd name="connsiteY73" fmla="*/ 543909 h 3964347"/>
              <a:gd name="connsiteX74" fmla="*/ 3032716 w 4155981"/>
              <a:gd name="connsiteY74" fmla="*/ 542328 h 3964347"/>
              <a:gd name="connsiteX75" fmla="*/ 3123260 w 4155981"/>
              <a:gd name="connsiteY75" fmla="*/ 537005 h 3964347"/>
              <a:gd name="connsiteX76" fmla="*/ 3203419 w 4155981"/>
              <a:gd name="connsiteY76" fmla="*/ 500611 h 3964347"/>
              <a:gd name="connsiteX77" fmla="*/ 3290650 w 4155981"/>
              <a:gd name="connsiteY77" fmla="*/ 662952 h 3964347"/>
              <a:gd name="connsiteX78" fmla="*/ 3345889 w 4155981"/>
              <a:gd name="connsiteY78" fmla="*/ 650653 h 3964347"/>
              <a:gd name="connsiteX79" fmla="*/ 3303930 w 4155981"/>
              <a:gd name="connsiteY79" fmla="*/ 485651 h 3964347"/>
              <a:gd name="connsiteX80" fmla="*/ 3324283 w 4155981"/>
              <a:gd name="connsiteY80" fmla="*/ 507085 h 3964347"/>
              <a:gd name="connsiteX81" fmla="*/ 3354186 w 4155981"/>
              <a:gd name="connsiteY81" fmla="*/ 478170 h 3964347"/>
              <a:gd name="connsiteX82" fmla="*/ 3389073 w 4155981"/>
              <a:gd name="connsiteY82" fmla="*/ 444437 h 3964347"/>
              <a:gd name="connsiteX83" fmla="*/ 3281907 w 4155981"/>
              <a:gd name="connsiteY83" fmla="*/ 301372 h 3964347"/>
              <a:gd name="connsiteX84" fmla="*/ 3388028 w 4155981"/>
              <a:gd name="connsiteY84" fmla="*/ 342660 h 3964347"/>
              <a:gd name="connsiteX85" fmla="*/ 3372241 w 4155981"/>
              <a:gd name="connsiteY85" fmla="*/ 275695 h 3964347"/>
              <a:gd name="connsiteX86" fmla="*/ 3492897 w 4155981"/>
              <a:gd name="connsiteY86" fmla="*/ 261814 h 3964347"/>
              <a:gd name="connsiteX87" fmla="*/ 3618119 w 4155981"/>
              <a:gd name="connsiteY87" fmla="*/ 202403 h 3964347"/>
              <a:gd name="connsiteX88" fmla="*/ 3787568 w 4155981"/>
              <a:gd name="connsiteY88" fmla="*/ 38553 h 3964347"/>
              <a:gd name="connsiteX89" fmla="*/ 3827439 w 4155981"/>
              <a:gd name="connsiteY89" fmla="*/ 0 h 3964347"/>
              <a:gd name="connsiteX90" fmla="*/ 3842599 w 4155981"/>
              <a:gd name="connsiteY90" fmla="*/ 5898 h 3964347"/>
              <a:gd name="connsiteX91" fmla="*/ 4094296 w 4155981"/>
              <a:gd name="connsiteY91" fmla="*/ 9209 h 3964347"/>
              <a:gd name="connsiteX92" fmla="*/ 4155981 w 4155981"/>
              <a:gd name="connsiteY92" fmla="*/ 134579 h 3964347"/>
              <a:gd name="connsiteX93" fmla="*/ 4146013 w 4155981"/>
              <a:gd name="connsiteY93" fmla="*/ 144217 h 3964347"/>
              <a:gd name="connsiteX94" fmla="*/ 4001692 w 4155981"/>
              <a:gd name="connsiteY94" fmla="*/ 304327 h 3964347"/>
              <a:gd name="connsiteX95" fmla="*/ 3987367 w 4155981"/>
              <a:gd name="connsiteY95" fmla="*/ 379851 h 3964347"/>
              <a:gd name="connsiteX96" fmla="*/ 3992768 w 4155981"/>
              <a:gd name="connsiteY96" fmla="*/ 415743 h 3964347"/>
              <a:gd name="connsiteX97" fmla="*/ 3893928 w 4155981"/>
              <a:gd name="connsiteY97" fmla="*/ 593547 h 3964347"/>
              <a:gd name="connsiteX98" fmla="*/ 3859250 w 4155981"/>
              <a:gd name="connsiteY98" fmla="*/ 647637 h 3964347"/>
              <a:gd name="connsiteX99" fmla="*/ 3900582 w 4155981"/>
              <a:gd name="connsiteY99" fmla="*/ 751572 h 3964347"/>
              <a:gd name="connsiteX100" fmla="*/ 3921353 w 4155981"/>
              <a:gd name="connsiteY100" fmla="*/ 813718 h 3964347"/>
              <a:gd name="connsiteX101" fmla="*/ 3952300 w 4155981"/>
              <a:gd name="connsiteY101" fmla="*/ 886581 h 3964347"/>
              <a:gd name="connsiteX102" fmla="*/ 4008375 w 4155981"/>
              <a:gd name="connsiteY102" fmla="*/ 955704 h 3964347"/>
              <a:gd name="connsiteX103" fmla="*/ 4105156 w 4155981"/>
              <a:gd name="connsiteY103" fmla="*/ 1067695 h 3964347"/>
              <a:gd name="connsiteX104" fmla="*/ 4060093 w 4155981"/>
              <a:gd name="connsiteY104" fmla="*/ 1090712 h 3964347"/>
              <a:gd name="connsiteX105" fmla="*/ 3949405 w 4155981"/>
              <a:gd name="connsiteY105" fmla="*/ 1094955 h 3964347"/>
              <a:gd name="connsiteX106" fmla="*/ 3909326 w 4155981"/>
              <a:gd name="connsiteY106" fmla="*/ 1113152 h 3964347"/>
              <a:gd name="connsiteX107" fmla="*/ 3708720 w 4155981"/>
              <a:gd name="connsiteY107" fmla="*/ 1183783 h 3964347"/>
              <a:gd name="connsiteX108" fmla="*/ 3800517 w 4155981"/>
              <a:gd name="connsiteY108" fmla="*/ 1300595 h 3964347"/>
              <a:gd name="connsiteX109" fmla="*/ 3729908 w 4155981"/>
              <a:gd name="connsiteY109" fmla="*/ 1286640 h 3964347"/>
              <a:gd name="connsiteX110" fmla="*/ 3846833 w 4155981"/>
              <a:gd name="connsiteY110" fmla="*/ 1399711 h 3964347"/>
              <a:gd name="connsiteX111" fmla="*/ 3801561 w 4155981"/>
              <a:gd name="connsiteY111" fmla="*/ 1402372 h 3964347"/>
              <a:gd name="connsiteX112" fmla="*/ 3690664 w 4155981"/>
              <a:gd name="connsiteY112" fmla="*/ 1386260 h 3964347"/>
              <a:gd name="connsiteX113" fmla="*/ 3539479 w 4155981"/>
              <a:gd name="connsiteY113" fmla="*/ 1367989 h 3964347"/>
              <a:gd name="connsiteX114" fmla="*/ 3521841 w 4155981"/>
              <a:gd name="connsiteY114" fmla="*/ 1611176 h 3964347"/>
              <a:gd name="connsiteX115" fmla="*/ 3361315 w 4155981"/>
              <a:gd name="connsiteY115" fmla="*/ 1663610 h 3964347"/>
              <a:gd name="connsiteX116" fmla="*/ 3270354 w 4155981"/>
              <a:gd name="connsiteY116" fmla="*/ 1628221 h 3964347"/>
              <a:gd name="connsiteX117" fmla="*/ 3266205 w 4155981"/>
              <a:gd name="connsiteY117" fmla="*/ 1714462 h 3964347"/>
              <a:gd name="connsiteX118" fmla="*/ 3205147 w 4155981"/>
              <a:gd name="connsiteY118" fmla="*/ 1650158 h 3964347"/>
              <a:gd name="connsiteX119" fmla="*/ 3241077 w 4155981"/>
              <a:gd name="connsiteY119" fmla="*/ 1718202 h 3964347"/>
              <a:gd name="connsiteX120" fmla="*/ 3196223 w 4155981"/>
              <a:gd name="connsiteY120" fmla="*/ 1761574 h 3964347"/>
              <a:gd name="connsiteX121" fmla="*/ 3274531 w 4155981"/>
              <a:gd name="connsiteY121" fmla="*/ 2035331 h 3964347"/>
              <a:gd name="connsiteX122" fmla="*/ 3245672 w 4155981"/>
              <a:gd name="connsiteY122" fmla="*/ 2166023 h 3964347"/>
              <a:gd name="connsiteX123" fmla="*/ 3191268 w 4155981"/>
              <a:gd name="connsiteY123" fmla="*/ 2259744 h 3964347"/>
              <a:gd name="connsiteX124" fmla="*/ 3156172 w 4155981"/>
              <a:gd name="connsiteY124" fmla="*/ 2273122 h 3964347"/>
              <a:gd name="connsiteX125" fmla="*/ 3039874 w 4155981"/>
              <a:gd name="connsiteY125" fmla="*/ 2221118 h 3964347"/>
              <a:gd name="connsiteX126" fmla="*/ 3068343 w 4155981"/>
              <a:gd name="connsiteY126" fmla="*/ 2543066 h 3964347"/>
              <a:gd name="connsiteX127" fmla="*/ 3131073 w 4155981"/>
              <a:gd name="connsiteY127" fmla="*/ 2770214 h 3964347"/>
              <a:gd name="connsiteX128" fmla="*/ 3133162 w 4155981"/>
              <a:gd name="connsiteY128" fmla="*/ 2973769 h 3964347"/>
              <a:gd name="connsiteX129" fmla="*/ 3128178 w 4155981"/>
              <a:gd name="connsiteY129" fmla="*/ 2978588 h 3964347"/>
              <a:gd name="connsiteX130" fmla="*/ 3083115 w 4155981"/>
              <a:gd name="connsiteY130" fmla="*/ 3001604 h 3964347"/>
              <a:gd name="connsiteX131" fmla="*/ 3032650 w 4155981"/>
              <a:gd name="connsiteY131" fmla="*/ 2988729 h 3964347"/>
              <a:gd name="connsiteX132" fmla="*/ 2972009 w 4155981"/>
              <a:gd name="connsiteY132" fmla="*/ 2965136 h 3964347"/>
              <a:gd name="connsiteX133" fmla="*/ 2936078 w 4155981"/>
              <a:gd name="connsiteY133" fmla="*/ 2897092 h 3964347"/>
              <a:gd name="connsiteX134" fmla="*/ 2904922 w 4155981"/>
              <a:gd name="connsiteY134" fmla="*/ 2803874 h 3964347"/>
              <a:gd name="connsiteX135" fmla="*/ 2759557 w 4155981"/>
              <a:gd name="connsiteY135" fmla="*/ 2862206 h 3964347"/>
              <a:gd name="connsiteX136" fmla="*/ 2715538 w 4155981"/>
              <a:gd name="connsiteY136" fmla="*/ 2987000 h 3964347"/>
              <a:gd name="connsiteX137" fmla="*/ 2644720 w 4155981"/>
              <a:gd name="connsiteY137" fmla="*/ 2952690 h 3964347"/>
              <a:gd name="connsiteX138" fmla="*/ 2532988 w 4155981"/>
              <a:gd name="connsiteY138" fmla="*/ 2855155 h 3964347"/>
              <a:gd name="connsiteX139" fmla="*/ 2512635 w 4155981"/>
              <a:gd name="connsiteY139" fmla="*/ 2833721 h 3964347"/>
              <a:gd name="connsiteX140" fmla="*/ 2381803 w 4155981"/>
              <a:gd name="connsiteY140" fmla="*/ 2836885 h 3964347"/>
              <a:gd name="connsiteX141" fmla="*/ 2428954 w 4155981"/>
              <a:gd name="connsiteY141" fmla="*/ 3017423 h 3964347"/>
              <a:gd name="connsiteX142" fmla="*/ 2467182 w 4155981"/>
              <a:gd name="connsiteY142" fmla="*/ 3309378 h 3964347"/>
              <a:gd name="connsiteX143" fmla="*/ 2418389 w 4155981"/>
              <a:gd name="connsiteY143" fmla="*/ 3459346 h 3964347"/>
              <a:gd name="connsiteX144" fmla="*/ 2276754 w 4155981"/>
              <a:gd name="connsiteY144" fmla="*/ 3390726 h 3964347"/>
              <a:gd name="connsiteX145" fmla="*/ 2180390 w 4155981"/>
              <a:gd name="connsiteY145" fmla="*/ 3319445 h 3964347"/>
              <a:gd name="connsiteX146" fmla="*/ 2084027 w 4155981"/>
              <a:gd name="connsiteY146" fmla="*/ 3248164 h 3964347"/>
              <a:gd name="connsiteX147" fmla="*/ 2048305 w 4155981"/>
              <a:gd name="connsiteY147" fmla="*/ 3200476 h 3964347"/>
              <a:gd name="connsiteX148" fmla="*/ 2033145 w 4155981"/>
              <a:gd name="connsiteY148" fmla="*/ 3194578 h 3964347"/>
              <a:gd name="connsiteX149" fmla="*/ 2043530 w 4155981"/>
              <a:gd name="connsiteY149" fmla="*/ 3225651 h 3964347"/>
              <a:gd name="connsiteX150" fmla="*/ 2084236 w 4155981"/>
              <a:gd name="connsiteY150" fmla="*/ 3268520 h 3964347"/>
              <a:gd name="connsiteX151" fmla="*/ 2038964 w 4155981"/>
              <a:gd name="connsiteY151" fmla="*/ 3271181 h 3964347"/>
              <a:gd name="connsiteX152" fmla="*/ 1942601 w 4155981"/>
              <a:gd name="connsiteY152" fmla="*/ 3199899 h 3964347"/>
              <a:gd name="connsiteX153" fmla="*/ 1953404 w 4155981"/>
              <a:gd name="connsiteY153" fmla="*/ 3271683 h 3964347"/>
              <a:gd name="connsiteX154" fmla="*/ 2010732 w 4155981"/>
              <a:gd name="connsiteY154" fmla="*/ 3462939 h 3964347"/>
              <a:gd name="connsiteX155" fmla="*/ 2016134 w 4155981"/>
              <a:gd name="connsiteY155" fmla="*/ 3498831 h 3964347"/>
              <a:gd name="connsiteX156" fmla="*/ 2016551 w 4155981"/>
              <a:gd name="connsiteY156" fmla="*/ 3539542 h 3964347"/>
              <a:gd name="connsiteX157" fmla="*/ 2078654 w 4155981"/>
              <a:gd name="connsiteY157" fmla="*/ 3705624 h 3964347"/>
              <a:gd name="connsiteX158" fmla="*/ 2115212 w 4155981"/>
              <a:gd name="connsiteY158" fmla="*/ 3834734 h 3964347"/>
              <a:gd name="connsiteX159" fmla="*/ 2023832 w 4155981"/>
              <a:gd name="connsiteY159" fmla="*/ 3758634 h 3964347"/>
              <a:gd name="connsiteX160" fmla="*/ 2024041 w 4155981"/>
              <a:gd name="connsiteY160" fmla="*/ 3778989 h 3964347"/>
              <a:gd name="connsiteX161" fmla="*/ 2085100 w 4155981"/>
              <a:gd name="connsiteY161" fmla="*/ 3843293 h 3964347"/>
              <a:gd name="connsiteX162" fmla="*/ 2029443 w 4155981"/>
              <a:gd name="connsiteY162" fmla="*/ 3814881 h 3964347"/>
              <a:gd name="connsiteX163" fmla="*/ 2075759 w 4155981"/>
              <a:gd name="connsiteY163" fmla="*/ 3913998 h 3964347"/>
              <a:gd name="connsiteX164" fmla="*/ 2066209 w 4155981"/>
              <a:gd name="connsiteY164" fmla="*/ 3964347 h 3964347"/>
              <a:gd name="connsiteX165" fmla="*/ 1807858 w 4155981"/>
              <a:gd name="connsiteY165" fmla="*/ 3803012 h 3964347"/>
              <a:gd name="connsiteX166" fmla="*/ 1660821 w 4155981"/>
              <a:gd name="connsiteY166" fmla="*/ 3698499 h 3964347"/>
              <a:gd name="connsiteX167" fmla="*/ 1630083 w 4155981"/>
              <a:gd name="connsiteY167" fmla="*/ 3645992 h 3964347"/>
              <a:gd name="connsiteX168" fmla="*/ 1700692 w 4155981"/>
              <a:gd name="connsiteY168" fmla="*/ 3659947 h 3964347"/>
              <a:gd name="connsiteX169" fmla="*/ 1592690 w 4155981"/>
              <a:gd name="connsiteY169" fmla="*/ 3435460 h 3964347"/>
              <a:gd name="connsiteX170" fmla="*/ 1557177 w 4155981"/>
              <a:gd name="connsiteY170" fmla="*/ 3408127 h 3964347"/>
              <a:gd name="connsiteX171" fmla="*/ 1522499 w 4155981"/>
              <a:gd name="connsiteY171" fmla="*/ 3462216 h 3964347"/>
              <a:gd name="connsiteX172" fmla="*/ 1463111 w 4155981"/>
              <a:gd name="connsiteY172" fmla="*/ 3560756 h 3964347"/>
              <a:gd name="connsiteX173" fmla="*/ 1428225 w 4155981"/>
              <a:gd name="connsiteY173" fmla="*/ 3594490 h 3964347"/>
              <a:gd name="connsiteX174" fmla="*/ 1464364 w 4155981"/>
              <a:gd name="connsiteY174" fmla="*/ 3682889 h 3964347"/>
              <a:gd name="connsiteX175" fmla="*/ 1494894 w 4155981"/>
              <a:gd name="connsiteY175" fmla="*/ 3715041 h 3964347"/>
              <a:gd name="connsiteX176" fmla="*/ 1338725 w 4155981"/>
              <a:gd name="connsiteY176" fmla="*/ 3701590 h 3964347"/>
              <a:gd name="connsiteX177" fmla="*/ 1333741 w 4155981"/>
              <a:gd name="connsiteY177" fmla="*/ 3706409 h 3964347"/>
              <a:gd name="connsiteX178" fmla="*/ 1138955 w 4155981"/>
              <a:gd name="connsiteY178" fmla="*/ 3853643 h 3964347"/>
              <a:gd name="connsiteX179" fmla="*/ 1110317 w 4155981"/>
              <a:gd name="connsiteY179" fmla="*/ 3875553 h 3964347"/>
              <a:gd name="connsiteX180" fmla="*/ 1104933 w 4155981"/>
              <a:gd name="connsiteY180" fmla="*/ 3876995 h 3964347"/>
              <a:gd name="connsiteX181" fmla="*/ 1113877 w 4155981"/>
              <a:gd name="connsiteY181" fmla="*/ 3895800 h 3964347"/>
              <a:gd name="connsiteX182" fmla="*/ 1118310 w 4155981"/>
              <a:gd name="connsiteY182" fmla="*/ 3913998 h 3964347"/>
              <a:gd name="connsiteX183" fmla="*/ 1108760 w 4155981"/>
              <a:gd name="connsiteY183" fmla="*/ 3964347 h 3964347"/>
              <a:gd name="connsiteX184" fmla="*/ 850409 w 4155981"/>
              <a:gd name="connsiteY184" fmla="*/ 3803012 h 3964347"/>
              <a:gd name="connsiteX185" fmla="*/ 703372 w 4155981"/>
              <a:gd name="connsiteY185" fmla="*/ 3698499 h 3964347"/>
              <a:gd name="connsiteX186" fmla="*/ 672634 w 4155981"/>
              <a:gd name="connsiteY186" fmla="*/ 3645992 h 3964347"/>
              <a:gd name="connsiteX187" fmla="*/ 743243 w 4155981"/>
              <a:gd name="connsiteY187" fmla="*/ 3659947 h 3964347"/>
              <a:gd name="connsiteX188" fmla="*/ 635241 w 4155981"/>
              <a:gd name="connsiteY188" fmla="*/ 3435460 h 3964347"/>
              <a:gd name="connsiteX189" fmla="*/ 599728 w 4155981"/>
              <a:gd name="connsiteY189" fmla="*/ 3408127 h 3964347"/>
              <a:gd name="connsiteX190" fmla="*/ 565050 w 4155981"/>
              <a:gd name="connsiteY190" fmla="*/ 3462216 h 3964347"/>
              <a:gd name="connsiteX191" fmla="*/ 505662 w 4155981"/>
              <a:gd name="connsiteY191" fmla="*/ 3560756 h 3964347"/>
              <a:gd name="connsiteX192" fmla="*/ 470776 w 4155981"/>
              <a:gd name="connsiteY192" fmla="*/ 3594490 h 3964347"/>
              <a:gd name="connsiteX193" fmla="*/ 506915 w 4155981"/>
              <a:gd name="connsiteY193" fmla="*/ 3682889 h 3964347"/>
              <a:gd name="connsiteX194" fmla="*/ 537445 w 4155981"/>
              <a:gd name="connsiteY194" fmla="*/ 3715041 h 3964347"/>
              <a:gd name="connsiteX195" fmla="*/ 381276 w 4155981"/>
              <a:gd name="connsiteY195" fmla="*/ 3701590 h 3964347"/>
              <a:gd name="connsiteX196" fmla="*/ 376292 w 4155981"/>
              <a:gd name="connsiteY196" fmla="*/ 3706409 h 3964347"/>
              <a:gd name="connsiteX197" fmla="*/ 181506 w 4155981"/>
              <a:gd name="connsiteY197" fmla="*/ 3853643 h 3964347"/>
              <a:gd name="connsiteX198" fmla="*/ 10176 w 4155981"/>
              <a:gd name="connsiteY198" fmla="*/ 3834293 h 3964347"/>
              <a:gd name="connsiteX199" fmla="*/ 0 w 4155981"/>
              <a:gd name="connsiteY199" fmla="*/ 3823575 h 3964347"/>
              <a:gd name="connsiteX200" fmla="*/ 93857 w 4155981"/>
              <a:gd name="connsiteY200" fmla="*/ 3650591 h 3964347"/>
              <a:gd name="connsiteX201" fmla="*/ 167988 w 4155981"/>
              <a:gd name="connsiteY201" fmla="*/ 3517237 h 3964347"/>
              <a:gd name="connsiteX202" fmla="*/ 162586 w 4155981"/>
              <a:gd name="connsiteY202" fmla="*/ 3481346 h 3964347"/>
              <a:gd name="connsiteX203" fmla="*/ 197682 w 4155981"/>
              <a:gd name="connsiteY203" fmla="*/ 3467967 h 3964347"/>
              <a:gd name="connsiteX204" fmla="*/ 256652 w 4155981"/>
              <a:gd name="connsiteY204" fmla="*/ 3328716 h 3964347"/>
              <a:gd name="connsiteX205" fmla="*/ 345316 w 4155981"/>
              <a:gd name="connsiteY205" fmla="*/ 3140194 h 3964347"/>
              <a:gd name="connsiteX206" fmla="*/ 452454 w 4155981"/>
              <a:gd name="connsiteY206" fmla="*/ 2789908 h 3964347"/>
              <a:gd name="connsiteX207" fmla="*/ 485461 w 4155981"/>
              <a:gd name="connsiteY207" fmla="*/ 2572974 h 3964347"/>
              <a:gd name="connsiteX208" fmla="*/ 580780 w 4155981"/>
              <a:gd name="connsiteY208" fmla="*/ 2542478 h 3964347"/>
              <a:gd name="connsiteX209" fmla="*/ 707463 w 4155981"/>
              <a:gd name="connsiteY209" fmla="*/ 2625555 h 3964347"/>
              <a:gd name="connsiteX210" fmla="*/ 783056 w 4155981"/>
              <a:gd name="connsiteY210" fmla="*/ 2634691 h 3964347"/>
              <a:gd name="connsiteX211" fmla="*/ 782847 w 4155981"/>
              <a:gd name="connsiteY211" fmla="*/ 2614335 h 3964347"/>
              <a:gd name="connsiteX212" fmla="*/ 863632 w 4155981"/>
              <a:gd name="connsiteY212" fmla="*/ 2639007 h 3964347"/>
              <a:gd name="connsiteX213" fmla="*/ 842653 w 4155981"/>
              <a:gd name="connsiteY213" fmla="*/ 2556506 h 3964347"/>
              <a:gd name="connsiteX214" fmla="*/ 791144 w 4155981"/>
              <a:gd name="connsiteY214" fmla="*/ 2441853 h 3964347"/>
              <a:gd name="connsiteX215" fmla="*/ 846592 w 4155981"/>
              <a:gd name="connsiteY215" fmla="*/ 2449909 h 3964347"/>
              <a:gd name="connsiteX216" fmla="*/ 739844 w 4155981"/>
              <a:gd name="connsiteY216" fmla="*/ 2347556 h 3964347"/>
              <a:gd name="connsiteX217" fmla="*/ 810661 w 4155981"/>
              <a:gd name="connsiteY217" fmla="*/ 2381865 h 3964347"/>
              <a:gd name="connsiteX218" fmla="*/ 818541 w 4155981"/>
              <a:gd name="connsiteY218" fmla="*/ 2168672 h 3964347"/>
              <a:gd name="connsiteX219" fmla="*/ 812513 w 4155981"/>
              <a:gd name="connsiteY219" fmla="*/ 2071714 h 3964347"/>
              <a:gd name="connsiteX220" fmla="*/ 863395 w 4155981"/>
              <a:gd name="connsiteY220" fmla="*/ 2125300 h 3964347"/>
              <a:gd name="connsiteX221" fmla="*/ 883121 w 4155981"/>
              <a:gd name="connsiteY221" fmla="*/ 2085668 h 3964347"/>
              <a:gd name="connsiteX222" fmla="*/ 1014580 w 4155981"/>
              <a:gd name="connsiteY222" fmla="*/ 2143571 h 3964347"/>
              <a:gd name="connsiteX223" fmla="*/ 1008761 w 4155981"/>
              <a:gd name="connsiteY223" fmla="*/ 2066968 h 3964347"/>
              <a:gd name="connsiteX224" fmla="*/ 1032009 w 4155981"/>
              <a:gd name="connsiteY224" fmla="*/ 1880029 h 3964347"/>
              <a:gd name="connsiteX225" fmla="*/ 1097007 w 4155981"/>
              <a:gd name="connsiteY225" fmla="*/ 1837736 h 3964347"/>
              <a:gd name="connsiteX226" fmla="*/ 1163050 w 4155981"/>
              <a:gd name="connsiteY226" fmla="*/ 1897220 h 3964347"/>
              <a:gd name="connsiteX227" fmla="*/ 1233659 w 4155981"/>
              <a:gd name="connsiteY227" fmla="*/ 1911175 h 3964347"/>
              <a:gd name="connsiteX228" fmla="*/ 1248401 w 4155981"/>
              <a:gd name="connsiteY228" fmla="*/ 1876362 h 3964347"/>
              <a:gd name="connsiteX229" fmla="*/ 1303223 w 4155981"/>
              <a:gd name="connsiteY229" fmla="*/ 1823352 h 3964347"/>
              <a:gd name="connsiteX230" fmla="*/ 1322740 w 4155981"/>
              <a:gd name="connsiteY230" fmla="*/ 1763364 h 3964347"/>
              <a:gd name="connsiteX231" fmla="*/ 1281826 w 4155981"/>
              <a:gd name="connsiteY231" fmla="*/ 1700140 h 3964347"/>
              <a:gd name="connsiteX232" fmla="*/ 1352852 w 4155981"/>
              <a:gd name="connsiteY232" fmla="*/ 1754805 h 3964347"/>
              <a:gd name="connsiteX233" fmla="*/ 1405795 w 4155981"/>
              <a:gd name="connsiteY233" fmla="*/ 1518595 h 3964347"/>
              <a:gd name="connsiteX234" fmla="*/ 1374430 w 4155981"/>
              <a:gd name="connsiteY234" fmla="*/ 1405021 h 3964347"/>
              <a:gd name="connsiteX235" fmla="*/ 1389590 w 4155981"/>
              <a:gd name="connsiteY235" fmla="*/ 1410920 h 3964347"/>
              <a:gd name="connsiteX236" fmla="*/ 1348884 w 4155981"/>
              <a:gd name="connsiteY236" fmla="*/ 1368050 h 3964347"/>
              <a:gd name="connsiteX237" fmla="*/ 1474941 w 4155981"/>
              <a:gd name="connsiteY237" fmla="*/ 1390061 h 3964347"/>
              <a:gd name="connsiteX238" fmla="*/ 1581899 w 4155981"/>
              <a:gd name="connsiteY238" fmla="*/ 1512771 h 3964347"/>
              <a:gd name="connsiteX239" fmla="*/ 1678053 w 4155981"/>
              <a:gd name="connsiteY239" fmla="*/ 1563696 h 3964347"/>
              <a:gd name="connsiteX240" fmla="*/ 1677426 w 4155981"/>
              <a:gd name="connsiteY240" fmla="*/ 1502630 h 3964347"/>
              <a:gd name="connsiteX241" fmla="*/ 1655820 w 4155981"/>
              <a:gd name="connsiteY241" fmla="*/ 1359062 h 3964347"/>
              <a:gd name="connsiteX242" fmla="*/ 1645435 w 4155981"/>
              <a:gd name="connsiteY242" fmla="*/ 1327989 h 3964347"/>
              <a:gd name="connsiteX243" fmla="*/ 1635050 w 4155981"/>
              <a:gd name="connsiteY243" fmla="*/ 1296916 h 3964347"/>
              <a:gd name="connsiteX244" fmla="*/ 1593717 w 4155981"/>
              <a:gd name="connsiteY244" fmla="*/ 1192981 h 3964347"/>
              <a:gd name="connsiteX245" fmla="*/ 1649583 w 4155981"/>
              <a:gd name="connsiteY245" fmla="*/ 1241748 h 3964347"/>
              <a:gd name="connsiteX246" fmla="*/ 1597239 w 4155981"/>
              <a:gd name="connsiteY246" fmla="*/ 1045673 h 3964347"/>
              <a:gd name="connsiteX247" fmla="*/ 1764211 w 4155981"/>
              <a:gd name="connsiteY247" fmla="*/ 1130908 h 3964347"/>
              <a:gd name="connsiteX248" fmla="*/ 1774387 w 4155981"/>
              <a:gd name="connsiteY248" fmla="*/ 1141626 h 3964347"/>
              <a:gd name="connsiteX249" fmla="*/ 1734099 w 4155981"/>
              <a:gd name="connsiteY249" fmla="*/ 1139468 h 3964347"/>
              <a:gd name="connsiteX250" fmla="*/ 1784982 w 4155981"/>
              <a:gd name="connsiteY250" fmla="*/ 1193054 h 3964347"/>
              <a:gd name="connsiteX251" fmla="*/ 1865558 w 4155981"/>
              <a:gd name="connsiteY251" fmla="*/ 1197370 h 3964347"/>
              <a:gd name="connsiteX252" fmla="*/ 1884866 w 4155981"/>
              <a:gd name="connsiteY252" fmla="*/ 1117028 h 3964347"/>
              <a:gd name="connsiteX253" fmla="*/ 1844161 w 4155981"/>
              <a:gd name="connsiteY253" fmla="*/ 1074158 h 3964347"/>
              <a:gd name="connsiteX254" fmla="*/ 1899818 w 4155981"/>
              <a:gd name="connsiteY254" fmla="*/ 1102570 h 3964347"/>
              <a:gd name="connsiteX255" fmla="*/ 1874273 w 4155981"/>
              <a:gd name="connsiteY255" fmla="*/ 1065599 h 3964347"/>
              <a:gd name="connsiteX256" fmla="*/ 1934913 w 4155981"/>
              <a:gd name="connsiteY256" fmla="*/ 1089192 h 3964347"/>
              <a:gd name="connsiteX257" fmla="*/ 2035843 w 4155981"/>
              <a:gd name="connsiteY257" fmla="*/ 1114943 h 3964347"/>
              <a:gd name="connsiteX258" fmla="*/ 2141338 w 4155981"/>
              <a:gd name="connsiteY258" fmla="*/ 1095163 h 3964347"/>
              <a:gd name="connsiteX259" fmla="*/ 2043931 w 4155981"/>
              <a:gd name="connsiteY259" fmla="*/ 922105 h 3964347"/>
              <a:gd name="connsiteX260" fmla="*/ 2038738 w 4155981"/>
              <a:gd name="connsiteY260" fmla="*/ 906569 h 3964347"/>
              <a:gd name="connsiteX261" fmla="*/ 2008000 w 4155981"/>
              <a:gd name="connsiteY261" fmla="*/ 854061 h 3964347"/>
              <a:gd name="connsiteX262" fmla="*/ 2001763 w 4155981"/>
              <a:gd name="connsiteY262" fmla="*/ 736747 h 3964347"/>
              <a:gd name="connsiteX263" fmla="*/ 1974964 w 4155981"/>
              <a:gd name="connsiteY263" fmla="*/ 577643 h 3964347"/>
              <a:gd name="connsiteX264" fmla="*/ 2009851 w 4155981"/>
              <a:gd name="connsiteY264" fmla="*/ 543909 h 3964347"/>
              <a:gd name="connsiteX265" fmla="*/ 2075267 w 4155981"/>
              <a:gd name="connsiteY265" fmla="*/ 542328 h 3964347"/>
              <a:gd name="connsiteX266" fmla="*/ 2165811 w 4155981"/>
              <a:gd name="connsiteY266" fmla="*/ 537005 h 3964347"/>
              <a:gd name="connsiteX267" fmla="*/ 2245970 w 4155981"/>
              <a:gd name="connsiteY267" fmla="*/ 500611 h 3964347"/>
              <a:gd name="connsiteX268" fmla="*/ 2333201 w 4155981"/>
              <a:gd name="connsiteY268" fmla="*/ 662952 h 3964347"/>
              <a:gd name="connsiteX269" fmla="*/ 2388440 w 4155981"/>
              <a:gd name="connsiteY269" fmla="*/ 650653 h 3964347"/>
              <a:gd name="connsiteX270" fmla="*/ 2346481 w 4155981"/>
              <a:gd name="connsiteY270" fmla="*/ 485651 h 3964347"/>
              <a:gd name="connsiteX271" fmla="*/ 2366834 w 4155981"/>
              <a:gd name="connsiteY271" fmla="*/ 507085 h 3964347"/>
              <a:gd name="connsiteX272" fmla="*/ 2396737 w 4155981"/>
              <a:gd name="connsiteY272" fmla="*/ 478170 h 3964347"/>
              <a:gd name="connsiteX273" fmla="*/ 2431624 w 4155981"/>
              <a:gd name="connsiteY273" fmla="*/ 444437 h 3964347"/>
              <a:gd name="connsiteX274" fmla="*/ 2324458 w 4155981"/>
              <a:gd name="connsiteY274" fmla="*/ 301372 h 3964347"/>
              <a:gd name="connsiteX275" fmla="*/ 2430579 w 4155981"/>
              <a:gd name="connsiteY275" fmla="*/ 342660 h 3964347"/>
              <a:gd name="connsiteX276" fmla="*/ 2414792 w 4155981"/>
              <a:gd name="connsiteY276" fmla="*/ 275695 h 3964347"/>
              <a:gd name="connsiteX277" fmla="*/ 2535448 w 4155981"/>
              <a:gd name="connsiteY277" fmla="*/ 261814 h 3964347"/>
              <a:gd name="connsiteX278" fmla="*/ 2660670 w 4155981"/>
              <a:gd name="connsiteY278" fmla="*/ 202403 h 3964347"/>
              <a:gd name="connsiteX279" fmla="*/ 2830119 w 4155981"/>
              <a:gd name="connsiteY279" fmla="*/ 38553 h 3964347"/>
              <a:gd name="connsiteX280" fmla="*/ 2869990 w 4155981"/>
              <a:gd name="connsiteY280" fmla="*/ 0 h 396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</a:cxnLst>
            <a:rect l="l" t="t" r="r" b="b"/>
            <a:pathLst>
              <a:path w="4155981" h="3964347">
                <a:moveTo>
                  <a:pt x="1075696" y="3194578"/>
                </a:moveTo>
                <a:cubicBezTo>
                  <a:pt x="1080889" y="3210114"/>
                  <a:pt x="1091065" y="3220831"/>
                  <a:pt x="1086081" y="3225651"/>
                </a:cubicBezTo>
                <a:cubicBezTo>
                  <a:pt x="1096258" y="3236368"/>
                  <a:pt x="1106434" y="3247085"/>
                  <a:pt x="1126787" y="3268520"/>
                </a:cubicBezTo>
                <a:cubicBezTo>
                  <a:pt x="1106643" y="3267441"/>
                  <a:pt x="1096675" y="3277079"/>
                  <a:pt x="1081515" y="3271181"/>
                </a:cubicBezTo>
                <a:cubicBezTo>
                  <a:pt x="1056178" y="3254565"/>
                  <a:pt x="1020665" y="3227232"/>
                  <a:pt x="985152" y="3199899"/>
                </a:cubicBezTo>
                <a:cubicBezTo>
                  <a:pt x="990553" y="3235791"/>
                  <a:pt x="990762" y="3256147"/>
                  <a:pt x="995955" y="3271683"/>
                </a:cubicBezTo>
                <a:cubicBezTo>
                  <a:pt x="1001565" y="3327931"/>
                  <a:pt x="1002192" y="3388998"/>
                  <a:pt x="1053283" y="3462939"/>
                </a:cubicBezTo>
                <a:cubicBezTo>
                  <a:pt x="1058476" y="3478476"/>
                  <a:pt x="1063669" y="3494012"/>
                  <a:pt x="1058685" y="3498831"/>
                </a:cubicBezTo>
                <a:cubicBezTo>
                  <a:pt x="1058893" y="3519187"/>
                  <a:pt x="1053910" y="3524006"/>
                  <a:pt x="1059102" y="3539542"/>
                </a:cubicBezTo>
                <a:lnTo>
                  <a:pt x="1080702" y="3597711"/>
                </a:lnTo>
                <a:lnTo>
                  <a:pt x="1125437" y="3517237"/>
                </a:lnTo>
                <a:cubicBezTo>
                  <a:pt x="1130420" y="3512418"/>
                  <a:pt x="1125228" y="3496882"/>
                  <a:pt x="1120035" y="3481346"/>
                </a:cubicBezTo>
                <a:cubicBezTo>
                  <a:pt x="1130003" y="3471707"/>
                  <a:pt x="1150147" y="3472786"/>
                  <a:pt x="1155131" y="3467967"/>
                </a:cubicBezTo>
                <a:cubicBezTo>
                  <a:pt x="1179841" y="3423516"/>
                  <a:pt x="1204551" y="3379065"/>
                  <a:pt x="1214101" y="3328716"/>
                </a:cubicBezTo>
                <a:lnTo>
                  <a:pt x="1219665" y="3318476"/>
                </a:lnTo>
                <a:lnTo>
                  <a:pt x="1198014" y="3312070"/>
                </a:lnTo>
                <a:cubicBezTo>
                  <a:pt x="1174320" y="3302218"/>
                  <a:pt x="1153370" y="3283930"/>
                  <a:pt x="1126578" y="3248164"/>
                </a:cubicBezTo>
                <a:cubicBezTo>
                  <a:pt x="1121386" y="3232628"/>
                  <a:pt x="1101033" y="3211193"/>
                  <a:pt x="1090856" y="3200476"/>
                </a:cubicBezTo>
                <a:cubicBezTo>
                  <a:pt x="1085872" y="3205295"/>
                  <a:pt x="1075696" y="3194578"/>
                  <a:pt x="1075696" y="3194578"/>
                </a:cubicBezTo>
                <a:close/>
                <a:moveTo>
                  <a:pt x="2247669" y="1713112"/>
                </a:moveTo>
                <a:lnTo>
                  <a:pt x="2238304" y="1715774"/>
                </a:lnTo>
                <a:cubicBezTo>
                  <a:pt x="2230829" y="1723002"/>
                  <a:pt x="2230985" y="1738269"/>
                  <a:pt x="2238774" y="1761574"/>
                </a:cubicBezTo>
                <a:lnTo>
                  <a:pt x="2260261" y="1832028"/>
                </a:lnTo>
                <a:lnTo>
                  <a:pt x="2260672" y="1823352"/>
                </a:lnTo>
                <a:cubicBezTo>
                  <a:pt x="2260463" y="1802996"/>
                  <a:pt x="2265238" y="1777822"/>
                  <a:pt x="2280190" y="1763364"/>
                </a:cubicBezTo>
                <a:cubicBezTo>
                  <a:pt x="2272505" y="1750237"/>
                  <a:pt x="2266119" y="1740995"/>
                  <a:pt x="2259732" y="1731752"/>
                </a:cubicBezTo>
                <a:close/>
                <a:moveTo>
                  <a:pt x="2247698" y="1650158"/>
                </a:moveTo>
                <a:cubicBezTo>
                  <a:pt x="2227762" y="1669434"/>
                  <a:pt x="2227762" y="1669434"/>
                  <a:pt x="2283628" y="1718202"/>
                </a:cubicBezTo>
                <a:cubicBezTo>
                  <a:pt x="2272258" y="1713778"/>
                  <a:pt x="2262796" y="1711364"/>
                  <a:pt x="2255242" y="1710959"/>
                </a:cubicBezTo>
                <a:lnTo>
                  <a:pt x="2253847" y="1711356"/>
                </a:lnTo>
                <a:lnTo>
                  <a:pt x="2310301" y="1754805"/>
                </a:lnTo>
                <a:lnTo>
                  <a:pt x="2306262" y="1711835"/>
                </a:lnTo>
                <a:close/>
                <a:moveTo>
                  <a:pt x="2582030" y="1367989"/>
                </a:moveTo>
                <a:cubicBezTo>
                  <a:pt x="2579956" y="1411109"/>
                  <a:pt x="2576584" y="1450346"/>
                  <a:pt x="2573212" y="1489582"/>
                </a:cubicBezTo>
                <a:lnTo>
                  <a:pt x="2569296" y="1543564"/>
                </a:lnTo>
                <a:lnTo>
                  <a:pt x="2570902" y="1545216"/>
                </a:lnTo>
                <a:cubicBezTo>
                  <a:pt x="2599679" y="1567499"/>
                  <a:pt x="2620394" y="1562887"/>
                  <a:pt x="2635502" y="1563696"/>
                </a:cubicBezTo>
                <a:cubicBezTo>
                  <a:pt x="2665822" y="1575493"/>
                  <a:pt x="2660421" y="1539601"/>
                  <a:pt x="2634875" y="1502630"/>
                </a:cubicBezTo>
                <a:cubicBezTo>
                  <a:pt x="2615559" y="1459635"/>
                  <a:pt x="2601968" y="1422668"/>
                  <a:pt x="2604702" y="1390153"/>
                </a:cubicBezTo>
                <a:lnTo>
                  <a:pt x="2608114" y="1377770"/>
                </a:lnTo>
                <a:close/>
                <a:moveTo>
                  <a:pt x="2833205" y="1154935"/>
                </a:moveTo>
                <a:lnTo>
                  <a:pt x="2751271" y="1183783"/>
                </a:lnTo>
                <a:lnTo>
                  <a:pt x="2761220" y="1195686"/>
                </a:lnTo>
                <a:lnTo>
                  <a:pt x="2786535" y="1199231"/>
                </a:lnTo>
                <a:cubicBezTo>
                  <a:pt x="2799125" y="1199906"/>
                  <a:pt x="2810443" y="1199240"/>
                  <a:pt x="2823007" y="1197370"/>
                </a:cubicBezTo>
                <a:close/>
                <a:moveTo>
                  <a:pt x="2964345" y="1086641"/>
                </a:moveTo>
                <a:cubicBezTo>
                  <a:pt x="2957255" y="1085467"/>
                  <a:pt x="2952225" y="1085833"/>
                  <a:pt x="2949098" y="1087573"/>
                </a:cubicBezTo>
                <a:lnTo>
                  <a:pt x="2947349" y="1091752"/>
                </a:lnTo>
                <a:lnTo>
                  <a:pt x="2963240" y="1098711"/>
                </a:lnTo>
                <a:cubicBezTo>
                  <a:pt x="2973043" y="1103686"/>
                  <a:pt x="2983168" y="1109314"/>
                  <a:pt x="2993292" y="1114943"/>
                </a:cubicBezTo>
                <a:cubicBezTo>
                  <a:pt x="3038981" y="1152993"/>
                  <a:pt x="3104189" y="1131055"/>
                  <a:pt x="3098787" y="1095163"/>
                </a:cubicBezTo>
                <a:lnTo>
                  <a:pt x="3097185" y="1092030"/>
                </a:lnTo>
                <a:lnTo>
                  <a:pt x="3053063" y="1102679"/>
                </a:lnTo>
                <a:cubicBezTo>
                  <a:pt x="3034840" y="1104881"/>
                  <a:pt x="3014696" y="1103802"/>
                  <a:pt x="2991956" y="1094955"/>
                </a:cubicBezTo>
                <a:cubicBezTo>
                  <a:pt x="2980586" y="1090531"/>
                  <a:pt x="2971435" y="1087816"/>
                  <a:pt x="2964345" y="1086641"/>
                </a:cubicBezTo>
                <a:close/>
                <a:moveTo>
                  <a:pt x="2936500" y="593510"/>
                </a:moveTo>
                <a:lnTo>
                  <a:pt x="2936479" y="593547"/>
                </a:lnTo>
                <a:cubicBezTo>
                  <a:pt x="2921527" y="608005"/>
                  <a:pt x="2916752" y="633179"/>
                  <a:pt x="2901801" y="647637"/>
                </a:cubicBezTo>
                <a:cubicBezTo>
                  <a:pt x="2897026" y="672811"/>
                  <a:pt x="2887267" y="702805"/>
                  <a:pt x="2943133" y="751572"/>
                </a:cubicBezTo>
                <a:cubicBezTo>
                  <a:pt x="2948222" y="756931"/>
                  <a:pt x="2953362" y="767378"/>
                  <a:pt x="2957257" y="779031"/>
                </a:cubicBezTo>
                <a:lnTo>
                  <a:pt x="2957283" y="779169"/>
                </a:lnTo>
                <a:lnTo>
                  <a:pt x="2959212" y="736747"/>
                </a:lnTo>
                <a:cubicBezTo>
                  <a:pt x="2970269" y="710638"/>
                  <a:pt x="2955626" y="663125"/>
                  <a:pt x="2943143" y="619304"/>
                </a:cubicBezTo>
                <a:close/>
                <a:moveTo>
                  <a:pt x="2869990" y="0"/>
                </a:moveTo>
                <a:cubicBezTo>
                  <a:pt x="2869990" y="0"/>
                  <a:pt x="2885150" y="5898"/>
                  <a:pt x="2885150" y="5898"/>
                </a:cubicBezTo>
                <a:cubicBezTo>
                  <a:pt x="2970710" y="5395"/>
                  <a:pt x="3051286" y="9712"/>
                  <a:pt x="3136847" y="9209"/>
                </a:cubicBezTo>
                <a:cubicBezTo>
                  <a:pt x="3157408" y="50999"/>
                  <a:pt x="3177970" y="92789"/>
                  <a:pt x="3198532" y="134579"/>
                </a:cubicBezTo>
                <a:cubicBezTo>
                  <a:pt x="3193548" y="139398"/>
                  <a:pt x="3193548" y="139398"/>
                  <a:pt x="3188564" y="144217"/>
                </a:cubicBezTo>
                <a:cubicBezTo>
                  <a:pt x="3159079" y="213843"/>
                  <a:pt x="3104257" y="266853"/>
                  <a:pt x="3044243" y="304327"/>
                </a:cubicBezTo>
                <a:cubicBezTo>
                  <a:pt x="3019115" y="308067"/>
                  <a:pt x="2999180" y="327344"/>
                  <a:pt x="3029918" y="379851"/>
                </a:cubicBezTo>
                <a:cubicBezTo>
                  <a:pt x="3035111" y="395387"/>
                  <a:pt x="3040303" y="410924"/>
                  <a:pt x="3035319" y="415743"/>
                </a:cubicBezTo>
                <a:cubicBezTo>
                  <a:pt x="3017980" y="442787"/>
                  <a:pt x="3003186" y="472511"/>
                  <a:pt x="2987768" y="502838"/>
                </a:cubicBezTo>
                <a:lnTo>
                  <a:pt x="2961223" y="549786"/>
                </a:lnTo>
                <a:lnTo>
                  <a:pt x="2967300" y="543909"/>
                </a:lnTo>
                <a:cubicBezTo>
                  <a:pt x="2987444" y="544989"/>
                  <a:pt x="3007588" y="546067"/>
                  <a:pt x="3032716" y="542328"/>
                </a:cubicBezTo>
                <a:cubicBezTo>
                  <a:pt x="3057844" y="538588"/>
                  <a:pt x="3087956" y="530028"/>
                  <a:pt x="3123260" y="537005"/>
                </a:cubicBezTo>
                <a:cubicBezTo>
                  <a:pt x="3173724" y="549881"/>
                  <a:pt x="3209029" y="556858"/>
                  <a:pt x="3203419" y="500611"/>
                </a:cubicBezTo>
                <a:cubicBezTo>
                  <a:pt x="3234157" y="553118"/>
                  <a:pt x="3259911" y="610445"/>
                  <a:pt x="3290650" y="662952"/>
                </a:cubicBezTo>
                <a:cubicBezTo>
                  <a:pt x="3310794" y="664031"/>
                  <a:pt x="3351082" y="666190"/>
                  <a:pt x="3345889" y="650653"/>
                </a:cubicBezTo>
                <a:cubicBezTo>
                  <a:pt x="3340279" y="594405"/>
                  <a:pt x="3324701" y="547796"/>
                  <a:pt x="3303930" y="485651"/>
                </a:cubicBezTo>
                <a:cubicBezTo>
                  <a:pt x="3314106" y="496368"/>
                  <a:pt x="3314106" y="496368"/>
                  <a:pt x="3324283" y="507085"/>
                </a:cubicBezTo>
                <a:cubicBezTo>
                  <a:pt x="3334251" y="497447"/>
                  <a:pt x="3364362" y="488888"/>
                  <a:pt x="3354186" y="478170"/>
                </a:cubicBezTo>
                <a:cubicBezTo>
                  <a:pt x="3313271" y="414946"/>
                  <a:pt x="3343592" y="426743"/>
                  <a:pt x="3389073" y="444437"/>
                </a:cubicBezTo>
                <a:cubicBezTo>
                  <a:pt x="3313062" y="394591"/>
                  <a:pt x="3297484" y="347981"/>
                  <a:pt x="3281907" y="301372"/>
                </a:cubicBezTo>
                <a:cubicBezTo>
                  <a:pt x="3327387" y="319067"/>
                  <a:pt x="3357708" y="330863"/>
                  <a:pt x="3388028" y="342660"/>
                </a:cubicBezTo>
                <a:cubicBezTo>
                  <a:pt x="3392803" y="317485"/>
                  <a:pt x="3377434" y="291231"/>
                  <a:pt x="3372241" y="275695"/>
                </a:cubicBezTo>
                <a:cubicBezTo>
                  <a:pt x="3417513" y="273034"/>
                  <a:pt x="3457802" y="275192"/>
                  <a:pt x="3492897" y="261814"/>
                </a:cubicBezTo>
                <a:cubicBezTo>
                  <a:pt x="3532976" y="243617"/>
                  <a:pt x="3573056" y="225419"/>
                  <a:pt x="3618119" y="202403"/>
                </a:cubicBezTo>
                <a:cubicBezTo>
                  <a:pt x="3672941" y="149392"/>
                  <a:pt x="3732746" y="91563"/>
                  <a:pt x="3787568" y="38553"/>
                </a:cubicBezTo>
                <a:cubicBezTo>
                  <a:pt x="3802520" y="24096"/>
                  <a:pt x="3817471" y="9639"/>
                  <a:pt x="3827439" y="0"/>
                </a:cubicBezTo>
                <a:cubicBezTo>
                  <a:pt x="3827439" y="0"/>
                  <a:pt x="3842599" y="5898"/>
                  <a:pt x="3842599" y="5898"/>
                </a:cubicBezTo>
                <a:cubicBezTo>
                  <a:pt x="3928159" y="5395"/>
                  <a:pt x="4008735" y="9712"/>
                  <a:pt x="4094296" y="9209"/>
                </a:cubicBezTo>
                <a:cubicBezTo>
                  <a:pt x="4114857" y="50999"/>
                  <a:pt x="4135419" y="92789"/>
                  <a:pt x="4155981" y="134579"/>
                </a:cubicBezTo>
                <a:cubicBezTo>
                  <a:pt x="4150997" y="139398"/>
                  <a:pt x="4150997" y="139398"/>
                  <a:pt x="4146013" y="144217"/>
                </a:cubicBezTo>
                <a:cubicBezTo>
                  <a:pt x="4116528" y="213843"/>
                  <a:pt x="4061706" y="266853"/>
                  <a:pt x="4001692" y="304327"/>
                </a:cubicBezTo>
                <a:cubicBezTo>
                  <a:pt x="3976564" y="308067"/>
                  <a:pt x="3956629" y="327344"/>
                  <a:pt x="3987367" y="379851"/>
                </a:cubicBezTo>
                <a:cubicBezTo>
                  <a:pt x="3992560" y="395387"/>
                  <a:pt x="3997752" y="410924"/>
                  <a:pt x="3992768" y="415743"/>
                </a:cubicBezTo>
                <a:cubicBezTo>
                  <a:pt x="3958091" y="469832"/>
                  <a:pt x="3933590" y="534639"/>
                  <a:pt x="3893928" y="593547"/>
                </a:cubicBezTo>
                <a:cubicBezTo>
                  <a:pt x="3878976" y="608005"/>
                  <a:pt x="3874201" y="633179"/>
                  <a:pt x="3859250" y="647637"/>
                </a:cubicBezTo>
                <a:cubicBezTo>
                  <a:pt x="3854475" y="672811"/>
                  <a:pt x="3844716" y="702805"/>
                  <a:pt x="3900582" y="751572"/>
                </a:cubicBezTo>
                <a:cubicBezTo>
                  <a:pt x="3910759" y="762289"/>
                  <a:pt x="3921144" y="793362"/>
                  <a:pt x="3921353" y="813718"/>
                </a:cubicBezTo>
                <a:cubicBezTo>
                  <a:pt x="3936722" y="839971"/>
                  <a:pt x="3947108" y="871044"/>
                  <a:pt x="3952300" y="886581"/>
                </a:cubicBezTo>
                <a:cubicBezTo>
                  <a:pt x="3952718" y="927292"/>
                  <a:pt x="3988022" y="934269"/>
                  <a:pt x="4008375" y="955704"/>
                </a:cubicBezTo>
                <a:cubicBezTo>
                  <a:pt x="4038905" y="987855"/>
                  <a:pt x="4069434" y="1020007"/>
                  <a:pt x="4105156" y="1067695"/>
                </a:cubicBezTo>
                <a:cubicBezTo>
                  <a:pt x="4080028" y="1071436"/>
                  <a:pt x="4070061" y="1081074"/>
                  <a:pt x="4060093" y="1090712"/>
                </a:cubicBezTo>
                <a:cubicBezTo>
                  <a:pt x="4029981" y="1099271"/>
                  <a:pt x="3994886" y="1112650"/>
                  <a:pt x="3949405" y="1094955"/>
                </a:cubicBezTo>
                <a:cubicBezTo>
                  <a:pt x="3903924" y="1077260"/>
                  <a:pt x="3893956" y="1086899"/>
                  <a:pt x="3909326" y="1113152"/>
                </a:cubicBezTo>
                <a:cubicBezTo>
                  <a:pt x="3839135" y="1139909"/>
                  <a:pt x="3773927" y="1161846"/>
                  <a:pt x="3708720" y="1183783"/>
                </a:cubicBezTo>
                <a:cubicBezTo>
                  <a:pt x="3739249" y="1215935"/>
                  <a:pt x="3764795" y="1252906"/>
                  <a:pt x="3800517" y="1300595"/>
                </a:cubicBezTo>
                <a:cubicBezTo>
                  <a:pt x="3770196" y="1288798"/>
                  <a:pt x="3750052" y="1287719"/>
                  <a:pt x="3729908" y="1286640"/>
                </a:cubicBezTo>
                <a:cubicBezTo>
                  <a:pt x="3760438" y="1318792"/>
                  <a:pt x="3806127" y="1356842"/>
                  <a:pt x="3846833" y="1399711"/>
                </a:cubicBezTo>
                <a:cubicBezTo>
                  <a:pt x="3821705" y="1403451"/>
                  <a:pt x="3816722" y="1408270"/>
                  <a:pt x="3801561" y="1402372"/>
                </a:cubicBezTo>
                <a:cubicBezTo>
                  <a:pt x="3766257" y="1395395"/>
                  <a:pt x="3710600" y="1366983"/>
                  <a:pt x="3690664" y="1386260"/>
                </a:cubicBezTo>
                <a:cubicBezTo>
                  <a:pt x="3660762" y="1415174"/>
                  <a:pt x="3600121" y="1391582"/>
                  <a:pt x="3539479" y="1367989"/>
                </a:cubicBezTo>
                <a:cubicBezTo>
                  <a:pt x="3535331" y="1454230"/>
                  <a:pt x="3525990" y="1524935"/>
                  <a:pt x="3521841" y="1611176"/>
                </a:cubicBezTo>
                <a:cubicBezTo>
                  <a:pt x="3512292" y="1661525"/>
                  <a:pt x="3437117" y="1693101"/>
                  <a:pt x="3361315" y="1663610"/>
                </a:cubicBezTo>
                <a:cubicBezTo>
                  <a:pt x="3330995" y="1651813"/>
                  <a:pt x="3290498" y="1629299"/>
                  <a:pt x="3270354" y="1628221"/>
                </a:cubicBezTo>
                <a:cubicBezTo>
                  <a:pt x="3255402" y="1642678"/>
                  <a:pt x="3265788" y="1673751"/>
                  <a:pt x="3266205" y="1714462"/>
                </a:cubicBezTo>
                <a:cubicBezTo>
                  <a:pt x="3245853" y="1693027"/>
                  <a:pt x="3225499" y="1671593"/>
                  <a:pt x="3205147" y="1650158"/>
                </a:cubicBezTo>
                <a:cubicBezTo>
                  <a:pt x="3185211" y="1669434"/>
                  <a:pt x="3185211" y="1669434"/>
                  <a:pt x="3241077" y="1718202"/>
                </a:cubicBezTo>
                <a:cubicBezTo>
                  <a:pt x="3195597" y="1700507"/>
                  <a:pt x="3180645" y="1714964"/>
                  <a:pt x="3196223" y="1761574"/>
                </a:cubicBezTo>
                <a:cubicBezTo>
                  <a:pt x="3227379" y="1854792"/>
                  <a:pt x="3253551" y="1952830"/>
                  <a:pt x="3274531" y="2035331"/>
                </a:cubicBezTo>
                <a:cubicBezTo>
                  <a:pt x="3290318" y="2102296"/>
                  <a:pt x="3311088" y="2164441"/>
                  <a:pt x="3245672" y="2166023"/>
                </a:cubicBezTo>
                <a:cubicBezTo>
                  <a:pt x="3200400" y="2168684"/>
                  <a:pt x="3175481" y="2192779"/>
                  <a:pt x="3191268" y="2259744"/>
                </a:cubicBezTo>
                <a:cubicBezTo>
                  <a:pt x="3186284" y="2264563"/>
                  <a:pt x="3171333" y="2279021"/>
                  <a:pt x="3156172" y="2273122"/>
                </a:cubicBezTo>
                <a:cubicBezTo>
                  <a:pt x="3120868" y="2266145"/>
                  <a:pt x="3080371" y="2243632"/>
                  <a:pt x="3039874" y="2221118"/>
                </a:cubicBezTo>
                <a:cubicBezTo>
                  <a:pt x="3051095" y="2333613"/>
                  <a:pt x="3052139" y="2435390"/>
                  <a:pt x="3068343" y="2543066"/>
                </a:cubicBezTo>
                <a:cubicBezTo>
                  <a:pt x="3079147" y="2614850"/>
                  <a:pt x="3120270" y="2698430"/>
                  <a:pt x="3131073" y="2770214"/>
                </a:cubicBezTo>
                <a:cubicBezTo>
                  <a:pt x="3136892" y="2846817"/>
                  <a:pt x="3137519" y="2907883"/>
                  <a:pt x="3133162" y="2973769"/>
                </a:cubicBezTo>
                <a:cubicBezTo>
                  <a:pt x="3133162" y="2973769"/>
                  <a:pt x="3128178" y="2978588"/>
                  <a:pt x="3128178" y="2978588"/>
                </a:cubicBezTo>
                <a:cubicBezTo>
                  <a:pt x="3118210" y="2988226"/>
                  <a:pt x="3093082" y="2991966"/>
                  <a:pt x="3083115" y="3001604"/>
                </a:cubicBezTo>
                <a:cubicBezTo>
                  <a:pt x="3057778" y="2984989"/>
                  <a:pt x="3052794" y="2989808"/>
                  <a:pt x="3032650" y="2988729"/>
                </a:cubicBezTo>
                <a:cubicBezTo>
                  <a:pt x="3017490" y="2982831"/>
                  <a:pt x="2997346" y="2981752"/>
                  <a:pt x="2972009" y="2965136"/>
                </a:cubicBezTo>
                <a:cubicBezTo>
                  <a:pt x="2946672" y="2948521"/>
                  <a:pt x="2941480" y="2932984"/>
                  <a:pt x="2936078" y="2897092"/>
                </a:cubicBezTo>
                <a:cubicBezTo>
                  <a:pt x="2935869" y="2876737"/>
                  <a:pt x="2920500" y="2850483"/>
                  <a:pt x="2904922" y="2803874"/>
                </a:cubicBezTo>
                <a:cubicBezTo>
                  <a:pt x="2860068" y="2847246"/>
                  <a:pt x="2871080" y="2939385"/>
                  <a:pt x="2759557" y="2862206"/>
                </a:cubicBezTo>
                <a:cubicBezTo>
                  <a:pt x="2745023" y="2917375"/>
                  <a:pt x="2725296" y="2957007"/>
                  <a:pt x="2715538" y="2987000"/>
                </a:cubicBezTo>
                <a:cubicBezTo>
                  <a:pt x="2685217" y="2975204"/>
                  <a:pt x="2659880" y="2958588"/>
                  <a:pt x="2644720" y="2952690"/>
                </a:cubicBezTo>
                <a:cubicBezTo>
                  <a:pt x="2584288" y="2949453"/>
                  <a:pt x="2548775" y="2922120"/>
                  <a:pt x="2532988" y="2855155"/>
                </a:cubicBezTo>
                <a:cubicBezTo>
                  <a:pt x="2532988" y="2855155"/>
                  <a:pt x="2522811" y="2844438"/>
                  <a:pt x="2512635" y="2833721"/>
                </a:cubicBezTo>
                <a:cubicBezTo>
                  <a:pt x="2503085" y="2884070"/>
                  <a:pt x="2483358" y="2923702"/>
                  <a:pt x="2381803" y="2836885"/>
                </a:cubicBezTo>
                <a:cubicBezTo>
                  <a:pt x="2397589" y="2903849"/>
                  <a:pt x="2423344" y="2961176"/>
                  <a:pt x="2428954" y="3017423"/>
                </a:cubicBezTo>
                <a:cubicBezTo>
                  <a:pt x="2439966" y="3109562"/>
                  <a:pt x="2461154" y="3212419"/>
                  <a:pt x="2467182" y="3309378"/>
                </a:cubicBezTo>
                <a:cubicBezTo>
                  <a:pt x="2477986" y="3381162"/>
                  <a:pt x="2488789" y="3452945"/>
                  <a:pt x="2418389" y="3459346"/>
                </a:cubicBezTo>
                <a:cubicBezTo>
                  <a:pt x="2373117" y="3462007"/>
                  <a:pt x="2327636" y="3444313"/>
                  <a:pt x="2276754" y="3390726"/>
                </a:cubicBezTo>
                <a:cubicBezTo>
                  <a:pt x="2246224" y="3358574"/>
                  <a:pt x="2210711" y="3331241"/>
                  <a:pt x="2180390" y="3319445"/>
                </a:cubicBezTo>
                <a:cubicBezTo>
                  <a:pt x="2145086" y="3312468"/>
                  <a:pt x="2119749" y="3295852"/>
                  <a:pt x="2084027" y="3248164"/>
                </a:cubicBezTo>
                <a:cubicBezTo>
                  <a:pt x="2078835" y="3232628"/>
                  <a:pt x="2058482" y="3211193"/>
                  <a:pt x="2048305" y="3200476"/>
                </a:cubicBezTo>
                <a:cubicBezTo>
                  <a:pt x="2043321" y="3205295"/>
                  <a:pt x="2033145" y="3194578"/>
                  <a:pt x="2033145" y="3194578"/>
                </a:cubicBezTo>
                <a:cubicBezTo>
                  <a:pt x="2038338" y="3210114"/>
                  <a:pt x="2048514" y="3220831"/>
                  <a:pt x="2043530" y="3225651"/>
                </a:cubicBezTo>
                <a:cubicBezTo>
                  <a:pt x="2053707" y="3236368"/>
                  <a:pt x="2063883" y="3247085"/>
                  <a:pt x="2084236" y="3268520"/>
                </a:cubicBezTo>
                <a:cubicBezTo>
                  <a:pt x="2064092" y="3267441"/>
                  <a:pt x="2054124" y="3277079"/>
                  <a:pt x="2038964" y="3271181"/>
                </a:cubicBezTo>
                <a:cubicBezTo>
                  <a:pt x="2013627" y="3254565"/>
                  <a:pt x="1978114" y="3227232"/>
                  <a:pt x="1942601" y="3199899"/>
                </a:cubicBezTo>
                <a:cubicBezTo>
                  <a:pt x="1948002" y="3235791"/>
                  <a:pt x="1948211" y="3256147"/>
                  <a:pt x="1953404" y="3271683"/>
                </a:cubicBezTo>
                <a:cubicBezTo>
                  <a:pt x="1959015" y="3327931"/>
                  <a:pt x="1959641" y="3388998"/>
                  <a:pt x="2010732" y="3462939"/>
                </a:cubicBezTo>
                <a:cubicBezTo>
                  <a:pt x="2015925" y="3478476"/>
                  <a:pt x="2021118" y="3494012"/>
                  <a:pt x="2016134" y="3498831"/>
                </a:cubicBezTo>
                <a:cubicBezTo>
                  <a:pt x="2016342" y="3519187"/>
                  <a:pt x="2011359" y="3524006"/>
                  <a:pt x="2016551" y="3539542"/>
                </a:cubicBezTo>
                <a:cubicBezTo>
                  <a:pt x="2037322" y="3601688"/>
                  <a:pt x="2063076" y="3659015"/>
                  <a:pt x="2078654" y="3705624"/>
                </a:cubicBezTo>
                <a:cubicBezTo>
                  <a:pt x="2094232" y="3752233"/>
                  <a:pt x="2099634" y="3788125"/>
                  <a:pt x="2115212" y="3834734"/>
                </a:cubicBezTo>
                <a:cubicBezTo>
                  <a:pt x="2079699" y="3807401"/>
                  <a:pt x="2059346" y="3785967"/>
                  <a:pt x="2023832" y="3758634"/>
                </a:cubicBezTo>
                <a:cubicBezTo>
                  <a:pt x="2029025" y="3774170"/>
                  <a:pt x="2029025" y="3774170"/>
                  <a:pt x="2024041" y="3778989"/>
                </a:cubicBezTo>
                <a:cubicBezTo>
                  <a:pt x="2044394" y="3800424"/>
                  <a:pt x="2064747" y="3821859"/>
                  <a:pt x="2085100" y="3843293"/>
                </a:cubicBezTo>
                <a:cubicBezTo>
                  <a:pt x="2059763" y="3826678"/>
                  <a:pt x="2044603" y="3820779"/>
                  <a:pt x="2029443" y="3814881"/>
                </a:cubicBezTo>
                <a:cubicBezTo>
                  <a:pt x="2050005" y="3856671"/>
                  <a:pt x="2075550" y="3893642"/>
                  <a:pt x="2075759" y="3913998"/>
                </a:cubicBezTo>
                <a:cubicBezTo>
                  <a:pt x="2091128" y="3940252"/>
                  <a:pt x="2071193" y="3959528"/>
                  <a:pt x="2066209" y="3964347"/>
                </a:cubicBezTo>
                <a:cubicBezTo>
                  <a:pt x="1980231" y="3924139"/>
                  <a:pt x="1899237" y="3879111"/>
                  <a:pt x="1807858" y="3803012"/>
                </a:cubicBezTo>
                <a:cubicBezTo>
                  <a:pt x="1762168" y="3764961"/>
                  <a:pt x="1721671" y="3742447"/>
                  <a:pt x="1660821" y="3698499"/>
                </a:cubicBezTo>
                <a:cubicBezTo>
                  <a:pt x="1650645" y="3687782"/>
                  <a:pt x="1635275" y="3661528"/>
                  <a:pt x="1630083" y="3645992"/>
                </a:cubicBezTo>
                <a:cubicBezTo>
                  <a:pt x="1650227" y="3647071"/>
                  <a:pt x="1670371" y="3648150"/>
                  <a:pt x="1700692" y="3659947"/>
                </a:cubicBezTo>
                <a:cubicBezTo>
                  <a:pt x="1624264" y="3569389"/>
                  <a:pt x="1573173" y="3495447"/>
                  <a:pt x="1592690" y="3435460"/>
                </a:cubicBezTo>
                <a:cubicBezTo>
                  <a:pt x="1577530" y="3429562"/>
                  <a:pt x="1557177" y="3408127"/>
                  <a:pt x="1557177" y="3408127"/>
                </a:cubicBezTo>
                <a:cubicBezTo>
                  <a:pt x="1547418" y="3438121"/>
                  <a:pt x="1542643" y="3463295"/>
                  <a:pt x="1522499" y="3462216"/>
                </a:cubicBezTo>
                <a:cubicBezTo>
                  <a:pt x="1482420" y="3480413"/>
                  <a:pt x="1488030" y="3536661"/>
                  <a:pt x="1463111" y="3560756"/>
                </a:cubicBezTo>
                <a:cubicBezTo>
                  <a:pt x="1437983" y="3564496"/>
                  <a:pt x="1438192" y="3584852"/>
                  <a:pt x="1428225" y="3594490"/>
                </a:cubicBezTo>
                <a:cubicBezTo>
                  <a:pt x="1393129" y="3607868"/>
                  <a:pt x="1403514" y="3638941"/>
                  <a:pt x="1464364" y="3682889"/>
                </a:cubicBezTo>
                <a:cubicBezTo>
                  <a:pt x="1464364" y="3682889"/>
                  <a:pt x="1474541" y="3693607"/>
                  <a:pt x="1494894" y="3715041"/>
                </a:cubicBezTo>
                <a:cubicBezTo>
                  <a:pt x="1398530" y="3643760"/>
                  <a:pt x="1353259" y="3646421"/>
                  <a:pt x="1338725" y="3701590"/>
                </a:cubicBezTo>
                <a:cubicBezTo>
                  <a:pt x="1338725" y="3701590"/>
                  <a:pt x="1333741" y="3706409"/>
                  <a:pt x="1333741" y="3706409"/>
                </a:cubicBezTo>
                <a:cubicBezTo>
                  <a:pt x="1263759" y="3753521"/>
                  <a:pt x="1193777" y="3800633"/>
                  <a:pt x="1138955" y="3853643"/>
                </a:cubicBezTo>
                <a:cubicBezTo>
                  <a:pt x="1130233" y="3862077"/>
                  <a:pt x="1120875" y="3869840"/>
                  <a:pt x="1110317" y="3875553"/>
                </a:cubicBezTo>
                <a:lnTo>
                  <a:pt x="1104933" y="3876995"/>
                </a:lnTo>
                <a:lnTo>
                  <a:pt x="1113877" y="3895800"/>
                </a:lnTo>
                <a:cubicBezTo>
                  <a:pt x="1116622" y="3902782"/>
                  <a:pt x="1118258" y="3908909"/>
                  <a:pt x="1118310" y="3913998"/>
                </a:cubicBezTo>
                <a:cubicBezTo>
                  <a:pt x="1133679" y="3940252"/>
                  <a:pt x="1113744" y="3959528"/>
                  <a:pt x="1108760" y="3964347"/>
                </a:cubicBezTo>
                <a:cubicBezTo>
                  <a:pt x="1022782" y="3924139"/>
                  <a:pt x="941788" y="3879111"/>
                  <a:pt x="850409" y="3803012"/>
                </a:cubicBezTo>
                <a:cubicBezTo>
                  <a:pt x="804719" y="3764961"/>
                  <a:pt x="764222" y="3742447"/>
                  <a:pt x="703372" y="3698499"/>
                </a:cubicBezTo>
                <a:cubicBezTo>
                  <a:pt x="693196" y="3687782"/>
                  <a:pt x="677826" y="3661528"/>
                  <a:pt x="672634" y="3645992"/>
                </a:cubicBezTo>
                <a:cubicBezTo>
                  <a:pt x="692778" y="3647071"/>
                  <a:pt x="712922" y="3648150"/>
                  <a:pt x="743243" y="3659947"/>
                </a:cubicBezTo>
                <a:cubicBezTo>
                  <a:pt x="666815" y="3569389"/>
                  <a:pt x="615724" y="3495447"/>
                  <a:pt x="635241" y="3435460"/>
                </a:cubicBezTo>
                <a:cubicBezTo>
                  <a:pt x="620081" y="3429562"/>
                  <a:pt x="599728" y="3408127"/>
                  <a:pt x="599728" y="3408127"/>
                </a:cubicBezTo>
                <a:cubicBezTo>
                  <a:pt x="589969" y="3438121"/>
                  <a:pt x="585194" y="3463295"/>
                  <a:pt x="565050" y="3462216"/>
                </a:cubicBezTo>
                <a:cubicBezTo>
                  <a:pt x="524971" y="3480413"/>
                  <a:pt x="530581" y="3536661"/>
                  <a:pt x="505662" y="3560756"/>
                </a:cubicBezTo>
                <a:cubicBezTo>
                  <a:pt x="480534" y="3564496"/>
                  <a:pt x="480743" y="3584852"/>
                  <a:pt x="470776" y="3594490"/>
                </a:cubicBezTo>
                <a:cubicBezTo>
                  <a:pt x="435680" y="3607868"/>
                  <a:pt x="446065" y="3638941"/>
                  <a:pt x="506915" y="3682889"/>
                </a:cubicBezTo>
                <a:cubicBezTo>
                  <a:pt x="506915" y="3682889"/>
                  <a:pt x="517092" y="3693607"/>
                  <a:pt x="537445" y="3715041"/>
                </a:cubicBezTo>
                <a:cubicBezTo>
                  <a:pt x="441081" y="3643760"/>
                  <a:pt x="395809" y="3646421"/>
                  <a:pt x="381276" y="3701590"/>
                </a:cubicBezTo>
                <a:cubicBezTo>
                  <a:pt x="381276" y="3701590"/>
                  <a:pt x="376292" y="3706409"/>
                  <a:pt x="376292" y="3706409"/>
                </a:cubicBezTo>
                <a:cubicBezTo>
                  <a:pt x="306310" y="3753521"/>
                  <a:pt x="236328" y="3800633"/>
                  <a:pt x="181506" y="3853643"/>
                </a:cubicBezTo>
                <a:cubicBezTo>
                  <a:pt x="146619" y="3887377"/>
                  <a:pt x="101556" y="3910393"/>
                  <a:pt x="10176" y="3834293"/>
                </a:cubicBezTo>
                <a:cubicBezTo>
                  <a:pt x="10176" y="3834293"/>
                  <a:pt x="0" y="3823575"/>
                  <a:pt x="0" y="3823575"/>
                </a:cubicBezTo>
                <a:cubicBezTo>
                  <a:pt x="34678" y="3769486"/>
                  <a:pt x="59179" y="3704680"/>
                  <a:pt x="93857" y="3650591"/>
                </a:cubicBezTo>
                <a:cubicBezTo>
                  <a:pt x="118567" y="3606140"/>
                  <a:pt x="143277" y="3561689"/>
                  <a:pt x="167988" y="3517237"/>
                </a:cubicBezTo>
                <a:cubicBezTo>
                  <a:pt x="172971" y="3512418"/>
                  <a:pt x="167779" y="3496882"/>
                  <a:pt x="162586" y="3481346"/>
                </a:cubicBezTo>
                <a:cubicBezTo>
                  <a:pt x="172554" y="3471707"/>
                  <a:pt x="192698" y="3472786"/>
                  <a:pt x="197682" y="3467967"/>
                </a:cubicBezTo>
                <a:cubicBezTo>
                  <a:pt x="222392" y="3423516"/>
                  <a:pt x="247102" y="3379065"/>
                  <a:pt x="256652" y="3328716"/>
                </a:cubicBezTo>
                <a:cubicBezTo>
                  <a:pt x="296313" y="3269807"/>
                  <a:pt x="320815" y="3205001"/>
                  <a:pt x="345316" y="3140194"/>
                </a:cubicBezTo>
                <a:cubicBezTo>
                  <a:pt x="384351" y="3020219"/>
                  <a:pt x="418402" y="2905063"/>
                  <a:pt x="452454" y="2789908"/>
                </a:cubicBezTo>
                <a:cubicBezTo>
                  <a:pt x="461795" y="2719203"/>
                  <a:pt x="471136" y="2648498"/>
                  <a:pt x="485461" y="2572974"/>
                </a:cubicBezTo>
                <a:cubicBezTo>
                  <a:pt x="490027" y="2527444"/>
                  <a:pt x="520139" y="2518885"/>
                  <a:pt x="580780" y="2542478"/>
                </a:cubicBezTo>
                <a:cubicBezTo>
                  <a:pt x="621277" y="2564991"/>
                  <a:pt x="671950" y="2598223"/>
                  <a:pt x="707463" y="2625555"/>
                </a:cubicBezTo>
                <a:cubicBezTo>
                  <a:pt x="763330" y="2674323"/>
                  <a:pt x="762912" y="2633612"/>
                  <a:pt x="783056" y="2634691"/>
                </a:cubicBezTo>
                <a:cubicBezTo>
                  <a:pt x="788040" y="2629872"/>
                  <a:pt x="782847" y="2614335"/>
                  <a:pt x="782847" y="2614335"/>
                </a:cubicBezTo>
                <a:cubicBezTo>
                  <a:pt x="802991" y="2615414"/>
                  <a:pt x="828328" y="2632030"/>
                  <a:pt x="863632" y="2639007"/>
                </a:cubicBezTo>
                <a:cubicBezTo>
                  <a:pt x="792397" y="2563986"/>
                  <a:pt x="807348" y="2549529"/>
                  <a:pt x="842653" y="2556506"/>
                </a:cubicBezTo>
                <a:cubicBezTo>
                  <a:pt x="827075" y="2509897"/>
                  <a:pt x="801529" y="2472926"/>
                  <a:pt x="791144" y="2441853"/>
                </a:cubicBezTo>
                <a:cubicBezTo>
                  <a:pt x="806304" y="2447751"/>
                  <a:pt x="811288" y="2442932"/>
                  <a:pt x="846592" y="2449909"/>
                </a:cubicBezTo>
                <a:cubicBezTo>
                  <a:pt x="800903" y="2411859"/>
                  <a:pt x="770373" y="2379707"/>
                  <a:pt x="739844" y="2347556"/>
                </a:cubicBezTo>
                <a:cubicBezTo>
                  <a:pt x="765181" y="2364171"/>
                  <a:pt x="795501" y="2375967"/>
                  <a:pt x="810661" y="2381865"/>
                </a:cubicBezTo>
                <a:cubicBezTo>
                  <a:pt x="815019" y="2315980"/>
                  <a:pt x="814183" y="2234558"/>
                  <a:pt x="818541" y="2168672"/>
                </a:cubicBezTo>
                <a:cubicBezTo>
                  <a:pt x="813139" y="2132780"/>
                  <a:pt x="817914" y="2107606"/>
                  <a:pt x="812513" y="2071714"/>
                </a:cubicBezTo>
                <a:cubicBezTo>
                  <a:pt x="822689" y="2082431"/>
                  <a:pt x="843042" y="2103866"/>
                  <a:pt x="863395" y="2125300"/>
                </a:cubicBezTo>
                <a:cubicBezTo>
                  <a:pt x="873362" y="2115662"/>
                  <a:pt x="873154" y="2095306"/>
                  <a:pt x="883121" y="2085668"/>
                </a:cubicBezTo>
                <a:cubicBezTo>
                  <a:pt x="944180" y="2149972"/>
                  <a:pt x="984468" y="2152130"/>
                  <a:pt x="1014580" y="2143571"/>
                </a:cubicBezTo>
                <a:cubicBezTo>
                  <a:pt x="1034724" y="2144650"/>
                  <a:pt x="1019146" y="2098041"/>
                  <a:pt x="1008761" y="2066968"/>
                </a:cubicBezTo>
                <a:cubicBezTo>
                  <a:pt x="1033471" y="2022517"/>
                  <a:pt x="1063165" y="1973247"/>
                  <a:pt x="1032009" y="1880029"/>
                </a:cubicBezTo>
                <a:cubicBezTo>
                  <a:pt x="1026816" y="1864492"/>
                  <a:pt x="1086831" y="1827018"/>
                  <a:pt x="1097007" y="1837736"/>
                </a:cubicBezTo>
                <a:cubicBezTo>
                  <a:pt x="1122344" y="1854351"/>
                  <a:pt x="1142697" y="1875786"/>
                  <a:pt x="1163050" y="1897220"/>
                </a:cubicBezTo>
                <a:cubicBezTo>
                  <a:pt x="1213932" y="1950807"/>
                  <a:pt x="1234076" y="1951886"/>
                  <a:pt x="1233659" y="1911175"/>
                </a:cubicBezTo>
                <a:cubicBezTo>
                  <a:pt x="1243626" y="1901537"/>
                  <a:pt x="1233241" y="1870464"/>
                  <a:pt x="1248401" y="1876362"/>
                </a:cubicBezTo>
                <a:cubicBezTo>
                  <a:pt x="1298866" y="1889238"/>
                  <a:pt x="1303640" y="1864063"/>
                  <a:pt x="1303223" y="1823352"/>
                </a:cubicBezTo>
                <a:cubicBezTo>
                  <a:pt x="1303014" y="1802996"/>
                  <a:pt x="1307789" y="1777822"/>
                  <a:pt x="1322740" y="1763364"/>
                </a:cubicBezTo>
                <a:cubicBezTo>
                  <a:pt x="1307371" y="1737111"/>
                  <a:pt x="1297195" y="1726393"/>
                  <a:pt x="1281826" y="1700140"/>
                </a:cubicBezTo>
                <a:cubicBezTo>
                  <a:pt x="1307163" y="1716755"/>
                  <a:pt x="1327515" y="1738190"/>
                  <a:pt x="1352852" y="1754805"/>
                </a:cubicBezTo>
                <a:cubicBezTo>
                  <a:pt x="1346824" y="1657847"/>
                  <a:pt x="1315459" y="1544273"/>
                  <a:pt x="1405795" y="1518595"/>
                </a:cubicBezTo>
                <a:cubicBezTo>
                  <a:pt x="1400393" y="1482704"/>
                  <a:pt x="1379831" y="1440913"/>
                  <a:pt x="1374430" y="1405021"/>
                </a:cubicBezTo>
                <a:cubicBezTo>
                  <a:pt x="1374430" y="1405021"/>
                  <a:pt x="1379413" y="1400202"/>
                  <a:pt x="1389590" y="1410920"/>
                </a:cubicBezTo>
                <a:cubicBezTo>
                  <a:pt x="1369237" y="1389485"/>
                  <a:pt x="1359061" y="1378768"/>
                  <a:pt x="1348884" y="1368050"/>
                </a:cubicBezTo>
                <a:cubicBezTo>
                  <a:pt x="1419910" y="1422716"/>
                  <a:pt x="1455006" y="1409338"/>
                  <a:pt x="1474941" y="1390061"/>
                </a:cubicBezTo>
                <a:cubicBezTo>
                  <a:pt x="1515647" y="1432931"/>
                  <a:pt x="1556353" y="1475800"/>
                  <a:pt x="1581899" y="1512771"/>
                </a:cubicBezTo>
                <a:cubicBezTo>
                  <a:pt x="1627797" y="1571176"/>
                  <a:pt x="1657909" y="1562617"/>
                  <a:pt x="1678053" y="1563696"/>
                </a:cubicBezTo>
                <a:cubicBezTo>
                  <a:pt x="1708373" y="1575493"/>
                  <a:pt x="1702972" y="1539601"/>
                  <a:pt x="1677426" y="1502630"/>
                </a:cubicBezTo>
                <a:cubicBezTo>
                  <a:pt x="1651672" y="1445303"/>
                  <a:pt x="1636094" y="1398694"/>
                  <a:pt x="1655820" y="1359062"/>
                </a:cubicBezTo>
                <a:cubicBezTo>
                  <a:pt x="1660804" y="1354243"/>
                  <a:pt x="1650628" y="1343525"/>
                  <a:pt x="1645435" y="1327989"/>
                </a:cubicBezTo>
                <a:cubicBezTo>
                  <a:pt x="1640242" y="1312453"/>
                  <a:pt x="1624873" y="1286199"/>
                  <a:pt x="1635050" y="1296916"/>
                </a:cubicBezTo>
                <a:cubicBezTo>
                  <a:pt x="1654985" y="1277640"/>
                  <a:pt x="1629439" y="1240669"/>
                  <a:pt x="1593717" y="1192981"/>
                </a:cubicBezTo>
                <a:cubicBezTo>
                  <a:pt x="1629230" y="1220314"/>
                  <a:pt x="1639407" y="1231031"/>
                  <a:pt x="1649583" y="1241748"/>
                </a:cubicBezTo>
                <a:cubicBezTo>
                  <a:pt x="1633796" y="1174784"/>
                  <a:pt x="1623203" y="1123355"/>
                  <a:pt x="1597239" y="1045673"/>
                </a:cubicBezTo>
                <a:cubicBezTo>
                  <a:pt x="1663073" y="1084802"/>
                  <a:pt x="1708553" y="1102497"/>
                  <a:pt x="1764211" y="1130908"/>
                </a:cubicBezTo>
                <a:cubicBezTo>
                  <a:pt x="1764211" y="1130908"/>
                  <a:pt x="1774387" y="1141626"/>
                  <a:pt x="1774387" y="1141626"/>
                </a:cubicBezTo>
                <a:cubicBezTo>
                  <a:pt x="1759227" y="1135728"/>
                  <a:pt x="1754243" y="1140547"/>
                  <a:pt x="1734099" y="1139468"/>
                </a:cubicBezTo>
                <a:cubicBezTo>
                  <a:pt x="1754452" y="1160902"/>
                  <a:pt x="1774805" y="1182337"/>
                  <a:pt x="1784982" y="1193054"/>
                </a:cubicBezTo>
                <a:cubicBezTo>
                  <a:pt x="1820286" y="1200032"/>
                  <a:pt x="1840430" y="1201110"/>
                  <a:pt x="1865558" y="1197370"/>
                </a:cubicBezTo>
                <a:cubicBezTo>
                  <a:pt x="1870333" y="1172196"/>
                  <a:pt x="1875108" y="1147021"/>
                  <a:pt x="1884866" y="1117028"/>
                </a:cubicBezTo>
                <a:cubicBezTo>
                  <a:pt x="1874690" y="1106310"/>
                  <a:pt x="1864514" y="1095593"/>
                  <a:pt x="1844161" y="1074158"/>
                </a:cubicBezTo>
                <a:cubicBezTo>
                  <a:pt x="1869498" y="1090774"/>
                  <a:pt x="1884658" y="1096672"/>
                  <a:pt x="1899818" y="1102570"/>
                </a:cubicBezTo>
                <a:cubicBezTo>
                  <a:pt x="1889641" y="1091853"/>
                  <a:pt x="1879465" y="1081136"/>
                  <a:pt x="1874273" y="1065599"/>
                </a:cubicBezTo>
                <a:cubicBezTo>
                  <a:pt x="1889433" y="1071498"/>
                  <a:pt x="1929930" y="1094011"/>
                  <a:pt x="1934913" y="1089192"/>
                </a:cubicBezTo>
                <a:cubicBezTo>
                  <a:pt x="1954849" y="1069916"/>
                  <a:pt x="1995346" y="1092429"/>
                  <a:pt x="2035843" y="1114943"/>
                </a:cubicBezTo>
                <a:cubicBezTo>
                  <a:pt x="2081532" y="1152993"/>
                  <a:pt x="2146740" y="1131055"/>
                  <a:pt x="2141338" y="1095163"/>
                </a:cubicBezTo>
                <a:cubicBezTo>
                  <a:pt x="2120567" y="1033018"/>
                  <a:pt x="2049541" y="978352"/>
                  <a:pt x="2043931" y="922105"/>
                </a:cubicBezTo>
                <a:cubicBezTo>
                  <a:pt x="2048914" y="917286"/>
                  <a:pt x="2038738" y="906569"/>
                  <a:pt x="2038738" y="906569"/>
                </a:cubicBezTo>
                <a:cubicBezTo>
                  <a:pt x="2028562" y="895851"/>
                  <a:pt x="2023369" y="880315"/>
                  <a:pt x="2008000" y="854061"/>
                </a:cubicBezTo>
                <a:cubicBezTo>
                  <a:pt x="1992422" y="807452"/>
                  <a:pt x="2002181" y="777458"/>
                  <a:pt x="2001763" y="736747"/>
                </a:cubicBezTo>
                <a:cubicBezTo>
                  <a:pt x="2016506" y="701935"/>
                  <a:pt x="1985559" y="629071"/>
                  <a:pt x="1974964" y="577643"/>
                </a:cubicBezTo>
                <a:cubicBezTo>
                  <a:pt x="1984932" y="568005"/>
                  <a:pt x="1994900" y="558367"/>
                  <a:pt x="2009851" y="543909"/>
                </a:cubicBezTo>
                <a:cubicBezTo>
                  <a:pt x="2029995" y="544989"/>
                  <a:pt x="2050139" y="546067"/>
                  <a:pt x="2075267" y="542328"/>
                </a:cubicBezTo>
                <a:cubicBezTo>
                  <a:pt x="2100395" y="538588"/>
                  <a:pt x="2130507" y="530028"/>
                  <a:pt x="2165811" y="537005"/>
                </a:cubicBezTo>
                <a:cubicBezTo>
                  <a:pt x="2216275" y="549881"/>
                  <a:pt x="2251580" y="556858"/>
                  <a:pt x="2245970" y="500611"/>
                </a:cubicBezTo>
                <a:cubicBezTo>
                  <a:pt x="2276708" y="553118"/>
                  <a:pt x="2302462" y="610445"/>
                  <a:pt x="2333201" y="662952"/>
                </a:cubicBezTo>
                <a:cubicBezTo>
                  <a:pt x="2353345" y="664031"/>
                  <a:pt x="2393633" y="666190"/>
                  <a:pt x="2388440" y="650653"/>
                </a:cubicBezTo>
                <a:cubicBezTo>
                  <a:pt x="2382830" y="594405"/>
                  <a:pt x="2367252" y="547796"/>
                  <a:pt x="2346481" y="485651"/>
                </a:cubicBezTo>
                <a:cubicBezTo>
                  <a:pt x="2356657" y="496368"/>
                  <a:pt x="2356657" y="496368"/>
                  <a:pt x="2366834" y="507085"/>
                </a:cubicBezTo>
                <a:cubicBezTo>
                  <a:pt x="2376802" y="497447"/>
                  <a:pt x="2406913" y="488888"/>
                  <a:pt x="2396737" y="478170"/>
                </a:cubicBezTo>
                <a:cubicBezTo>
                  <a:pt x="2355822" y="414946"/>
                  <a:pt x="2386143" y="426743"/>
                  <a:pt x="2431624" y="444437"/>
                </a:cubicBezTo>
                <a:cubicBezTo>
                  <a:pt x="2355613" y="394591"/>
                  <a:pt x="2340035" y="347981"/>
                  <a:pt x="2324458" y="301372"/>
                </a:cubicBezTo>
                <a:cubicBezTo>
                  <a:pt x="2369938" y="319067"/>
                  <a:pt x="2400259" y="330863"/>
                  <a:pt x="2430579" y="342660"/>
                </a:cubicBezTo>
                <a:cubicBezTo>
                  <a:pt x="2435354" y="317485"/>
                  <a:pt x="2419985" y="291231"/>
                  <a:pt x="2414792" y="275695"/>
                </a:cubicBezTo>
                <a:cubicBezTo>
                  <a:pt x="2460064" y="273034"/>
                  <a:pt x="2500353" y="275192"/>
                  <a:pt x="2535448" y="261814"/>
                </a:cubicBezTo>
                <a:cubicBezTo>
                  <a:pt x="2575527" y="243617"/>
                  <a:pt x="2615607" y="225419"/>
                  <a:pt x="2660670" y="202403"/>
                </a:cubicBezTo>
                <a:cubicBezTo>
                  <a:pt x="2715492" y="149392"/>
                  <a:pt x="2775297" y="91563"/>
                  <a:pt x="2830119" y="38553"/>
                </a:cubicBezTo>
                <a:cubicBezTo>
                  <a:pt x="2845071" y="24096"/>
                  <a:pt x="2860022" y="9639"/>
                  <a:pt x="286999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31334E-BA42-4010-A487-AA15A080AEE5}"/>
              </a:ext>
            </a:extLst>
          </p:cNvPr>
          <p:cNvSpPr txBox="1"/>
          <p:nvPr userDrawn="1"/>
        </p:nvSpPr>
        <p:spPr>
          <a:xfrm rot="16200000">
            <a:off x="11236006" y="5582918"/>
            <a:ext cx="16042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F0F0F0"/>
                </a:solidFill>
              </a:rPr>
              <a:t>Ms. Ngoc Phan</a:t>
            </a:r>
          </a:p>
        </p:txBody>
      </p:sp>
    </p:spTree>
    <p:extLst>
      <p:ext uri="{BB962C8B-B14F-4D97-AF65-F5344CB8AC3E}">
        <p14:creationId xmlns:p14="http://schemas.microsoft.com/office/powerpoint/2010/main" val="9254264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E1D87-F2CF-4E4C-B18D-974B73533B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B60F9-5551-48C5-B36B-2663D25D2E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9418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E1D87-F2CF-4E4C-B18D-974B73533B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B60F9-5551-48C5-B36B-2663D25D2E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9033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E1D87-F2CF-4E4C-B18D-974B73533B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B60F9-5551-48C5-B36B-2663D25D2E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7047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E1D87-F2CF-4E4C-B18D-974B73533B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B60F9-5551-48C5-B36B-2663D25D2E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103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E1D87-F2CF-4E4C-B18D-974B73533B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B60F9-5551-48C5-B36B-2663D25D2E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4155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8391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3483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925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1294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738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2023/6/25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700" y="1"/>
            <a:ext cx="6464300" cy="68580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5727700" cy="6858001"/>
          </a:xfrm>
          <a:prstGeom prst="rect">
            <a:avLst/>
          </a:prstGeom>
        </p:spPr>
      </p:pic>
      <p:sp>
        <p:nvSpPr>
          <p:cNvPr id="8" name="图片占位符 26"/>
          <p:cNvSpPr>
            <a:spLocks noGrp="1"/>
          </p:cNvSpPr>
          <p:nvPr>
            <p:ph type="pic" sz="quarter" idx="13"/>
          </p:nvPr>
        </p:nvSpPr>
        <p:spPr>
          <a:xfrm>
            <a:off x="1563007" y="1655481"/>
            <a:ext cx="2726871" cy="2756760"/>
          </a:xfrm>
          <a:custGeom>
            <a:avLst/>
            <a:gdLst>
              <a:gd name="connsiteX0" fmla="*/ 4432 w 1790700"/>
              <a:gd name="connsiteY0" fmla="*/ 886516 h 1810328"/>
              <a:gd name="connsiteX1" fmla="*/ 8865 w 1790700"/>
              <a:gd name="connsiteY1" fmla="*/ 886516 h 1810328"/>
              <a:gd name="connsiteX2" fmla="*/ 8865 w 1790700"/>
              <a:gd name="connsiteY2" fmla="*/ 961870 h 1810328"/>
              <a:gd name="connsiteX3" fmla="*/ 13297 w 1790700"/>
              <a:gd name="connsiteY3" fmla="*/ 961870 h 1810328"/>
              <a:gd name="connsiteX4" fmla="*/ 4432 w 1790700"/>
              <a:gd name="connsiteY4" fmla="*/ 1006196 h 1810328"/>
              <a:gd name="connsiteX5" fmla="*/ 0 w 1790700"/>
              <a:gd name="connsiteY5" fmla="*/ 1001763 h 1810328"/>
              <a:gd name="connsiteX6" fmla="*/ 0 w 1790700"/>
              <a:gd name="connsiteY6" fmla="*/ 930842 h 1810328"/>
              <a:gd name="connsiteX7" fmla="*/ 4432 w 1790700"/>
              <a:gd name="connsiteY7" fmla="*/ 886516 h 1810328"/>
              <a:gd name="connsiteX8" fmla="*/ 935242 w 1790700"/>
              <a:gd name="connsiteY8" fmla="*/ 0 h 1810328"/>
              <a:gd name="connsiteX9" fmla="*/ 961837 w 1790700"/>
              <a:gd name="connsiteY9" fmla="*/ 0 h 1810328"/>
              <a:gd name="connsiteX10" fmla="*/ 992864 w 1790700"/>
              <a:gd name="connsiteY10" fmla="*/ 8865 h 1810328"/>
              <a:gd name="connsiteX11" fmla="*/ 1068215 w 1790700"/>
              <a:gd name="connsiteY11" fmla="*/ 26596 h 1810328"/>
              <a:gd name="connsiteX12" fmla="*/ 1134701 w 1790700"/>
              <a:gd name="connsiteY12" fmla="*/ 31028 h 1810328"/>
              <a:gd name="connsiteX13" fmla="*/ 1245512 w 1790700"/>
              <a:gd name="connsiteY13" fmla="*/ 70921 h 1810328"/>
              <a:gd name="connsiteX14" fmla="*/ 1294269 w 1790700"/>
              <a:gd name="connsiteY14" fmla="*/ 88652 h 1810328"/>
              <a:gd name="connsiteX15" fmla="*/ 1320863 w 1790700"/>
              <a:gd name="connsiteY15" fmla="*/ 101949 h 1810328"/>
              <a:gd name="connsiteX16" fmla="*/ 1475998 w 1790700"/>
              <a:gd name="connsiteY16" fmla="*/ 217196 h 1810328"/>
              <a:gd name="connsiteX17" fmla="*/ 1484863 w 1790700"/>
              <a:gd name="connsiteY17" fmla="*/ 221629 h 1810328"/>
              <a:gd name="connsiteX18" fmla="*/ 1515890 w 1790700"/>
              <a:gd name="connsiteY18" fmla="*/ 252657 h 1810328"/>
              <a:gd name="connsiteX19" fmla="*/ 1529187 w 1790700"/>
              <a:gd name="connsiteY19" fmla="*/ 265955 h 1810328"/>
              <a:gd name="connsiteX20" fmla="*/ 1631133 w 1790700"/>
              <a:gd name="connsiteY20" fmla="*/ 390067 h 1810328"/>
              <a:gd name="connsiteX21" fmla="*/ 1688754 w 1790700"/>
              <a:gd name="connsiteY21" fmla="*/ 492016 h 1810328"/>
              <a:gd name="connsiteX22" fmla="*/ 1715349 w 1790700"/>
              <a:gd name="connsiteY22" fmla="*/ 562938 h 1810328"/>
              <a:gd name="connsiteX23" fmla="*/ 1750808 w 1790700"/>
              <a:gd name="connsiteY23" fmla="*/ 735808 h 1810328"/>
              <a:gd name="connsiteX24" fmla="*/ 1746376 w 1790700"/>
              <a:gd name="connsiteY24" fmla="*/ 780134 h 1810328"/>
              <a:gd name="connsiteX25" fmla="*/ 1746376 w 1790700"/>
              <a:gd name="connsiteY25" fmla="*/ 886516 h 1810328"/>
              <a:gd name="connsiteX26" fmla="*/ 1746376 w 1790700"/>
              <a:gd name="connsiteY26" fmla="*/ 895381 h 1810328"/>
              <a:gd name="connsiteX27" fmla="*/ 1715349 w 1790700"/>
              <a:gd name="connsiteY27" fmla="*/ 895381 h 1810328"/>
              <a:gd name="connsiteX28" fmla="*/ 1679890 w 1790700"/>
              <a:gd name="connsiteY28" fmla="*/ 877651 h 1810328"/>
              <a:gd name="connsiteX29" fmla="*/ 1635565 w 1790700"/>
              <a:gd name="connsiteY29" fmla="*/ 811162 h 1810328"/>
              <a:gd name="connsiteX30" fmla="*/ 1622268 w 1790700"/>
              <a:gd name="connsiteY30" fmla="*/ 775701 h 1810328"/>
              <a:gd name="connsiteX31" fmla="*/ 1582376 w 1790700"/>
              <a:gd name="connsiteY31" fmla="*/ 695915 h 1810328"/>
              <a:gd name="connsiteX32" fmla="*/ 1555782 w 1790700"/>
              <a:gd name="connsiteY32" fmla="*/ 664887 h 1810328"/>
              <a:gd name="connsiteX33" fmla="*/ 1507025 w 1790700"/>
              <a:gd name="connsiteY33" fmla="*/ 593966 h 1810328"/>
              <a:gd name="connsiteX34" fmla="*/ 1467133 w 1790700"/>
              <a:gd name="connsiteY34" fmla="*/ 549640 h 1810328"/>
              <a:gd name="connsiteX35" fmla="*/ 1453836 w 1790700"/>
              <a:gd name="connsiteY35" fmla="*/ 531910 h 1810328"/>
              <a:gd name="connsiteX36" fmla="*/ 1422809 w 1790700"/>
              <a:gd name="connsiteY36" fmla="*/ 496449 h 1810328"/>
              <a:gd name="connsiteX37" fmla="*/ 1418376 w 1790700"/>
              <a:gd name="connsiteY37" fmla="*/ 509747 h 1810328"/>
              <a:gd name="connsiteX38" fmla="*/ 1329728 w 1790700"/>
              <a:gd name="connsiteY38" fmla="*/ 443258 h 1810328"/>
              <a:gd name="connsiteX39" fmla="*/ 1227782 w 1790700"/>
              <a:gd name="connsiteY39" fmla="*/ 390067 h 1810328"/>
              <a:gd name="connsiteX40" fmla="*/ 1179025 w 1790700"/>
              <a:gd name="connsiteY40" fmla="*/ 359039 h 1810328"/>
              <a:gd name="connsiteX41" fmla="*/ 1147998 w 1790700"/>
              <a:gd name="connsiteY41" fmla="*/ 350174 h 1810328"/>
              <a:gd name="connsiteX42" fmla="*/ 1090377 w 1790700"/>
              <a:gd name="connsiteY42" fmla="*/ 376769 h 1810328"/>
              <a:gd name="connsiteX43" fmla="*/ 1085944 w 1790700"/>
              <a:gd name="connsiteY43" fmla="*/ 336876 h 1810328"/>
              <a:gd name="connsiteX44" fmla="*/ 1059350 w 1790700"/>
              <a:gd name="connsiteY44" fmla="*/ 354606 h 1810328"/>
              <a:gd name="connsiteX45" fmla="*/ 1050485 w 1790700"/>
              <a:gd name="connsiteY45" fmla="*/ 341309 h 1810328"/>
              <a:gd name="connsiteX46" fmla="*/ 1037188 w 1790700"/>
              <a:gd name="connsiteY46" fmla="*/ 350174 h 1810328"/>
              <a:gd name="connsiteX47" fmla="*/ 1037188 w 1790700"/>
              <a:gd name="connsiteY47" fmla="*/ 345741 h 1810328"/>
              <a:gd name="connsiteX48" fmla="*/ 997296 w 1790700"/>
              <a:gd name="connsiteY48" fmla="*/ 332444 h 1810328"/>
              <a:gd name="connsiteX49" fmla="*/ 1010593 w 1790700"/>
              <a:gd name="connsiteY49" fmla="*/ 354606 h 1810328"/>
              <a:gd name="connsiteX50" fmla="*/ 1001728 w 1790700"/>
              <a:gd name="connsiteY50" fmla="*/ 359039 h 1810328"/>
              <a:gd name="connsiteX51" fmla="*/ 979566 w 1790700"/>
              <a:gd name="connsiteY51" fmla="*/ 328011 h 1810328"/>
              <a:gd name="connsiteX52" fmla="*/ 966269 w 1790700"/>
              <a:gd name="connsiteY52" fmla="*/ 350174 h 1810328"/>
              <a:gd name="connsiteX53" fmla="*/ 961837 w 1790700"/>
              <a:gd name="connsiteY53" fmla="*/ 345741 h 1810328"/>
              <a:gd name="connsiteX54" fmla="*/ 966269 w 1790700"/>
              <a:gd name="connsiteY54" fmla="*/ 323578 h 1810328"/>
              <a:gd name="connsiteX55" fmla="*/ 895350 w 1790700"/>
              <a:gd name="connsiteY55" fmla="*/ 314713 h 1810328"/>
              <a:gd name="connsiteX56" fmla="*/ 851026 w 1790700"/>
              <a:gd name="connsiteY56" fmla="*/ 301415 h 1810328"/>
              <a:gd name="connsiteX57" fmla="*/ 864323 w 1790700"/>
              <a:gd name="connsiteY57" fmla="*/ 314713 h 1810328"/>
              <a:gd name="connsiteX58" fmla="*/ 837729 w 1790700"/>
              <a:gd name="connsiteY58" fmla="*/ 310281 h 1810328"/>
              <a:gd name="connsiteX59" fmla="*/ 744648 w 1790700"/>
              <a:gd name="connsiteY59" fmla="*/ 341309 h 1810328"/>
              <a:gd name="connsiteX60" fmla="*/ 695891 w 1790700"/>
              <a:gd name="connsiteY60" fmla="*/ 359039 h 1810328"/>
              <a:gd name="connsiteX61" fmla="*/ 651567 w 1790700"/>
              <a:gd name="connsiteY61" fmla="*/ 376769 h 1810328"/>
              <a:gd name="connsiteX62" fmla="*/ 602810 w 1790700"/>
              <a:gd name="connsiteY62" fmla="*/ 403365 h 1810328"/>
              <a:gd name="connsiteX63" fmla="*/ 540756 w 1790700"/>
              <a:gd name="connsiteY63" fmla="*/ 452123 h 1810328"/>
              <a:gd name="connsiteX64" fmla="*/ 523026 w 1790700"/>
              <a:gd name="connsiteY64" fmla="*/ 456556 h 1810328"/>
              <a:gd name="connsiteX65" fmla="*/ 523026 w 1790700"/>
              <a:gd name="connsiteY65" fmla="*/ 487584 h 1810328"/>
              <a:gd name="connsiteX66" fmla="*/ 518594 w 1790700"/>
              <a:gd name="connsiteY66" fmla="*/ 483151 h 1810328"/>
              <a:gd name="connsiteX67" fmla="*/ 518594 w 1790700"/>
              <a:gd name="connsiteY67" fmla="*/ 469854 h 1810328"/>
              <a:gd name="connsiteX68" fmla="*/ 491999 w 1790700"/>
              <a:gd name="connsiteY68" fmla="*/ 478719 h 1810328"/>
              <a:gd name="connsiteX69" fmla="*/ 474270 w 1790700"/>
              <a:gd name="connsiteY69" fmla="*/ 500882 h 1810328"/>
              <a:gd name="connsiteX70" fmla="*/ 460972 w 1790700"/>
              <a:gd name="connsiteY70" fmla="*/ 531910 h 1810328"/>
              <a:gd name="connsiteX71" fmla="*/ 412216 w 1790700"/>
              <a:gd name="connsiteY71" fmla="*/ 602831 h 1810328"/>
              <a:gd name="connsiteX72" fmla="*/ 390054 w 1790700"/>
              <a:gd name="connsiteY72" fmla="*/ 620561 h 1810328"/>
              <a:gd name="connsiteX73" fmla="*/ 372324 w 1790700"/>
              <a:gd name="connsiteY73" fmla="*/ 647157 h 1810328"/>
              <a:gd name="connsiteX74" fmla="*/ 345729 w 1790700"/>
              <a:gd name="connsiteY74" fmla="*/ 691482 h 1810328"/>
              <a:gd name="connsiteX75" fmla="*/ 363459 w 1790700"/>
              <a:gd name="connsiteY75" fmla="*/ 678185 h 1810328"/>
              <a:gd name="connsiteX76" fmla="*/ 376756 w 1790700"/>
              <a:gd name="connsiteY76" fmla="*/ 664887 h 1810328"/>
              <a:gd name="connsiteX77" fmla="*/ 394486 w 1790700"/>
              <a:gd name="connsiteY77" fmla="*/ 656022 h 1810328"/>
              <a:gd name="connsiteX78" fmla="*/ 394486 w 1790700"/>
              <a:gd name="connsiteY78" fmla="*/ 678185 h 1810328"/>
              <a:gd name="connsiteX79" fmla="*/ 381189 w 1790700"/>
              <a:gd name="connsiteY79" fmla="*/ 740241 h 1810328"/>
              <a:gd name="connsiteX80" fmla="*/ 376756 w 1790700"/>
              <a:gd name="connsiteY80" fmla="*/ 753539 h 1810328"/>
              <a:gd name="connsiteX81" fmla="*/ 372324 w 1790700"/>
              <a:gd name="connsiteY81" fmla="*/ 771269 h 1810328"/>
              <a:gd name="connsiteX82" fmla="*/ 376756 w 1790700"/>
              <a:gd name="connsiteY82" fmla="*/ 851055 h 1810328"/>
              <a:gd name="connsiteX83" fmla="*/ 350162 w 1790700"/>
              <a:gd name="connsiteY83" fmla="*/ 908679 h 1810328"/>
              <a:gd name="connsiteX84" fmla="*/ 367891 w 1790700"/>
              <a:gd name="connsiteY84" fmla="*/ 921977 h 1810328"/>
              <a:gd name="connsiteX85" fmla="*/ 385621 w 1790700"/>
              <a:gd name="connsiteY85" fmla="*/ 935274 h 1810328"/>
              <a:gd name="connsiteX86" fmla="*/ 367891 w 1790700"/>
              <a:gd name="connsiteY86" fmla="*/ 953005 h 1810328"/>
              <a:gd name="connsiteX87" fmla="*/ 363459 w 1790700"/>
              <a:gd name="connsiteY87" fmla="*/ 953005 h 1810328"/>
              <a:gd name="connsiteX88" fmla="*/ 367891 w 1790700"/>
              <a:gd name="connsiteY88" fmla="*/ 1015061 h 1810328"/>
              <a:gd name="connsiteX89" fmla="*/ 381189 w 1790700"/>
              <a:gd name="connsiteY89" fmla="*/ 1006196 h 1810328"/>
              <a:gd name="connsiteX90" fmla="*/ 398918 w 1790700"/>
              <a:gd name="connsiteY90" fmla="*/ 1015061 h 1810328"/>
              <a:gd name="connsiteX91" fmla="*/ 407783 w 1790700"/>
              <a:gd name="connsiteY91" fmla="*/ 1072684 h 1810328"/>
              <a:gd name="connsiteX92" fmla="*/ 412216 w 1790700"/>
              <a:gd name="connsiteY92" fmla="*/ 1130308 h 1810328"/>
              <a:gd name="connsiteX93" fmla="*/ 425513 w 1790700"/>
              <a:gd name="connsiteY93" fmla="*/ 1161336 h 1810328"/>
              <a:gd name="connsiteX94" fmla="*/ 434378 w 1790700"/>
              <a:gd name="connsiteY94" fmla="*/ 1192364 h 1810328"/>
              <a:gd name="connsiteX95" fmla="*/ 438810 w 1790700"/>
              <a:gd name="connsiteY95" fmla="*/ 1192364 h 1810328"/>
              <a:gd name="connsiteX96" fmla="*/ 496432 w 1790700"/>
              <a:gd name="connsiteY96" fmla="*/ 1272150 h 1810328"/>
              <a:gd name="connsiteX97" fmla="*/ 567351 w 1790700"/>
              <a:gd name="connsiteY97" fmla="*/ 1338639 h 1810328"/>
              <a:gd name="connsiteX98" fmla="*/ 602810 w 1790700"/>
              <a:gd name="connsiteY98" fmla="*/ 1369667 h 1810328"/>
              <a:gd name="connsiteX99" fmla="*/ 669296 w 1790700"/>
              <a:gd name="connsiteY99" fmla="*/ 1418426 h 1810328"/>
              <a:gd name="connsiteX100" fmla="*/ 700323 w 1790700"/>
              <a:gd name="connsiteY100" fmla="*/ 1458319 h 1810328"/>
              <a:gd name="connsiteX101" fmla="*/ 673729 w 1790700"/>
              <a:gd name="connsiteY101" fmla="*/ 1449454 h 1810328"/>
              <a:gd name="connsiteX102" fmla="*/ 638269 w 1790700"/>
              <a:gd name="connsiteY102" fmla="*/ 1427291 h 1810328"/>
              <a:gd name="connsiteX103" fmla="*/ 602810 w 1790700"/>
              <a:gd name="connsiteY103" fmla="*/ 1418426 h 1810328"/>
              <a:gd name="connsiteX104" fmla="*/ 602810 w 1790700"/>
              <a:gd name="connsiteY104" fmla="*/ 1413993 h 1810328"/>
              <a:gd name="connsiteX105" fmla="*/ 540756 w 1790700"/>
              <a:gd name="connsiteY105" fmla="*/ 1360802 h 1810328"/>
              <a:gd name="connsiteX106" fmla="*/ 491999 w 1790700"/>
              <a:gd name="connsiteY106" fmla="*/ 1312044 h 1810328"/>
              <a:gd name="connsiteX107" fmla="*/ 456540 w 1790700"/>
              <a:gd name="connsiteY107" fmla="*/ 1281016 h 1810328"/>
              <a:gd name="connsiteX108" fmla="*/ 421081 w 1790700"/>
              <a:gd name="connsiteY108" fmla="*/ 1236690 h 1810328"/>
              <a:gd name="connsiteX109" fmla="*/ 412216 w 1790700"/>
              <a:gd name="connsiteY109" fmla="*/ 1223392 h 1810328"/>
              <a:gd name="connsiteX110" fmla="*/ 412216 w 1790700"/>
              <a:gd name="connsiteY110" fmla="*/ 1232257 h 1810328"/>
              <a:gd name="connsiteX111" fmla="*/ 456540 w 1790700"/>
              <a:gd name="connsiteY111" fmla="*/ 1316476 h 1810328"/>
              <a:gd name="connsiteX112" fmla="*/ 496432 w 1790700"/>
              <a:gd name="connsiteY112" fmla="*/ 1356370 h 1810328"/>
              <a:gd name="connsiteX113" fmla="*/ 593945 w 1790700"/>
              <a:gd name="connsiteY113" fmla="*/ 1445021 h 1810328"/>
              <a:gd name="connsiteX114" fmla="*/ 607242 w 1790700"/>
              <a:gd name="connsiteY114" fmla="*/ 1453886 h 1810328"/>
              <a:gd name="connsiteX115" fmla="*/ 602810 w 1790700"/>
              <a:gd name="connsiteY115" fmla="*/ 1458319 h 1810328"/>
              <a:gd name="connsiteX116" fmla="*/ 549621 w 1790700"/>
              <a:gd name="connsiteY116" fmla="*/ 1427291 h 1810328"/>
              <a:gd name="connsiteX117" fmla="*/ 505297 w 1790700"/>
              <a:gd name="connsiteY117" fmla="*/ 1378532 h 1810328"/>
              <a:gd name="connsiteX118" fmla="*/ 452108 w 1790700"/>
              <a:gd name="connsiteY118" fmla="*/ 1334207 h 1810328"/>
              <a:gd name="connsiteX119" fmla="*/ 416648 w 1790700"/>
              <a:gd name="connsiteY119" fmla="*/ 1285448 h 1810328"/>
              <a:gd name="connsiteX120" fmla="*/ 398918 w 1790700"/>
              <a:gd name="connsiteY120" fmla="*/ 1254420 h 1810328"/>
              <a:gd name="connsiteX121" fmla="*/ 403351 w 1790700"/>
              <a:gd name="connsiteY121" fmla="*/ 1285448 h 1810328"/>
              <a:gd name="connsiteX122" fmla="*/ 421081 w 1790700"/>
              <a:gd name="connsiteY122" fmla="*/ 1307611 h 1810328"/>
              <a:gd name="connsiteX123" fmla="*/ 478702 w 1790700"/>
              <a:gd name="connsiteY123" fmla="*/ 1382965 h 1810328"/>
              <a:gd name="connsiteX124" fmla="*/ 576216 w 1790700"/>
              <a:gd name="connsiteY124" fmla="*/ 1449454 h 1810328"/>
              <a:gd name="connsiteX125" fmla="*/ 633837 w 1790700"/>
              <a:gd name="connsiteY125" fmla="*/ 1484914 h 1810328"/>
              <a:gd name="connsiteX126" fmla="*/ 749080 w 1790700"/>
              <a:gd name="connsiteY126" fmla="*/ 1529240 h 1810328"/>
              <a:gd name="connsiteX127" fmla="*/ 757945 w 1790700"/>
              <a:gd name="connsiteY127" fmla="*/ 1533673 h 1810328"/>
              <a:gd name="connsiteX128" fmla="*/ 819999 w 1790700"/>
              <a:gd name="connsiteY128" fmla="*/ 1555836 h 1810328"/>
              <a:gd name="connsiteX129" fmla="*/ 855458 w 1790700"/>
              <a:gd name="connsiteY129" fmla="*/ 1564701 h 1810328"/>
              <a:gd name="connsiteX130" fmla="*/ 873188 w 1790700"/>
              <a:gd name="connsiteY130" fmla="*/ 1569133 h 1810328"/>
              <a:gd name="connsiteX131" fmla="*/ 877620 w 1790700"/>
              <a:gd name="connsiteY131" fmla="*/ 1564701 h 1810328"/>
              <a:gd name="connsiteX132" fmla="*/ 842161 w 1790700"/>
              <a:gd name="connsiteY132" fmla="*/ 1538105 h 1810328"/>
              <a:gd name="connsiteX133" fmla="*/ 864323 w 1790700"/>
              <a:gd name="connsiteY133" fmla="*/ 1533673 h 1810328"/>
              <a:gd name="connsiteX134" fmla="*/ 983999 w 1790700"/>
              <a:gd name="connsiteY134" fmla="*/ 1542538 h 1810328"/>
              <a:gd name="connsiteX135" fmla="*/ 1068215 w 1790700"/>
              <a:gd name="connsiteY135" fmla="*/ 1546970 h 1810328"/>
              <a:gd name="connsiteX136" fmla="*/ 1050485 w 1790700"/>
              <a:gd name="connsiteY136" fmla="*/ 1555836 h 1810328"/>
              <a:gd name="connsiteX137" fmla="*/ 1054918 w 1790700"/>
              <a:gd name="connsiteY137" fmla="*/ 1560268 h 1810328"/>
              <a:gd name="connsiteX138" fmla="*/ 1116971 w 1790700"/>
              <a:gd name="connsiteY138" fmla="*/ 1546970 h 1810328"/>
              <a:gd name="connsiteX139" fmla="*/ 1116971 w 1790700"/>
              <a:gd name="connsiteY139" fmla="*/ 1542538 h 1810328"/>
              <a:gd name="connsiteX140" fmla="*/ 1099242 w 1790700"/>
              <a:gd name="connsiteY140" fmla="*/ 1529240 h 1810328"/>
              <a:gd name="connsiteX141" fmla="*/ 1130269 w 1790700"/>
              <a:gd name="connsiteY141" fmla="*/ 1524808 h 1810328"/>
              <a:gd name="connsiteX142" fmla="*/ 1152431 w 1790700"/>
              <a:gd name="connsiteY142" fmla="*/ 1533673 h 1810328"/>
              <a:gd name="connsiteX143" fmla="*/ 1152431 w 1790700"/>
              <a:gd name="connsiteY143" fmla="*/ 1507077 h 1810328"/>
              <a:gd name="connsiteX144" fmla="*/ 1258809 w 1790700"/>
              <a:gd name="connsiteY144" fmla="*/ 1453886 h 1810328"/>
              <a:gd name="connsiteX145" fmla="*/ 1276539 w 1790700"/>
              <a:gd name="connsiteY145" fmla="*/ 1436156 h 1810328"/>
              <a:gd name="connsiteX146" fmla="*/ 1320863 w 1790700"/>
              <a:gd name="connsiteY146" fmla="*/ 1405128 h 1810328"/>
              <a:gd name="connsiteX147" fmla="*/ 1374052 w 1790700"/>
              <a:gd name="connsiteY147" fmla="*/ 1351937 h 1810328"/>
              <a:gd name="connsiteX148" fmla="*/ 1418376 w 1790700"/>
              <a:gd name="connsiteY148" fmla="*/ 1329774 h 1810328"/>
              <a:gd name="connsiteX149" fmla="*/ 1449403 w 1790700"/>
              <a:gd name="connsiteY149" fmla="*/ 1307611 h 1810328"/>
              <a:gd name="connsiteX150" fmla="*/ 1462701 w 1790700"/>
              <a:gd name="connsiteY150" fmla="*/ 1298746 h 1810328"/>
              <a:gd name="connsiteX151" fmla="*/ 1467133 w 1790700"/>
              <a:gd name="connsiteY151" fmla="*/ 1276583 h 1810328"/>
              <a:gd name="connsiteX152" fmla="*/ 1471566 w 1790700"/>
              <a:gd name="connsiteY152" fmla="*/ 1281016 h 1810328"/>
              <a:gd name="connsiteX153" fmla="*/ 1475998 w 1790700"/>
              <a:gd name="connsiteY153" fmla="*/ 1316476 h 1810328"/>
              <a:gd name="connsiteX154" fmla="*/ 1467133 w 1790700"/>
              <a:gd name="connsiteY154" fmla="*/ 1338639 h 1810328"/>
              <a:gd name="connsiteX155" fmla="*/ 1391782 w 1790700"/>
              <a:gd name="connsiteY155" fmla="*/ 1418426 h 1810328"/>
              <a:gd name="connsiteX156" fmla="*/ 1356322 w 1790700"/>
              <a:gd name="connsiteY156" fmla="*/ 1453886 h 1810328"/>
              <a:gd name="connsiteX157" fmla="*/ 1294269 w 1790700"/>
              <a:gd name="connsiteY157" fmla="*/ 1511510 h 1810328"/>
              <a:gd name="connsiteX158" fmla="*/ 1258809 w 1790700"/>
              <a:gd name="connsiteY158" fmla="*/ 1524808 h 1810328"/>
              <a:gd name="connsiteX159" fmla="*/ 1236647 w 1790700"/>
              <a:gd name="connsiteY159" fmla="*/ 1546970 h 1810328"/>
              <a:gd name="connsiteX160" fmla="*/ 1152431 w 1790700"/>
              <a:gd name="connsiteY160" fmla="*/ 1577998 h 1810328"/>
              <a:gd name="connsiteX161" fmla="*/ 1147998 w 1790700"/>
              <a:gd name="connsiteY161" fmla="*/ 1569133 h 1810328"/>
              <a:gd name="connsiteX162" fmla="*/ 1205620 w 1790700"/>
              <a:gd name="connsiteY162" fmla="*/ 1542538 h 1810328"/>
              <a:gd name="connsiteX163" fmla="*/ 1152431 w 1790700"/>
              <a:gd name="connsiteY163" fmla="*/ 1560268 h 1810328"/>
              <a:gd name="connsiteX164" fmla="*/ 1139134 w 1790700"/>
              <a:gd name="connsiteY164" fmla="*/ 1564701 h 1810328"/>
              <a:gd name="connsiteX165" fmla="*/ 1028323 w 1790700"/>
              <a:gd name="connsiteY165" fmla="*/ 1586864 h 1810328"/>
              <a:gd name="connsiteX166" fmla="*/ 952972 w 1790700"/>
              <a:gd name="connsiteY166" fmla="*/ 1600161 h 1810328"/>
              <a:gd name="connsiteX167" fmla="*/ 797837 w 1790700"/>
              <a:gd name="connsiteY167" fmla="*/ 1577998 h 1810328"/>
              <a:gd name="connsiteX168" fmla="*/ 757945 w 1790700"/>
              <a:gd name="connsiteY168" fmla="*/ 1569133 h 1810328"/>
              <a:gd name="connsiteX169" fmla="*/ 731350 w 1790700"/>
              <a:gd name="connsiteY169" fmla="*/ 1551403 h 1810328"/>
              <a:gd name="connsiteX170" fmla="*/ 664864 w 1790700"/>
              <a:gd name="connsiteY170" fmla="*/ 1533673 h 1810328"/>
              <a:gd name="connsiteX171" fmla="*/ 616107 w 1790700"/>
              <a:gd name="connsiteY171" fmla="*/ 1524808 h 1810328"/>
              <a:gd name="connsiteX172" fmla="*/ 540756 w 1790700"/>
              <a:gd name="connsiteY172" fmla="*/ 1484914 h 1810328"/>
              <a:gd name="connsiteX173" fmla="*/ 505297 w 1790700"/>
              <a:gd name="connsiteY173" fmla="*/ 1458319 h 1810328"/>
              <a:gd name="connsiteX174" fmla="*/ 505297 w 1790700"/>
              <a:gd name="connsiteY174" fmla="*/ 1471617 h 1810328"/>
              <a:gd name="connsiteX175" fmla="*/ 562918 w 1790700"/>
              <a:gd name="connsiteY175" fmla="*/ 1511510 h 1810328"/>
              <a:gd name="connsiteX176" fmla="*/ 589513 w 1790700"/>
              <a:gd name="connsiteY176" fmla="*/ 1524808 h 1810328"/>
              <a:gd name="connsiteX177" fmla="*/ 589513 w 1790700"/>
              <a:gd name="connsiteY177" fmla="*/ 1529240 h 1810328"/>
              <a:gd name="connsiteX178" fmla="*/ 562918 w 1790700"/>
              <a:gd name="connsiteY178" fmla="*/ 1520375 h 1810328"/>
              <a:gd name="connsiteX179" fmla="*/ 585080 w 1790700"/>
              <a:gd name="connsiteY179" fmla="*/ 1546970 h 1810328"/>
              <a:gd name="connsiteX180" fmla="*/ 580648 w 1790700"/>
              <a:gd name="connsiteY180" fmla="*/ 1546970 h 1810328"/>
              <a:gd name="connsiteX181" fmla="*/ 505297 w 1790700"/>
              <a:gd name="connsiteY181" fmla="*/ 1502645 h 1810328"/>
              <a:gd name="connsiteX182" fmla="*/ 465405 w 1790700"/>
              <a:gd name="connsiteY182" fmla="*/ 1462751 h 1810328"/>
              <a:gd name="connsiteX183" fmla="*/ 390054 w 1790700"/>
              <a:gd name="connsiteY183" fmla="*/ 1391830 h 1810328"/>
              <a:gd name="connsiteX184" fmla="*/ 363459 w 1790700"/>
              <a:gd name="connsiteY184" fmla="*/ 1356370 h 1810328"/>
              <a:gd name="connsiteX185" fmla="*/ 305838 w 1790700"/>
              <a:gd name="connsiteY185" fmla="*/ 1276583 h 1810328"/>
              <a:gd name="connsiteX186" fmla="*/ 288108 w 1790700"/>
              <a:gd name="connsiteY186" fmla="*/ 1254420 h 1810328"/>
              <a:gd name="connsiteX187" fmla="*/ 274811 w 1790700"/>
              <a:gd name="connsiteY187" fmla="*/ 1241122 h 1810328"/>
              <a:gd name="connsiteX188" fmla="*/ 252648 w 1790700"/>
              <a:gd name="connsiteY188" fmla="*/ 1170201 h 1810328"/>
              <a:gd name="connsiteX189" fmla="*/ 230486 w 1790700"/>
              <a:gd name="connsiteY189" fmla="*/ 1125875 h 1810328"/>
              <a:gd name="connsiteX190" fmla="*/ 212757 w 1790700"/>
              <a:gd name="connsiteY190" fmla="*/ 1050522 h 1810328"/>
              <a:gd name="connsiteX191" fmla="*/ 203892 w 1790700"/>
              <a:gd name="connsiteY191" fmla="*/ 988465 h 1810328"/>
              <a:gd name="connsiteX192" fmla="*/ 208324 w 1790700"/>
              <a:gd name="connsiteY192" fmla="*/ 939707 h 1810328"/>
              <a:gd name="connsiteX193" fmla="*/ 203892 w 1790700"/>
              <a:gd name="connsiteY193" fmla="*/ 917544 h 1810328"/>
              <a:gd name="connsiteX194" fmla="*/ 199459 w 1790700"/>
              <a:gd name="connsiteY194" fmla="*/ 948572 h 1810328"/>
              <a:gd name="connsiteX195" fmla="*/ 195027 w 1790700"/>
              <a:gd name="connsiteY195" fmla="*/ 939707 h 1810328"/>
              <a:gd name="connsiteX196" fmla="*/ 195027 w 1790700"/>
              <a:gd name="connsiteY196" fmla="*/ 828893 h 1810328"/>
              <a:gd name="connsiteX197" fmla="*/ 195027 w 1790700"/>
              <a:gd name="connsiteY197" fmla="*/ 766836 h 1810328"/>
              <a:gd name="connsiteX198" fmla="*/ 212757 w 1790700"/>
              <a:gd name="connsiteY198" fmla="*/ 726943 h 1810328"/>
              <a:gd name="connsiteX199" fmla="*/ 203892 w 1790700"/>
              <a:gd name="connsiteY199" fmla="*/ 695915 h 1810328"/>
              <a:gd name="connsiteX200" fmla="*/ 168432 w 1790700"/>
              <a:gd name="connsiteY200" fmla="*/ 744673 h 1810328"/>
              <a:gd name="connsiteX201" fmla="*/ 208324 w 1790700"/>
              <a:gd name="connsiteY201" fmla="*/ 682617 h 1810328"/>
              <a:gd name="connsiteX202" fmla="*/ 217189 w 1790700"/>
              <a:gd name="connsiteY202" fmla="*/ 695915 h 1810328"/>
              <a:gd name="connsiteX203" fmla="*/ 248216 w 1790700"/>
              <a:gd name="connsiteY203" fmla="*/ 633859 h 1810328"/>
              <a:gd name="connsiteX204" fmla="*/ 195027 w 1790700"/>
              <a:gd name="connsiteY204" fmla="*/ 673752 h 1810328"/>
              <a:gd name="connsiteX205" fmla="*/ 217189 w 1790700"/>
              <a:gd name="connsiteY205" fmla="*/ 633859 h 1810328"/>
              <a:gd name="connsiteX206" fmla="*/ 217189 w 1790700"/>
              <a:gd name="connsiteY206" fmla="*/ 629426 h 1810328"/>
              <a:gd name="connsiteX207" fmla="*/ 190594 w 1790700"/>
              <a:gd name="connsiteY207" fmla="*/ 642724 h 1810328"/>
              <a:gd name="connsiteX208" fmla="*/ 186162 w 1790700"/>
              <a:gd name="connsiteY208" fmla="*/ 638292 h 1810328"/>
              <a:gd name="connsiteX209" fmla="*/ 208324 w 1790700"/>
              <a:gd name="connsiteY209" fmla="*/ 585101 h 1810328"/>
              <a:gd name="connsiteX210" fmla="*/ 203892 w 1790700"/>
              <a:gd name="connsiteY210" fmla="*/ 585101 h 1810328"/>
              <a:gd name="connsiteX211" fmla="*/ 186162 w 1790700"/>
              <a:gd name="connsiteY211" fmla="*/ 616129 h 1810328"/>
              <a:gd name="connsiteX212" fmla="*/ 164000 w 1790700"/>
              <a:gd name="connsiteY212" fmla="*/ 638292 h 1810328"/>
              <a:gd name="connsiteX213" fmla="*/ 168432 w 1790700"/>
              <a:gd name="connsiteY213" fmla="*/ 673752 h 1810328"/>
              <a:gd name="connsiteX214" fmla="*/ 164000 w 1790700"/>
              <a:gd name="connsiteY214" fmla="*/ 704780 h 1810328"/>
              <a:gd name="connsiteX215" fmla="*/ 146270 w 1790700"/>
              <a:gd name="connsiteY215" fmla="*/ 757971 h 1810328"/>
              <a:gd name="connsiteX216" fmla="*/ 146270 w 1790700"/>
              <a:gd name="connsiteY216" fmla="*/ 780134 h 1810328"/>
              <a:gd name="connsiteX217" fmla="*/ 119676 w 1790700"/>
              <a:gd name="connsiteY217" fmla="*/ 797864 h 1810328"/>
              <a:gd name="connsiteX218" fmla="*/ 115243 w 1790700"/>
              <a:gd name="connsiteY218" fmla="*/ 766836 h 1810328"/>
              <a:gd name="connsiteX219" fmla="*/ 106378 w 1790700"/>
              <a:gd name="connsiteY219" fmla="*/ 775701 h 1810328"/>
              <a:gd name="connsiteX220" fmla="*/ 106378 w 1790700"/>
              <a:gd name="connsiteY220" fmla="*/ 820027 h 1810328"/>
              <a:gd name="connsiteX221" fmla="*/ 110811 w 1790700"/>
              <a:gd name="connsiteY221" fmla="*/ 1010628 h 1810328"/>
              <a:gd name="connsiteX222" fmla="*/ 88649 w 1790700"/>
              <a:gd name="connsiteY222" fmla="*/ 1015061 h 1810328"/>
              <a:gd name="connsiteX223" fmla="*/ 84216 w 1790700"/>
              <a:gd name="connsiteY223" fmla="*/ 1019493 h 1810328"/>
              <a:gd name="connsiteX224" fmla="*/ 101946 w 1790700"/>
              <a:gd name="connsiteY224" fmla="*/ 1028359 h 1810328"/>
              <a:gd name="connsiteX225" fmla="*/ 79784 w 1790700"/>
              <a:gd name="connsiteY225" fmla="*/ 1050522 h 1810328"/>
              <a:gd name="connsiteX226" fmla="*/ 88649 w 1790700"/>
              <a:gd name="connsiteY226" fmla="*/ 1059387 h 1810328"/>
              <a:gd name="connsiteX227" fmla="*/ 115243 w 1790700"/>
              <a:gd name="connsiteY227" fmla="*/ 1041656 h 1810328"/>
              <a:gd name="connsiteX228" fmla="*/ 128540 w 1790700"/>
              <a:gd name="connsiteY228" fmla="*/ 1103712 h 1810328"/>
              <a:gd name="connsiteX229" fmla="*/ 132973 w 1790700"/>
              <a:gd name="connsiteY229" fmla="*/ 1103712 h 1810328"/>
              <a:gd name="connsiteX230" fmla="*/ 141838 w 1790700"/>
              <a:gd name="connsiteY230" fmla="*/ 1077117 h 1810328"/>
              <a:gd name="connsiteX231" fmla="*/ 168432 w 1790700"/>
              <a:gd name="connsiteY231" fmla="*/ 1108145 h 1810328"/>
              <a:gd name="connsiteX232" fmla="*/ 146270 w 1790700"/>
              <a:gd name="connsiteY232" fmla="*/ 1103712 h 1810328"/>
              <a:gd name="connsiteX233" fmla="*/ 155135 w 1790700"/>
              <a:gd name="connsiteY233" fmla="*/ 1125875 h 1810328"/>
              <a:gd name="connsiteX234" fmla="*/ 150703 w 1790700"/>
              <a:gd name="connsiteY234" fmla="*/ 1121443 h 1810328"/>
              <a:gd name="connsiteX235" fmla="*/ 141838 w 1790700"/>
              <a:gd name="connsiteY235" fmla="*/ 1148038 h 1810328"/>
              <a:gd name="connsiteX236" fmla="*/ 141838 w 1790700"/>
              <a:gd name="connsiteY236" fmla="*/ 1174634 h 1810328"/>
              <a:gd name="connsiteX237" fmla="*/ 141838 w 1790700"/>
              <a:gd name="connsiteY237" fmla="*/ 1179066 h 1810328"/>
              <a:gd name="connsiteX238" fmla="*/ 177297 w 1790700"/>
              <a:gd name="connsiteY238" fmla="*/ 1254420 h 1810328"/>
              <a:gd name="connsiteX239" fmla="*/ 181730 w 1790700"/>
              <a:gd name="connsiteY239" fmla="*/ 1249988 h 1810328"/>
              <a:gd name="connsiteX240" fmla="*/ 172865 w 1790700"/>
              <a:gd name="connsiteY240" fmla="*/ 1267718 h 1810328"/>
              <a:gd name="connsiteX241" fmla="*/ 203892 w 1790700"/>
              <a:gd name="connsiteY241" fmla="*/ 1294313 h 1810328"/>
              <a:gd name="connsiteX242" fmla="*/ 239351 w 1790700"/>
              <a:gd name="connsiteY242" fmla="*/ 1374100 h 1810328"/>
              <a:gd name="connsiteX243" fmla="*/ 279243 w 1790700"/>
              <a:gd name="connsiteY243" fmla="*/ 1427291 h 1810328"/>
              <a:gd name="connsiteX244" fmla="*/ 305838 w 1790700"/>
              <a:gd name="connsiteY244" fmla="*/ 1445021 h 1810328"/>
              <a:gd name="connsiteX245" fmla="*/ 310270 w 1790700"/>
              <a:gd name="connsiteY245" fmla="*/ 1445021 h 1810328"/>
              <a:gd name="connsiteX246" fmla="*/ 354594 w 1790700"/>
              <a:gd name="connsiteY246" fmla="*/ 1449454 h 1810328"/>
              <a:gd name="connsiteX247" fmla="*/ 381189 w 1790700"/>
              <a:gd name="connsiteY247" fmla="*/ 1493779 h 1810328"/>
              <a:gd name="connsiteX248" fmla="*/ 381189 w 1790700"/>
              <a:gd name="connsiteY248" fmla="*/ 1507077 h 1810328"/>
              <a:gd name="connsiteX249" fmla="*/ 367891 w 1790700"/>
              <a:gd name="connsiteY249" fmla="*/ 1507077 h 1810328"/>
              <a:gd name="connsiteX250" fmla="*/ 350162 w 1790700"/>
              <a:gd name="connsiteY250" fmla="*/ 1498212 h 1810328"/>
              <a:gd name="connsiteX251" fmla="*/ 350162 w 1790700"/>
              <a:gd name="connsiteY251" fmla="*/ 1511510 h 1810328"/>
              <a:gd name="connsiteX252" fmla="*/ 363459 w 1790700"/>
              <a:gd name="connsiteY252" fmla="*/ 1520375 h 1810328"/>
              <a:gd name="connsiteX253" fmla="*/ 398918 w 1790700"/>
              <a:gd name="connsiteY253" fmla="*/ 1551403 h 1810328"/>
              <a:gd name="connsiteX254" fmla="*/ 416648 w 1790700"/>
              <a:gd name="connsiteY254" fmla="*/ 1560268 h 1810328"/>
              <a:gd name="connsiteX255" fmla="*/ 416648 w 1790700"/>
              <a:gd name="connsiteY255" fmla="*/ 1542538 h 1810328"/>
              <a:gd name="connsiteX256" fmla="*/ 416648 w 1790700"/>
              <a:gd name="connsiteY256" fmla="*/ 1507077 h 1810328"/>
              <a:gd name="connsiteX257" fmla="*/ 554053 w 1790700"/>
              <a:gd name="connsiteY257" fmla="*/ 1622324 h 1810328"/>
              <a:gd name="connsiteX258" fmla="*/ 558486 w 1790700"/>
              <a:gd name="connsiteY258" fmla="*/ 1609027 h 1810328"/>
              <a:gd name="connsiteX259" fmla="*/ 624972 w 1790700"/>
              <a:gd name="connsiteY259" fmla="*/ 1648920 h 1810328"/>
              <a:gd name="connsiteX260" fmla="*/ 638269 w 1790700"/>
              <a:gd name="connsiteY260" fmla="*/ 1662217 h 1810328"/>
              <a:gd name="connsiteX261" fmla="*/ 620540 w 1790700"/>
              <a:gd name="connsiteY261" fmla="*/ 1662217 h 1810328"/>
              <a:gd name="connsiteX262" fmla="*/ 589513 w 1790700"/>
              <a:gd name="connsiteY262" fmla="*/ 1644487 h 1810328"/>
              <a:gd name="connsiteX263" fmla="*/ 545189 w 1790700"/>
              <a:gd name="connsiteY263" fmla="*/ 1631189 h 1810328"/>
              <a:gd name="connsiteX264" fmla="*/ 673729 w 1790700"/>
              <a:gd name="connsiteY264" fmla="*/ 1706543 h 1810328"/>
              <a:gd name="connsiteX265" fmla="*/ 678161 w 1790700"/>
              <a:gd name="connsiteY265" fmla="*/ 1688813 h 1810328"/>
              <a:gd name="connsiteX266" fmla="*/ 762377 w 1790700"/>
              <a:gd name="connsiteY266" fmla="*/ 1719841 h 1810328"/>
              <a:gd name="connsiteX267" fmla="*/ 859891 w 1790700"/>
              <a:gd name="connsiteY267" fmla="*/ 1728706 h 1810328"/>
              <a:gd name="connsiteX268" fmla="*/ 899783 w 1790700"/>
              <a:gd name="connsiteY268" fmla="*/ 1728706 h 1810328"/>
              <a:gd name="connsiteX269" fmla="*/ 921945 w 1790700"/>
              <a:gd name="connsiteY269" fmla="*/ 1719841 h 1810328"/>
              <a:gd name="connsiteX270" fmla="*/ 921945 w 1790700"/>
              <a:gd name="connsiteY270" fmla="*/ 1715408 h 1810328"/>
              <a:gd name="connsiteX271" fmla="*/ 868756 w 1790700"/>
              <a:gd name="connsiteY271" fmla="*/ 1710976 h 1810328"/>
              <a:gd name="connsiteX272" fmla="*/ 864323 w 1790700"/>
              <a:gd name="connsiteY272" fmla="*/ 1688813 h 1810328"/>
              <a:gd name="connsiteX273" fmla="*/ 917512 w 1790700"/>
              <a:gd name="connsiteY273" fmla="*/ 1693246 h 1810328"/>
              <a:gd name="connsiteX274" fmla="*/ 1028323 w 1790700"/>
              <a:gd name="connsiteY274" fmla="*/ 1679948 h 1810328"/>
              <a:gd name="connsiteX275" fmla="*/ 1112539 w 1790700"/>
              <a:gd name="connsiteY275" fmla="*/ 1666650 h 1810328"/>
              <a:gd name="connsiteX276" fmla="*/ 1143566 w 1790700"/>
              <a:gd name="connsiteY276" fmla="*/ 1662217 h 1810328"/>
              <a:gd name="connsiteX277" fmla="*/ 1156863 w 1790700"/>
              <a:gd name="connsiteY277" fmla="*/ 1662217 h 1810328"/>
              <a:gd name="connsiteX278" fmla="*/ 1227782 w 1790700"/>
              <a:gd name="connsiteY278" fmla="*/ 1640055 h 1810328"/>
              <a:gd name="connsiteX279" fmla="*/ 1245512 w 1790700"/>
              <a:gd name="connsiteY279" fmla="*/ 1631189 h 1810328"/>
              <a:gd name="connsiteX280" fmla="*/ 1276539 w 1790700"/>
              <a:gd name="connsiteY280" fmla="*/ 1595729 h 1810328"/>
              <a:gd name="connsiteX281" fmla="*/ 1329728 w 1790700"/>
              <a:gd name="connsiteY281" fmla="*/ 1569133 h 1810328"/>
              <a:gd name="connsiteX282" fmla="*/ 1356322 w 1790700"/>
              <a:gd name="connsiteY282" fmla="*/ 1546970 h 1810328"/>
              <a:gd name="connsiteX283" fmla="*/ 1436106 w 1790700"/>
              <a:gd name="connsiteY283" fmla="*/ 1484914 h 1810328"/>
              <a:gd name="connsiteX284" fmla="*/ 1484863 w 1790700"/>
              <a:gd name="connsiteY284" fmla="*/ 1431723 h 1810328"/>
              <a:gd name="connsiteX285" fmla="*/ 1524755 w 1790700"/>
              <a:gd name="connsiteY285" fmla="*/ 1360802 h 1810328"/>
              <a:gd name="connsiteX286" fmla="*/ 1538052 w 1790700"/>
              <a:gd name="connsiteY286" fmla="*/ 1347504 h 1810328"/>
              <a:gd name="connsiteX287" fmla="*/ 1582376 w 1790700"/>
              <a:gd name="connsiteY287" fmla="*/ 1276583 h 1810328"/>
              <a:gd name="connsiteX288" fmla="*/ 1608971 w 1790700"/>
              <a:gd name="connsiteY288" fmla="*/ 1214527 h 1810328"/>
              <a:gd name="connsiteX289" fmla="*/ 1657727 w 1790700"/>
              <a:gd name="connsiteY289" fmla="*/ 1099280 h 1810328"/>
              <a:gd name="connsiteX290" fmla="*/ 1675457 w 1790700"/>
              <a:gd name="connsiteY290" fmla="*/ 1072684 h 1810328"/>
              <a:gd name="connsiteX291" fmla="*/ 1693187 w 1790700"/>
              <a:gd name="connsiteY291" fmla="*/ 1050522 h 1810328"/>
              <a:gd name="connsiteX292" fmla="*/ 1719781 w 1790700"/>
              <a:gd name="connsiteY292" fmla="*/ 992898 h 1810328"/>
              <a:gd name="connsiteX293" fmla="*/ 1733079 w 1790700"/>
              <a:gd name="connsiteY293" fmla="*/ 961870 h 1810328"/>
              <a:gd name="connsiteX294" fmla="*/ 1764106 w 1790700"/>
              <a:gd name="connsiteY294" fmla="*/ 899814 h 1810328"/>
              <a:gd name="connsiteX295" fmla="*/ 1790700 w 1790700"/>
              <a:gd name="connsiteY295" fmla="*/ 913112 h 1810328"/>
              <a:gd name="connsiteX296" fmla="*/ 1781835 w 1790700"/>
              <a:gd name="connsiteY296" fmla="*/ 917544 h 1810328"/>
              <a:gd name="connsiteX297" fmla="*/ 1777403 w 1790700"/>
              <a:gd name="connsiteY297" fmla="*/ 961870 h 1810328"/>
              <a:gd name="connsiteX298" fmla="*/ 1772970 w 1790700"/>
              <a:gd name="connsiteY298" fmla="*/ 1032791 h 1810328"/>
              <a:gd name="connsiteX299" fmla="*/ 1772970 w 1790700"/>
              <a:gd name="connsiteY299" fmla="*/ 1094847 h 1810328"/>
              <a:gd name="connsiteX300" fmla="*/ 1759673 w 1790700"/>
              <a:gd name="connsiteY300" fmla="*/ 1108145 h 1810328"/>
              <a:gd name="connsiteX301" fmla="*/ 1755241 w 1790700"/>
              <a:gd name="connsiteY301" fmla="*/ 1125875 h 1810328"/>
              <a:gd name="connsiteX302" fmla="*/ 1759673 w 1790700"/>
              <a:gd name="connsiteY302" fmla="*/ 1148038 h 1810328"/>
              <a:gd name="connsiteX303" fmla="*/ 1728646 w 1790700"/>
              <a:gd name="connsiteY303" fmla="*/ 1205662 h 1810328"/>
              <a:gd name="connsiteX304" fmla="*/ 1702052 w 1790700"/>
              <a:gd name="connsiteY304" fmla="*/ 1272150 h 1810328"/>
              <a:gd name="connsiteX305" fmla="*/ 1675457 w 1790700"/>
              <a:gd name="connsiteY305" fmla="*/ 1338639 h 1810328"/>
              <a:gd name="connsiteX306" fmla="*/ 1635565 w 1790700"/>
              <a:gd name="connsiteY306" fmla="*/ 1400695 h 1810328"/>
              <a:gd name="connsiteX307" fmla="*/ 1622268 w 1790700"/>
              <a:gd name="connsiteY307" fmla="*/ 1418426 h 1810328"/>
              <a:gd name="connsiteX308" fmla="*/ 1569079 w 1790700"/>
              <a:gd name="connsiteY308" fmla="*/ 1484914 h 1810328"/>
              <a:gd name="connsiteX309" fmla="*/ 1560214 w 1790700"/>
              <a:gd name="connsiteY309" fmla="*/ 1493779 h 1810328"/>
              <a:gd name="connsiteX310" fmla="*/ 1538052 w 1790700"/>
              <a:gd name="connsiteY310" fmla="*/ 1533673 h 1810328"/>
              <a:gd name="connsiteX311" fmla="*/ 1520322 w 1790700"/>
              <a:gd name="connsiteY311" fmla="*/ 1555836 h 1810328"/>
              <a:gd name="connsiteX312" fmla="*/ 1480430 w 1790700"/>
              <a:gd name="connsiteY312" fmla="*/ 1595729 h 1810328"/>
              <a:gd name="connsiteX313" fmla="*/ 1471566 w 1790700"/>
              <a:gd name="connsiteY313" fmla="*/ 1613459 h 1810328"/>
              <a:gd name="connsiteX314" fmla="*/ 1374052 w 1790700"/>
              <a:gd name="connsiteY314" fmla="*/ 1675515 h 1810328"/>
              <a:gd name="connsiteX315" fmla="*/ 1382917 w 1790700"/>
              <a:gd name="connsiteY315" fmla="*/ 1688813 h 1810328"/>
              <a:gd name="connsiteX316" fmla="*/ 1338593 w 1790700"/>
              <a:gd name="connsiteY316" fmla="*/ 1697678 h 1810328"/>
              <a:gd name="connsiteX317" fmla="*/ 1298701 w 1790700"/>
              <a:gd name="connsiteY317" fmla="*/ 1710976 h 1810328"/>
              <a:gd name="connsiteX318" fmla="*/ 1267674 w 1790700"/>
              <a:gd name="connsiteY318" fmla="*/ 1728706 h 1810328"/>
              <a:gd name="connsiteX319" fmla="*/ 1192323 w 1790700"/>
              <a:gd name="connsiteY319" fmla="*/ 1750869 h 1810328"/>
              <a:gd name="connsiteX320" fmla="*/ 1139134 w 1790700"/>
              <a:gd name="connsiteY320" fmla="*/ 1773032 h 1810328"/>
              <a:gd name="connsiteX321" fmla="*/ 997296 w 1790700"/>
              <a:gd name="connsiteY321" fmla="*/ 1808493 h 1810328"/>
              <a:gd name="connsiteX322" fmla="*/ 935242 w 1790700"/>
              <a:gd name="connsiteY322" fmla="*/ 1804060 h 1810328"/>
              <a:gd name="connsiteX323" fmla="*/ 868756 w 1790700"/>
              <a:gd name="connsiteY323" fmla="*/ 1799627 h 1810328"/>
              <a:gd name="connsiteX324" fmla="*/ 842161 w 1790700"/>
              <a:gd name="connsiteY324" fmla="*/ 1795195 h 1810328"/>
              <a:gd name="connsiteX325" fmla="*/ 780107 w 1790700"/>
              <a:gd name="connsiteY325" fmla="*/ 1795195 h 1810328"/>
              <a:gd name="connsiteX326" fmla="*/ 806702 w 1790700"/>
              <a:gd name="connsiteY326" fmla="*/ 1755302 h 1810328"/>
              <a:gd name="connsiteX327" fmla="*/ 775675 w 1790700"/>
              <a:gd name="connsiteY327" fmla="*/ 1773032 h 1810328"/>
              <a:gd name="connsiteX328" fmla="*/ 744648 w 1790700"/>
              <a:gd name="connsiteY328" fmla="*/ 1790762 h 1810328"/>
              <a:gd name="connsiteX329" fmla="*/ 673729 w 1790700"/>
              <a:gd name="connsiteY329" fmla="*/ 1773032 h 1810328"/>
              <a:gd name="connsiteX330" fmla="*/ 655999 w 1790700"/>
              <a:gd name="connsiteY330" fmla="*/ 1759734 h 1810328"/>
              <a:gd name="connsiteX331" fmla="*/ 624972 w 1790700"/>
              <a:gd name="connsiteY331" fmla="*/ 1737571 h 1810328"/>
              <a:gd name="connsiteX332" fmla="*/ 620540 w 1790700"/>
              <a:gd name="connsiteY332" fmla="*/ 1742004 h 1810328"/>
              <a:gd name="connsiteX333" fmla="*/ 629405 w 1790700"/>
              <a:gd name="connsiteY333" fmla="*/ 1755302 h 1810328"/>
              <a:gd name="connsiteX334" fmla="*/ 624972 w 1790700"/>
              <a:gd name="connsiteY334" fmla="*/ 1759734 h 1810328"/>
              <a:gd name="connsiteX335" fmla="*/ 616107 w 1790700"/>
              <a:gd name="connsiteY335" fmla="*/ 1750869 h 1810328"/>
              <a:gd name="connsiteX336" fmla="*/ 589513 w 1790700"/>
              <a:gd name="connsiteY336" fmla="*/ 1746436 h 1810328"/>
              <a:gd name="connsiteX337" fmla="*/ 576216 w 1790700"/>
              <a:gd name="connsiteY337" fmla="*/ 1737571 h 1810328"/>
              <a:gd name="connsiteX338" fmla="*/ 518594 w 1790700"/>
              <a:gd name="connsiteY338" fmla="*/ 1719841 h 1810328"/>
              <a:gd name="connsiteX339" fmla="*/ 429945 w 1790700"/>
              <a:gd name="connsiteY339" fmla="*/ 1657785 h 1810328"/>
              <a:gd name="connsiteX340" fmla="*/ 412216 w 1790700"/>
              <a:gd name="connsiteY340" fmla="*/ 1653352 h 1810328"/>
              <a:gd name="connsiteX341" fmla="*/ 314702 w 1790700"/>
              <a:gd name="connsiteY341" fmla="*/ 1582431 h 1810328"/>
              <a:gd name="connsiteX342" fmla="*/ 296973 w 1790700"/>
              <a:gd name="connsiteY342" fmla="*/ 1551403 h 1810328"/>
              <a:gd name="connsiteX343" fmla="*/ 270378 w 1790700"/>
              <a:gd name="connsiteY343" fmla="*/ 1529240 h 1810328"/>
              <a:gd name="connsiteX344" fmla="*/ 234919 w 1790700"/>
              <a:gd name="connsiteY344" fmla="*/ 1498212 h 1810328"/>
              <a:gd name="connsiteX345" fmla="*/ 195027 w 1790700"/>
              <a:gd name="connsiteY345" fmla="*/ 1445021 h 1810328"/>
              <a:gd name="connsiteX346" fmla="*/ 159567 w 1790700"/>
              <a:gd name="connsiteY346" fmla="*/ 1382965 h 1810328"/>
              <a:gd name="connsiteX347" fmla="*/ 150703 w 1790700"/>
              <a:gd name="connsiteY347" fmla="*/ 1369667 h 1810328"/>
              <a:gd name="connsiteX348" fmla="*/ 88649 w 1790700"/>
              <a:gd name="connsiteY348" fmla="*/ 1254420 h 1810328"/>
              <a:gd name="connsiteX349" fmla="*/ 44324 w 1790700"/>
              <a:gd name="connsiteY349" fmla="*/ 1117010 h 1810328"/>
              <a:gd name="connsiteX350" fmla="*/ 26595 w 1790700"/>
              <a:gd name="connsiteY350" fmla="*/ 1072684 h 1810328"/>
              <a:gd name="connsiteX351" fmla="*/ 17730 w 1790700"/>
              <a:gd name="connsiteY351" fmla="*/ 1085982 h 1810328"/>
              <a:gd name="connsiteX352" fmla="*/ 13297 w 1790700"/>
              <a:gd name="connsiteY352" fmla="*/ 1085982 h 1810328"/>
              <a:gd name="connsiteX353" fmla="*/ 13297 w 1790700"/>
              <a:gd name="connsiteY353" fmla="*/ 1059387 h 1810328"/>
              <a:gd name="connsiteX354" fmla="*/ 8865 w 1790700"/>
              <a:gd name="connsiteY354" fmla="*/ 1015061 h 1810328"/>
              <a:gd name="connsiteX355" fmla="*/ 4432 w 1790700"/>
              <a:gd name="connsiteY355" fmla="*/ 1006196 h 1810328"/>
              <a:gd name="connsiteX356" fmla="*/ 13297 w 1790700"/>
              <a:gd name="connsiteY356" fmla="*/ 961870 h 1810328"/>
              <a:gd name="connsiteX357" fmla="*/ 17730 w 1790700"/>
              <a:gd name="connsiteY357" fmla="*/ 961870 h 1810328"/>
              <a:gd name="connsiteX358" fmla="*/ 22162 w 1790700"/>
              <a:gd name="connsiteY358" fmla="*/ 930842 h 1810328"/>
              <a:gd name="connsiteX359" fmla="*/ 22162 w 1790700"/>
              <a:gd name="connsiteY359" fmla="*/ 864353 h 1810328"/>
              <a:gd name="connsiteX360" fmla="*/ 53189 w 1790700"/>
              <a:gd name="connsiteY360" fmla="*/ 682617 h 1810328"/>
              <a:gd name="connsiteX361" fmla="*/ 88649 w 1790700"/>
              <a:gd name="connsiteY361" fmla="*/ 589533 h 1810328"/>
              <a:gd name="connsiteX362" fmla="*/ 150703 w 1790700"/>
              <a:gd name="connsiteY362" fmla="*/ 456556 h 1810328"/>
              <a:gd name="connsiteX363" fmla="*/ 168432 w 1790700"/>
              <a:gd name="connsiteY363" fmla="*/ 421095 h 1810328"/>
              <a:gd name="connsiteX364" fmla="*/ 172865 w 1790700"/>
              <a:gd name="connsiteY364" fmla="*/ 398932 h 1810328"/>
              <a:gd name="connsiteX365" fmla="*/ 199459 w 1790700"/>
              <a:gd name="connsiteY365" fmla="*/ 363472 h 1810328"/>
              <a:gd name="connsiteX366" fmla="*/ 181730 w 1790700"/>
              <a:gd name="connsiteY366" fmla="*/ 363472 h 1810328"/>
              <a:gd name="connsiteX367" fmla="*/ 226054 w 1790700"/>
              <a:gd name="connsiteY367" fmla="*/ 314713 h 1810328"/>
              <a:gd name="connsiteX368" fmla="*/ 230486 w 1790700"/>
              <a:gd name="connsiteY368" fmla="*/ 319146 h 1810328"/>
              <a:gd name="connsiteX369" fmla="*/ 217189 w 1790700"/>
              <a:gd name="connsiteY369" fmla="*/ 336876 h 1810328"/>
              <a:gd name="connsiteX370" fmla="*/ 226054 w 1790700"/>
              <a:gd name="connsiteY370" fmla="*/ 341309 h 1810328"/>
              <a:gd name="connsiteX371" fmla="*/ 248216 w 1790700"/>
              <a:gd name="connsiteY371" fmla="*/ 310281 h 1810328"/>
              <a:gd name="connsiteX372" fmla="*/ 252648 w 1790700"/>
              <a:gd name="connsiteY372" fmla="*/ 314713 h 1810328"/>
              <a:gd name="connsiteX373" fmla="*/ 319135 w 1790700"/>
              <a:gd name="connsiteY373" fmla="*/ 234927 h 1810328"/>
              <a:gd name="connsiteX374" fmla="*/ 296973 w 1790700"/>
              <a:gd name="connsiteY374" fmla="*/ 234927 h 1810328"/>
              <a:gd name="connsiteX375" fmla="*/ 319135 w 1790700"/>
              <a:gd name="connsiteY375" fmla="*/ 221629 h 1810328"/>
              <a:gd name="connsiteX376" fmla="*/ 412216 w 1790700"/>
              <a:gd name="connsiteY376" fmla="*/ 155140 h 1810328"/>
              <a:gd name="connsiteX377" fmla="*/ 478702 w 1790700"/>
              <a:gd name="connsiteY377" fmla="*/ 124112 h 1810328"/>
              <a:gd name="connsiteX378" fmla="*/ 549621 w 1790700"/>
              <a:gd name="connsiteY378" fmla="*/ 97517 h 1810328"/>
              <a:gd name="connsiteX379" fmla="*/ 598378 w 1790700"/>
              <a:gd name="connsiteY379" fmla="*/ 66489 h 1810328"/>
              <a:gd name="connsiteX380" fmla="*/ 664864 w 1790700"/>
              <a:gd name="connsiteY380" fmla="*/ 48758 h 1810328"/>
              <a:gd name="connsiteX381" fmla="*/ 678161 w 1790700"/>
              <a:gd name="connsiteY381" fmla="*/ 44326 h 1810328"/>
              <a:gd name="connsiteX382" fmla="*/ 731350 w 1790700"/>
              <a:gd name="connsiteY382" fmla="*/ 26596 h 1810328"/>
              <a:gd name="connsiteX383" fmla="*/ 753513 w 1790700"/>
              <a:gd name="connsiteY383" fmla="*/ 22163 h 1810328"/>
              <a:gd name="connsiteX384" fmla="*/ 828864 w 1790700"/>
              <a:gd name="connsiteY384" fmla="*/ 13298 h 1810328"/>
              <a:gd name="connsiteX385" fmla="*/ 935242 w 1790700"/>
              <a:gd name="connsiteY385" fmla="*/ 0 h 1810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</a:cxnLst>
            <a:rect l="l" t="t" r="r" b="b"/>
            <a:pathLst>
              <a:path w="1790700" h="1810328">
                <a:moveTo>
                  <a:pt x="4432" y="886516"/>
                </a:moveTo>
                <a:cubicBezTo>
                  <a:pt x="4432" y="886516"/>
                  <a:pt x="8865" y="886516"/>
                  <a:pt x="8865" y="886516"/>
                </a:cubicBezTo>
                <a:cubicBezTo>
                  <a:pt x="8865" y="913112"/>
                  <a:pt x="8865" y="935274"/>
                  <a:pt x="8865" y="961870"/>
                </a:cubicBezTo>
                <a:lnTo>
                  <a:pt x="13297" y="961870"/>
                </a:lnTo>
                <a:cubicBezTo>
                  <a:pt x="13297" y="979600"/>
                  <a:pt x="8865" y="992898"/>
                  <a:pt x="4432" y="1006196"/>
                </a:cubicBezTo>
                <a:cubicBezTo>
                  <a:pt x="4432" y="1006196"/>
                  <a:pt x="0" y="1001763"/>
                  <a:pt x="0" y="1001763"/>
                </a:cubicBezTo>
                <a:cubicBezTo>
                  <a:pt x="0" y="979600"/>
                  <a:pt x="0" y="953005"/>
                  <a:pt x="0" y="930842"/>
                </a:cubicBezTo>
                <a:cubicBezTo>
                  <a:pt x="0" y="913112"/>
                  <a:pt x="4432" y="899814"/>
                  <a:pt x="4432" y="886516"/>
                </a:cubicBezTo>
                <a:close/>
                <a:moveTo>
                  <a:pt x="935242" y="0"/>
                </a:moveTo>
                <a:cubicBezTo>
                  <a:pt x="944107" y="0"/>
                  <a:pt x="952972" y="0"/>
                  <a:pt x="961837" y="0"/>
                </a:cubicBezTo>
                <a:cubicBezTo>
                  <a:pt x="975134" y="4433"/>
                  <a:pt x="983999" y="4433"/>
                  <a:pt x="992864" y="8865"/>
                </a:cubicBezTo>
                <a:cubicBezTo>
                  <a:pt x="1019458" y="13298"/>
                  <a:pt x="1041620" y="22163"/>
                  <a:pt x="1068215" y="26596"/>
                </a:cubicBezTo>
                <a:cubicBezTo>
                  <a:pt x="1090377" y="31028"/>
                  <a:pt x="1112539" y="26596"/>
                  <a:pt x="1134701" y="31028"/>
                </a:cubicBezTo>
                <a:cubicBezTo>
                  <a:pt x="1170161" y="44326"/>
                  <a:pt x="1210052" y="57624"/>
                  <a:pt x="1245512" y="70921"/>
                </a:cubicBezTo>
                <a:cubicBezTo>
                  <a:pt x="1263242" y="75354"/>
                  <a:pt x="1276539" y="79786"/>
                  <a:pt x="1294269" y="88652"/>
                </a:cubicBezTo>
                <a:cubicBezTo>
                  <a:pt x="1303133" y="88652"/>
                  <a:pt x="1311998" y="93084"/>
                  <a:pt x="1320863" y="101949"/>
                </a:cubicBezTo>
                <a:cubicBezTo>
                  <a:pt x="1369620" y="137410"/>
                  <a:pt x="1422809" y="177303"/>
                  <a:pt x="1475998" y="217196"/>
                </a:cubicBezTo>
                <a:cubicBezTo>
                  <a:pt x="1480430" y="217196"/>
                  <a:pt x="1480430" y="221629"/>
                  <a:pt x="1484863" y="221629"/>
                </a:cubicBezTo>
                <a:cubicBezTo>
                  <a:pt x="1511457" y="212764"/>
                  <a:pt x="1511457" y="234927"/>
                  <a:pt x="1515890" y="252657"/>
                </a:cubicBezTo>
                <a:cubicBezTo>
                  <a:pt x="1515890" y="257090"/>
                  <a:pt x="1524755" y="261522"/>
                  <a:pt x="1529187" y="265955"/>
                </a:cubicBezTo>
                <a:cubicBezTo>
                  <a:pt x="1573511" y="301415"/>
                  <a:pt x="1604538" y="345741"/>
                  <a:pt x="1631133" y="390067"/>
                </a:cubicBezTo>
                <a:cubicBezTo>
                  <a:pt x="1653295" y="425528"/>
                  <a:pt x="1671025" y="456556"/>
                  <a:pt x="1688754" y="492016"/>
                </a:cubicBezTo>
                <a:cubicBezTo>
                  <a:pt x="1702052" y="514179"/>
                  <a:pt x="1702052" y="540775"/>
                  <a:pt x="1715349" y="562938"/>
                </a:cubicBezTo>
                <a:cubicBezTo>
                  <a:pt x="1737511" y="620561"/>
                  <a:pt x="1741944" y="678185"/>
                  <a:pt x="1750808" y="735808"/>
                </a:cubicBezTo>
                <a:cubicBezTo>
                  <a:pt x="1755241" y="749106"/>
                  <a:pt x="1746376" y="766836"/>
                  <a:pt x="1746376" y="780134"/>
                </a:cubicBezTo>
                <a:cubicBezTo>
                  <a:pt x="1750808" y="815595"/>
                  <a:pt x="1746376" y="851055"/>
                  <a:pt x="1746376" y="886516"/>
                </a:cubicBezTo>
                <a:cubicBezTo>
                  <a:pt x="1746376" y="890949"/>
                  <a:pt x="1746376" y="895381"/>
                  <a:pt x="1746376" y="895381"/>
                </a:cubicBezTo>
                <a:cubicBezTo>
                  <a:pt x="1733079" y="895381"/>
                  <a:pt x="1724214" y="899814"/>
                  <a:pt x="1715349" y="895381"/>
                </a:cubicBezTo>
                <a:cubicBezTo>
                  <a:pt x="1702052" y="890949"/>
                  <a:pt x="1688754" y="886516"/>
                  <a:pt x="1679890" y="877651"/>
                </a:cubicBezTo>
                <a:cubicBezTo>
                  <a:pt x="1662160" y="855488"/>
                  <a:pt x="1648863" y="833325"/>
                  <a:pt x="1635565" y="811162"/>
                </a:cubicBezTo>
                <a:cubicBezTo>
                  <a:pt x="1626700" y="797864"/>
                  <a:pt x="1626700" y="788999"/>
                  <a:pt x="1622268" y="775701"/>
                </a:cubicBezTo>
                <a:cubicBezTo>
                  <a:pt x="1608971" y="749106"/>
                  <a:pt x="1595673" y="722511"/>
                  <a:pt x="1582376" y="695915"/>
                </a:cubicBezTo>
                <a:cubicBezTo>
                  <a:pt x="1577944" y="682617"/>
                  <a:pt x="1564646" y="678185"/>
                  <a:pt x="1555782" y="664887"/>
                </a:cubicBezTo>
                <a:cubicBezTo>
                  <a:pt x="1538052" y="642724"/>
                  <a:pt x="1529187" y="616129"/>
                  <a:pt x="1507025" y="593966"/>
                </a:cubicBezTo>
                <a:cubicBezTo>
                  <a:pt x="1498160" y="580668"/>
                  <a:pt x="1493728" y="554073"/>
                  <a:pt x="1467133" y="549640"/>
                </a:cubicBezTo>
                <a:cubicBezTo>
                  <a:pt x="1462701" y="549640"/>
                  <a:pt x="1453836" y="540775"/>
                  <a:pt x="1453836" y="531910"/>
                </a:cubicBezTo>
                <a:cubicBezTo>
                  <a:pt x="1453836" y="509747"/>
                  <a:pt x="1440539" y="500882"/>
                  <a:pt x="1422809" y="496449"/>
                </a:cubicBezTo>
                <a:cubicBezTo>
                  <a:pt x="1422809" y="496449"/>
                  <a:pt x="1422809" y="500882"/>
                  <a:pt x="1418376" y="509747"/>
                </a:cubicBezTo>
                <a:cubicBezTo>
                  <a:pt x="1400647" y="474286"/>
                  <a:pt x="1360755" y="465421"/>
                  <a:pt x="1329728" y="443258"/>
                </a:cubicBezTo>
                <a:cubicBezTo>
                  <a:pt x="1298701" y="421095"/>
                  <a:pt x="1263242" y="407797"/>
                  <a:pt x="1227782" y="390067"/>
                </a:cubicBezTo>
                <a:cubicBezTo>
                  <a:pt x="1210052" y="381202"/>
                  <a:pt x="1192323" y="376769"/>
                  <a:pt x="1179025" y="359039"/>
                </a:cubicBezTo>
                <a:cubicBezTo>
                  <a:pt x="1174593" y="354606"/>
                  <a:pt x="1156863" y="354606"/>
                  <a:pt x="1147998" y="350174"/>
                </a:cubicBezTo>
                <a:cubicBezTo>
                  <a:pt x="1130269" y="359039"/>
                  <a:pt x="1112539" y="367904"/>
                  <a:pt x="1090377" y="376769"/>
                </a:cubicBezTo>
                <a:cubicBezTo>
                  <a:pt x="1090377" y="359039"/>
                  <a:pt x="1085944" y="350174"/>
                  <a:pt x="1085944" y="336876"/>
                </a:cubicBezTo>
                <a:cubicBezTo>
                  <a:pt x="1077080" y="341309"/>
                  <a:pt x="1068215" y="345741"/>
                  <a:pt x="1059350" y="354606"/>
                </a:cubicBezTo>
                <a:cubicBezTo>
                  <a:pt x="1059350" y="350174"/>
                  <a:pt x="1054918" y="345741"/>
                  <a:pt x="1050485" y="341309"/>
                </a:cubicBezTo>
                <a:cubicBezTo>
                  <a:pt x="1046053" y="345741"/>
                  <a:pt x="1041620" y="345741"/>
                  <a:pt x="1037188" y="350174"/>
                </a:cubicBezTo>
                <a:cubicBezTo>
                  <a:pt x="1037188" y="350174"/>
                  <a:pt x="1037188" y="345741"/>
                  <a:pt x="1037188" y="345741"/>
                </a:cubicBezTo>
                <a:cubicBezTo>
                  <a:pt x="1023891" y="341309"/>
                  <a:pt x="1010593" y="336876"/>
                  <a:pt x="997296" y="332444"/>
                </a:cubicBezTo>
                <a:cubicBezTo>
                  <a:pt x="1001728" y="341309"/>
                  <a:pt x="1006161" y="350174"/>
                  <a:pt x="1010593" y="354606"/>
                </a:cubicBezTo>
                <a:cubicBezTo>
                  <a:pt x="1006161" y="359039"/>
                  <a:pt x="1006161" y="359039"/>
                  <a:pt x="1001728" y="359039"/>
                </a:cubicBezTo>
                <a:cubicBezTo>
                  <a:pt x="992864" y="350174"/>
                  <a:pt x="988431" y="336876"/>
                  <a:pt x="979566" y="328011"/>
                </a:cubicBezTo>
                <a:cubicBezTo>
                  <a:pt x="975134" y="332444"/>
                  <a:pt x="970701" y="341309"/>
                  <a:pt x="966269" y="350174"/>
                </a:cubicBezTo>
                <a:cubicBezTo>
                  <a:pt x="966269" y="350174"/>
                  <a:pt x="961837" y="350174"/>
                  <a:pt x="961837" y="345741"/>
                </a:cubicBezTo>
                <a:cubicBezTo>
                  <a:pt x="961837" y="341309"/>
                  <a:pt x="961837" y="336876"/>
                  <a:pt x="966269" y="323578"/>
                </a:cubicBezTo>
                <a:cubicBezTo>
                  <a:pt x="944107" y="319146"/>
                  <a:pt x="917512" y="319146"/>
                  <a:pt x="895350" y="314713"/>
                </a:cubicBezTo>
                <a:cubicBezTo>
                  <a:pt x="882053" y="310281"/>
                  <a:pt x="868756" y="305848"/>
                  <a:pt x="851026" y="301415"/>
                </a:cubicBezTo>
                <a:cubicBezTo>
                  <a:pt x="855458" y="305848"/>
                  <a:pt x="859891" y="310281"/>
                  <a:pt x="864323" y="314713"/>
                </a:cubicBezTo>
                <a:cubicBezTo>
                  <a:pt x="855458" y="314713"/>
                  <a:pt x="846593" y="314713"/>
                  <a:pt x="837729" y="310281"/>
                </a:cubicBezTo>
                <a:cubicBezTo>
                  <a:pt x="802269" y="310281"/>
                  <a:pt x="775675" y="323578"/>
                  <a:pt x="744648" y="341309"/>
                </a:cubicBezTo>
                <a:cubicBezTo>
                  <a:pt x="731350" y="350174"/>
                  <a:pt x="713621" y="354606"/>
                  <a:pt x="695891" y="359039"/>
                </a:cubicBezTo>
                <a:cubicBezTo>
                  <a:pt x="678161" y="359039"/>
                  <a:pt x="664864" y="363472"/>
                  <a:pt x="651567" y="376769"/>
                </a:cubicBezTo>
                <a:cubicBezTo>
                  <a:pt x="638269" y="390067"/>
                  <a:pt x="616107" y="394500"/>
                  <a:pt x="602810" y="403365"/>
                </a:cubicBezTo>
                <a:cubicBezTo>
                  <a:pt x="580648" y="416663"/>
                  <a:pt x="554053" y="421095"/>
                  <a:pt x="540756" y="452123"/>
                </a:cubicBezTo>
                <a:cubicBezTo>
                  <a:pt x="540756" y="452123"/>
                  <a:pt x="527459" y="452123"/>
                  <a:pt x="523026" y="456556"/>
                </a:cubicBezTo>
                <a:cubicBezTo>
                  <a:pt x="523026" y="465421"/>
                  <a:pt x="523026" y="474286"/>
                  <a:pt x="523026" y="487584"/>
                </a:cubicBezTo>
                <a:cubicBezTo>
                  <a:pt x="523026" y="487584"/>
                  <a:pt x="518594" y="487584"/>
                  <a:pt x="518594" y="483151"/>
                </a:cubicBezTo>
                <a:cubicBezTo>
                  <a:pt x="518594" y="478719"/>
                  <a:pt x="518594" y="474286"/>
                  <a:pt x="518594" y="469854"/>
                </a:cubicBezTo>
                <a:cubicBezTo>
                  <a:pt x="509729" y="474286"/>
                  <a:pt x="500864" y="474286"/>
                  <a:pt x="491999" y="478719"/>
                </a:cubicBezTo>
                <a:cubicBezTo>
                  <a:pt x="487567" y="483151"/>
                  <a:pt x="474270" y="492016"/>
                  <a:pt x="474270" y="500882"/>
                </a:cubicBezTo>
                <a:cubicBezTo>
                  <a:pt x="478702" y="514179"/>
                  <a:pt x="469837" y="523044"/>
                  <a:pt x="460972" y="531910"/>
                </a:cubicBezTo>
                <a:cubicBezTo>
                  <a:pt x="443243" y="554073"/>
                  <a:pt x="425513" y="580668"/>
                  <a:pt x="412216" y="602831"/>
                </a:cubicBezTo>
                <a:cubicBezTo>
                  <a:pt x="407783" y="607263"/>
                  <a:pt x="398918" y="611696"/>
                  <a:pt x="390054" y="620561"/>
                </a:cubicBezTo>
                <a:cubicBezTo>
                  <a:pt x="385621" y="629426"/>
                  <a:pt x="376756" y="638292"/>
                  <a:pt x="372324" y="647157"/>
                </a:cubicBezTo>
                <a:cubicBezTo>
                  <a:pt x="363459" y="660454"/>
                  <a:pt x="354594" y="673752"/>
                  <a:pt x="345729" y="691482"/>
                </a:cubicBezTo>
                <a:cubicBezTo>
                  <a:pt x="350162" y="687050"/>
                  <a:pt x="359027" y="682617"/>
                  <a:pt x="363459" y="678185"/>
                </a:cubicBezTo>
                <a:cubicBezTo>
                  <a:pt x="367891" y="673752"/>
                  <a:pt x="372324" y="664887"/>
                  <a:pt x="376756" y="664887"/>
                </a:cubicBezTo>
                <a:cubicBezTo>
                  <a:pt x="381189" y="660454"/>
                  <a:pt x="390054" y="660454"/>
                  <a:pt x="394486" y="656022"/>
                </a:cubicBezTo>
                <a:cubicBezTo>
                  <a:pt x="394486" y="664887"/>
                  <a:pt x="394486" y="669320"/>
                  <a:pt x="394486" y="678185"/>
                </a:cubicBezTo>
                <a:cubicBezTo>
                  <a:pt x="390054" y="700348"/>
                  <a:pt x="385621" y="718078"/>
                  <a:pt x="381189" y="740241"/>
                </a:cubicBezTo>
                <a:cubicBezTo>
                  <a:pt x="381189" y="744673"/>
                  <a:pt x="376756" y="749106"/>
                  <a:pt x="376756" y="753539"/>
                </a:cubicBezTo>
                <a:cubicBezTo>
                  <a:pt x="372324" y="757971"/>
                  <a:pt x="367891" y="766836"/>
                  <a:pt x="372324" y="771269"/>
                </a:cubicBezTo>
                <a:cubicBezTo>
                  <a:pt x="390054" y="797864"/>
                  <a:pt x="376756" y="824460"/>
                  <a:pt x="376756" y="851055"/>
                </a:cubicBezTo>
                <a:cubicBezTo>
                  <a:pt x="372324" y="873218"/>
                  <a:pt x="372324" y="895381"/>
                  <a:pt x="350162" y="908679"/>
                </a:cubicBezTo>
                <a:cubicBezTo>
                  <a:pt x="359027" y="913112"/>
                  <a:pt x="363459" y="917544"/>
                  <a:pt x="367891" y="921977"/>
                </a:cubicBezTo>
                <a:cubicBezTo>
                  <a:pt x="376756" y="926409"/>
                  <a:pt x="381189" y="930842"/>
                  <a:pt x="385621" y="935274"/>
                </a:cubicBezTo>
                <a:cubicBezTo>
                  <a:pt x="381189" y="939707"/>
                  <a:pt x="372324" y="948572"/>
                  <a:pt x="367891" y="953005"/>
                </a:cubicBezTo>
                <a:cubicBezTo>
                  <a:pt x="363459" y="953005"/>
                  <a:pt x="363459" y="953005"/>
                  <a:pt x="363459" y="953005"/>
                </a:cubicBezTo>
                <a:cubicBezTo>
                  <a:pt x="363459" y="975168"/>
                  <a:pt x="367891" y="992898"/>
                  <a:pt x="367891" y="1015061"/>
                </a:cubicBezTo>
                <a:cubicBezTo>
                  <a:pt x="372324" y="1010628"/>
                  <a:pt x="376756" y="1010628"/>
                  <a:pt x="381189" y="1006196"/>
                </a:cubicBezTo>
                <a:cubicBezTo>
                  <a:pt x="385621" y="1010628"/>
                  <a:pt x="394486" y="1015061"/>
                  <a:pt x="398918" y="1015061"/>
                </a:cubicBezTo>
                <a:cubicBezTo>
                  <a:pt x="398918" y="1037224"/>
                  <a:pt x="403351" y="1054954"/>
                  <a:pt x="407783" y="1072684"/>
                </a:cubicBezTo>
                <a:cubicBezTo>
                  <a:pt x="407783" y="1090415"/>
                  <a:pt x="416648" y="1112578"/>
                  <a:pt x="412216" y="1130308"/>
                </a:cubicBezTo>
                <a:cubicBezTo>
                  <a:pt x="407783" y="1148038"/>
                  <a:pt x="425513" y="1148038"/>
                  <a:pt x="425513" y="1161336"/>
                </a:cubicBezTo>
                <a:cubicBezTo>
                  <a:pt x="425513" y="1174634"/>
                  <a:pt x="421081" y="1183499"/>
                  <a:pt x="434378" y="1192364"/>
                </a:cubicBezTo>
                <a:cubicBezTo>
                  <a:pt x="434378" y="1192364"/>
                  <a:pt x="438810" y="1192364"/>
                  <a:pt x="438810" y="1192364"/>
                </a:cubicBezTo>
                <a:cubicBezTo>
                  <a:pt x="447675" y="1227825"/>
                  <a:pt x="474270" y="1245555"/>
                  <a:pt x="496432" y="1272150"/>
                </a:cubicBezTo>
                <a:cubicBezTo>
                  <a:pt x="518594" y="1298746"/>
                  <a:pt x="536324" y="1320909"/>
                  <a:pt x="567351" y="1338639"/>
                </a:cubicBezTo>
                <a:cubicBezTo>
                  <a:pt x="580648" y="1343072"/>
                  <a:pt x="589513" y="1360802"/>
                  <a:pt x="602810" y="1369667"/>
                </a:cubicBezTo>
                <a:cubicBezTo>
                  <a:pt x="624972" y="1387398"/>
                  <a:pt x="647134" y="1400695"/>
                  <a:pt x="669296" y="1418426"/>
                </a:cubicBezTo>
                <a:cubicBezTo>
                  <a:pt x="687026" y="1427291"/>
                  <a:pt x="700323" y="1440589"/>
                  <a:pt x="700323" y="1458319"/>
                </a:cubicBezTo>
                <a:cubicBezTo>
                  <a:pt x="691459" y="1453886"/>
                  <a:pt x="682594" y="1453886"/>
                  <a:pt x="673729" y="1449454"/>
                </a:cubicBezTo>
                <a:cubicBezTo>
                  <a:pt x="660432" y="1440589"/>
                  <a:pt x="651567" y="1436156"/>
                  <a:pt x="638269" y="1427291"/>
                </a:cubicBezTo>
                <a:cubicBezTo>
                  <a:pt x="629405" y="1422858"/>
                  <a:pt x="620540" y="1405128"/>
                  <a:pt x="602810" y="1418426"/>
                </a:cubicBezTo>
                <a:cubicBezTo>
                  <a:pt x="602810" y="1413993"/>
                  <a:pt x="602810" y="1413993"/>
                  <a:pt x="602810" y="1413993"/>
                </a:cubicBezTo>
                <a:cubicBezTo>
                  <a:pt x="580648" y="1396263"/>
                  <a:pt x="562918" y="1378532"/>
                  <a:pt x="540756" y="1360802"/>
                </a:cubicBezTo>
                <a:cubicBezTo>
                  <a:pt x="527459" y="1343072"/>
                  <a:pt x="509729" y="1325341"/>
                  <a:pt x="491999" y="1312044"/>
                </a:cubicBezTo>
                <a:cubicBezTo>
                  <a:pt x="478702" y="1298746"/>
                  <a:pt x="469837" y="1285448"/>
                  <a:pt x="456540" y="1281016"/>
                </a:cubicBezTo>
                <a:cubicBezTo>
                  <a:pt x="434378" y="1272150"/>
                  <a:pt x="425513" y="1254420"/>
                  <a:pt x="421081" y="1236690"/>
                </a:cubicBezTo>
                <a:cubicBezTo>
                  <a:pt x="416648" y="1232257"/>
                  <a:pt x="416648" y="1227825"/>
                  <a:pt x="412216" y="1223392"/>
                </a:cubicBezTo>
                <a:cubicBezTo>
                  <a:pt x="412216" y="1227825"/>
                  <a:pt x="407783" y="1232257"/>
                  <a:pt x="412216" y="1232257"/>
                </a:cubicBezTo>
                <a:cubicBezTo>
                  <a:pt x="425513" y="1258853"/>
                  <a:pt x="438810" y="1289881"/>
                  <a:pt x="456540" y="1316476"/>
                </a:cubicBezTo>
                <a:cubicBezTo>
                  <a:pt x="465405" y="1334207"/>
                  <a:pt x="483135" y="1343072"/>
                  <a:pt x="496432" y="1356370"/>
                </a:cubicBezTo>
                <a:cubicBezTo>
                  <a:pt x="527459" y="1387398"/>
                  <a:pt x="562918" y="1413993"/>
                  <a:pt x="593945" y="1445021"/>
                </a:cubicBezTo>
                <a:cubicBezTo>
                  <a:pt x="598378" y="1445021"/>
                  <a:pt x="602810" y="1449454"/>
                  <a:pt x="607242" y="1453886"/>
                </a:cubicBezTo>
                <a:cubicBezTo>
                  <a:pt x="607242" y="1453886"/>
                  <a:pt x="602810" y="1458319"/>
                  <a:pt x="602810" y="1458319"/>
                </a:cubicBezTo>
                <a:cubicBezTo>
                  <a:pt x="585080" y="1449454"/>
                  <a:pt x="562918" y="1440589"/>
                  <a:pt x="549621" y="1427291"/>
                </a:cubicBezTo>
                <a:cubicBezTo>
                  <a:pt x="531891" y="1413993"/>
                  <a:pt x="518594" y="1396263"/>
                  <a:pt x="505297" y="1378532"/>
                </a:cubicBezTo>
                <a:cubicBezTo>
                  <a:pt x="487567" y="1365235"/>
                  <a:pt x="469837" y="1351937"/>
                  <a:pt x="452108" y="1334207"/>
                </a:cubicBezTo>
                <a:cubicBezTo>
                  <a:pt x="438810" y="1320909"/>
                  <a:pt x="429945" y="1303179"/>
                  <a:pt x="416648" y="1285448"/>
                </a:cubicBezTo>
                <a:cubicBezTo>
                  <a:pt x="407783" y="1276583"/>
                  <a:pt x="403351" y="1263285"/>
                  <a:pt x="398918" y="1254420"/>
                </a:cubicBezTo>
                <a:cubicBezTo>
                  <a:pt x="385621" y="1267718"/>
                  <a:pt x="390054" y="1276583"/>
                  <a:pt x="403351" y="1285448"/>
                </a:cubicBezTo>
                <a:cubicBezTo>
                  <a:pt x="407783" y="1294313"/>
                  <a:pt x="416648" y="1298746"/>
                  <a:pt x="421081" y="1307611"/>
                </a:cubicBezTo>
                <a:cubicBezTo>
                  <a:pt x="438810" y="1329774"/>
                  <a:pt x="460972" y="1356370"/>
                  <a:pt x="478702" y="1382965"/>
                </a:cubicBezTo>
                <a:cubicBezTo>
                  <a:pt x="505297" y="1413993"/>
                  <a:pt x="540756" y="1431723"/>
                  <a:pt x="576216" y="1449454"/>
                </a:cubicBezTo>
                <a:cubicBezTo>
                  <a:pt x="593945" y="1462751"/>
                  <a:pt x="616107" y="1476049"/>
                  <a:pt x="633837" y="1484914"/>
                </a:cubicBezTo>
                <a:cubicBezTo>
                  <a:pt x="673729" y="1502645"/>
                  <a:pt x="709188" y="1515942"/>
                  <a:pt x="749080" y="1529240"/>
                </a:cubicBezTo>
                <a:cubicBezTo>
                  <a:pt x="753513" y="1533673"/>
                  <a:pt x="753513" y="1533673"/>
                  <a:pt x="757945" y="1533673"/>
                </a:cubicBezTo>
                <a:cubicBezTo>
                  <a:pt x="775675" y="1555836"/>
                  <a:pt x="797837" y="1560268"/>
                  <a:pt x="819999" y="1555836"/>
                </a:cubicBezTo>
                <a:cubicBezTo>
                  <a:pt x="837729" y="1551403"/>
                  <a:pt x="846593" y="1551403"/>
                  <a:pt x="855458" y="1564701"/>
                </a:cubicBezTo>
                <a:cubicBezTo>
                  <a:pt x="859891" y="1569133"/>
                  <a:pt x="868756" y="1569133"/>
                  <a:pt x="873188" y="1569133"/>
                </a:cubicBezTo>
                <a:cubicBezTo>
                  <a:pt x="873188" y="1569133"/>
                  <a:pt x="873188" y="1564701"/>
                  <a:pt x="877620" y="1564701"/>
                </a:cubicBezTo>
                <a:cubicBezTo>
                  <a:pt x="864323" y="1555836"/>
                  <a:pt x="855458" y="1546970"/>
                  <a:pt x="842161" y="1538105"/>
                </a:cubicBezTo>
                <a:cubicBezTo>
                  <a:pt x="851026" y="1538105"/>
                  <a:pt x="855458" y="1533673"/>
                  <a:pt x="864323" y="1533673"/>
                </a:cubicBezTo>
                <a:cubicBezTo>
                  <a:pt x="904215" y="1538105"/>
                  <a:pt x="944107" y="1542538"/>
                  <a:pt x="983999" y="1542538"/>
                </a:cubicBezTo>
                <a:cubicBezTo>
                  <a:pt x="1010593" y="1542538"/>
                  <a:pt x="1037188" y="1542538"/>
                  <a:pt x="1068215" y="1546970"/>
                </a:cubicBezTo>
                <a:cubicBezTo>
                  <a:pt x="1063782" y="1551403"/>
                  <a:pt x="1054918" y="1555836"/>
                  <a:pt x="1050485" y="1555836"/>
                </a:cubicBezTo>
                <a:cubicBezTo>
                  <a:pt x="1054918" y="1560268"/>
                  <a:pt x="1054918" y="1560268"/>
                  <a:pt x="1054918" y="1560268"/>
                </a:cubicBezTo>
                <a:cubicBezTo>
                  <a:pt x="1072647" y="1555836"/>
                  <a:pt x="1094809" y="1551403"/>
                  <a:pt x="1116971" y="1546970"/>
                </a:cubicBezTo>
                <a:cubicBezTo>
                  <a:pt x="1116971" y="1546970"/>
                  <a:pt x="1116971" y="1542538"/>
                  <a:pt x="1116971" y="1542538"/>
                </a:cubicBezTo>
                <a:cubicBezTo>
                  <a:pt x="1112539" y="1538105"/>
                  <a:pt x="1108107" y="1533673"/>
                  <a:pt x="1099242" y="1529240"/>
                </a:cubicBezTo>
                <a:cubicBezTo>
                  <a:pt x="1108107" y="1515942"/>
                  <a:pt x="1121404" y="1524808"/>
                  <a:pt x="1130269" y="1524808"/>
                </a:cubicBezTo>
                <a:cubicBezTo>
                  <a:pt x="1139134" y="1529240"/>
                  <a:pt x="1147998" y="1533673"/>
                  <a:pt x="1152431" y="1533673"/>
                </a:cubicBezTo>
                <a:cubicBezTo>
                  <a:pt x="1152431" y="1529240"/>
                  <a:pt x="1152431" y="1520375"/>
                  <a:pt x="1152431" y="1507077"/>
                </a:cubicBezTo>
                <a:cubicBezTo>
                  <a:pt x="1183458" y="1493779"/>
                  <a:pt x="1223350" y="1471617"/>
                  <a:pt x="1258809" y="1453886"/>
                </a:cubicBezTo>
                <a:cubicBezTo>
                  <a:pt x="1263242" y="1449454"/>
                  <a:pt x="1272106" y="1440589"/>
                  <a:pt x="1276539" y="1436156"/>
                </a:cubicBezTo>
                <a:cubicBezTo>
                  <a:pt x="1289836" y="1427291"/>
                  <a:pt x="1307566" y="1413993"/>
                  <a:pt x="1320863" y="1405128"/>
                </a:cubicBezTo>
                <a:cubicBezTo>
                  <a:pt x="1338593" y="1387398"/>
                  <a:pt x="1356322" y="1365235"/>
                  <a:pt x="1374052" y="1351937"/>
                </a:cubicBezTo>
                <a:cubicBezTo>
                  <a:pt x="1387349" y="1343072"/>
                  <a:pt x="1405079" y="1334207"/>
                  <a:pt x="1418376" y="1329774"/>
                </a:cubicBezTo>
                <a:cubicBezTo>
                  <a:pt x="1427241" y="1320909"/>
                  <a:pt x="1436106" y="1312044"/>
                  <a:pt x="1449403" y="1307611"/>
                </a:cubicBezTo>
                <a:cubicBezTo>
                  <a:pt x="1453836" y="1303179"/>
                  <a:pt x="1458268" y="1303179"/>
                  <a:pt x="1462701" y="1298746"/>
                </a:cubicBezTo>
                <a:cubicBezTo>
                  <a:pt x="1462701" y="1294313"/>
                  <a:pt x="1462701" y="1285448"/>
                  <a:pt x="1467133" y="1276583"/>
                </a:cubicBezTo>
                <a:cubicBezTo>
                  <a:pt x="1467133" y="1281016"/>
                  <a:pt x="1471566" y="1281016"/>
                  <a:pt x="1471566" y="1281016"/>
                </a:cubicBezTo>
                <a:cubicBezTo>
                  <a:pt x="1462701" y="1294313"/>
                  <a:pt x="1489295" y="1303179"/>
                  <a:pt x="1475998" y="1316476"/>
                </a:cubicBezTo>
                <a:cubicBezTo>
                  <a:pt x="1471566" y="1325341"/>
                  <a:pt x="1471566" y="1334207"/>
                  <a:pt x="1467133" y="1338639"/>
                </a:cubicBezTo>
                <a:cubicBezTo>
                  <a:pt x="1440539" y="1369667"/>
                  <a:pt x="1418376" y="1396263"/>
                  <a:pt x="1391782" y="1418426"/>
                </a:cubicBezTo>
                <a:cubicBezTo>
                  <a:pt x="1382917" y="1431723"/>
                  <a:pt x="1365187" y="1445021"/>
                  <a:pt x="1356322" y="1453886"/>
                </a:cubicBezTo>
                <a:cubicBezTo>
                  <a:pt x="1334160" y="1471617"/>
                  <a:pt x="1311998" y="1489347"/>
                  <a:pt x="1294269" y="1511510"/>
                </a:cubicBezTo>
                <a:cubicBezTo>
                  <a:pt x="1285404" y="1524808"/>
                  <a:pt x="1272106" y="1524808"/>
                  <a:pt x="1258809" y="1524808"/>
                </a:cubicBezTo>
                <a:cubicBezTo>
                  <a:pt x="1241079" y="1524808"/>
                  <a:pt x="1227782" y="1524808"/>
                  <a:pt x="1236647" y="1546970"/>
                </a:cubicBezTo>
                <a:cubicBezTo>
                  <a:pt x="1210052" y="1560268"/>
                  <a:pt x="1179025" y="1569133"/>
                  <a:pt x="1152431" y="1577998"/>
                </a:cubicBezTo>
                <a:cubicBezTo>
                  <a:pt x="1152431" y="1573566"/>
                  <a:pt x="1152431" y="1573566"/>
                  <a:pt x="1147998" y="1569133"/>
                </a:cubicBezTo>
                <a:cubicBezTo>
                  <a:pt x="1161296" y="1555836"/>
                  <a:pt x="1192323" y="1564701"/>
                  <a:pt x="1205620" y="1542538"/>
                </a:cubicBezTo>
                <a:cubicBezTo>
                  <a:pt x="1183458" y="1551403"/>
                  <a:pt x="1165728" y="1555836"/>
                  <a:pt x="1152431" y="1560268"/>
                </a:cubicBezTo>
                <a:cubicBezTo>
                  <a:pt x="1147998" y="1560268"/>
                  <a:pt x="1139134" y="1560268"/>
                  <a:pt x="1139134" y="1564701"/>
                </a:cubicBezTo>
                <a:cubicBezTo>
                  <a:pt x="1108107" y="1591296"/>
                  <a:pt x="1063782" y="1582431"/>
                  <a:pt x="1028323" y="1586864"/>
                </a:cubicBezTo>
                <a:cubicBezTo>
                  <a:pt x="1006161" y="1591296"/>
                  <a:pt x="979566" y="1595729"/>
                  <a:pt x="952972" y="1600161"/>
                </a:cubicBezTo>
                <a:cubicBezTo>
                  <a:pt x="899783" y="1586864"/>
                  <a:pt x="846593" y="1600161"/>
                  <a:pt x="797837" y="1577998"/>
                </a:cubicBezTo>
                <a:cubicBezTo>
                  <a:pt x="784540" y="1569133"/>
                  <a:pt x="771242" y="1573566"/>
                  <a:pt x="757945" y="1569133"/>
                </a:cubicBezTo>
                <a:cubicBezTo>
                  <a:pt x="749080" y="1564701"/>
                  <a:pt x="740215" y="1555836"/>
                  <a:pt x="731350" y="1551403"/>
                </a:cubicBezTo>
                <a:cubicBezTo>
                  <a:pt x="709188" y="1542538"/>
                  <a:pt x="687026" y="1538105"/>
                  <a:pt x="664864" y="1533673"/>
                </a:cubicBezTo>
                <a:cubicBezTo>
                  <a:pt x="647134" y="1533673"/>
                  <a:pt x="629405" y="1533673"/>
                  <a:pt x="616107" y="1524808"/>
                </a:cubicBezTo>
                <a:cubicBezTo>
                  <a:pt x="589513" y="1511510"/>
                  <a:pt x="567351" y="1498212"/>
                  <a:pt x="540756" y="1484914"/>
                </a:cubicBezTo>
                <a:cubicBezTo>
                  <a:pt x="531891" y="1480482"/>
                  <a:pt x="518594" y="1467184"/>
                  <a:pt x="505297" y="1458319"/>
                </a:cubicBezTo>
                <a:cubicBezTo>
                  <a:pt x="505297" y="1462751"/>
                  <a:pt x="505297" y="1467184"/>
                  <a:pt x="505297" y="1471617"/>
                </a:cubicBezTo>
                <a:cubicBezTo>
                  <a:pt x="523026" y="1484914"/>
                  <a:pt x="531891" y="1507077"/>
                  <a:pt x="562918" y="1511510"/>
                </a:cubicBezTo>
                <a:cubicBezTo>
                  <a:pt x="571783" y="1511510"/>
                  <a:pt x="580648" y="1520375"/>
                  <a:pt x="589513" y="1524808"/>
                </a:cubicBezTo>
                <a:cubicBezTo>
                  <a:pt x="589513" y="1524808"/>
                  <a:pt x="589513" y="1529240"/>
                  <a:pt x="589513" y="1529240"/>
                </a:cubicBezTo>
                <a:cubicBezTo>
                  <a:pt x="580648" y="1529240"/>
                  <a:pt x="576216" y="1524808"/>
                  <a:pt x="562918" y="1520375"/>
                </a:cubicBezTo>
                <a:cubicBezTo>
                  <a:pt x="571783" y="1533673"/>
                  <a:pt x="580648" y="1538105"/>
                  <a:pt x="585080" y="1546970"/>
                </a:cubicBezTo>
                <a:cubicBezTo>
                  <a:pt x="585080" y="1546970"/>
                  <a:pt x="580648" y="1551403"/>
                  <a:pt x="580648" y="1546970"/>
                </a:cubicBezTo>
                <a:cubicBezTo>
                  <a:pt x="558486" y="1533673"/>
                  <a:pt x="531891" y="1520375"/>
                  <a:pt x="505297" y="1502645"/>
                </a:cubicBezTo>
                <a:cubicBezTo>
                  <a:pt x="491999" y="1489347"/>
                  <a:pt x="478702" y="1476049"/>
                  <a:pt x="465405" y="1462751"/>
                </a:cubicBezTo>
                <a:cubicBezTo>
                  <a:pt x="438810" y="1436156"/>
                  <a:pt x="416648" y="1413993"/>
                  <a:pt x="390054" y="1391830"/>
                </a:cubicBezTo>
                <a:cubicBezTo>
                  <a:pt x="381189" y="1382965"/>
                  <a:pt x="372324" y="1369667"/>
                  <a:pt x="363459" y="1356370"/>
                </a:cubicBezTo>
                <a:cubicBezTo>
                  <a:pt x="345729" y="1329774"/>
                  <a:pt x="319135" y="1312044"/>
                  <a:pt x="305838" y="1276583"/>
                </a:cubicBezTo>
                <a:cubicBezTo>
                  <a:pt x="305838" y="1267718"/>
                  <a:pt x="296973" y="1263285"/>
                  <a:pt x="288108" y="1254420"/>
                </a:cubicBezTo>
                <a:cubicBezTo>
                  <a:pt x="283675" y="1249988"/>
                  <a:pt x="279243" y="1245555"/>
                  <a:pt x="274811" y="1241122"/>
                </a:cubicBezTo>
                <a:cubicBezTo>
                  <a:pt x="265946" y="1214527"/>
                  <a:pt x="261513" y="1192364"/>
                  <a:pt x="252648" y="1170201"/>
                </a:cubicBezTo>
                <a:cubicBezTo>
                  <a:pt x="248216" y="1156903"/>
                  <a:pt x="234919" y="1143606"/>
                  <a:pt x="230486" y="1125875"/>
                </a:cubicBezTo>
                <a:cubicBezTo>
                  <a:pt x="226054" y="1103712"/>
                  <a:pt x="217189" y="1077117"/>
                  <a:pt x="212757" y="1050522"/>
                </a:cubicBezTo>
                <a:cubicBezTo>
                  <a:pt x="208324" y="1028359"/>
                  <a:pt x="203892" y="1010628"/>
                  <a:pt x="203892" y="988465"/>
                </a:cubicBezTo>
                <a:cubicBezTo>
                  <a:pt x="199459" y="970735"/>
                  <a:pt x="208324" y="957437"/>
                  <a:pt x="208324" y="939707"/>
                </a:cubicBezTo>
                <a:cubicBezTo>
                  <a:pt x="208324" y="930842"/>
                  <a:pt x="208324" y="926409"/>
                  <a:pt x="203892" y="917544"/>
                </a:cubicBezTo>
                <a:cubicBezTo>
                  <a:pt x="203892" y="926409"/>
                  <a:pt x="199459" y="935274"/>
                  <a:pt x="199459" y="948572"/>
                </a:cubicBezTo>
                <a:cubicBezTo>
                  <a:pt x="195027" y="939707"/>
                  <a:pt x="195027" y="939707"/>
                  <a:pt x="195027" y="939707"/>
                </a:cubicBezTo>
                <a:cubicBezTo>
                  <a:pt x="195027" y="904246"/>
                  <a:pt x="195027" y="864353"/>
                  <a:pt x="195027" y="828893"/>
                </a:cubicBezTo>
                <a:cubicBezTo>
                  <a:pt x="195027" y="811162"/>
                  <a:pt x="195027" y="788999"/>
                  <a:pt x="195027" y="766836"/>
                </a:cubicBezTo>
                <a:cubicBezTo>
                  <a:pt x="199459" y="753539"/>
                  <a:pt x="203892" y="735808"/>
                  <a:pt x="212757" y="726943"/>
                </a:cubicBezTo>
                <a:cubicBezTo>
                  <a:pt x="208324" y="713645"/>
                  <a:pt x="208324" y="704780"/>
                  <a:pt x="203892" y="695915"/>
                </a:cubicBezTo>
                <a:cubicBezTo>
                  <a:pt x="195027" y="713645"/>
                  <a:pt x="181730" y="726943"/>
                  <a:pt x="168432" y="744673"/>
                </a:cubicBezTo>
                <a:cubicBezTo>
                  <a:pt x="164000" y="713645"/>
                  <a:pt x="172865" y="695915"/>
                  <a:pt x="208324" y="682617"/>
                </a:cubicBezTo>
                <a:cubicBezTo>
                  <a:pt x="208324" y="682617"/>
                  <a:pt x="212757" y="687050"/>
                  <a:pt x="217189" y="695915"/>
                </a:cubicBezTo>
                <a:cubicBezTo>
                  <a:pt x="226054" y="678185"/>
                  <a:pt x="239351" y="656022"/>
                  <a:pt x="248216" y="633859"/>
                </a:cubicBezTo>
                <a:cubicBezTo>
                  <a:pt x="217189" y="629426"/>
                  <a:pt x="221621" y="669320"/>
                  <a:pt x="195027" y="673752"/>
                </a:cubicBezTo>
                <a:cubicBezTo>
                  <a:pt x="203892" y="656022"/>
                  <a:pt x="212757" y="642724"/>
                  <a:pt x="217189" y="633859"/>
                </a:cubicBezTo>
                <a:cubicBezTo>
                  <a:pt x="217189" y="629426"/>
                  <a:pt x="217189" y="629426"/>
                  <a:pt x="217189" y="629426"/>
                </a:cubicBezTo>
                <a:cubicBezTo>
                  <a:pt x="208324" y="633859"/>
                  <a:pt x="199459" y="638292"/>
                  <a:pt x="190594" y="642724"/>
                </a:cubicBezTo>
                <a:cubicBezTo>
                  <a:pt x="190594" y="638292"/>
                  <a:pt x="190594" y="638292"/>
                  <a:pt x="186162" y="638292"/>
                </a:cubicBezTo>
                <a:cubicBezTo>
                  <a:pt x="195027" y="620561"/>
                  <a:pt x="203892" y="602831"/>
                  <a:pt x="208324" y="585101"/>
                </a:cubicBezTo>
                <a:cubicBezTo>
                  <a:pt x="208324" y="585101"/>
                  <a:pt x="208324" y="585101"/>
                  <a:pt x="203892" y="585101"/>
                </a:cubicBezTo>
                <a:cubicBezTo>
                  <a:pt x="199459" y="593966"/>
                  <a:pt x="195027" y="607263"/>
                  <a:pt x="186162" y="616129"/>
                </a:cubicBezTo>
                <a:cubicBezTo>
                  <a:pt x="181730" y="624994"/>
                  <a:pt x="172865" y="629426"/>
                  <a:pt x="164000" y="638292"/>
                </a:cubicBezTo>
                <a:cubicBezTo>
                  <a:pt x="181730" y="647157"/>
                  <a:pt x="186162" y="656022"/>
                  <a:pt x="168432" y="673752"/>
                </a:cubicBezTo>
                <a:cubicBezTo>
                  <a:pt x="164000" y="678185"/>
                  <a:pt x="164000" y="691482"/>
                  <a:pt x="164000" y="704780"/>
                </a:cubicBezTo>
                <a:cubicBezTo>
                  <a:pt x="159567" y="722511"/>
                  <a:pt x="150703" y="740241"/>
                  <a:pt x="146270" y="757971"/>
                </a:cubicBezTo>
                <a:cubicBezTo>
                  <a:pt x="146270" y="762404"/>
                  <a:pt x="146270" y="771269"/>
                  <a:pt x="146270" y="780134"/>
                </a:cubicBezTo>
                <a:cubicBezTo>
                  <a:pt x="137405" y="784567"/>
                  <a:pt x="128540" y="788999"/>
                  <a:pt x="119676" y="797864"/>
                </a:cubicBezTo>
                <a:cubicBezTo>
                  <a:pt x="119676" y="788999"/>
                  <a:pt x="119676" y="780134"/>
                  <a:pt x="115243" y="766836"/>
                </a:cubicBezTo>
                <a:cubicBezTo>
                  <a:pt x="115243" y="771269"/>
                  <a:pt x="106378" y="775701"/>
                  <a:pt x="106378" y="775701"/>
                </a:cubicBezTo>
                <a:cubicBezTo>
                  <a:pt x="106378" y="793432"/>
                  <a:pt x="88649" y="811162"/>
                  <a:pt x="106378" y="820027"/>
                </a:cubicBezTo>
                <a:cubicBezTo>
                  <a:pt x="97514" y="886516"/>
                  <a:pt x="84216" y="948572"/>
                  <a:pt x="110811" y="1010628"/>
                </a:cubicBezTo>
                <a:cubicBezTo>
                  <a:pt x="101946" y="1010628"/>
                  <a:pt x="93081" y="1015061"/>
                  <a:pt x="88649" y="1015061"/>
                </a:cubicBezTo>
                <a:cubicBezTo>
                  <a:pt x="88649" y="1015061"/>
                  <a:pt x="84216" y="1019493"/>
                  <a:pt x="84216" y="1019493"/>
                </a:cubicBezTo>
                <a:cubicBezTo>
                  <a:pt x="88649" y="1023926"/>
                  <a:pt x="97514" y="1028359"/>
                  <a:pt x="101946" y="1028359"/>
                </a:cubicBezTo>
                <a:cubicBezTo>
                  <a:pt x="93081" y="1037224"/>
                  <a:pt x="88649" y="1046089"/>
                  <a:pt x="79784" y="1050522"/>
                </a:cubicBezTo>
                <a:cubicBezTo>
                  <a:pt x="84216" y="1054954"/>
                  <a:pt x="84216" y="1054954"/>
                  <a:pt x="88649" y="1059387"/>
                </a:cubicBezTo>
                <a:cubicBezTo>
                  <a:pt x="97514" y="1054954"/>
                  <a:pt x="106378" y="1046089"/>
                  <a:pt x="115243" y="1041656"/>
                </a:cubicBezTo>
                <a:cubicBezTo>
                  <a:pt x="119676" y="1063819"/>
                  <a:pt x="124108" y="1085982"/>
                  <a:pt x="128540" y="1103712"/>
                </a:cubicBezTo>
                <a:cubicBezTo>
                  <a:pt x="128540" y="1103712"/>
                  <a:pt x="128540" y="1103712"/>
                  <a:pt x="132973" y="1103712"/>
                </a:cubicBezTo>
                <a:cubicBezTo>
                  <a:pt x="137405" y="1094847"/>
                  <a:pt x="141838" y="1085982"/>
                  <a:pt x="141838" y="1077117"/>
                </a:cubicBezTo>
                <a:cubicBezTo>
                  <a:pt x="150703" y="1090415"/>
                  <a:pt x="159567" y="1099280"/>
                  <a:pt x="168432" y="1108145"/>
                </a:cubicBezTo>
                <a:cubicBezTo>
                  <a:pt x="159567" y="1108145"/>
                  <a:pt x="155135" y="1103712"/>
                  <a:pt x="146270" y="1103712"/>
                </a:cubicBezTo>
                <a:cubicBezTo>
                  <a:pt x="150703" y="1112578"/>
                  <a:pt x="150703" y="1117010"/>
                  <a:pt x="155135" y="1125875"/>
                </a:cubicBezTo>
                <a:cubicBezTo>
                  <a:pt x="155135" y="1125875"/>
                  <a:pt x="150703" y="1121443"/>
                  <a:pt x="150703" y="1121443"/>
                </a:cubicBezTo>
                <a:cubicBezTo>
                  <a:pt x="146270" y="1130308"/>
                  <a:pt x="141838" y="1139173"/>
                  <a:pt x="141838" y="1148038"/>
                </a:cubicBezTo>
                <a:cubicBezTo>
                  <a:pt x="141838" y="1156903"/>
                  <a:pt x="141838" y="1165769"/>
                  <a:pt x="141838" y="1174634"/>
                </a:cubicBezTo>
                <a:cubicBezTo>
                  <a:pt x="141838" y="1174634"/>
                  <a:pt x="141838" y="1179066"/>
                  <a:pt x="141838" y="1179066"/>
                </a:cubicBezTo>
                <a:cubicBezTo>
                  <a:pt x="155135" y="1205662"/>
                  <a:pt x="164000" y="1227825"/>
                  <a:pt x="177297" y="1254420"/>
                </a:cubicBezTo>
                <a:cubicBezTo>
                  <a:pt x="177297" y="1249988"/>
                  <a:pt x="177297" y="1249988"/>
                  <a:pt x="181730" y="1249988"/>
                </a:cubicBezTo>
                <a:cubicBezTo>
                  <a:pt x="177297" y="1258853"/>
                  <a:pt x="177297" y="1263285"/>
                  <a:pt x="172865" y="1267718"/>
                </a:cubicBezTo>
                <a:cubicBezTo>
                  <a:pt x="186162" y="1276583"/>
                  <a:pt x="199459" y="1285448"/>
                  <a:pt x="203892" y="1294313"/>
                </a:cubicBezTo>
                <a:cubicBezTo>
                  <a:pt x="221621" y="1320909"/>
                  <a:pt x="226054" y="1351937"/>
                  <a:pt x="239351" y="1374100"/>
                </a:cubicBezTo>
                <a:cubicBezTo>
                  <a:pt x="252648" y="1396263"/>
                  <a:pt x="265946" y="1409560"/>
                  <a:pt x="279243" y="1427291"/>
                </a:cubicBezTo>
                <a:cubicBezTo>
                  <a:pt x="288108" y="1436156"/>
                  <a:pt x="296973" y="1440589"/>
                  <a:pt x="305838" y="1445021"/>
                </a:cubicBezTo>
                <a:cubicBezTo>
                  <a:pt x="305838" y="1445021"/>
                  <a:pt x="310270" y="1445021"/>
                  <a:pt x="310270" y="1445021"/>
                </a:cubicBezTo>
                <a:cubicBezTo>
                  <a:pt x="328000" y="1418426"/>
                  <a:pt x="336864" y="1418426"/>
                  <a:pt x="354594" y="1449454"/>
                </a:cubicBezTo>
                <a:cubicBezTo>
                  <a:pt x="363459" y="1462751"/>
                  <a:pt x="372324" y="1476049"/>
                  <a:pt x="381189" y="1493779"/>
                </a:cubicBezTo>
                <a:cubicBezTo>
                  <a:pt x="381189" y="1498212"/>
                  <a:pt x="381189" y="1502645"/>
                  <a:pt x="381189" y="1507077"/>
                </a:cubicBezTo>
                <a:cubicBezTo>
                  <a:pt x="376756" y="1507077"/>
                  <a:pt x="372324" y="1507077"/>
                  <a:pt x="367891" y="1507077"/>
                </a:cubicBezTo>
                <a:cubicBezTo>
                  <a:pt x="363459" y="1502645"/>
                  <a:pt x="359027" y="1502645"/>
                  <a:pt x="350162" y="1498212"/>
                </a:cubicBezTo>
                <a:cubicBezTo>
                  <a:pt x="350162" y="1502645"/>
                  <a:pt x="345729" y="1511510"/>
                  <a:pt x="350162" y="1511510"/>
                </a:cubicBezTo>
                <a:cubicBezTo>
                  <a:pt x="350162" y="1515942"/>
                  <a:pt x="359027" y="1515942"/>
                  <a:pt x="363459" y="1520375"/>
                </a:cubicBezTo>
                <a:cubicBezTo>
                  <a:pt x="376756" y="1529240"/>
                  <a:pt x="385621" y="1538105"/>
                  <a:pt x="398918" y="1551403"/>
                </a:cubicBezTo>
                <a:cubicBezTo>
                  <a:pt x="403351" y="1551403"/>
                  <a:pt x="412216" y="1555836"/>
                  <a:pt x="416648" y="1560268"/>
                </a:cubicBezTo>
                <a:cubicBezTo>
                  <a:pt x="416648" y="1551403"/>
                  <a:pt x="416648" y="1546970"/>
                  <a:pt x="416648" y="1542538"/>
                </a:cubicBezTo>
                <a:cubicBezTo>
                  <a:pt x="416648" y="1533673"/>
                  <a:pt x="416648" y="1524808"/>
                  <a:pt x="416648" y="1507077"/>
                </a:cubicBezTo>
                <a:cubicBezTo>
                  <a:pt x="465405" y="1546970"/>
                  <a:pt x="509729" y="1586864"/>
                  <a:pt x="554053" y="1622324"/>
                </a:cubicBezTo>
                <a:cubicBezTo>
                  <a:pt x="554053" y="1617892"/>
                  <a:pt x="558486" y="1613459"/>
                  <a:pt x="558486" y="1609027"/>
                </a:cubicBezTo>
                <a:cubicBezTo>
                  <a:pt x="580648" y="1622324"/>
                  <a:pt x="607242" y="1635622"/>
                  <a:pt x="624972" y="1648920"/>
                </a:cubicBezTo>
                <a:cubicBezTo>
                  <a:pt x="633837" y="1648920"/>
                  <a:pt x="633837" y="1657785"/>
                  <a:pt x="638269" y="1662217"/>
                </a:cubicBezTo>
                <a:cubicBezTo>
                  <a:pt x="629405" y="1662217"/>
                  <a:pt x="624972" y="1662217"/>
                  <a:pt x="620540" y="1662217"/>
                </a:cubicBezTo>
                <a:cubicBezTo>
                  <a:pt x="607242" y="1657785"/>
                  <a:pt x="598378" y="1648920"/>
                  <a:pt x="589513" y="1644487"/>
                </a:cubicBezTo>
                <a:cubicBezTo>
                  <a:pt x="576216" y="1640055"/>
                  <a:pt x="562918" y="1635622"/>
                  <a:pt x="545189" y="1631189"/>
                </a:cubicBezTo>
                <a:cubicBezTo>
                  <a:pt x="580648" y="1666650"/>
                  <a:pt x="629405" y="1679948"/>
                  <a:pt x="673729" y="1706543"/>
                </a:cubicBezTo>
                <a:cubicBezTo>
                  <a:pt x="673729" y="1697678"/>
                  <a:pt x="673729" y="1697678"/>
                  <a:pt x="678161" y="1688813"/>
                </a:cubicBezTo>
                <a:cubicBezTo>
                  <a:pt x="709188" y="1697678"/>
                  <a:pt x="735783" y="1702111"/>
                  <a:pt x="762377" y="1719841"/>
                </a:cubicBezTo>
                <a:cubicBezTo>
                  <a:pt x="793404" y="1737571"/>
                  <a:pt x="828864" y="1719841"/>
                  <a:pt x="859891" y="1728706"/>
                </a:cubicBezTo>
                <a:cubicBezTo>
                  <a:pt x="873188" y="1728706"/>
                  <a:pt x="886485" y="1728706"/>
                  <a:pt x="899783" y="1728706"/>
                </a:cubicBezTo>
                <a:cubicBezTo>
                  <a:pt x="908647" y="1728706"/>
                  <a:pt x="913080" y="1724274"/>
                  <a:pt x="921945" y="1719841"/>
                </a:cubicBezTo>
                <a:cubicBezTo>
                  <a:pt x="921945" y="1719841"/>
                  <a:pt x="921945" y="1715408"/>
                  <a:pt x="921945" y="1715408"/>
                </a:cubicBezTo>
                <a:cubicBezTo>
                  <a:pt x="904215" y="1715408"/>
                  <a:pt x="886485" y="1710976"/>
                  <a:pt x="868756" y="1710976"/>
                </a:cubicBezTo>
                <a:cubicBezTo>
                  <a:pt x="868756" y="1706543"/>
                  <a:pt x="864323" y="1697678"/>
                  <a:pt x="864323" y="1688813"/>
                </a:cubicBezTo>
                <a:cubicBezTo>
                  <a:pt x="882053" y="1688813"/>
                  <a:pt x="899783" y="1688813"/>
                  <a:pt x="917512" y="1693246"/>
                </a:cubicBezTo>
                <a:cubicBezTo>
                  <a:pt x="957404" y="1697678"/>
                  <a:pt x="992864" y="1684380"/>
                  <a:pt x="1028323" y="1679948"/>
                </a:cubicBezTo>
                <a:cubicBezTo>
                  <a:pt x="1059350" y="1675515"/>
                  <a:pt x="1085944" y="1671083"/>
                  <a:pt x="1112539" y="1666650"/>
                </a:cubicBezTo>
                <a:cubicBezTo>
                  <a:pt x="1125836" y="1662217"/>
                  <a:pt x="1134701" y="1662217"/>
                  <a:pt x="1143566" y="1662217"/>
                </a:cubicBezTo>
                <a:cubicBezTo>
                  <a:pt x="1147998" y="1662217"/>
                  <a:pt x="1152431" y="1662217"/>
                  <a:pt x="1156863" y="1662217"/>
                </a:cubicBezTo>
                <a:cubicBezTo>
                  <a:pt x="1174593" y="1640055"/>
                  <a:pt x="1201188" y="1640055"/>
                  <a:pt x="1227782" y="1640055"/>
                </a:cubicBezTo>
                <a:cubicBezTo>
                  <a:pt x="1232215" y="1640055"/>
                  <a:pt x="1245512" y="1631189"/>
                  <a:pt x="1245512" y="1631189"/>
                </a:cubicBezTo>
                <a:cubicBezTo>
                  <a:pt x="1236647" y="1600161"/>
                  <a:pt x="1267674" y="1595729"/>
                  <a:pt x="1276539" y="1595729"/>
                </a:cubicBezTo>
                <a:cubicBezTo>
                  <a:pt x="1303133" y="1595729"/>
                  <a:pt x="1311998" y="1577998"/>
                  <a:pt x="1329728" y="1569133"/>
                </a:cubicBezTo>
                <a:cubicBezTo>
                  <a:pt x="1338593" y="1560268"/>
                  <a:pt x="1347458" y="1551403"/>
                  <a:pt x="1356322" y="1546970"/>
                </a:cubicBezTo>
                <a:cubicBezTo>
                  <a:pt x="1387349" y="1533673"/>
                  <a:pt x="1409512" y="1507077"/>
                  <a:pt x="1436106" y="1484914"/>
                </a:cubicBezTo>
                <a:cubicBezTo>
                  <a:pt x="1453836" y="1467184"/>
                  <a:pt x="1471566" y="1453886"/>
                  <a:pt x="1484863" y="1431723"/>
                </a:cubicBezTo>
                <a:cubicBezTo>
                  <a:pt x="1502593" y="1409560"/>
                  <a:pt x="1511457" y="1387398"/>
                  <a:pt x="1524755" y="1360802"/>
                </a:cubicBezTo>
                <a:cubicBezTo>
                  <a:pt x="1529187" y="1356370"/>
                  <a:pt x="1533619" y="1351937"/>
                  <a:pt x="1538052" y="1347504"/>
                </a:cubicBezTo>
                <a:cubicBezTo>
                  <a:pt x="1560214" y="1325341"/>
                  <a:pt x="1573511" y="1303179"/>
                  <a:pt x="1582376" y="1276583"/>
                </a:cubicBezTo>
                <a:cubicBezTo>
                  <a:pt x="1586809" y="1254420"/>
                  <a:pt x="1600106" y="1236690"/>
                  <a:pt x="1608971" y="1214527"/>
                </a:cubicBezTo>
                <a:cubicBezTo>
                  <a:pt x="1622268" y="1174634"/>
                  <a:pt x="1639998" y="1134741"/>
                  <a:pt x="1657727" y="1099280"/>
                </a:cubicBezTo>
                <a:cubicBezTo>
                  <a:pt x="1662160" y="1090415"/>
                  <a:pt x="1671025" y="1081550"/>
                  <a:pt x="1675457" y="1072684"/>
                </a:cubicBezTo>
                <a:cubicBezTo>
                  <a:pt x="1679890" y="1068252"/>
                  <a:pt x="1688754" y="1059387"/>
                  <a:pt x="1693187" y="1050522"/>
                </a:cubicBezTo>
                <a:cubicBezTo>
                  <a:pt x="1702052" y="1032791"/>
                  <a:pt x="1710917" y="1010628"/>
                  <a:pt x="1719781" y="992898"/>
                </a:cubicBezTo>
                <a:cubicBezTo>
                  <a:pt x="1724214" y="984033"/>
                  <a:pt x="1724214" y="970735"/>
                  <a:pt x="1733079" y="961870"/>
                </a:cubicBezTo>
                <a:cubicBezTo>
                  <a:pt x="1741944" y="939707"/>
                  <a:pt x="1755241" y="921977"/>
                  <a:pt x="1764106" y="899814"/>
                </a:cubicBezTo>
                <a:cubicBezTo>
                  <a:pt x="1772970" y="904246"/>
                  <a:pt x="1781835" y="908679"/>
                  <a:pt x="1790700" y="913112"/>
                </a:cubicBezTo>
                <a:cubicBezTo>
                  <a:pt x="1786268" y="913112"/>
                  <a:pt x="1786268" y="917544"/>
                  <a:pt x="1781835" y="917544"/>
                </a:cubicBezTo>
                <a:cubicBezTo>
                  <a:pt x="1781835" y="930842"/>
                  <a:pt x="1786268" y="948572"/>
                  <a:pt x="1777403" y="961870"/>
                </a:cubicBezTo>
                <a:cubicBezTo>
                  <a:pt x="1768538" y="988465"/>
                  <a:pt x="1777403" y="1010628"/>
                  <a:pt x="1772970" y="1032791"/>
                </a:cubicBezTo>
                <a:cubicBezTo>
                  <a:pt x="1772970" y="1054954"/>
                  <a:pt x="1772970" y="1077117"/>
                  <a:pt x="1772970" y="1094847"/>
                </a:cubicBezTo>
                <a:cubicBezTo>
                  <a:pt x="1768538" y="1099280"/>
                  <a:pt x="1764106" y="1103712"/>
                  <a:pt x="1759673" y="1108145"/>
                </a:cubicBezTo>
                <a:cubicBezTo>
                  <a:pt x="1759673" y="1117010"/>
                  <a:pt x="1755241" y="1121443"/>
                  <a:pt x="1755241" y="1125875"/>
                </a:cubicBezTo>
                <a:cubicBezTo>
                  <a:pt x="1755241" y="1130308"/>
                  <a:pt x="1755241" y="1139173"/>
                  <a:pt x="1759673" y="1148038"/>
                </a:cubicBezTo>
                <a:cubicBezTo>
                  <a:pt x="1755241" y="1161336"/>
                  <a:pt x="1733079" y="1179066"/>
                  <a:pt x="1728646" y="1205662"/>
                </a:cubicBezTo>
                <a:cubicBezTo>
                  <a:pt x="1724214" y="1227825"/>
                  <a:pt x="1710917" y="1249988"/>
                  <a:pt x="1702052" y="1272150"/>
                </a:cubicBezTo>
                <a:cubicBezTo>
                  <a:pt x="1693187" y="1294313"/>
                  <a:pt x="1684322" y="1316476"/>
                  <a:pt x="1675457" y="1338639"/>
                </a:cubicBezTo>
                <a:cubicBezTo>
                  <a:pt x="1662160" y="1360802"/>
                  <a:pt x="1657727" y="1387398"/>
                  <a:pt x="1635565" y="1400695"/>
                </a:cubicBezTo>
                <a:cubicBezTo>
                  <a:pt x="1626700" y="1405128"/>
                  <a:pt x="1626700" y="1413993"/>
                  <a:pt x="1622268" y="1418426"/>
                </a:cubicBezTo>
                <a:cubicBezTo>
                  <a:pt x="1604538" y="1440589"/>
                  <a:pt x="1586809" y="1462751"/>
                  <a:pt x="1569079" y="1484914"/>
                </a:cubicBezTo>
                <a:cubicBezTo>
                  <a:pt x="1564646" y="1489347"/>
                  <a:pt x="1560214" y="1493779"/>
                  <a:pt x="1560214" y="1493779"/>
                </a:cubicBezTo>
                <a:cubicBezTo>
                  <a:pt x="1573511" y="1515942"/>
                  <a:pt x="1551349" y="1520375"/>
                  <a:pt x="1538052" y="1533673"/>
                </a:cubicBezTo>
                <a:cubicBezTo>
                  <a:pt x="1529187" y="1538105"/>
                  <a:pt x="1524755" y="1551403"/>
                  <a:pt x="1520322" y="1555836"/>
                </a:cubicBezTo>
                <a:cubicBezTo>
                  <a:pt x="1507025" y="1569133"/>
                  <a:pt x="1493728" y="1582431"/>
                  <a:pt x="1480430" y="1595729"/>
                </a:cubicBezTo>
                <a:cubicBezTo>
                  <a:pt x="1475998" y="1600161"/>
                  <a:pt x="1475998" y="1609027"/>
                  <a:pt x="1471566" y="1613459"/>
                </a:cubicBezTo>
                <a:cubicBezTo>
                  <a:pt x="1440539" y="1631189"/>
                  <a:pt x="1409512" y="1653352"/>
                  <a:pt x="1374052" y="1675515"/>
                </a:cubicBezTo>
                <a:cubicBezTo>
                  <a:pt x="1374052" y="1675515"/>
                  <a:pt x="1378485" y="1679948"/>
                  <a:pt x="1382917" y="1688813"/>
                </a:cubicBezTo>
                <a:cubicBezTo>
                  <a:pt x="1365187" y="1693246"/>
                  <a:pt x="1351890" y="1697678"/>
                  <a:pt x="1338593" y="1697678"/>
                </a:cubicBezTo>
                <a:cubicBezTo>
                  <a:pt x="1316431" y="1693246"/>
                  <a:pt x="1303133" y="1693246"/>
                  <a:pt x="1298701" y="1710976"/>
                </a:cubicBezTo>
                <a:cubicBezTo>
                  <a:pt x="1298701" y="1737571"/>
                  <a:pt x="1276539" y="1728706"/>
                  <a:pt x="1267674" y="1728706"/>
                </a:cubicBezTo>
                <a:cubicBezTo>
                  <a:pt x="1236647" y="1719841"/>
                  <a:pt x="1214485" y="1746436"/>
                  <a:pt x="1192323" y="1750869"/>
                </a:cubicBezTo>
                <a:cubicBezTo>
                  <a:pt x="1174593" y="1755302"/>
                  <a:pt x="1156863" y="1768599"/>
                  <a:pt x="1139134" y="1773032"/>
                </a:cubicBezTo>
                <a:cubicBezTo>
                  <a:pt x="1094809" y="1786330"/>
                  <a:pt x="1046053" y="1795195"/>
                  <a:pt x="997296" y="1808493"/>
                </a:cubicBezTo>
                <a:cubicBezTo>
                  <a:pt x="975134" y="1812925"/>
                  <a:pt x="957404" y="1808493"/>
                  <a:pt x="935242" y="1804060"/>
                </a:cubicBezTo>
                <a:cubicBezTo>
                  <a:pt x="917512" y="1795195"/>
                  <a:pt x="890918" y="1804060"/>
                  <a:pt x="868756" y="1799627"/>
                </a:cubicBezTo>
                <a:cubicBezTo>
                  <a:pt x="859891" y="1799627"/>
                  <a:pt x="851026" y="1799627"/>
                  <a:pt x="842161" y="1795195"/>
                </a:cubicBezTo>
                <a:cubicBezTo>
                  <a:pt x="824431" y="1795195"/>
                  <a:pt x="802269" y="1795195"/>
                  <a:pt x="780107" y="1795195"/>
                </a:cubicBezTo>
                <a:cubicBezTo>
                  <a:pt x="788972" y="1777465"/>
                  <a:pt x="797837" y="1764167"/>
                  <a:pt x="806702" y="1755302"/>
                </a:cubicBezTo>
                <a:cubicBezTo>
                  <a:pt x="784540" y="1750869"/>
                  <a:pt x="775675" y="1759734"/>
                  <a:pt x="775675" y="1773032"/>
                </a:cubicBezTo>
                <a:cubicBezTo>
                  <a:pt x="771242" y="1790762"/>
                  <a:pt x="762377" y="1795195"/>
                  <a:pt x="744648" y="1790762"/>
                </a:cubicBezTo>
                <a:cubicBezTo>
                  <a:pt x="722486" y="1781897"/>
                  <a:pt x="695891" y="1777465"/>
                  <a:pt x="673729" y="1773032"/>
                </a:cubicBezTo>
                <a:cubicBezTo>
                  <a:pt x="664864" y="1768599"/>
                  <a:pt x="660432" y="1764167"/>
                  <a:pt x="655999" y="1759734"/>
                </a:cubicBezTo>
                <a:cubicBezTo>
                  <a:pt x="642702" y="1755302"/>
                  <a:pt x="633837" y="1746436"/>
                  <a:pt x="624972" y="1737571"/>
                </a:cubicBezTo>
                <a:cubicBezTo>
                  <a:pt x="624972" y="1742004"/>
                  <a:pt x="620540" y="1742004"/>
                  <a:pt x="620540" y="1742004"/>
                </a:cubicBezTo>
                <a:cubicBezTo>
                  <a:pt x="624972" y="1746436"/>
                  <a:pt x="624972" y="1750869"/>
                  <a:pt x="629405" y="1755302"/>
                </a:cubicBezTo>
                <a:cubicBezTo>
                  <a:pt x="629405" y="1755302"/>
                  <a:pt x="629405" y="1755302"/>
                  <a:pt x="624972" y="1759734"/>
                </a:cubicBezTo>
                <a:cubicBezTo>
                  <a:pt x="624972" y="1755302"/>
                  <a:pt x="616107" y="1755302"/>
                  <a:pt x="616107" y="1750869"/>
                </a:cubicBezTo>
                <a:cubicBezTo>
                  <a:pt x="607242" y="1742004"/>
                  <a:pt x="602810" y="1737571"/>
                  <a:pt x="589513" y="1746436"/>
                </a:cubicBezTo>
                <a:cubicBezTo>
                  <a:pt x="589513" y="1746436"/>
                  <a:pt x="580648" y="1742004"/>
                  <a:pt x="576216" y="1737571"/>
                </a:cubicBezTo>
                <a:cubicBezTo>
                  <a:pt x="558486" y="1733139"/>
                  <a:pt x="536324" y="1728706"/>
                  <a:pt x="518594" y="1719841"/>
                </a:cubicBezTo>
                <a:cubicBezTo>
                  <a:pt x="487567" y="1702111"/>
                  <a:pt x="460972" y="1679948"/>
                  <a:pt x="429945" y="1657785"/>
                </a:cubicBezTo>
                <a:cubicBezTo>
                  <a:pt x="425513" y="1657785"/>
                  <a:pt x="416648" y="1657785"/>
                  <a:pt x="412216" y="1653352"/>
                </a:cubicBezTo>
                <a:cubicBezTo>
                  <a:pt x="376756" y="1631189"/>
                  <a:pt x="345729" y="1604594"/>
                  <a:pt x="314702" y="1582431"/>
                </a:cubicBezTo>
                <a:cubicBezTo>
                  <a:pt x="301405" y="1573566"/>
                  <a:pt x="288108" y="1564701"/>
                  <a:pt x="296973" y="1551403"/>
                </a:cubicBezTo>
                <a:cubicBezTo>
                  <a:pt x="288108" y="1542538"/>
                  <a:pt x="279243" y="1538105"/>
                  <a:pt x="270378" y="1529240"/>
                </a:cubicBezTo>
                <a:cubicBezTo>
                  <a:pt x="257081" y="1520375"/>
                  <a:pt x="243784" y="1511510"/>
                  <a:pt x="234919" y="1498212"/>
                </a:cubicBezTo>
                <a:cubicBezTo>
                  <a:pt x="221621" y="1480482"/>
                  <a:pt x="203892" y="1462751"/>
                  <a:pt x="195027" y="1445021"/>
                </a:cubicBezTo>
                <a:cubicBezTo>
                  <a:pt x="181730" y="1427291"/>
                  <a:pt x="168432" y="1405128"/>
                  <a:pt x="159567" y="1382965"/>
                </a:cubicBezTo>
                <a:cubicBezTo>
                  <a:pt x="155135" y="1378532"/>
                  <a:pt x="150703" y="1374100"/>
                  <a:pt x="150703" y="1369667"/>
                </a:cubicBezTo>
                <a:cubicBezTo>
                  <a:pt x="128540" y="1329774"/>
                  <a:pt x="106378" y="1294313"/>
                  <a:pt x="88649" y="1254420"/>
                </a:cubicBezTo>
                <a:cubicBezTo>
                  <a:pt x="70919" y="1210094"/>
                  <a:pt x="57622" y="1161336"/>
                  <a:pt x="44324" y="1117010"/>
                </a:cubicBezTo>
                <a:cubicBezTo>
                  <a:pt x="39892" y="1103712"/>
                  <a:pt x="31027" y="1090415"/>
                  <a:pt x="26595" y="1072684"/>
                </a:cubicBezTo>
                <a:cubicBezTo>
                  <a:pt x="22162" y="1077117"/>
                  <a:pt x="22162" y="1081550"/>
                  <a:pt x="17730" y="1085982"/>
                </a:cubicBezTo>
                <a:cubicBezTo>
                  <a:pt x="13297" y="1085982"/>
                  <a:pt x="13297" y="1085982"/>
                  <a:pt x="13297" y="1085982"/>
                </a:cubicBezTo>
                <a:cubicBezTo>
                  <a:pt x="13297" y="1077117"/>
                  <a:pt x="8865" y="1063819"/>
                  <a:pt x="13297" y="1059387"/>
                </a:cubicBezTo>
                <a:cubicBezTo>
                  <a:pt x="31027" y="1041656"/>
                  <a:pt x="26595" y="1028359"/>
                  <a:pt x="8865" y="1015061"/>
                </a:cubicBezTo>
                <a:cubicBezTo>
                  <a:pt x="8865" y="1015061"/>
                  <a:pt x="8865" y="1010628"/>
                  <a:pt x="4432" y="1006196"/>
                </a:cubicBezTo>
                <a:cubicBezTo>
                  <a:pt x="26595" y="1006196"/>
                  <a:pt x="31027" y="992898"/>
                  <a:pt x="13297" y="961870"/>
                </a:cubicBezTo>
                <a:lnTo>
                  <a:pt x="17730" y="961870"/>
                </a:lnTo>
                <a:cubicBezTo>
                  <a:pt x="17730" y="953005"/>
                  <a:pt x="22162" y="944140"/>
                  <a:pt x="22162" y="930842"/>
                </a:cubicBezTo>
                <a:cubicBezTo>
                  <a:pt x="22162" y="908679"/>
                  <a:pt x="17730" y="886516"/>
                  <a:pt x="22162" y="864353"/>
                </a:cubicBezTo>
                <a:cubicBezTo>
                  <a:pt x="31027" y="802297"/>
                  <a:pt x="26595" y="740241"/>
                  <a:pt x="53189" y="682617"/>
                </a:cubicBezTo>
                <a:cubicBezTo>
                  <a:pt x="66487" y="651589"/>
                  <a:pt x="75351" y="620561"/>
                  <a:pt x="88649" y="589533"/>
                </a:cubicBezTo>
                <a:cubicBezTo>
                  <a:pt x="101946" y="540775"/>
                  <a:pt x="119676" y="496449"/>
                  <a:pt x="150703" y="456556"/>
                </a:cubicBezTo>
                <a:cubicBezTo>
                  <a:pt x="159567" y="447691"/>
                  <a:pt x="164000" y="434393"/>
                  <a:pt x="168432" y="421095"/>
                </a:cubicBezTo>
                <a:cubicBezTo>
                  <a:pt x="168432" y="416663"/>
                  <a:pt x="168432" y="407797"/>
                  <a:pt x="172865" y="398932"/>
                </a:cubicBezTo>
                <a:cubicBezTo>
                  <a:pt x="181730" y="385634"/>
                  <a:pt x="190594" y="376769"/>
                  <a:pt x="199459" y="363472"/>
                </a:cubicBezTo>
                <a:cubicBezTo>
                  <a:pt x="195027" y="363472"/>
                  <a:pt x="190594" y="363472"/>
                  <a:pt x="181730" y="363472"/>
                </a:cubicBezTo>
                <a:cubicBezTo>
                  <a:pt x="199459" y="345741"/>
                  <a:pt x="212757" y="328011"/>
                  <a:pt x="226054" y="314713"/>
                </a:cubicBezTo>
                <a:cubicBezTo>
                  <a:pt x="230486" y="314713"/>
                  <a:pt x="230486" y="314713"/>
                  <a:pt x="230486" y="319146"/>
                </a:cubicBezTo>
                <a:cubicBezTo>
                  <a:pt x="226054" y="323578"/>
                  <a:pt x="221621" y="332444"/>
                  <a:pt x="217189" y="336876"/>
                </a:cubicBezTo>
                <a:cubicBezTo>
                  <a:pt x="221621" y="336876"/>
                  <a:pt x="221621" y="341309"/>
                  <a:pt x="226054" y="341309"/>
                </a:cubicBezTo>
                <a:cubicBezTo>
                  <a:pt x="234919" y="332444"/>
                  <a:pt x="239351" y="319146"/>
                  <a:pt x="248216" y="310281"/>
                </a:cubicBezTo>
                <a:cubicBezTo>
                  <a:pt x="248216" y="310281"/>
                  <a:pt x="252648" y="314713"/>
                  <a:pt x="252648" y="314713"/>
                </a:cubicBezTo>
                <a:cubicBezTo>
                  <a:pt x="288108" y="301415"/>
                  <a:pt x="301405" y="265955"/>
                  <a:pt x="319135" y="234927"/>
                </a:cubicBezTo>
                <a:cubicBezTo>
                  <a:pt x="310270" y="234927"/>
                  <a:pt x="305838" y="234927"/>
                  <a:pt x="296973" y="234927"/>
                </a:cubicBezTo>
                <a:cubicBezTo>
                  <a:pt x="305838" y="230494"/>
                  <a:pt x="314702" y="221629"/>
                  <a:pt x="319135" y="221629"/>
                </a:cubicBezTo>
                <a:cubicBezTo>
                  <a:pt x="363459" y="217196"/>
                  <a:pt x="381189" y="177303"/>
                  <a:pt x="412216" y="155140"/>
                </a:cubicBezTo>
                <a:cubicBezTo>
                  <a:pt x="434378" y="141843"/>
                  <a:pt x="452108" y="128545"/>
                  <a:pt x="478702" y="124112"/>
                </a:cubicBezTo>
                <a:cubicBezTo>
                  <a:pt x="505297" y="119680"/>
                  <a:pt x="527459" y="110815"/>
                  <a:pt x="549621" y="97517"/>
                </a:cubicBezTo>
                <a:cubicBezTo>
                  <a:pt x="562918" y="84219"/>
                  <a:pt x="580648" y="75354"/>
                  <a:pt x="598378" y="66489"/>
                </a:cubicBezTo>
                <a:cubicBezTo>
                  <a:pt x="620540" y="62056"/>
                  <a:pt x="638269" y="39893"/>
                  <a:pt x="664864" y="48758"/>
                </a:cubicBezTo>
                <a:cubicBezTo>
                  <a:pt x="669296" y="48758"/>
                  <a:pt x="673729" y="44326"/>
                  <a:pt x="678161" y="44326"/>
                </a:cubicBezTo>
                <a:cubicBezTo>
                  <a:pt x="695891" y="39893"/>
                  <a:pt x="713621" y="35461"/>
                  <a:pt x="731350" y="26596"/>
                </a:cubicBezTo>
                <a:cubicBezTo>
                  <a:pt x="735783" y="26596"/>
                  <a:pt x="744648" y="22163"/>
                  <a:pt x="753513" y="22163"/>
                </a:cubicBezTo>
                <a:cubicBezTo>
                  <a:pt x="775675" y="17730"/>
                  <a:pt x="802269" y="8865"/>
                  <a:pt x="828864" y="13298"/>
                </a:cubicBezTo>
                <a:cubicBezTo>
                  <a:pt x="864323" y="17730"/>
                  <a:pt x="899783" y="8865"/>
                  <a:pt x="9352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9" name="图片占位符 26"/>
          <p:cNvSpPr>
            <a:spLocks noGrp="1"/>
          </p:cNvSpPr>
          <p:nvPr>
            <p:ph type="pic" sz="quarter" idx="14"/>
          </p:nvPr>
        </p:nvSpPr>
        <p:spPr>
          <a:xfrm>
            <a:off x="4740274" y="1655481"/>
            <a:ext cx="2726871" cy="2756760"/>
          </a:xfrm>
          <a:custGeom>
            <a:avLst/>
            <a:gdLst>
              <a:gd name="connsiteX0" fmla="*/ 4432 w 1790700"/>
              <a:gd name="connsiteY0" fmla="*/ 886516 h 1810328"/>
              <a:gd name="connsiteX1" fmla="*/ 8865 w 1790700"/>
              <a:gd name="connsiteY1" fmla="*/ 886516 h 1810328"/>
              <a:gd name="connsiteX2" fmla="*/ 8865 w 1790700"/>
              <a:gd name="connsiteY2" fmla="*/ 961870 h 1810328"/>
              <a:gd name="connsiteX3" fmla="*/ 13297 w 1790700"/>
              <a:gd name="connsiteY3" fmla="*/ 961870 h 1810328"/>
              <a:gd name="connsiteX4" fmla="*/ 4432 w 1790700"/>
              <a:gd name="connsiteY4" fmla="*/ 1006196 h 1810328"/>
              <a:gd name="connsiteX5" fmla="*/ 0 w 1790700"/>
              <a:gd name="connsiteY5" fmla="*/ 1001763 h 1810328"/>
              <a:gd name="connsiteX6" fmla="*/ 0 w 1790700"/>
              <a:gd name="connsiteY6" fmla="*/ 930842 h 1810328"/>
              <a:gd name="connsiteX7" fmla="*/ 4432 w 1790700"/>
              <a:gd name="connsiteY7" fmla="*/ 886516 h 1810328"/>
              <a:gd name="connsiteX8" fmla="*/ 935242 w 1790700"/>
              <a:gd name="connsiteY8" fmla="*/ 0 h 1810328"/>
              <a:gd name="connsiteX9" fmla="*/ 961837 w 1790700"/>
              <a:gd name="connsiteY9" fmla="*/ 0 h 1810328"/>
              <a:gd name="connsiteX10" fmla="*/ 992864 w 1790700"/>
              <a:gd name="connsiteY10" fmla="*/ 8865 h 1810328"/>
              <a:gd name="connsiteX11" fmla="*/ 1068215 w 1790700"/>
              <a:gd name="connsiteY11" fmla="*/ 26596 h 1810328"/>
              <a:gd name="connsiteX12" fmla="*/ 1134701 w 1790700"/>
              <a:gd name="connsiteY12" fmla="*/ 31028 h 1810328"/>
              <a:gd name="connsiteX13" fmla="*/ 1245512 w 1790700"/>
              <a:gd name="connsiteY13" fmla="*/ 70921 h 1810328"/>
              <a:gd name="connsiteX14" fmla="*/ 1294269 w 1790700"/>
              <a:gd name="connsiteY14" fmla="*/ 88652 h 1810328"/>
              <a:gd name="connsiteX15" fmla="*/ 1320863 w 1790700"/>
              <a:gd name="connsiteY15" fmla="*/ 101949 h 1810328"/>
              <a:gd name="connsiteX16" fmla="*/ 1475998 w 1790700"/>
              <a:gd name="connsiteY16" fmla="*/ 217196 h 1810328"/>
              <a:gd name="connsiteX17" fmla="*/ 1484863 w 1790700"/>
              <a:gd name="connsiteY17" fmla="*/ 221629 h 1810328"/>
              <a:gd name="connsiteX18" fmla="*/ 1515890 w 1790700"/>
              <a:gd name="connsiteY18" fmla="*/ 252657 h 1810328"/>
              <a:gd name="connsiteX19" fmla="*/ 1529187 w 1790700"/>
              <a:gd name="connsiteY19" fmla="*/ 265955 h 1810328"/>
              <a:gd name="connsiteX20" fmla="*/ 1631133 w 1790700"/>
              <a:gd name="connsiteY20" fmla="*/ 390067 h 1810328"/>
              <a:gd name="connsiteX21" fmla="*/ 1688754 w 1790700"/>
              <a:gd name="connsiteY21" fmla="*/ 492016 h 1810328"/>
              <a:gd name="connsiteX22" fmla="*/ 1715349 w 1790700"/>
              <a:gd name="connsiteY22" fmla="*/ 562938 h 1810328"/>
              <a:gd name="connsiteX23" fmla="*/ 1750808 w 1790700"/>
              <a:gd name="connsiteY23" fmla="*/ 735808 h 1810328"/>
              <a:gd name="connsiteX24" fmla="*/ 1746376 w 1790700"/>
              <a:gd name="connsiteY24" fmla="*/ 780134 h 1810328"/>
              <a:gd name="connsiteX25" fmla="*/ 1746376 w 1790700"/>
              <a:gd name="connsiteY25" fmla="*/ 886516 h 1810328"/>
              <a:gd name="connsiteX26" fmla="*/ 1746376 w 1790700"/>
              <a:gd name="connsiteY26" fmla="*/ 895381 h 1810328"/>
              <a:gd name="connsiteX27" fmla="*/ 1715349 w 1790700"/>
              <a:gd name="connsiteY27" fmla="*/ 895381 h 1810328"/>
              <a:gd name="connsiteX28" fmla="*/ 1679890 w 1790700"/>
              <a:gd name="connsiteY28" fmla="*/ 877651 h 1810328"/>
              <a:gd name="connsiteX29" fmla="*/ 1635565 w 1790700"/>
              <a:gd name="connsiteY29" fmla="*/ 811162 h 1810328"/>
              <a:gd name="connsiteX30" fmla="*/ 1622268 w 1790700"/>
              <a:gd name="connsiteY30" fmla="*/ 775701 h 1810328"/>
              <a:gd name="connsiteX31" fmla="*/ 1582376 w 1790700"/>
              <a:gd name="connsiteY31" fmla="*/ 695915 h 1810328"/>
              <a:gd name="connsiteX32" fmla="*/ 1555782 w 1790700"/>
              <a:gd name="connsiteY32" fmla="*/ 664887 h 1810328"/>
              <a:gd name="connsiteX33" fmla="*/ 1507025 w 1790700"/>
              <a:gd name="connsiteY33" fmla="*/ 593966 h 1810328"/>
              <a:gd name="connsiteX34" fmla="*/ 1467133 w 1790700"/>
              <a:gd name="connsiteY34" fmla="*/ 549640 h 1810328"/>
              <a:gd name="connsiteX35" fmla="*/ 1453836 w 1790700"/>
              <a:gd name="connsiteY35" fmla="*/ 531910 h 1810328"/>
              <a:gd name="connsiteX36" fmla="*/ 1422809 w 1790700"/>
              <a:gd name="connsiteY36" fmla="*/ 496449 h 1810328"/>
              <a:gd name="connsiteX37" fmla="*/ 1418376 w 1790700"/>
              <a:gd name="connsiteY37" fmla="*/ 509747 h 1810328"/>
              <a:gd name="connsiteX38" fmla="*/ 1329728 w 1790700"/>
              <a:gd name="connsiteY38" fmla="*/ 443258 h 1810328"/>
              <a:gd name="connsiteX39" fmla="*/ 1227782 w 1790700"/>
              <a:gd name="connsiteY39" fmla="*/ 390067 h 1810328"/>
              <a:gd name="connsiteX40" fmla="*/ 1179025 w 1790700"/>
              <a:gd name="connsiteY40" fmla="*/ 359039 h 1810328"/>
              <a:gd name="connsiteX41" fmla="*/ 1147998 w 1790700"/>
              <a:gd name="connsiteY41" fmla="*/ 350174 h 1810328"/>
              <a:gd name="connsiteX42" fmla="*/ 1090377 w 1790700"/>
              <a:gd name="connsiteY42" fmla="*/ 376769 h 1810328"/>
              <a:gd name="connsiteX43" fmla="*/ 1085944 w 1790700"/>
              <a:gd name="connsiteY43" fmla="*/ 336876 h 1810328"/>
              <a:gd name="connsiteX44" fmla="*/ 1059350 w 1790700"/>
              <a:gd name="connsiteY44" fmla="*/ 354606 h 1810328"/>
              <a:gd name="connsiteX45" fmla="*/ 1050485 w 1790700"/>
              <a:gd name="connsiteY45" fmla="*/ 341309 h 1810328"/>
              <a:gd name="connsiteX46" fmla="*/ 1037188 w 1790700"/>
              <a:gd name="connsiteY46" fmla="*/ 350174 h 1810328"/>
              <a:gd name="connsiteX47" fmla="*/ 1037188 w 1790700"/>
              <a:gd name="connsiteY47" fmla="*/ 345741 h 1810328"/>
              <a:gd name="connsiteX48" fmla="*/ 997296 w 1790700"/>
              <a:gd name="connsiteY48" fmla="*/ 332444 h 1810328"/>
              <a:gd name="connsiteX49" fmla="*/ 1010593 w 1790700"/>
              <a:gd name="connsiteY49" fmla="*/ 354606 h 1810328"/>
              <a:gd name="connsiteX50" fmla="*/ 1001728 w 1790700"/>
              <a:gd name="connsiteY50" fmla="*/ 359039 h 1810328"/>
              <a:gd name="connsiteX51" fmla="*/ 979566 w 1790700"/>
              <a:gd name="connsiteY51" fmla="*/ 328011 h 1810328"/>
              <a:gd name="connsiteX52" fmla="*/ 966269 w 1790700"/>
              <a:gd name="connsiteY52" fmla="*/ 350174 h 1810328"/>
              <a:gd name="connsiteX53" fmla="*/ 961837 w 1790700"/>
              <a:gd name="connsiteY53" fmla="*/ 345741 h 1810328"/>
              <a:gd name="connsiteX54" fmla="*/ 966269 w 1790700"/>
              <a:gd name="connsiteY54" fmla="*/ 323578 h 1810328"/>
              <a:gd name="connsiteX55" fmla="*/ 895350 w 1790700"/>
              <a:gd name="connsiteY55" fmla="*/ 314713 h 1810328"/>
              <a:gd name="connsiteX56" fmla="*/ 851026 w 1790700"/>
              <a:gd name="connsiteY56" fmla="*/ 301415 h 1810328"/>
              <a:gd name="connsiteX57" fmla="*/ 864323 w 1790700"/>
              <a:gd name="connsiteY57" fmla="*/ 314713 h 1810328"/>
              <a:gd name="connsiteX58" fmla="*/ 837729 w 1790700"/>
              <a:gd name="connsiteY58" fmla="*/ 310281 h 1810328"/>
              <a:gd name="connsiteX59" fmla="*/ 744648 w 1790700"/>
              <a:gd name="connsiteY59" fmla="*/ 341309 h 1810328"/>
              <a:gd name="connsiteX60" fmla="*/ 695891 w 1790700"/>
              <a:gd name="connsiteY60" fmla="*/ 359039 h 1810328"/>
              <a:gd name="connsiteX61" fmla="*/ 651567 w 1790700"/>
              <a:gd name="connsiteY61" fmla="*/ 376769 h 1810328"/>
              <a:gd name="connsiteX62" fmla="*/ 602810 w 1790700"/>
              <a:gd name="connsiteY62" fmla="*/ 403365 h 1810328"/>
              <a:gd name="connsiteX63" fmla="*/ 540756 w 1790700"/>
              <a:gd name="connsiteY63" fmla="*/ 452123 h 1810328"/>
              <a:gd name="connsiteX64" fmla="*/ 523026 w 1790700"/>
              <a:gd name="connsiteY64" fmla="*/ 456556 h 1810328"/>
              <a:gd name="connsiteX65" fmla="*/ 523026 w 1790700"/>
              <a:gd name="connsiteY65" fmla="*/ 487584 h 1810328"/>
              <a:gd name="connsiteX66" fmla="*/ 518594 w 1790700"/>
              <a:gd name="connsiteY66" fmla="*/ 483151 h 1810328"/>
              <a:gd name="connsiteX67" fmla="*/ 518594 w 1790700"/>
              <a:gd name="connsiteY67" fmla="*/ 469854 h 1810328"/>
              <a:gd name="connsiteX68" fmla="*/ 491999 w 1790700"/>
              <a:gd name="connsiteY68" fmla="*/ 478719 h 1810328"/>
              <a:gd name="connsiteX69" fmla="*/ 474270 w 1790700"/>
              <a:gd name="connsiteY69" fmla="*/ 500882 h 1810328"/>
              <a:gd name="connsiteX70" fmla="*/ 460972 w 1790700"/>
              <a:gd name="connsiteY70" fmla="*/ 531910 h 1810328"/>
              <a:gd name="connsiteX71" fmla="*/ 412216 w 1790700"/>
              <a:gd name="connsiteY71" fmla="*/ 602831 h 1810328"/>
              <a:gd name="connsiteX72" fmla="*/ 390054 w 1790700"/>
              <a:gd name="connsiteY72" fmla="*/ 620561 h 1810328"/>
              <a:gd name="connsiteX73" fmla="*/ 372324 w 1790700"/>
              <a:gd name="connsiteY73" fmla="*/ 647157 h 1810328"/>
              <a:gd name="connsiteX74" fmla="*/ 345729 w 1790700"/>
              <a:gd name="connsiteY74" fmla="*/ 691482 h 1810328"/>
              <a:gd name="connsiteX75" fmla="*/ 363459 w 1790700"/>
              <a:gd name="connsiteY75" fmla="*/ 678185 h 1810328"/>
              <a:gd name="connsiteX76" fmla="*/ 376756 w 1790700"/>
              <a:gd name="connsiteY76" fmla="*/ 664887 h 1810328"/>
              <a:gd name="connsiteX77" fmla="*/ 394486 w 1790700"/>
              <a:gd name="connsiteY77" fmla="*/ 656022 h 1810328"/>
              <a:gd name="connsiteX78" fmla="*/ 394486 w 1790700"/>
              <a:gd name="connsiteY78" fmla="*/ 678185 h 1810328"/>
              <a:gd name="connsiteX79" fmla="*/ 381189 w 1790700"/>
              <a:gd name="connsiteY79" fmla="*/ 740241 h 1810328"/>
              <a:gd name="connsiteX80" fmla="*/ 376756 w 1790700"/>
              <a:gd name="connsiteY80" fmla="*/ 753539 h 1810328"/>
              <a:gd name="connsiteX81" fmla="*/ 372324 w 1790700"/>
              <a:gd name="connsiteY81" fmla="*/ 771269 h 1810328"/>
              <a:gd name="connsiteX82" fmla="*/ 376756 w 1790700"/>
              <a:gd name="connsiteY82" fmla="*/ 851055 h 1810328"/>
              <a:gd name="connsiteX83" fmla="*/ 350162 w 1790700"/>
              <a:gd name="connsiteY83" fmla="*/ 908679 h 1810328"/>
              <a:gd name="connsiteX84" fmla="*/ 367891 w 1790700"/>
              <a:gd name="connsiteY84" fmla="*/ 921977 h 1810328"/>
              <a:gd name="connsiteX85" fmla="*/ 385621 w 1790700"/>
              <a:gd name="connsiteY85" fmla="*/ 935274 h 1810328"/>
              <a:gd name="connsiteX86" fmla="*/ 367891 w 1790700"/>
              <a:gd name="connsiteY86" fmla="*/ 953005 h 1810328"/>
              <a:gd name="connsiteX87" fmla="*/ 363459 w 1790700"/>
              <a:gd name="connsiteY87" fmla="*/ 953005 h 1810328"/>
              <a:gd name="connsiteX88" fmla="*/ 367891 w 1790700"/>
              <a:gd name="connsiteY88" fmla="*/ 1015061 h 1810328"/>
              <a:gd name="connsiteX89" fmla="*/ 381189 w 1790700"/>
              <a:gd name="connsiteY89" fmla="*/ 1006196 h 1810328"/>
              <a:gd name="connsiteX90" fmla="*/ 398918 w 1790700"/>
              <a:gd name="connsiteY90" fmla="*/ 1015061 h 1810328"/>
              <a:gd name="connsiteX91" fmla="*/ 407783 w 1790700"/>
              <a:gd name="connsiteY91" fmla="*/ 1072684 h 1810328"/>
              <a:gd name="connsiteX92" fmla="*/ 412216 w 1790700"/>
              <a:gd name="connsiteY92" fmla="*/ 1130308 h 1810328"/>
              <a:gd name="connsiteX93" fmla="*/ 425513 w 1790700"/>
              <a:gd name="connsiteY93" fmla="*/ 1161336 h 1810328"/>
              <a:gd name="connsiteX94" fmla="*/ 434378 w 1790700"/>
              <a:gd name="connsiteY94" fmla="*/ 1192364 h 1810328"/>
              <a:gd name="connsiteX95" fmla="*/ 438810 w 1790700"/>
              <a:gd name="connsiteY95" fmla="*/ 1192364 h 1810328"/>
              <a:gd name="connsiteX96" fmla="*/ 496432 w 1790700"/>
              <a:gd name="connsiteY96" fmla="*/ 1272150 h 1810328"/>
              <a:gd name="connsiteX97" fmla="*/ 567351 w 1790700"/>
              <a:gd name="connsiteY97" fmla="*/ 1338639 h 1810328"/>
              <a:gd name="connsiteX98" fmla="*/ 602810 w 1790700"/>
              <a:gd name="connsiteY98" fmla="*/ 1369667 h 1810328"/>
              <a:gd name="connsiteX99" fmla="*/ 669296 w 1790700"/>
              <a:gd name="connsiteY99" fmla="*/ 1418426 h 1810328"/>
              <a:gd name="connsiteX100" fmla="*/ 700323 w 1790700"/>
              <a:gd name="connsiteY100" fmla="*/ 1458319 h 1810328"/>
              <a:gd name="connsiteX101" fmla="*/ 673729 w 1790700"/>
              <a:gd name="connsiteY101" fmla="*/ 1449454 h 1810328"/>
              <a:gd name="connsiteX102" fmla="*/ 638269 w 1790700"/>
              <a:gd name="connsiteY102" fmla="*/ 1427291 h 1810328"/>
              <a:gd name="connsiteX103" fmla="*/ 602810 w 1790700"/>
              <a:gd name="connsiteY103" fmla="*/ 1418426 h 1810328"/>
              <a:gd name="connsiteX104" fmla="*/ 602810 w 1790700"/>
              <a:gd name="connsiteY104" fmla="*/ 1413993 h 1810328"/>
              <a:gd name="connsiteX105" fmla="*/ 540756 w 1790700"/>
              <a:gd name="connsiteY105" fmla="*/ 1360802 h 1810328"/>
              <a:gd name="connsiteX106" fmla="*/ 491999 w 1790700"/>
              <a:gd name="connsiteY106" fmla="*/ 1312044 h 1810328"/>
              <a:gd name="connsiteX107" fmla="*/ 456540 w 1790700"/>
              <a:gd name="connsiteY107" fmla="*/ 1281016 h 1810328"/>
              <a:gd name="connsiteX108" fmla="*/ 421081 w 1790700"/>
              <a:gd name="connsiteY108" fmla="*/ 1236690 h 1810328"/>
              <a:gd name="connsiteX109" fmla="*/ 412216 w 1790700"/>
              <a:gd name="connsiteY109" fmla="*/ 1223392 h 1810328"/>
              <a:gd name="connsiteX110" fmla="*/ 412216 w 1790700"/>
              <a:gd name="connsiteY110" fmla="*/ 1232257 h 1810328"/>
              <a:gd name="connsiteX111" fmla="*/ 456540 w 1790700"/>
              <a:gd name="connsiteY111" fmla="*/ 1316476 h 1810328"/>
              <a:gd name="connsiteX112" fmla="*/ 496432 w 1790700"/>
              <a:gd name="connsiteY112" fmla="*/ 1356370 h 1810328"/>
              <a:gd name="connsiteX113" fmla="*/ 593945 w 1790700"/>
              <a:gd name="connsiteY113" fmla="*/ 1445021 h 1810328"/>
              <a:gd name="connsiteX114" fmla="*/ 607242 w 1790700"/>
              <a:gd name="connsiteY114" fmla="*/ 1453886 h 1810328"/>
              <a:gd name="connsiteX115" fmla="*/ 602810 w 1790700"/>
              <a:gd name="connsiteY115" fmla="*/ 1458319 h 1810328"/>
              <a:gd name="connsiteX116" fmla="*/ 549621 w 1790700"/>
              <a:gd name="connsiteY116" fmla="*/ 1427291 h 1810328"/>
              <a:gd name="connsiteX117" fmla="*/ 505297 w 1790700"/>
              <a:gd name="connsiteY117" fmla="*/ 1378532 h 1810328"/>
              <a:gd name="connsiteX118" fmla="*/ 452108 w 1790700"/>
              <a:gd name="connsiteY118" fmla="*/ 1334207 h 1810328"/>
              <a:gd name="connsiteX119" fmla="*/ 416648 w 1790700"/>
              <a:gd name="connsiteY119" fmla="*/ 1285448 h 1810328"/>
              <a:gd name="connsiteX120" fmla="*/ 398918 w 1790700"/>
              <a:gd name="connsiteY120" fmla="*/ 1254420 h 1810328"/>
              <a:gd name="connsiteX121" fmla="*/ 403351 w 1790700"/>
              <a:gd name="connsiteY121" fmla="*/ 1285448 h 1810328"/>
              <a:gd name="connsiteX122" fmla="*/ 421081 w 1790700"/>
              <a:gd name="connsiteY122" fmla="*/ 1307611 h 1810328"/>
              <a:gd name="connsiteX123" fmla="*/ 478702 w 1790700"/>
              <a:gd name="connsiteY123" fmla="*/ 1382965 h 1810328"/>
              <a:gd name="connsiteX124" fmla="*/ 576216 w 1790700"/>
              <a:gd name="connsiteY124" fmla="*/ 1449454 h 1810328"/>
              <a:gd name="connsiteX125" fmla="*/ 633837 w 1790700"/>
              <a:gd name="connsiteY125" fmla="*/ 1484914 h 1810328"/>
              <a:gd name="connsiteX126" fmla="*/ 749080 w 1790700"/>
              <a:gd name="connsiteY126" fmla="*/ 1529240 h 1810328"/>
              <a:gd name="connsiteX127" fmla="*/ 757945 w 1790700"/>
              <a:gd name="connsiteY127" fmla="*/ 1533673 h 1810328"/>
              <a:gd name="connsiteX128" fmla="*/ 819999 w 1790700"/>
              <a:gd name="connsiteY128" fmla="*/ 1555836 h 1810328"/>
              <a:gd name="connsiteX129" fmla="*/ 855458 w 1790700"/>
              <a:gd name="connsiteY129" fmla="*/ 1564701 h 1810328"/>
              <a:gd name="connsiteX130" fmla="*/ 873188 w 1790700"/>
              <a:gd name="connsiteY130" fmla="*/ 1569133 h 1810328"/>
              <a:gd name="connsiteX131" fmla="*/ 877620 w 1790700"/>
              <a:gd name="connsiteY131" fmla="*/ 1564701 h 1810328"/>
              <a:gd name="connsiteX132" fmla="*/ 842161 w 1790700"/>
              <a:gd name="connsiteY132" fmla="*/ 1538105 h 1810328"/>
              <a:gd name="connsiteX133" fmla="*/ 864323 w 1790700"/>
              <a:gd name="connsiteY133" fmla="*/ 1533673 h 1810328"/>
              <a:gd name="connsiteX134" fmla="*/ 983999 w 1790700"/>
              <a:gd name="connsiteY134" fmla="*/ 1542538 h 1810328"/>
              <a:gd name="connsiteX135" fmla="*/ 1068215 w 1790700"/>
              <a:gd name="connsiteY135" fmla="*/ 1546970 h 1810328"/>
              <a:gd name="connsiteX136" fmla="*/ 1050485 w 1790700"/>
              <a:gd name="connsiteY136" fmla="*/ 1555836 h 1810328"/>
              <a:gd name="connsiteX137" fmla="*/ 1054918 w 1790700"/>
              <a:gd name="connsiteY137" fmla="*/ 1560268 h 1810328"/>
              <a:gd name="connsiteX138" fmla="*/ 1116971 w 1790700"/>
              <a:gd name="connsiteY138" fmla="*/ 1546970 h 1810328"/>
              <a:gd name="connsiteX139" fmla="*/ 1116971 w 1790700"/>
              <a:gd name="connsiteY139" fmla="*/ 1542538 h 1810328"/>
              <a:gd name="connsiteX140" fmla="*/ 1099242 w 1790700"/>
              <a:gd name="connsiteY140" fmla="*/ 1529240 h 1810328"/>
              <a:gd name="connsiteX141" fmla="*/ 1130269 w 1790700"/>
              <a:gd name="connsiteY141" fmla="*/ 1524808 h 1810328"/>
              <a:gd name="connsiteX142" fmla="*/ 1152431 w 1790700"/>
              <a:gd name="connsiteY142" fmla="*/ 1533673 h 1810328"/>
              <a:gd name="connsiteX143" fmla="*/ 1152431 w 1790700"/>
              <a:gd name="connsiteY143" fmla="*/ 1507077 h 1810328"/>
              <a:gd name="connsiteX144" fmla="*/ 1258809 w 1790700"/>
              <a:gd name="connsiteY144" fmla="*/ 1453886 h 1810328"/>
              <a:gd name="connsiteX145" fmla="*/ 1276539 w 1790700"/>
              <a:gd name="connsiteY145" fmla="*/ 1436156 h 1810328"/>
              <a:gd name="connsiteX146" fmla="*/ 1320863 w 1790700"/>
              <a:gd name="connsiteY146" fmla="*/ 1405128 h 1810328"/>
              <a:gd name="connsiteX147" fmla="*/ 1374052 w 1790700"/>
              <a:gd name="connsiteY147" fmla="*/ 1351937 h 1810328"/>
              <a:gd name="connsiteX148" fmla="*/ 1418376 w 1790700"/>
              <a:gd name="connsiteY148" fmla="*/ 1329774 h 1810328"/>
              <a:gd name="connsiteX149" fmla="*/ 1449403 w 1790700"/>
              <a:gd name="connsiteY149" fmla="*/ 1307611 h 1810328"/>
              <a:gd name="connsiteX150" fmla="*/ 1462701 w 1790700"/>
              <a:gd name="connsiteY150" fmla="*/ 1298746 h 1810328"/>
              <a:gd name="connsiteX151" fmla="*/ 1467133 w 1790700"/>
              <a:gd name="connsiteY151" fmla="*/ 1276583 h 1810328"/>
              <a:gd name="connsiteX152" fmla="*/ 1471566 w 1790700"/>
              <a:gd name="connsiteY152" fmla="*/ 1281016 h 1810328"/>
              <a:gd name="connsiteX153" fmla="*/ 1475998 w 1790700"/>
              <a:gd name="connsiteY153" fmla="*/ 1316476 h 1810328"/>
              <a:gd name="connsiteX154" fmla="*/ 1467133 w 1790700"/>
              <a:gd name="connsiteY154" fmla="*/ 1338639 h 1810328"/>
              <a:gd name="connsiteX155" fmla="*/ 1391782 w 1790700"/>
              <a:gd name="connsiteY155" fmla="*/ 1418426 h 1810328"/>
              <a:gd name="connsiteX156" fmla="*/ 1356322 w 1790700"/>
              <a:gd name="connsiteY156" fmla="*/ 1453886 h 1810328"/>
              <a:gd name="connsiteX157" fmla="*/ 1294269 w 1790700"/>
              <a:gd name="connsiteY157" fmla="*/ 1511510 h 1810328"/>
              <a:gd name="connsiteX158" fmla="*/ 1258809 w 1790700"/>
              <a:gd name="connsiteY158" fmla="*/ 1524808 h 1810328"/>
              <a:gd name="connsiteX159" fmla="*/ 1236647 w 1790700"/>
              <a:gd name="connsiteY159" fmla="*/ 1546970 h 1810328"/>
              <a:gd name="connsiteX160" fmla="*/ 1152431 w 1790700"/>
              <a:gd name="connsiteY160" fmla="*/ 1577998 h 1810328"/>
              <a:gd name="connsiteX161" fmla="*/ 1147998 w 1790700"/>
              <a:gd name="connsiteY161" fmla="*/ 1569133 h 1810328"/>
              <a:gd name="connsiteX162" fmla="*/ 1205620 w 1790700"/>
              <a:gd name="connsiteY162" fmla="*/ 1542538 h 1810328"/>
              <a:gd name="connsiteX163" fmla="*/ 1152431 w 1790700"/>
              <a:gd name="connsiteY163" fmla="*/ 1560268 h 1810328"/>
              <a:gd name="connsiteX164" fmla="*/ 1139134 w 1790700"/>
              <a:gd name="connsiteY164" fmla="*/ 1564701 h 1810328"/>
              <a:gd name="connsiteX165" fmla="*/ 1028323 w 1790700"/>
              <a:gd name="connsiteY165" fmla="*/ 1586864 h 1810328"/>
              <a:gd name="connsiteX166" fmla="*/ 952972 w 1790700"/>
              <a:gd name="connsiteY166" fmla="*/ 1600161 h 1810328"/>
              <a:gd name="connsiteX167" fmla="*/ 797837 w 1790700"/>
              <a:gd name="connsiteY167" fmla="*/ 1577998 h 1810328"/>
              <a:gd name="connsiteX168" fmla="*/ 757945 w 1790700"/>
              <a:gd name="connsiteY168" fmla="*/ 1569133 h 1810328"/>
              <a:gd name="connsiteX169" fmla="*/ 731350 w 1790700"/>
              <a:gd name="connsiteY169" fmla="*/ 1551403 h 1810328"/>
              <a:gd name="connsiteX170" fmla="*/ 664864 w 1790700"/>
              <a:gd name="connsiteY170" fmla="*/ 1533673 h 1810328"/>
              <a:gd name="connsiteX171" fmla="*/ 616107 w 1790700"/>
              <a:gd name="connsiteY171" fmla="*/ 1524808 h 1810328"/>
              <a:gd name="connsiteX172" fmla="*/ 540756 w 1790700"/>
              <a:gd name="connsiteY172" fmla="*/ 1484914 h 1810328"/>
              <a:gd name="connsiteX173" fmla="*/ 505297 w 1790700"/>
              <a:gd name="connsiteY173" fmla="*/ 1458319 h 1810328"/>
              <a:gd name="connsiteX174" fmla="*/ 505297 w 1790700"/>
              <a:gd name="connsiteY174" fmla="*/ 1471617 h 1810328"/>
              <a:gd name="connsiteX175" fmla="*/ 562918 w 1790700"/>
              <a:gd name="connsiteY175" fmla="*/ 1511510 h 1810328"/>
              <a:gd name="connsiteX176" fmla="*/ 589513 w 1790700"/>
              <a:gd name="connsiteY176" fmla="*/ 1524808 h 1810328"/>
              <a:gd name="connsiteX177" fmla="*/ 589513 w 1790700"/>
              <a:gd name="connsiteY177" fmla="*/ 1529240 h 1810328"/>
              <a:gd name="connsiteX178" fmla="*/ 562918 w 1790700"/>
              <a:gd name="connsiteY178" fmla="*/ 1520375 h 1810328"/>
              <a:gd name="connsiteX179" fmla="*/ 585080 w 1790700"/>
              <a:gd name="connsiteY179" fmla="*/ 1546970 h 1810328"/>
              <a:gd name="connsiteX180" fmla="*/ 580648 w 1790700"/>
              <a:gd name="connsiteY180" fmla="*/ 1546970 h 1810328"/>
              <a:gd name="connsiteX181" fmla="*/ 505297 w 1790700"/>
              <a:gd name="connsiteY181" fmla="*/ 1502645 h 1810328"/>
              <a:gd name="connsiteX182" fmla="*/ 465405 w 1790700"/>
              <a:gd name="connsiteY182" fmla="*/ 1462751 h 1810328"/>
              <a:gd name="connsiteX183" fmla="*/ 390054 w 1790700"/>
              <a:gd name="connsiteY183" fmla="*/ 1391830 h 1810328"/>
              <a:gd name="connsiteX184" fmla="*/ 363459 w 1790700"/>
              <a:gd name="connsiteY184" fmla="*/ 1356370 h 1810328"/>
              <a:gd name="connsiteX185" fmla="*/ 305838 w 1790700"/>
              <a:gd name="connsiteY185" fmla="*/ 1276583 h 1810328"/>
              <a:gd name="connsiteX186" fmla="*/ 288108 w 1790700"/>
              <a:gd name="connsiteY186" fmla="*/ 1254420 h 1810328"/>
              <a:gd name="connsiteX187" fmla="*/ 274811 w 1790700"/>
              <a:gd name="connsiteY187" fmla="*/ 1241122 h 1810328"/>
              <a:gd name="connsiteX188" fmla="*/ 252648 w 1790700"/>
              <a:gd name="connsiteY188" fmla="*/ 1170201 h 1810328"/>
              <a:gd name="connsiteX189" fmla="*/ 230486 w 1790700"/>
              <a:gd name="connsiteY189" fmla="*/ 1125875 h 1810328"/>
              <a:gd name="connsiteX190" fmla="*/ 212757 w 1790700"/>
              <a:gd name="connsiteY190" fmla="*/ 1050522 h 1810328"/>
              <a:gd name="connsiteX191" fmla="*/ 203892 w 1790700"/>
              <a:gd name="connsiteY191" fmla="*/ 988465 h 1810328"/>
              <a:gd name="connsiteX192" fmla="*/ 208324 w 1790700"/>
              <a:gd name="connsiteY192" fmla="*/ 939707 h 1810328"/>
              <a:gd name="connsiteX193" fmla="*/ 203892 w 1790700"/>
              <a:gd name="connsiteY193" fmla="*/ 917544 h 1810328"/>
              <a:gd name="connsiteX194" fmla="*/ 199459 w 1790700"/>
              <a:gd name="connsiteY194" fmla="*/ 948572 h 1810328"/>
              <a:gd name="connsiteX195" fmla="*/ 195027 w 1790700"/>
              <a:gd name="connsiteY195" fmla="*/ 939707 h 1810328"/>
              <a:gd name="connsiteX196" fmla="*/ 195027 w 1790700"/>
              <a:gd name="connsiteY196" fmla="*/ 828893 h 1810328"/>
              <a:gd name="connsiteX197" fmla="*/ 195027 w 1790700"/>
              <a:gd name="connsiteY197" fmla="*/ 766836 h 1810328"/>
              <a:gd name="connsiteX198" fmla="*/ 212757 w 1790700"/>
              <a:gd name="connsiteY198" fmla="*/ 726943 h 1810328"/>
              <a:gd name="connsiteX199" fmla="*/ 203892 w 1790700"/>
              <a:gd name="connsiteY199" fmla="*/ 695915 h 1810328"/>
              <a:gd name="connsiteX200" fmla="*/ 168432 w 1790700"/>
              <a:gd name="connsiteY200" fmla="*/ 744673 h 1810328"/>
              <a:gd name="connsiteX201" fmla="*/ 208324 w 1790700"/>
              <a:gd name="connsiteY201" fmla="*/ 682617 h 1810328"/>
              <a:gd name="connsiteX202" fmla="*/ 217189 w 1790700"/>
              <a:gd name="connsiteY202" fmla="*/ 695915 h 1810328"/>
              <a:gd name="connsiteX203" fmla="*/ 248216 w 1790700"/>
              <a:gd name="connsiteY203" fmla="*/ 633859 h 1810328"/>
              <a:gd name="connsiteX204" fmla="*/ 195027 w 1790700"/>
              <a:gd name="connsiteY204" fmla="*/ 673752 h 1810328"/>
              <a:gd name="connsiteX205" fmla="*/ 217189 w 1790700"/>
              <a:gd name="connsiteY205" fmla="*/ 633859 h 1810328"/>
              <a:gd name="connsiteX206" fmla="*/ 217189 w 1790700"/>
              <a:gd name="connsiteY206" fmla="*/ 629426 h 1810328"/>
              <a:gd name="connsiteX207" fmla="*/ 190594 w 1790700"/>
              <a:gd name="connsiteY207" fmla="*/ 642724 h 1810328"/>
              <a:gd name="connsiteX208" fmla="*/ 186162 w 1790700"/>
              <a:gd name="connsiteY208" fmla="*/ 638292 h 1810328"/>
              <a:gd name="connsiteX209" fmla="*/ 208324 w 1790700"/>
              <a:gd name="connsiteY209" fmla="*/ 585101 h 1810328"/>
              <a:gd name="connsiteX210" fmla="*/ 203892 w 1790700"/>
              <a:gd name="connsiteY210" fmla="*/ 585101 h 1810328"/>
              <a:gd name="connsiteX211" fmla="*/ 186162 w 1790700"/>
              <a:gd name="connsiteY211" fmla="*/ 616129 h 1810328"/>
              <a:gd name="connsiteX212" fmla="*/ 164000 w 1790700"/>
              <a:gd name="connsiteY212" fmla="*/ 638292 h 1810328"/>
              <a:gd name="connsiteX213" fmla="*/ 168432 w 1790700"/>
              <a:gd name="connsiteY213" fmla="*/ 673752 h 1810328"/>
              <a:gd name="connsiteX214" fmla="*/ 164000 w 1790700"/>
              <a:gd name="connsiteY214" fmla="*/ 704780 h 1810328"/>
              <a:gd name="connsiteX215" fmla="*/ 146270 w 1790700"/>
              <a:gd name="connsiteY215" fmla="*/ 757971 h 1810328"/>
              <a:gd name="connsiteX216" fmla="*/ 146270 w 1790700"/>
              <a:gd name="connsiteY216" fmla="*/ 780134 h 1810328"/>
              <a:gd name="connsiteX217" fmla="*/ 119676 w 1790700"/>
              <a:gd name="connsiteY217" fmla="*/ 797864 h 1810328"/>
              <a:gd name="connsiteX218" fmla="*/ 115243 w 1790700"/>
              <a:gd name="connsiteY218" fmla="*/ 766836 h 1810328"/>
              <a:gd name="connsiteX219" fmla="*/ 106378 w 1790700"/>
              <a:gd name="connsiteY219" fmla="*/ 775701 h 1810328"/>
              <a:gd name="connsiteX220" fmla="*/ 106378 w 1790700"/>
              <a:gd name="connsiteY220" fmla="*/ 820027 h 1810328"/>
              <a:gd name="connsiteX221" fmla="*/ 110811 w 1790700"/>
              <a:gd name="connsiteY221" fmla="*/ 1010628 h 1810328"/>
              <a:gd name="connsiteX222" fmla="*/ 88649 w 1790700"/>
              <a:gd name="connsiteY222" fmla="*/ 1015061 h 1810328"/>
              <a:gd name="connsiteX223" fmla="*/ 84216 w 1790700"/>
              <a:gd name="connsiteY223" fmla="*/ 1019493 h 1810328"/>
              <a:gd name="connsiteX224" fmla="*/ 101946 w 1790700"/>
              <a:gd name="connsiteY224" fmla="*/ 1028359 h 1810328"/>
              <a:gd name="connsiteX225" fmla="*/ 79784 w 1790700"/>
              <a:gd name="connsiteY225" fmla="*/ 1050522 h 1810328"/>
              <a:gd name="connsiteX226" fmla="*/ 88649 w 1790700"/>
              <a:gd name="connsiteY226" fmla="*/ 1059387 h 1810328"/>
              <a:gd name="connsiteX227" fmla="*/ 115243 w 1790700"/>
              <a:gd name="connsiteY227" fmla="*/ 1041656 h 1810328"/>
              <a:gd name="connsiteX228" fmla="*/ 128540 w 1790700"/>
              <a:gd name="connsiteY228" fmla="*/ 1103712 h 1810328"/>
              <a:gd name="connsiteX229" fmla="*/ 132973 w 1790700"/>
              <a:gd name="connsiteY229" fmla="*/ 1103712 h 1810328"/>
              <a:gd name="connsiteX230" fmla="*/ 141838 w 1790700"/>
              <a:gd name="connsiteY230" fmla="*/ 1077117 h 1810328"/>
              <a:gd name="connsiteX231" fmla="*/ 168432 w 1790700"/>
              <a:gd name="connsiteY231" fmla="*/ 1108145 h 1810328"/>
              <a:gd name="connsiteX232" fmla="*/ 146270 w 1790700"/>
              <a:gd name="connsiteY232" fmla="*/ 1103712 h 1810328"/>
              <a:gd name="connsiteX233" fmla="*/ 155135 w 1790700"/>
              <a:gd name="connsiteY233" fmla="*/ 1125875 h 1810328"/>
              <a:gd name="connsiteX234" fmla="*/ 150703 w 1790700"/>
              <a:gd name="connsiteY234" fmla="*/ 1121443 h 1810328"/>
              <a:gd name="connsiteX235" fmla="*/ 141838 w 1790700"/>
              <a:gd name="connsiteY235" fmla="*/ 1148038 h 1810328"/>
              <a:gd name="connsiteX236" fmla="*/ 141838 w 1790700"/>
              <a:gd name="connsiteY236" fmla="*/ 1174634 h 1810328"/>
              <a:gd name="connsiteX237" fmla="*/ 141838 w 1790700"/>
              <a:gd name="connsiteY237" fmla="*/ 1179066 h 1810328"/>
              <a:gd name="connsiteX238" fmla="*/ 177297 w 1790700"/>
              <a:gd name="connsiteY238" fmla="*/ 1254420 h 1810328"/>
              <a:gd name="connsiteX239" fmla="*/ 181730 w 1790700"/>
              <a:gd name="connsiteY239" fmla="*/ 1249988 h 1810328"/>
              <a:gd name="connsiteX240" fmla="*/ 172865 w 1790700"/>
              <a:gd name="connsiteY240" fmla="*/ 1267718 h 1810328"/>
              <a:gd name="connsiteX241" fmla="*/ 203892 w 1790700"/>
              <a:gd name="connsiteY241" fmla="*/ 1294313 h 1810328"/>
              <a:gd name="connsiteX242" fmla="*/ 239351 w 1790700"/>
              <a:gd name="connsiteY242" fmla="*/ 1374100 h 1810328"/>
              <a:gd name="connsiteX243" fmla="*/ 279243 w 1790700"/>
              <a:gd name="connsiteY243" fmla="*/ 1427291 h 1810328"/>
              <a:gd name="connsiteX244" fmla="*/ 305838 w 1790700"/>
              <a:gd name="connsiteY244" fmla="*/ 1445021 h 1810328"/>
              <a:gd name="connsiteX245" fmla="*/ 310270 w 1790700"/>
              <a:gd name="connsiteY245" fmla="*/ 1445021 h 1810328"/>
              <a:gd name="connsiteX246" fmla="*/ 354594 w 1790700"/>
              <a:gd name="connsiteY246" fmla="*/ 1449454 h 1810328"/>
              <a:gd name="connsiteX247" fmla="*/ 381189 w 1790700"/>
              <a:gd name="connsiteY247" fmla="*/ 1493779 h 1810328"/>
              <a:gd name="connsiteX248" fmla="*/ 381189 w 1790700"/>
              <a:gd name="connsiteY248" fmla="*/ 1507077 h 1810328"/>
              <a:gd name="connsiteX249" fmla="*/ 367891 w 1790700"/>
              <a:gd name="connsiteY249" fmla="*/ 1507077 h 1810328"/>
              <a:gd name="connsiteX250" fmla="*/ 350162 w 1790700"/>
              <a:gd name="connsiteY250" fmla="*/ 1498212 h 1810328"/>
              <a:gd name="connsiteX251" fmla="*/ 350162 w 1790700"/>
              <a:gd name="connsiteY251" fmla="*/ 1511510 h 1810328"/>
              <a:gd name="connsiteX252" fmla="*/ 363459 w 1790700"/>
              <a:gd name="connsiteY252" fmla="*/ 1520375 h 1810328"/>
              <a:gd name="connsiteX253" fmla="*/ 398918 w 1790700"/>
              <a:gd name="connsiteY253" fmla="*/ 1551403 h 1810328"/>
              <a:gd name="connsiteX254" fmla="*/ 416648 w 1790700"/>
              <a:gd name="connsiteY254" fmla="*/ 1560268 h 1810328"/>
              <a:gd name="connsiteX255" fmla="*/ 416648 w 1790700"/>
              <a:gd name="connsiteY255" fmla="*/ 1542538 h 1810328"/>
              <a:gd name="connsiteX256" fmla="*/ 416648 w 1790700"/>
              <a:gd name="connsiteY256" fmla="*/ 1507077 h 1810328"/>
              <a:gd name="connsiteX257" fmla="*/ 554053 w 1790700"/>
              <a:gd name="connsiteY257" fmla="*/ 1622324 h 1810328"/>
              <a:gd name="connsiteX258" fmla="*/ 558486 w 1790700"/>
              <a:gd name="connsiteY258" fmla="*/ 1609027 h 1810328"/>
              <a:gd name="connsiteX259" fmla="*/ 624972 w 1790700"/>
              <a:gd name="connsiteY259" fmla="*/ 1648920 h 1810328"/>
              <a:gd name="connsiteX260" fmla="*/ 638269 w 1790700"/>
              <a:gd name="connsiteY260" fmla="*/ 1662217 h 1810328"/>
              <a:gd name="connsiteX261" fmla="*/ 620540 w 1790700"/>
              <a:gd name="connsiteY261" fmla="*/ 1662217 h 1810328"/>
              <a:gd name="connsiteX262" fmla="*/ 589513 w 1790700"/>
              <a:gd name="connsiteY262" fmla="*/ 1644487 h 1810328"/>
              <a:gd name="connsiteX263" fmla="*/ 545189 w 1790700"/>
              <a:gd name="connsiteY263" fmla="*/ 1631189 h 1810328"/>
              <a:gd name="connsiteX264" fmla="*/ 673729 w 1790700"/>
              <a:gd name="connsiteY264" fmla="*/ 1706543 h 1810328"/>
              <a:gd name="connsiteX265" fmla="*/ 678161 w 1790700"/>
              <a:gd name="connsiteY265" fmla="*/ 1688813 h 1810328"/>
              <a:gd name="connsiteX266" fmla="*/ 762377 w 1790700"/>
              <a:gd name="connsiteY266" fmla="*/ 1719841 h 1810328"/>
              <a:gd name="connsiteX267" fmla="*/ 859891 w 1790700"/>
              <a:gd name="connsiteY267" fmla="*/ 1728706 h 1810328"/>
              <a:gd name="connsiteX268" fmla="*/ 899783 w 1790700"/>
              <a:gd name="connsiteY268" fmla="*/ 1728706 h 1810328"/>
              <a:gd name="connsiteX269" fmla="*/ 921945 w 1790700"/>
              <a:gd name="connsiteY269" fmla="*/ 1719841 h 1810328"/>
              <a:gd name="connsiteX270" fmla="*/ 921945 w 1790700"/>
              <a:gd name="connsiteY270" fmla="*/ 1715408 h 1810328"/>
              <a:gd name="connsiteX271" fmla="*/ 868756 w 1790700"/>
              <a:gd name="connsiteY271" fmla="*/ 1710976 h 1810328"/>
              <a:gd name="connsiteX272" fmla="*/ 864323 w 1790700"/>
              <a:gd name="connsiteY272" fmla="*/ 1688813 h 1810328"/>
              <a:gd name="connsiteX273" fmla="*/ 917512 w 1790700"/>
              <a:gd name="connsiteY273" fmla="*/ 1693246 h 1810328"/>
              <a:gd name="connsiteX274" fmla="*/ 1028323 w 1790700"/>
              <a:gd name="connsiteY274" fmla="*/ 1679948 h 1810328"/>
              <a:gd name="connsiteX275" fmla="*/ 1112539 w 1790700"/>
              <a:gd name="connsiteY275" fmla="*/ 1666650 h 1810328"/>
              <a:gd name="connsiteX276" fmla="*/ 1143566 w 1790700"/>
              <a:gd name="connsiteY276" fmla="*/ 1662217 h 1810328"/>
              <a:gd name="connsiteX277" fmla="*/ 1156863 w 1790700"/>
              <a:gd name="connsiteY277" fmla="*/ 1662217 h 1810328"/>
              <a:gd name="connsiteX278" fmla="*/ 1227782 w 1790700"/>
              <a:gd name="connsiteY278" fmla="*/ 1640055 h 1810328"/>
              <a:gd name="connsiteX279" fmla="*/ 1245512 w 1790700"/>
              <a:gd name="connsiteY279" fmla="*/ 1631189 h 1810328"/>
              <a:gd name="connsiteX280" fmla="*/ 1276539 w 1790700"/>
              <a:gd name="connsiteY280" fmla="*/ 1595729 h 1810328"/>
              <a:gd name="connsiteX281" fmla="*/ 1329728 w 1790700"/>
              <a:gd name="connsiteY281" fmla="*/ 1569133 h 1810328"/>
              <a:gd name="connsiteX282" fmla="*/ 1356322 w 1790700"/>
              <a:gd name="connsiteY282" fmla="*/ 1546970 h 1810328"/>
              <a:gd name="connsiteX283" fmla="*/ 1436106 w 1790700"/>
              <a:gd name="connsiteY283" fmla="*/ 1484914 h 1810328"/>
              <a:gd name="connsiteX284" fmla="*/ 1484863 w 1790700"/>
              <a:gd name="connsiteY284" fmla="*/ 1431723 h 1810328"/>
              <a:gd name="connsiteX285" fmla="*/ 1524755 w 1790700"/>
              <a:gd name="connsiteY285" fmla="*/ 1360802 h 1810328"/>
              <a:gd name="connsiteX286" fmla="*/ 1538052 w 1790700"/>
              <a:gd name="connsiteY286" fmla="*/ 1347504 h 1810328"/>
              <a:gd name="connsiteX287" fmla="*/ 1582376 w 1790700"/>
              <a:gd name="connsiteY287" fmla="*/ 1276583 h 1810328"/>
              <a:gd name="connsiteX288" fmla="*/ 1608971 w 1790700"/>
              <a:gd name="connsiteY288" fmla="*/ 1214527 h 1810328"/>
              <a:gd name="connsiteX289" fmla="*/ 1657727 w 1790700"/>
              <a:gd name="connsiteY289" fmla="*/ 1099280 h 1810328"/>
              <a:gd name="connsiteX290" fmla="*/ 1675457 w 1790700"/>
              <a:gd name="connsiteY290" fmla="*/ 1072684 h 1810328"/>
              <a:gd name="connsiteX291" fmla="*/ 1693187 w 1790700"/>
              <a:gd name="connsiteY291" fmla="*/ 1050522 h 1810328"/>
              <a:gd name="connsiteX292" fmla="*/ 1719781 w 1790700"/>
              <a:gd name="connsiteY292" fmla="*/ 992898 h 1810328"/>
              <a:gd name="connsiteX293" fmla="*/ 1733079 w 1790700"/>
              <a:gd name="connsiteY293" fmla="*/ 961870 h 1810328"/>
              <a:gd name="connsiteX294" fmla="*/ 1764106 w 1790700"/>
              <a:gd name="connsiteY294" fmla="*/ 899814 h 1810328"/>
              <a:gd name="connsiteX295" fmla="*/ 1790700 w 1790700"/>
              <a:gd name="connsiteY295" fmla="*/ 913112 h 1810328"/>
              <a:gd name="connsiteX296" fmla="*/ 1781835 w 1790700"/>
              <a:gd name="connsiteY296" fmla="*/ 917544 h 1810328"/>
              <a:gd name="connsiteX297" fmla="*/ 1777403 w 1790700"/>
              <a:gd name="connsiteY297" fmla="*/ 961870 h 1810328"/>
              <a:gd name="connsiteX298" fmla="*/ 1772970 w 1790700"/>
              <a:gd name="connsiteY298" fmla="*/ 1032791 h 1810328"/>
              <a:gd name="connsiteX299" fmla="*/ 1772970 w 1790700"/>
              <a:gd name="connsiteY299" fmla="*/ 1094847 h 1810328"/>
              <a:gd name="connsiteX300" fmla="*/ 1759673 w 1790700"/>
              <a:gd name="connsiteY300" fmla="*/ 1108145 h 1810328"/>
              <a:gd name="connsiteX301" fmla="*/ 1755241 w 1790700"/>
              <a:gd name="connsiteY301" fmla="*/ 1125875 h 1810328"/>
              <a:gd name="connsiteX302" fmla="*/ 1759673 w 1790700"/>
              <a:gd name="connsiteY302" fmla="*/ 1148038 h 1810328"/>
              <a:gd name="connsiteX303" fmla="*/ 1728646 w 1790700"/>
              <a:gd name="connsiteY303" fmla="*/ 1205662 h 1810328"/>
              <a:gd name="connsiteX304" fmla="*/ 1702052 w 1790700"/>
              <a:gd name="connsiteY304" fmla="*/ 1272150 h 1810328"/>
              <a:gd name="connsiteX305" fmla="*/ 1675457 w 1790700"/>
              <a:gd name="connsiteY305" fmla="*/ 1338639 h 1810328"/>
              <a:gd name="connsiteX306" fmla="*/ 1635565 w 1790700"/>
              <a:gd name="connsiteY306" fmla="*/ 1400695 h 1810328"/>
              <a:gd name="connsiteX307" fmla="*/ 1622268 w 1790700"/>
              <a:gd name="connsiteY307" fmla="*/ 1418426 h 1810328"/>
              <a:gd name="connsiteX308" fmla="*/ 1569079 w 1790700"/>
              <a:gd name="connsiteY308" fmla="*/ 1484914 h 1810328"/>
              <a:gd name="connsiteX309" fmla="*/ 1560214 w 1790700"/>
              <a:gd name="connsiteY309" fmla="*/ 1493779 h 1810328"/>
              <a:gd name="connsiteX310" fmla="*/ 1538052 w 1790700"/>
              <a:gd name="connsiteY310" fmla="*/ 1533673 h 1810328"/>
              <a:gd name="connsiteX311" fmla="*/ 1520322 w 1790700"/>
              <a:gd name="connsiteY311" fmla="*/ 1555836 h 1810328"/>
              <a:gd name="connsiteX312" fmla="*/ 1480430 w 1790700"/>
              <a:gd name="connsiteY312" fmla="*/ 1595729 h 1810328"/>
              <a:gd name="connsiteX313" fmla="*/ 1471566 w 1790700"/>
              <a:gd name="connsiteY313" fmla="*/ 1613459 h 1810328"/>
              <a:gd name="connsiteX314" fmla="*/ 1374052 w 1790700"/>
              <a:gd name="connsiteY314" fmla="*/ 1675515 h 1810328"/>
              <a:gd name="connsiteX315" fmla="*/ 1382917 w 1790700"/>
              <a:gd name="connsiteY315" fmla="*/ 1688813 h 1810328"/>
              <a:gd name="connsiteX316" fmla="*/ 1338593 w 1790700"/>
              <a:gd name="connsiteY316" fmla="*/ 1697678 h 1810328"/>
              <a:gd name="connsiteX317" fmla="*/ 1298701 w 1790700"/>
              <a:gd name="connsiteY317" fmla="*/ 1710976 h 1810328"/>
              <a:gd name="connsiteX318" fmla="*/ 1267674 w 1790700"/>
              <a:gd name="connsiteY318" fmla="*/ 1728706 h 1810328"/>
              <a:gd name="connsiteX319" fmla="*/ 1192323 w 1790700"/>
              <a:gd name="connsiteY319" fmla="*/ 1750869 h 1810328"/>
              <a:gd name="connsiteX320" fmla="*/ 1139134 w 1790700"/>
              <a:gd name="connsiteY320" fmla="*/ 1773032 h 1810328"/>
              <a:gd name="connsiteX321" fmla="*/ 997296 w 1790700"/>
              <a:gd name="connsiteY321" fmla="*/ 1808493 h 1810328"/>
              <a:gd name="connsiteX322" fmla="*/ 935242 w 1790700"/>
              <a:gd name="connsiteY322" fmla="*/ 1804060 h 1810328"/>
              <a:gd name="connsiteX323" fmla="*/ 868756 w 1790700"/>
              <a:gd name="connsiteY323" fmla="*/ 1799627 h 1810328"/>
              <a:gd name="connsiteX324" fmla="*/ 842161 w 1790700"/>
              <a:gd name="connsiteY324" fmla="*/ 1795195 h 1810328"/>
              <a:gd name="connsiteX325" fmla="*/ 780107 w 1790700"/>
              <a:gd name="connsiteY325" fmla="*/ 1795195 h 1810328"/>
              <a:gd name="connsiteX326" fmla="*/ 806702 w 1790700"/>
              <a:gd name="connsiteY326" fmla="*/ 1755302 h 1810328"/>
              <a:gd name="connsiteX327" fmla="*/ 775675 w 1790700"/>
              <a:gd name="connsiteY327" fmla="*/ 1773032 h 1810328"/>
              <a:gd name="connsiteX328" fmla="*/ 744648 w 1790700"/>
              <a:gd name="connsiteY328" fmla="*/ 1790762 h 1810328"/>
              <a:gd name="connsiteX329" fmla="*/ 673729 w 1790700"/>
              <a:gd name="connsiteY329" fmla="*/ 1773032 h 1810328"/>
              <a:gd name="connsiteX330" fmla="*/ 655999 w 1790700"/>
              <a:gd name="connsiteY330" fmla="*/ 1759734 h 1810328"/>
              <a:gd name="connsiteX331" fmla="*/ 624972 w 1790700"/>
              <a:gd name="connsiteY331" fmla="*/ 1737571 h 1810328"/>
              <a:gd name="connsiteX332" fmla="*/ 620540 w 1790700"/>
              <a:gd name="connsiteY332" fmla="*/ 1742004 h 1810328"/>
              <a:gd name="connsiteX333" fmla="*/ 629405 w 1790700"/>
              <a:gd name="connsiteY333" fmla="*/ 1755302 h 1810328"/>
              <a:gd name="connsiteX334" fmla="*/ 624972 w 1790700"/>
              <a:gd name="connsiteY334" fmla="*/ 1759734 h 1810328"/>
              <a:gd name="connsiteX335" fmla="*/ 616107 w 1790700"/>
              <a:gd name="connsiteY335" fmla="*/ 1750869 h 1810328"/>
              <a:gd name="connsiteX336" fmla="*/ 589513 w 1790700"/>
              <a:gd name="connsiteY336" fmla="*/ 1746436 h 1810328"/>
              <a:gd name="connsiteX337" fmla="*/ 576216 w 1790700"/>
              <a:gd name="connsiteY337" fmla="*/ 1737571 h 1810328"/>
              <a:gd name="connsiteX338" fmla="*/ 518594 w 1790700"/>
              <a:gd name="connsiteY338" fmla="*/ 1719841 h 1810328"/>
              <a:gd name="connsiteX339" fmla="*/ 429945 w 1790700"/>
              <a:gd name="connsiteY339" fmla="*/ 1657785 h 1810328"/>
              <a:gd name="connsiteX340" fmla="*/ 412216 w 1790700"/>
              <a:gd name="connsiteY340" fmla="*/ 1653352 h 1810328"/>
              <a:gd name="connsiteX341" fmla="*/ 314702 w 1790700"/>
              <a:gd name="connsiteY341" fmla="*/ 1582431 h 1810328"/>
              <a:gd name="connsiteX342" fmla="*/ 296973 w 1790700"/>
              <a:gd name="connsiteY342" fmla="*/ 1551403 h 1810328"/>
              <a:gd name="connsiteX343" fmla="*/ 270378 w 1790700"/>
              <a:gd name="connsiteY343" fmla="*/ 1529240 h 1810328"/>
              <a:gd name="connsiteX344" fmla="*/ 234919 w 1790700"/>
              <a:gd name="connsiteY344" fmla="*/ 1498212 h 1810328"/>
              <a:gd name="connsiteX345" fmla="*/ 195027 w 1790700"/>
              <a:gd name="connsiteY345" fmla="*/ 1445021 h 1810328"/>
              <a:gd name="connsiteX346" fmla="*/ 159567 w 1790700"/>
              <a:gd name="connsiteY346" fmla="*/ 1382965 h 1810328"/>
              <a:gd name="connsiteX347" fmla="*/ 150703 w 1790700"/>
              <a:gd name="connsiteY347" fmla="*/ 1369667 h 1810328"/>
              <a:gd name="connsiteX348" fmla="*/ 88649 w 1790700"/>
              <a:gd name="connsiteY348" fmla="*/ 1254420 h 1810328"/>
              <a:gd name="connsiteX349" fmla="*/ 44324 w 1790700"/>
              <a:gd name="connsiteY349" fmla="*/ 1117010 h 1810328"/>
              <a:gd name="connsiteX350" fmla="*/ 26595 w 1790700"/>
              <a:gd name="connsiteY350" fmla="*/ 1072684 h 1810328"/>
              <a:gd name="connsiteX351" fmla="*/ 17730 w 1790700"/>
              <a:gd name="connsiteY351" fmla="*/ 1085982 h 1810328"/>
              <a:gd name="connsiteX352" fmla="*/ 13297 w 1790700"/>
              <a:gd name="connsiteY352" fmla="*/ 1085982 h 1810328"/>
              <a:gd name="connsiteX353" fmla="*/ 13297 w 1790700"/>
              <a:gd name="connsiteY353" fmla="*/ 1059387 h 1810328"/>
              <a:gd name="connsiteX354" fmla="*/ 8865 w 1790700"/>
              <a:gd name="connsiteY354" fmla="*/ 1015061 h 1810328"/>
              <a:gd name="connsiteX355" fmla="*/ 4432 w 1790700"/>
              <a:gd name="connsiteY355" fmla="*/ 1006196 h 1810328"/>
              <a:gd name="connsiteX356" fmla="*/ 13297 w 1790700"/>
              <a:gd name="connsiteY356" fmla="*/ 961870 h 1810328"/>
              <a:gd name="connsiteX357" fmla="*/ 17730 w 1790700"/>
              <a:gd name="connsiteY357" fmla="*/ 961870 h 1810328"/>
              <a:gd name="connsiteX358" fmla="*/ 22162 w 1790700"/>
              <a:gd name="connsiteY358" fmla="*/ 930842 h 1810328"/>
              <a:gd name="connsiteX359" fmla="*/ 22162 w 1790700"/>
              <a:gd name="connsiteY359" fmla="*/ 864353 h 1810328"/>
              <a:gd name="connsiteX360" fmla="*/ 53189 w 1790700"/>
              <a:gd name="connsiteY360" fmla="*/ 682617 h 1810328"/>
              <a:gd name="connsiteX361" fmla="*/ 88649 w 1790700"/>
              <a:gd name="connsiteY361" fmla="*/ 589533 h 1810328"/>
              <a:gd name="connsiteX362" fmla="*/ 150703 w 1790700"/>
              <a:gd name="connsiteY362" fmla="*/ 456556 h 1810328"/>
              <a:gd name="connsiteX363" fmla="*/ 168432 w 1790700"/>
              <a:gd name="connsiteY363" fmla="*/ 421095 h 1810328"/>
              <a:gd name="connsiteX364" fmla="*/ 172865 w 1790700"/>
              <a:gd name="connsiteY364" fmla="*/ 398932 h 1810328"/>
              <a:gd name="connsiteX365" fmla="*/ 199459 w 1790700"/>
              <a:gd name="connsiteY365" fmla="*/ 363472 h 1810328"/>
              <a:gd name="connsiteX366" fmla="*/ 181730 w 1790700"/>
              <a:gd name="connsiteY366" fmla="*/ 363472 h 1810328"/>
              <a:gd name="connsiteX367" fmla="*/ 226054 w 1790700"/>
              <a:gd name="connsiteY367" fmla="*/ 314713 h 1810328"/>
              <a:gd name="connsiteX368" fmla="*/ 230486 w 1790700"/>
              <a:gd name="connsiteY368" fmla="*/ 319146 h 1810328"/>
              <a:gd name="connsiteX369" fmla="*/ 217189 w 1790700"/>
              <a:gd name="connsiteY369" fmla="*/ 336876 h 1810328"/>
              <a:gd name="connsiteX370" fmla="*/ 226054 w 1790700"/>
              <a:gd name="connsiteY370" fmla="*/ 341309 h 1810328"/>
              <a:gd name="connsiteX371" fmla="*/ 248216 w 1790700"/>
              <a:gd name="connsiteY371" fmla="*/ 310281 h 1810328"/>
              <a:gd name="connsiteX372" fmla="*/ 252648 w 1790700"/>
              <a:gd name="connsiteY372" fmla="*/ 314713 h 1810328"/>
              <a:gd name="connsiteX373" fmla="*/ 319135 w 1790700"/>
              <a:gd name="connsiteY373" fmla="*/ 234927 h 1810328"/>
              <a:gd name="connsiteX374" fmla="*/ 296973 w 1790700"/>
              <a:gd name="connsiteY374" fmla="*/ 234927 h 1810328"/>
              <a:gd name="connsiteX375" fmla="*/ 319135 w 1790700"/>
              <a:gd name="connsiteY375" fmla="*/ 221629 h 1810328"/>
              <a:gd name="connsiteX376" fmla="*/ 412216 w 1790700"/>
              <a:gd name="connsiteY376" fmla="*/ 155140 h 1810328"/>
              <a:gd name="connsiteX377" fmla="*/ 478702 w 1790700"/>
              <a:gd name="connsiteY377" fmla="*/ 124112 h 1810328"/>
              <a:gd name="connsiteX378" fmla="*/ 549621 w 1790700"/>
              <a:gd name="connsiteY378" fmla="*/ 97517 h 1810328"/>
              <a:gd name="connsiteX379" fmla="*/ 598378 w 1790700"/>
              <a:gd name="connsiteY379" fmla="*/ 66489 h 1810328"/>
              <a:gd name="connsiteX380" fmla="*/ 664864 w 1790700"/>
              <a:gd name="connsiteY380" fmla="*/ 48758 h 1810328"/>
              <a:gd name="connsiteX381" fmla="*/ 678161 w 1790700"/>
              <a:gd name="connsiteY381" fmla="*/ 44326 h 1810328"/>
              <a:gd name="connsiteX382" fmla="*/ 731350 w 1790700"/>
              <a:gd name="connsiteY382" fmla="*/ 26596 h 1810328"/>
              <a:gd name="connsiteX383" fmla="*/ 753513 w 1790700"/>
              <a:gd name="connsiteY383" fmla="*/ 22163 h 1810328"/>
              <a:gd name="connsiteX384" fmla="*/ 828864 w 1790700"/>
              <a:gd name="connsiteY384" fmla="*/ 13298 h 1810328"/>
              <a:gd name="connsiteX385" fmla="*/ 935242 w 1790700"/>
              <a:gd name="connsiteY385" fmla="*/ 0 h 1810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</a:cxnLst>
            <a:rect l="l" t="t" r="r" b="b"/>
            <a:pathLst>
              <a:path w="1790700" h="1810328">
                <a:moveTo>
                  <a:pt x="4432" y="886516"/>
                </a:moveTo>
                <a:cubicBezTo>
                  <a:pt x="4432" y="886516"/>
                  <a:pt x="8865" y="886516"/>
                  <a:pt x="8865" y="886516"/>
                </a:cubicBezTo>
                <a:cubicBezTo>
                  <a:pt x="8865" y="913112"/>
                  <a:pt x="8865" y="935274"/>
                  <a:pt x="8865" y="961870"/>
                </a:cubicBezTo>
                <a:lnTo>
                  <a:pt x="13297" y="961870"/>
                </a:lnTo>
                <a:cubicBezTo>
                  <a:pt x="13297" y="979600"/>
                  <a:pt x="8865" y="992898"/>
                  <a:pt x="4432" y="1006196"/>
                </a:cubicBezTo>
                <a:cubicBezTo>
                  <a:pt x="4432" y="1006196"/>
                  <a:pt x="0" y="1001763"/>
                  <a:pt x="0" y="1001763"/>
                </a:cubicBezTo>
                <a:cubicBezTo>
                  <a:pt x="0" y="979600"/>
                  <a:pt x="0" y="953005"/>
                  <a:pt x="0" y="930842"/>
                </a:cubicBezTo>
                <a:cubicBezTo>
                  <a:pt x="0" y="913112"/>
                  <a:pt x="4432" y="899814"/>
                  <a:pt x="4432" y="886516"/>
                </a:cubicBezTo>
                <a:close/>
                <a:moveTo>
                  <a:pt x="935242" y="0"/>
                </a:moveTo>
                <a:cubicBezTo>
                  <a:pt x="944107" y="0"/>
                  <a:pt x="952972" y="0"/>
                  <a:pt x="961837" y="0"/>
                </a:cubicBezTo>
                <a:cubicBezTo>
                  <a:pt x="975134" y="4433"/>
                  <a:pt x="983999" y="4433"/>
                  <a:pt x="992864" y="8865"/>
                </a:cubicBezTo>
                <a:cubicBezTo>
                  <a:pt x="1019458" y="13298"/>
                  <a:pt x="1041620" y="22163"/>
                  <a:pt x="1068215" y="26596"/>
                </a:cubicBezTo>
                <a:cubicBezTo>
                  <a:pt x="1090377" y="31028"/>
                  <a:pt x="1112539" y="26596"/>
                  <a:pt x="1134701" y="31028"/>
                </a:cubicBezTo>
                <a:cubicBezTo>
                  <a:pt x="1170161" y="44326"/>
                  <a:pt x="1210052" y="57624"/>
                  <a:pt x="1245512" y="70921"/>
                </a:cubicBezTo>
                <a:cubicBezTo>
                  <a:pt x="1263242" y="75354"/>
                  <a:pt x="1276539" y="79786"/>
                  <a:pt x="1294269" y="88652"/>
                </a:cubicBezTo>
                <a:cubicBezTo>
                  <a:pt x="1303133" y="88652"/>
                  <a:pt x="1311998" y="93084"/>
                  <a:pt x="1320863" y="101949"/>
                </a:cubicBezTo>
                <a:cubicBezTo>
                  <a:pt x="1369620" y="137410"/>
                  <a:pt x="1422809" y="177303"/>
                  <a:pt x="1475998" y="217196"/>
                </a:cubicBezTo>
                <a:cubicBezTo>
                  <a:pt x="1480430" y="217196"/>
                  <a:pt x="1480430" y="221629"/>
                  <a:pt x="1484863" y="221629"/>
                </a:cubicBezTo>
                <a:cubicBezTo>
                  <a:pt x="1511457" y="212764"/>
                  <a:pt x="1511457" y="234927"/>
                  <a:pt x="1515890" y="252657"/>
                </a:cubicBezTo>
                <a:cubicBezTo>
                  <a:pt x="1515890" y="257090"/>
                  <a:pt x="1524755" y="261522"/>
                  <a:pt x="1529187" y="265955"/>
                </a:cubicBezTo>
                <a:cubicBezTo>
                  <a:pt x="1573511" y="301415"/>
                  <a:pt x="1604538" y="345741"/>
                  <a:pt x="1631133" y="390067"/>
                </a:cubicBezTo>
                <a:cubicBezTo>
                  <a:pt x="1653295" y="425528"/>
                  <a:pt x="1671025" y="456556"/>
                  <a:pt x="1688754" y="492016"/>
                </a:cubicBezTo>
                <a:cubicBezTo>
                  <a:pt x="1702052" y="514179"/>
                  <a:pt x="1702052" y="540775"/>
                  <a:pt x="1715349" y="562938"/>
                </a:cubicBezTo>
                <a:cubicBezTo>
                  <a:pt x="1737511" y="620561"/>
                  <a:pt x="1741944" y="678185"/>
                  <a:pt x="1750808" y="735808"/>
                </a:cubicBezTo>
                <a:cubicBezTo>
                  <a:pt x="1755241" y="749106"/>
                  <a:pt x="1746376" y="766836"/>
                  <a:pt x="1746376" y="780134"/>
                </a:cubicBezTo>
                <a:cubicBezTo>
                  <a:pt x="1750808" y="815595"/>
                  <a:pt x="1746376" y="851055"/>
                  <a:pt x="1746376" y="886516"/>
                </a:cubicBezTo>
                <a:cubicBezTo>
                  <a:pt x="1746376" y="890949"/>
                  <a:pt x="1746376" y="895381"/>
                  <a:pt x="1746376" y="895381"/>
                </a:cubicBezTo>
                <a:cubicBezTo>
                  <a:pt x="1733079" y="895381"/>
                  <a:pt x="1724214" y="899814"/>
                  <a:pt x="1715349" y="895381"/>
                </a:cubicBezTo>
                <a:cubicBezTo>
                  <a:pt x="1702052" y="890949"/>
                  <a:pt x="1688754" y="886516"/>
                  <a:pt x="1679890" y="877651"/>
                </a:cubicBezTo>
                <a:cubicBezTo>
                  <a:pt x="1662160" y="855488"/>
                  <a:pt x="1648863" y="833325"/>
                  <a:pt x="1635565" y="811162"/>
                </a:cubicBezTo>
                <a:cubicBezTo>
                  <a:pt x="1626700" y="797864"/>
                  <a:pt x="1626700" y="788999"/>
                  <a:pt x="1622268" y="775701"/>
                </a:cubicBezTo>
                <a:cubicBezTo>
                  <a:pt x="1608971" y="749106"/>
                  <a:pt x="1595673" y="722511"/>
                  <a:pt x="1582376" y="695915"/>
                </a:cubicBezTo>
                <a:cubicBezTo>
                  <a:pt x="1577944" y="682617"/>
                  <a:pt x="1564646" y="678185"/>
                  <a:pt x="1555782" y="664887"/>
                </a:cubicBezTo>
                <a:cubicBezTo>
                  <a:pt x="1538052" y="642724"/>
                  <a:pt x="1529187" y="616129"/>
                  <a:pt x="1507025" y="593966"/>
                </a:cubicBezTo>
                <a:cubicBezTo>
                  <a:pt x="1498160" y="580668"/>
                  <a:pt x="1493728" y="554073"/>
                  <a:pt x="1467133" y="549640"/>
                </a:cubicBezTo>
                <a:cubicBezTo>
                  <a:pt x="1462701" y="549640"/>
                  <a:pt x="1453836" y="540775"/>
                  <a:pt x="1453836" y="531910"/>
                </a:cubicBezTo>
                <a:cubicBezTo>
                  <a:pt x="1453836" y="509747"/>
                  <a:pt x="1440539" y="500882"/>
                  <a:pt x="1422809" y="496449"/>
                </a:cubicBezTo>
                <a:cubicBezTo>
                  <a:pt x="1422809" y="496449"/>
                  <a:pt x="1422809" y="500882"/>
                  <a:pt x="1418376" y="509747"/>
                </a:cubicBezTo>
                <a:cubicBezTo>
                  <a:pt x="1400647" y="474286"/>
                  <a:pt x="1360755" y="465421"/>
                  <a:pt x="1329728" y="443258"/>
                </a:cubicBezTo>
                <a:cubicBezTo>
                  <a:pt x="1298701" y="421095"/>
                  <a:pt x="1263242" y="407797"/>
                  <a:pt x="1227782" y="390067"/>
                </a:cubicBezTo>
                <a:cubicBezTo>
                  <a:pt x="1210052" y="381202"/>
                  <a:pt x="1192323" y="376769"/>
                  <a:pt x="1179025" y="359039"/>
                </a:cubicBezTo>
                <a:cubicBezTo>
                  <a:pt x="1174593" y="354606"/>
                  <a:pt x="1156863" y="354606"/>
                  <a:pt x="1147998" y="350174"/>
                </a:cubicBezTo>
                <a:cubicBezTo>
                  <a:pt x="1130269" y="359039"/>
                  <a:pt x="1112539" y="367904"/>
                  <a:pt x="1090377" y="376769"/>
                </a:cubicBezTo>
                <a:cubicBezTo>
                  <a:pt x="1090377" y="359039"/>
                  <a:pt x="1085944" y="350174"/>
                  <a:pt x="1085944" y="336876"/>
                </a:cubicBezTo>
                <a:cubicBezTo>
                  <a:pt x="1077080" y="341309"/>
                  <a:pt x="1068215" y="345741"/>
                  <a:pt x="1059350" y="354606"/>
                </a:cubicBezTo>
                <a:cubicBezTo>
                  <a:pt x="1059350" y="350174"/>
                  <a:pt x="1054918" y="345741"/>
                  <a:pt x="1050485" y="341309"/>
                </a:cubicBezTo>
                <a:cubicBezTo>
                  <a:pt x="1046053" y="345741"/>
                  <a:pt x="1041620" y="345741"/>
                  <a:pt x="1037188" y="350174"/>
                </a:cubicBezTo>
                <a:cubicBezTo>
                  <a:pt x="1037188" y="350174"/>
                  <a:pt x="1037188" y="345741"/>
                  <a:pt x="1037188" y="345741"/>
                </a:cubicBezTo>
                <a:cubicBezTo>
                  <a:pt x="1023891" y="341309"/>
                  <a:pt x="1010593" y="336876"/>
                  <a:pt x="997296" y="332444"/>
                </a:cubicBezTo>
                <a:cubicBezTo>
                  <a:pt x="1001728" y="341309"/>
                  <a:pt x="1006161" y="350174"/>
                  <a:pt x="1010593" y="354606"/>
                </a:cubicBezTo>
                <a:cubicBezTo>
                  <a:pt x="1006161" y="359039"/>
                  <a:pt x="1006161" y="359039"/>
                  <a:pt x="1001728" y="359039"/>
                </a:cubicBezTo>
                <a:cubicBezTo>
                  <a:pt x="992864" y="350174"/>
                  <a:pt x="988431" y="336876"/>
                  <a:pt x="979566" y="328011"/>
                </a:cubicBezTo>
                <a:cubicBezTo>
                  <a:pt x="975134" y="332444"/>
                  <a:pt x="970701" y="341309"/>
                  <a:pt x="966269" y="350174"/>
                </a:cubicBezTo>
                <a:cubicBezTo>
                  <a:pt x="966269" y="350174"/>
                  <a:pt x="961837" y="350174"/>
                  <a:pt x="961837" y="345741"/>
                </a:cubicBezTo>
                <a:cubicBezTo>
                  <a:pt x="961837" y="341309"/>
                  <a:pt x="961837" y="336876"/>
                  <a:pt x="966269" y="323578"/>
                </a:cubicBezTo>
                <a:cubicBezTo>
                  <a:pt x="944107" y="319146"/>
                  <a:pt x="917512" y="319146"/>
                  <a:pt x="895350" y="314713"/>
                </a:cubicBezTo>
                <a:cubicBezTo>
                  <a:pt x="882053" y="310281"/>
                  <a:pt x="868756" y="305848"/>
                  <a:pt x="851026" y="301415"/>
                </a:cubicBezTo>
                <a:cubicBezTo>
                  <a:pt x="855458" y="305848"/>
                  <a:pt x="859891" y="310281"/>
                  <a:pt x="864323" y="314713"/>
                </a:cubicBezTo>
                <a:cubicBezTo>
                  <a:pt x="855458" y="314713"/>
                  <a:pt x="846593" y="314713"/>
                  <a:pt x="837729" y="310281"/>
                </a:cubicBezTo>
                <a:cubicBezTo>
                  <a:pt x="802269" y="310281"/>
                  <a:pt x="775675" y="323578"/>
                  <a:pt x="744648" y="341309"/>
                </a:cubicBezTo>
                <a:cubicBezTo>
                  <a:pt x="731350" y="350174"/>
                  <a:pt x="713621" y="354606"/>
                  <a:pt x="695891" y="359039"/>
                </a:cubicBezTo>
                <a:cubicBezTo>
                  <a:pt x="678161" y="359039"/>
                  <a:pt x="664864" y="363472"/>
                  <a:pt x="651567" y="376769"/>
                </a:cubicBezTo>
                <a:cubicBezTo>
                  <a:pt x="638269" y="390067"/>
                  <a:pt x="616107" y="394500"/>
                  <a:pt x="602810" y="403365"/>
                </a:cubicBezTo>
                <a:cubicBezTo>
                  <a:pt x="580648" y="416663"/>
                  <a:pt x="554053" y="421095"/>
                  <a:pt x="540756" y="452123"/>
                </a:cubicBezTo>
                <a:cubicBezTo>
                  <a:pt x="540756" y="452123"/>
                  <a:pt x="527459" y="452123"/>
                  <a:pt x="523026" y="456556"/>
                </a:cubicBezTo>
                <a:cubicBezTo>
                  <a:pt x="523026" y="465421"/>
                  <a:pt x="523026" y="474286"/>
                  <a:pt x="523026" y="487584"/>
                </a:cubicBezTo>
                <a:cubicBezTo>
                  <a:pt x="523026" y="487584"/>
                  <a:pt x="518594" y="487584"/>
                  <a:pt x="518594" y="483151"/>
                </a:cubicBezTo>
                <a:cubicBezTo>
                  <a:pt x="518594" y="478719"/>
                  <a:pt x="518594" y="474286"/>
                  <a:pt x="518594" y="469854"/>
                </a:cubicBezTo>
                <a:cubicBezTo>
                  <a:pt x="509729" y="474286"/>
                  <a:pt x="500864" y="474286"/>
                  <a:pt x="491999" y="478719"/>
                </a:cubicBezTo>
                <a:cubicBezTo>
                  <a:pt x="487567" y="483151"/>
                  <a:pt x="474270" y="492016"/>
                  <a:pt x="474270" y="500882"/>
                </a:cubicBezTo>
                <a:cubicBezTo>
                  <a:pt x="478702" y="514179"/>
                  <a:pt x="469837" y="523044"/>
                  <a:pt x="460972" y="531910"/>
                </a:cubicBezTo>
                <a:cubicBezTo>
                  <a:pt x="443243" y="554073"/>
                  <a:pt x="425513" y="580668"/>
                  <a:pt x="412216" y="602831"/>
                </a:cubicBezTo>
                <a:cubicBezTo>
                  <a:pt x="407783" y="607263"/>
                  <a:pt x="398918" y="611696"/>
                  <a:pt x="390054" y="620561"/>
                </a:cubicBezTo>
                <a:cubicBezTo>
                  <a:pt x="385621" y="629426"/>
                  <a:pt x="376756" y="638292"/>
                  <a:pt x="372324" y="647157"/>
                </a:cubicBezTo>
                <a:cubicBezTo>
                  <a:pt x="363459" y="660454"/>
                  <a:pt x="354594" y="673752"/>
                  <a:pt x="345729" y="691482"/>
                </a:cubicBezTo>
                <a:cubicBezTo>
                  <a:pt x="350162" y="687050"/>
                  <a:pt x="359027" y="682617"/>
                  <a:pt x="363459" y="678185"/>
                </a:cubicBezTo>
                <a:cubicBezTo>
                  <a:pt x="367891" y="673752"/>
                  <a:pt x="372324" y="664887"/>
                  <a:pt x="376756" y="664887"/>
                </a:cubicBezTo>
                <a:cubicBezTo>
                  <a:pt x="381189" y="660454"/>
                  <a:pt x="390054" y="660454"/>
                  <a:pt x="394486" y="656022"/>
                </a:cubicBezTo>
                <a:cubicBezTo>
                  <a:pt x="394486" y="664887"/>
                  <a:pt x="394486" y="669320"/>
                  <a:pt x="394486" y="678185"/>
                </a:cubicBezTo>
                <a:cubicBezTo>
                  <a:pt x="390054" y="700348"/>
                  <a:pt x="385621" y="718078"/>
                  <a:pt x="381189" y="740241"/>
                </a:cubicBezTo>
                <a:cubicBezTo>
                  <a:pt x="381189" y="744673"/>
                  <a:pt x="376756" y="749106"/>
                  <a:pt x="376756" y="753539"/>
                </a:cubicBezTo>
                <a:cubicBezTo>
                  <a:pt x="372324" y="757971"/>
                  <a:pt x="367891" y="766836"/>
                  <a:pt x="372324" y="771269"/>
                </a:cubicBezTo>
                <a:cubicBezTo>
                  <a:pt x="390054" y="797864"/>
                  <a:pt x="376756" y="824460"/>
                  <a:pt x="376756" y="851055"/>
                </a:cubicBezTo>
                <a:cubicBezTo>
                  <a:pt x="372324" y="873218"/>
                  <a:pt x="372324" y="895381"/>
                  <a:pt x="350162" y="908679"/>
                </a:cubicBezTo>
                <a:cubicBezTo>
                  <a:pt x="359027" y="913112"/>
                  <a:pt x="363459" y="917544"/>
                  <a:pt x="367891" y="921977"/>
                </a:cubicBezTo>
                <a:cubicBezTo>
                  <a:pt x="376756" y="926409"/>
                  <a:pt x="381189" y="930842"/>
                  <a:pt x="385621" y="935274"/>
                </a:cubicBezTo>
                <a:cubicBezTo>
                  <a:pt x="381189" y="939707"/>
                  <a:pt x="372324" y="948572"/>
                  <a:pt x="367891" y="953005"/>
                </a:cubicBezTo>
                <a:cubicBezTo>
                  <a:pt x="363459" y="953005"/>
                  <a:pt x="363459" y="953005"/>
                  <a:pt x="363459" y="953005"/>
                </a:cubicBezTo>
                <a:cubicBezTo>
                  <a:pt x="363459" y="975168"/>
                  <a:pt x="367891" y="992898"/>
                  <a:pt x="367891" y="1015061"/>
                </a:cubicBezTo>
                <a:cubicBezTo>
                  <a:pt x="372324" y="1010628"/>
                  <a:pt x="376756" y="1010628"/>
                  <a:pt x="381189" y="1006196"/>
                </a:cubicBezTo>
                <a:cubicBezTo>
                  <a:pt x="385621" y="1010628"/>
                  <a:pt x="394486" y="1015061"/>
                  <a:pt x="398918" y="1015061"/>
                </a:cubicBezTo>
                <a:cubicBezTo>
                  <a:pt x="398918" y="1037224"/>
                  <a:pt x="403351" y="1054954"/>
                  <a:pt x="407783" y="1072684"/>
                </a:cubicBezTo>
                <a:cubicBezTo>
                  <a:pt x="407783" y="1090415"/>
                  <a:pt x="416648" y="1112578"/>
                  <a:pt x="412216" y="1130308"/>
                </a:cubicBezTo>
                <a:cubicBezTo>
                  <a:pt x="407783" y="1148038"/>
                  <a:pt x="425513" y="1148038"/>
                  <a:pt x="425513" y="1161336"/>
                </a:cubicBezTo>
                <a:cubicBezTo>
                  <a:pt x="425513" y="1174634"/>
                  <a:pt x="421081" y="1183499"/>
                  <a:pt x="434378" y="1192364"/>
                </a:cubicBezTo>
                <a:cubicBezTo>
                  <a:pt x="434378" y="1192364"/>
                  <a:pt x="438810" y="1192364"/>
                  <a:pt x="438810" y="1192364"/>
                </a:cubicBezTo>
                <a:cubicBezTo>
                  <a:pt x="447675" y="1227825"/>
                  <a:pt x="474270" y="1245555"/>
                  <a:pt x="496432" y="1272150"/>
                </a:cubicBezTo>
                <a:cubicBezTo>
                  <a:pt x="518594" y="1298746"/>
                  <a:pt x="536324" y="1320909"/>
                  <a:pt x="567351" y="1338639"/>
                </a:cubicBezTo>
                <a:cubicBezTo>
                  <a:pt x="580648" y="1343072"/>
                  <a:pt x="589513" y="1360802"/>
                  <a:pt x="602810" y="1369667"/>
                </a:cubicBezTo>
                <a:cubicBezTo>
                  <a:pt x="624972" y="1387398"/>
                  <a:pt x="647134" y="1400695"/>
                  <a:pt x="669296" y="1418426"/>
                </a:cubicBezTo>
                <a:cubicBezTo>
                  <a:pt x="687026" y="1427291"/>
                  <a:pt x="700323" y="1440589"/>
                  <a:pt x="700323" y="1458319"/>
                </a:cubicBezTo>
                <a:cubicBezTo>
                  <a:pt x="691459" y="1453886"/>
                  <a:pt x="682594" y="1453886"/>
                  <a:pt x="673729" y="1449454"/>
                </a:cubicBezTo>
                <a:cubicBezTo>
                  <a:pt x="660432" y="1440589"/>
                  <a:pt x="651567" y="1436156"/>
                  <a:pt x="638269" y="1427291"/>
                </a:cubicBezTo>
                <a:cubicBezTo>
                  <a:pt x="629405" y="1422858"/>
                  <a:pt x="620540" y="1405128"/>
                  <a:pt x="602810" y="1418426"/>
                </a:cubicBezTo>
                <a:cubicBezTo>
                  <a:pt x="602810" y="1413993"/>
                  <a:pt x="602810" y="1413993"/>
                  <a:pt x="602810" y="1413993"/>
                </a:cubicBezTo>
                <a:cubicBezTo>
                  <a:pt x="580648" y="1396263"/>
                  <a:pt x="562918" y="1378532"/>
                  <a:pt x="540756" y="1360802"/>
                </a:cubicBezTo>
                <a:cubicBezTo>
                  <a:pt x="527459" y="1343072"/>
                  <a:pt x="509729" y="1325341"/>
                  <a:pt x="491999" y="1312044"/>
                </a:cubicBezTo>
                <a:cubicBezTo>
                  <a:pt x="478702" y="1298746"/>
                  <a:pt x="469837" y="1285448"/>
                  <a:pt x="456540" y="1281016"/>
                </a:cubicBezTo>
                <a:cubicBezTo>
                  <a:pt x="434378" y="1272150"/>
                  <a:pt x="425513" y="1254420"/>
                  <a:pt x="421081" y="1236690"/>
                </a:cubicBezTo>
                <a:cubicBezTo>
                  <a:pt x="416648" y="1232257"/>
                  <a:pt x="416648" y="1227825"/>
                  <a:pt x="412216" y="1223392"/>
                </a:cubicBezTo>
                <a:cubicBezTo>
                  <a:pt x="412216" y="1227825"/>
                  <a:pt x="407783" y="1232257"/>
                  <a:pt x="412216" y="1232257"/>
                </a:cubicBezTo>
                <a:cubicBezTo>
                  <a:pt x="425513" y="1258853"/>
                  <a:pt x="438810" y="1289881"/>
                  <a:pt x="456540" y="1316476"/>
                </a:cubicBezTo>
                <a:cubicBezTo>
                  <a:pt x="465405" y="1334207"/>
                  <a:pt x="483135" y="1343072"/>
                  <a:pt x="496432" y="1356370"/>
                </a:cubicBezTo>
                <a:cubicBezTo>
                  <a:pt x="527459" y="1387398"/>
                  <a:pt x="562918" y="1413993"/>
                  <a:pt x="593945" y="1445021"/>
                </a:cubicBezTo>
                <a:cubicBezTo>
                  <a:pt x="598378" y="1445021"/>
                  <a:pt x="602810" y="1449454"/>
                  <a:pt x="607242" y="1453886"/>
                </a:cubicBezTo>
                <a:cubicBezTo>
                  <a:pt x="607242" y="1453886"/>
                  <a:pt x="602810" y="1458319"/>
                  <a:pt x="602810" y="1458319"/>
                </a:cubicBezTo>
                <a:cubicBezTo>
                  <a:pt x="585080" y="1449454"/>
                  <a:pt x="562918" y="1440589"/>
                  <a:pt x="549621" y="1427291"/>
                </a:cubicBezTo>
                <a:cubicBezTo>
                  <a:pt x="531891" y="1413993"/>
                  <a:pt x="518594" y="1396263"/>
                  <a:pt x="505297" y="1378532"/>
                </a:cubicBezTo>
                <a:cubicBezTo>
                  <a:pt x="487567" y="1365235"/>
                  <a:pt x="469837" y="1351937"/>
                  <a:pt x="452108" y="1334207"/>
                </a:cubicBezTo>
                <a:cubicBezTo>
                  <a:pt x="438810" y="1320909"/>
                  <a:pt x="429945" y="1303179"/>
                  <a:pt x="416648" y="1285448"/>
                </a:cubicBezTo>
                <a:cubicBezTo>
                  <a:pt x="407783" y="1276583"/>
                  <a:pt x="403351" y="1263285"/>
                  <a:pt x="398918" y="1254420"/>
                </a:cubicBezTo>
                <a:cubicBezTo>
                  <a:pt x="385621" y="1267718"/>
                  <a:pt x="390054" y="1276583"/>
                  <a:pt x="403351" y="1285448"/>
                </a:cubicBezTo>
                <a:cubicBezTo>
                  <a:pt x="407783" y="1294313"/>
                  <a:pt x="416648" y="1298746"/>
                  <a:pt x="421081" y="1307611"/>
                </a:cubicBezTo>
                <a:cubicBezTo>
                  <a:pt x="438810" y="1329774"/>
                  <a:pt x="460972" y="1356370"/>
                  <a:pt x="478702" y="1382965"/>
                </a:cubicBezTo>
                <a:cubicBezTo>
                  <a:pt x="505297" y="1413993"/>
                  <a:pt x="540756" y="1431723"/>
                  <a:pt x="576216" y="1449454"/>
                </a:cubicBezTo>
                <a:cubicBezTo>
                  <a:pt x="593945" y="1462751"/>
                  <a:pt x="616107" y="1476049"/>
                  <a:pt x="633837" y="1484914"/>
                </a:cubicBezTo>
                <a:cubicBezTo>
                  <a:pt x="673729" y="1502645"/>
                  <a:pt x="709188" y="1515942"/>
                  <a:pt x="749080" y="1529240"/>
                </a:cubicBezTo>
                <a:cubicBezTo>
                  <a:pt x="753513" y="1533673"/>
                  <a:pt x="753513" y="1533673"/>
                  <a:pt x="757945" y="1533673"/>
                </a:cubicBezTo>
                <a:cubicBezTo>
                  <a:pt x="775675" y="1555836"/>
                  <a:pt x="797837" y="1560268"/>
                  <a:pt x="819999" y="1555836"/>
                </a:cubicBezTo>
                <a:cubicBezTo>
                  <a:pt x="837729" y="1551403"/>
                  <a:pt x="846593" y="1551403"/>
                  <a:pt x="855458" y="1564701"/>
                </a:cubicBezTo>
                <a:cubicBezTo>
                  <a:pt x="859891" y="1569133"/>
                  <a:pt x="868756" y="1569133"/>
                  <a:pt x="873188" y="1569133"/>
                </a:cubicBezTo>
                <a:cubicBezTo>
                  <a:pt x="873188" y="1569133"/>
                  <a:pt x="873188" y="1564701"/>
                  <a:pt x="877620" y="1564701"/>
                </a:cubicBezTo>
                <a:cubicBezTo>
                  <a:pt x="864323" y="1555836"/>
                  <a:pt x="855458" y="1546970"/>
                  <a:pt x="842161" y="1538105"/>
                </a:cubicBezTo>
                <a:cubicBezTo>
                  <a:pt x="851026" y="1538105"/>
                  <a:pt x="855458" y="1533673"/>
                  <a:pt x="864323" y="1533673"/>
                </a:cubicBezTo>
                <a:cubicBezTo>
                  <a:pt x="904215" y="1538105"/>
                  <a:pt x="944107" y="1542538"/>
                  <a:pt x="983999" y="1542538"/>
                </a:cubicBezTo>
                <a:cubicBezTo>
                  <a:pt x="1010593" y="1542538"/>
                  <a:pt x="1037188" y="1542538"/>
                  <a:pt x="1068215" y="1546970"/>
                </a:cubicBezTo>
                <a:cubicBezTo>
                  <a:pt x="1063782" y="1551403"/>
                  <a:pt x="1054918" y="1555836"/>
                  <a:pt x="1050485" y="1555836"/>
                </a:cubicBezTo>
                <a:cubicBezTo>
                  <a:pt x="1054918" y="1560268"/>
                  <a:pt x="1054918" y="1560268"/>
                  <a:pt x="1054918" y="1560268"/>
                </a:cubicBezTo>
                <a:cubicBezTo>
                  <a:pt x="1072647" y="1555836"/>
                  <a:pt x="1094809" y="1551403"/>
                  <a:pt x="1116971" y="1546970"/>
                </a:cubicBezTo>
                <a:cubicBezTo>
                  <a:pt x="1116971" y="1546970"/>
                  <a:pt x="1116971" y="1542538"/>
                  <a:pt x="1116971" y="1542538"/>
                </a:cubicBezTo>
                <a:cubicBezTo>
                  <a:pt x="1112539" y="1538105"/>
                  <a:pt x="1108107" y="1533673"/>
                  <a:pt x="1099242" y="1529240"/>
                </a:cubicBezTo>
                <a:cubicBezTo>
                  <a:pt x="1108107" y="1515942"/>
                  <a:pt x="1121404" y="1524808"/>
                  <a:pt x="1130269" y="1524808"/>
                </a:cubicBezTo>
                <a:cubicBezTo>
                  <a:pt x="1139134" y="1529240"/>
                  <a:pt x="1147998" y="1533673"/>
                  <a:pt x="1152431" y="1533673"/>
                </a:cubicBezTo>
                <a:cubicBezTo>
                  <a:pt x="1152431" y="1529240"/>
                  <a:pt x="1152431" y="1520375"/>
                  <a:pt x="1152431" y="1507077"/>
                </a:cubicBezTo>
                <a:cubicBezTo>
                  <a:pt x="1183458" y="1493779"/>
                  <a:pt x="1223350" y="1471617"/>
                  <a:pt x="1258809" y="1453886"/>
                </a:cubicBezTo>
                <a:cubicBezTo>
                  <a:pt x="1263242" y="1449454"/>
                  <a:pt x="1272106" y="1440589"/>
                  <a:pt x="1276539" y="1436156"/>
                </a:cubicBezTo>
                <a:cubicBezTo>
                  <a:pt x="1289836" y="1427291"/>
                  <a:pt x="1307566" y="1413993"/>
                  <a:pt x="1320863" y="1405128"/>
                </a:cubicBezTo>
                <a:cubicBezTo>
                  <a:pt x="1338593" y="1387398"/>
                  <a:pt x="1356322" y="1365235"/>
                  <a:pt x="1374052" y="1351937"/>
                </a:cubicBezTo>
                <a:cubicBezTo>
                  <a:pt x="1387349" y="1343072"/>
                  <a:pt x="1405079" y="1334207"/>
                  <a:pt x="1418376" y="1329774"/>
                </a:cubicBezTo>
                <a:cubicBezTo>
                  <a:pt x="1427241" y="1320909"/>
                  <a:pt x="1436106" y="1312044"/>
                  <a:pt x="1449403" y="1307611"/>
                </a:cubicBezTo>
                <a:cubicBezTo>
                  <a:pt x="1453836" y="1303179"/>
                  <a:pt x="1458268" y="1303179"/>
                  <a:pt x="1462701" y="1298746"/>
                </a:cubicBezTo>
                <a:cubicBezTo>
                  <a:pt x="1462701" y="1294313"/>
                  <a:pt x="1462701" y="1285448"/>
                  <a:pt x="1467133" y="1276583"/>
                </a:cubicBezTo>
                <a:cubicBezTo>
                  <a:pt x="1467133" y="1281016"/>
                  <a:pt x="1471566" y="1281016"/>
                  <a:pt x="1471566" y="1281016"/>
                </a:cubicBezTo>
                <a:cubicBezTo>
                  <a:pt x="1462701" y="1294313"/>
                  <a:pt x="1489295" y="1303179"/>
                  <a:pt x="1475998" y="1316476"/>
                </a:cubicBezTo>
                <a:cubicBezTo>
                  <a:pt x="1471566" y="1325341"/>
                  <a:pt x="1471566" y="1334207"/>
                  <a:pt x="1467133" y="1338639"/>
                </a:cubicBezTo>
                <a:cubicBezTo>
                  <a:pt x="1440539" y="1369667"/>
                  <a:pt x="1418376" y="1396263"/>
                  <a:pt x="1391782" y="1418426"/>
                </a:cubicBezTo>
                <a:cubicBezTo>
                  <a:pt x="1382917" y="1431723"/>
                  <a:pt x="1365187" y="1445021"/>
                  <a:pt x="1356322" y="1453886"/>
                </a:cubicBezTo>
                <a:cubicBezTo>
                  <a:pt x="1334160" y="1471617"/>
                  <a:pt x="1311998" y="1489347"/>
                  <a:pt x="1294269" y="1511510"/>
                </a:cubicBezTo>
                <a:cubicBezTo>
                  <a:pt x="1285404" y="1524808"/>
                  <a:pt x="1272106" y="1524808"/>
                  <a:pt x="1258809" y="1524808"/>
                </a:cubicBezTo>
                <a:cubicBezTo>
                  <a:pt x="1241079" y="1524808"/>
                  <a:pt x="1227782" y="1524808"/>
                  <a:pt x="1236647" y="1546970"/>
                </a:cubicBezTo>
                <a:cubicBezTo>
                  <a:pt x="1210052" y="1560268"/>
                  <a:pt x="1179025" y="1569133"/>
                  <a:pt x="1152431" y="1577998"/>
                </a:cubicBezTo>
                <a:cubicBezTo>
                  <a:pt x="1152431" y="1573566"/>
                  <a:pt x="1152431" y="1573566"/>
                  <a:pt x="1147998" y="1569133"/>
                </a:cubicBezTo>
                <a:cubicBezTo>
                  <a:pt x="1161296" y="1555836"/>
                  <a:pt x="1192323" y="1564701"/>
                  <a:pt x="1205620" y="1542538"/>
                </a:cubicBezTo>
                <a:cubicBezTo>
                  <a:pt x="1183458" y="1551403"/>
                  <a:pt x="1165728" y="1555836"/>
                  <a:pt x="1152431" y="1560268"/>
                </a:cubicBezTo>
                <a:cubicBezTo>
                  <a:pt x="1147998" y="1560268"/>
                  <a:pt x="1139134" y="1560268"/>
                  <a:pt x="1139134" y="1564701"/>
                </a:cubicBezTo>
                <a:cubicBezTo>
                  <a:pt x="1108107" y="1591296"/>
                  <a:pt x="1063782" y="1582431"/>
                  <a:pt x="1028323" y="1586864"/>
                </a:cubicBezTo>
                <a:cubicBezTo>
                  <a:pt x="1006161" y="1591296"/>
                  <a:pt x="979566" y="1595729"/>
                  <a:pt x="952972" y="1600161"/>
                </a:cubicBezTo>
                <a:cubicBezTo>
                  <a:pt x="899783" y="1586864"/>
                  <a:pt x="846593" y="1600161"/>
                  <a:pt x="797837" y="1577998"/>
                </a:cubicBezTo>
                <a:cubicBezTo>
                  <a:pt x="784540" y="1569133"/>
                  <a:pt x="771242" y="1573566"/>
                  <a:pt x="757945" y="1569133"/>
                </a:cubicBezTo>
                <a:cubicBezTo>
                  <a:pt x="749080" y="1564701"/>
                  <a:pt x="740215" y="1555836"/>
                  <a:pt x="731350" y="1551403"/>
                </a:cubicBezTo>
                <a:cubicBezTo>
                  <a:pt x="709188" y="1542538"/>
                  <a:pt x="687026" y="1538105"/>
                  <a:pt x="664864" y="1533673"/>
                </a:cubicBezTo>
                <a:cubicBezTo>
                  <a:pt x="647134" y="1533673"/>
                  <a:pt x="629405" y="1533673"/>
                  <a:pt x="616107" y="1524808"/>
                </a:cubicBezTo>
                <a:cubicBezTo>
                  <a:pt x="589513" y="1511510"/>
                  <a:pt x="567351" y="1498212"/>
                  <a:pt x="540756" y="1484914"/>
                </a:cubicBezTo>
                <a:cubicBezTo>
                  <a:pt x="531891" y="1480482"/>
                  <a:pt x="518594" y="1467184"/>
                  <a:pt x="505297" y="1458319"/>
                </a:cubicBezTo>
                <a:cubicBezTo>
                  <a:pt x="505297" y="1462751"/>
                  <a:pt x="505297" y="1467184"/>
                  <a:pt x="505297" y="1471617"/>
                </a:cubicBezTo>
                <a:cubicBezTo>
                  <a:pt x="523026" y="1484914"/>
                  <a:pt x="531891" y="1507077"/>
                  <a:pt x="562918" y="1511510"/>
                </a:cubicBezTo>
                <a:cubicBezTo>
                  <a:pt x="571783" y="1511510"/>
                  <a:pt x="580648" y="1520375"/>
                  <a:pt x="589513" y="1524808"/>
                </a:cubicBezTo>
                <a:cubicBezTo>
                  <a:pt x="589513" y="1524808"/>
                  <a:pt x="589513" y="1529240"/>
                  <a:pt x="589513" y="1529240"/>
                </a:cubicBezTo>
                <a:cubicBezTo>
                  <a:pt x="580648" y="1529240"/>
                  <a:pt x="576216" y="1524808"/>
                  <a:pt x="562918" y="1520375"/>
                </a:cubicBezTo>
                <a:cubicBezTo>
                  <a:pt x="571783" y="1533673"/>
                  <a:pt x="580648" y="1538105"/>
                  <a:pt x="585080" y="1546970"/>
                </a:cubicBezTo>
                <a:cubicBezTo>
                  <a:pt x="585080" y="1546970"/>
                  <a:pt x="580648" y="1551403"/>
                  <a:pt x="580648" y="1546970"/>
                </a:cubicBezTo>
                <a:cubicBezTo>
                  <a:pt x="558486" y="1533673"/>
                  <a:pt x="531891" y="1520375"/>
                  <a:pt x="505297" y="1502645"/>
                </a:cubicBezTo>
                <a:cubicBezTo>
                  <a:pt x="491999" y="1489347"/>
                  <a:pt x="478702" y="1476049"/>
                  <a:pt x="465405" y="1462751"/>
                </a:cubicBezTo>
                <a:cubicBezTo>
                  <a:pt x="438810" y="1436156"/>
                  <a:pt x="416648" y="1413993"/>
                  <a:pt x="390054" y="1391830"/>
                </a:cubicBezTo>
                <a:cubicBezTo>
                  <a:pt x="381189" y="1382965"/>
                  <a:pt x="372324" y="1369667"/>
                  <a:pt x="363459" y="1356370"/>
                </a:cubicBezTo>
                <a:cubicBezTo>
                  <a:pt x="345729" y="1329774"/>
                  <a:pt x="319135" y="1312044"/>
                  <a:pt x="305838" y="1276583"/>
                </a:cubicBezTo>
                <a:cubicBezTo>
                  <a:pt x="305838" y="1267718"/>
                  <a:pt x="296973" y="1263285"/>
                  <a:pt x="288108" y="1254420"/>
                </a:cubicBezTo>
                <a:cubicBezTo>
                  <a:pt x="283675" y="1249988"/>
                  <a:pt x="279243" y="1245555"/>
                  <a:pt x="274811" y="1241122"/>
                </a:cubicBezTo>
                <a:cubicBezTo>
                  <a:pt x="265946" y="1214527"/>
                  <a:pt x="261513" y="1192364"/>
                  <a:pt x="252648" y="1170201"/>
                </a:cubicBezTo>
                <a:cubicBezTo>
                  <a:pt x="248216" y="1156903"/>
                  <a:pt x="234919" y="1143606"/>
                  <a:pt x="230486" y="1125875"/>
                </a:cubicBezTo>
                <a:cubicBezTo>
                  <a:pt x="226054" y="1103712"/>
                  <a:pt x="217189" y="1077117"/>
                  <a:pt x="212757" y="1050522"/>
                </a:cubicBezTo>
                <a:cubicBezTo>
                  <a:pt x="208324" y="1028359"/>
                  <a:pt x="203892" y="1010628"/>
                  <a:pt x="203892" y="988465"/>
                </a:cubicBezTo>
                <a:cubicBezTo>
                  <a:pt x="199459" y="970735"/>
                  <a:pt x="208324" y="957437"/>
                  <a:pt x="208324" y="939707"/>
                </a:cubicBezTo>
                <a:cubicBezTo>
                  <a:pt x="208324" y="930842"/>
                  <a:pt x="208324" y="926409"/>
                  <a:pt x="203892" y="917544"/>
                </a:cubicBezTo>
                <a:cubicBezTo>
                  <a:pt x="203892" y="926409"/>
                  <a:pt x="199459" y="935274"/>
                  <a:pt x="199459" y="948572"/>
                </a:cubicBezTo>
                <a:cubicBezTo>
                  <a:pt x="195027" y="939707"/>
                  <a:pt x="195027" y="939707"/>
                  <a:pt x="195027" y="939707"/>
                </a:cubicBezTo>
                <a:cubicBezTo>
                  <a:pt x="195027" y="904246"/>
                  <a:pt x="195027" y="864353"/>
                  <a:pt x="195027" y="828893"/>
                </a:cubicBezTo>
                <a:cubicBezTo>
                  <a:pt x="195027" y="811162"/>
                  <a:pt x="195027" y="788999"/>
                  <a:pt x="195027" y="766836"/>
                </a:cubicBezTo>
                <a:cubicBezTo>
                  <a:pt x="199459" y="753539"/>
                  <a:pt x="203892" y="735808"/>
                  <a:pt x="212757" y="726943"/>
                </a:cubicBezTo>
                <a:cubicBezTo>
                  <a:pt x="208324" y="713645"/>
                  <a:pt x="208324" y="704780"/>
                  <a:pt x="203892" y="695915"/>
                </a:cubicBezTo>
                <a:cubicBezTo>
                  <a:pt x="195027" y="713645"/>
                  <a:pt x="181730" y="726943"/>
                  <a:pt x="168432" y="744673"/>
                </a:cubicBezTo>
                <a:cubicBezTo>
                  <a:pt x="164000" y="713645"/>
                  <a:pt x="172865" y="695915"/>
                  <a:pt x="208324" y="682617"/>
                </a:cubicBezTo>
                <a:cubicBezTo>
                  <a:pt x="208324" y="682617"/>
                  <a:pt x="212757" y="687050"/>
                  <a:pt x="217189" y="695915"/>
                </a:cubicBezTo>
                <a:cubicBezTo>
                  <a:pt x="226054" y="678185"/>
                  <a:pt x="239351" y="656022"/>
                  <a:pt x="248216" y="633859"/>
                </a:cubicBezTo>
                <a:cubicBezTo>
                  <a:pt x="217189" y="629426"/>
                  <a:pt x="221621" y="669320"/>
                  <a:pt x="195027" y="673752"/>
                </a:cubicBezTo>
                <a:cubicBezTo>
                  <a:pt x="203892" y="656022"/>
                  <a:pt x="212757" y="642724"/>
                  <a:pt x="217189" y="633859"/>
                </a:cubicBezTo>
                <a:cubicBezTo>
                  <a:pt x="217189" y="629426"/>
                  <a:pt x="217189" y="629426"/>
                  <a:pt x="217189" y="629426"/>
                </a:cubicBezTo>
                <a:cubicBezTo>
                  <a:pt x="208324" y="633859"/>
                  <a:pt x="199459" y="638292"/>
                  <a:pt x="190594" y="642724"/>
                </a:cubicBezTo>
                <a:cubicBezTo>
                  <a:pt x="190594" y="638292"/>
                  <a:pt x="190594" y="638292"/>
                  <a:pt x="186162" y="638292"/>
                </a:cubicBezTo>
                <a:cubicBezTo>
                  <a:pt x="195027" y="620561"/>
                  <a:pt x="203892" y="602831"/>
                  <a:pt x="208324" y="585101"/>
                </a:cubicBezTo>
                <a:cubicBezTo>
                  <a:pt x="208324" y="585101"/>
                  <a:pt x="208324" y="585101"/>
                  <a:pt x="203892" y="585101"/>
                </a:cubicBezTo>
                <a:cubicBezTo>
                  <a:pt x="199459" y="593966"/>
                  <a:pt x="195027" y="607263"/>
                  <a:pt x="186162" y="616129"/>
                </a:cubicBezTo>
                <a:cubicBezTo>
                  <a:pt x="181730" y="624994"/>
                  <a:pt x="172865" y="629426"/>
                  <a:pt x="164000" y="638292"/>
                </a:cubicBezTo>
                <a:cubicBezTo>
                  <a:pt x="181730" y="647157"/>
                  <a:pt x="186162" y="656022"/>
                  <a:pt x="168432" y="673752"/>
                </a:cubicBezTo>
                <a:cubicBezTo>
                  <a:pt x="164000" y="678185"/>
                  <a:pt x="164000" y="691482"/>
                  <a:pt x="164000" y="704780"/>
                </a:cubicBezTo>
                <a:cubicBezTo>
                  <a:pt x="159567" y="722511"/>
                  <a:pt x="150703" y="740241"/>
                  <a:pt x="146270" y="757971"/>
                </a:cubicBezTo>
                <a:cubicBezTo>
                  <a:pt x="146270" y="762404"/>
                  <a:pt x="146270" y="771269"/>
                  <a:pt x="146270" y="780134"/>
                </a:cubicBezTo>
                <a:cubicBezTo>
                  <a:pt x="137405" y="784567"/>
                  <a:pt x="128540" y="788999"/>
                  <a:pt x="119676" y="797864"/>
                </a:cubicBezTo>
                <a:cubicBezTo>
                  <a:pt x="119676" y="788999"/>
                  <a:pt x="119676" y="780134"/>
                  <a:pt x="115243" y="766836"/>
                </a:cubicBezTo>
                <a:cubicBezTo>
                  <a:pt x="115243" y="771269"/>
                  <a:pt x="106378" y="775701"/>
                  <a:pt x="106378" y="775701"/>
                </a:cubicBezTo>
                <a:cubicBezTo>
                  <a:pt x="106378" y="793432"/>
                  <a:pt x="88649" y="811162"/>
                  <a:pt x="106378" y="820027"/>
                </a:cubicBezTo>
                <a:cubicBezTo>
                  <a:pt x="97514" y="886516"/>
                  <a:pt x="84216" y="948572"/>
                  <a:pt x="110811" y="1010628"/>
                </a:cubicBezTo>
                <a:cubicBezTo>
                  <a:pt x="101946" y="1010628"/>
                  <a:pt x="93081" y="1015061"/>
                  <a:pt x="88649" y="1015061"/>
                </a:cubicBezTo>
                <a:cubicBezTo>
                  <a:pt x="88649" y="1015061"/>
                  <a:pt x="84216" y="1019493"/>
                  <a:pt x="84216" y="1019493"/>
                </a:cubicBezTo>
                <a:cubicBezTo>
                  <a:pt x="88649" y="1023926"/>
                  <a:pt x="97514" y="1028359"/>
                  <a:pt x="101946" y="1028359"/>
                </a:cubicBezTo>
                <a:cubicBezTo>
                  <a:pt x="93081" y="1037224"/>
                  <a:pt x="88649" y="1046089"/>
                  <a:pt x="79784" y="1050522"/>
                </a:cubicBezTo>
                <a:cubicBezTo>
                  <a:pt x="84216" y="1054954"/>
                  <a:pt x="84216" y="1054954"/>
                  <a:pt x="88649" y="1059387"/>
                </a:cubicBezTo>
                <a:cubicBezTo>
                  <a:pt x="97514" y="1054954"/>
                  <a:pt x="106378" y="1046089"/>
                  <a:pt x="115243" y="1041656"/>
                </a:cubicBezTo>
                <a:cubicBezTo>
                  <a:pt x="119676" y="1063819"/>
                  <a:pt x="124108" y="1085982"/>
                  <a:pt x="128540" y="1103712"/>
                </a:cubicBezTo>
                <a:cubicBezTo>
                  <a:pt x="128540" y="1103712"/>
                  <a:pt x="128540" y="1103712"/>
                  <a:pt x="132973" y="1103712"/>
                </a:cubicBezTo>
                <a:cubicBezTo>
                  <a:pt x="137405" y="1094847"/>
                  <a:pt x="141838" y="1085982"/>
                  <a:pt x="141838" y="1077117"/>
                </a:cubicBezTo>
                <a:cubicBezTo>
                  <a:pt x="150703" y="1090415"/>
                  <a:pt x="159567" y="1099280"/>
                  <a:pt x="168432" y="1108145"/>
                </a:cubicBezTo>
                <a:cubicBezTo>
                  <a:pt x="159567" y="1108145"/>
                  <a:pt x="155135" y="1103712"/>
                  <a:pt x="146270" y="1103712"/>
                </a:cubicBezTo>
                <a:cubicBezTo>
                  <a:pt x="150703" y="1112578"/>
                  <a:pt x="150703" y="1117010"/>
                  <a:pt x="155135" y="1125875"/>
                </a:cubicBezTo>
                <a:cubicBezTo>
                  <a:pt x="155135" y="1125875"/>
                  <a:pt x="150703" y="1121443"/>
                  <a:pt x="150703" y="1121443"/>
                </a:cubicBezTo>
                <a:cubicBezTo>
                  <a:pt x="146270" y="1130308"/>
                  <a:pt x="141838" y="1139173"/>
                  <a:pt x="141838" y="1148038"/>
                </a:cubicBezTo>
                <a:cubicBezTo>
                  <a:pt x="141838" y="1156903"/>
                  <a:pt x="141838" y="1165769"/>
                  <a:pt x="141838" y="1174634"/>
                </a:cubicBezTo>
                <a:cubicBezTo>
                  <a:pt x="141838" y="1174634"/>
                  <a:pt x="141838" y="1179066"/>
                  <a:pt x="141838" y="1179066"/>
                </a:cubicBezTo>
                <a:cubicBezTo>
                  <a:pt x="155135" y="1205662"/>
                  <a:pt x="164000" y="1227825"/>
                  <a:pt x="177297" y="1254420"/>
                </a:cubicBezTo>
                <a:cubicBezTo>
                  <a:pt x="177297" y="1249988"/>
                  <a:pt x="177297" y="1249988"/>
                  <a:pt x="181730" y="1249988"/>
                </a:cubicBezTo>
                <a:cubicBezTo>
                  <a:pt x="177297" y="1258853"/>
                  <a:pt x="177297" y="1263285"/>
                  <a:pt x="172865" y="1267718"/>
                </a:cubicBezTo>
                <a:cubicBezTo>
                  <a:pt x="186162" y="1276583"/>
                  <a:pt x="199459" y="1285448"/>
                  <a:pt x="203892" y="1294313"/>
                </a:cubicBezTo>
                <a:cubicBezTo>
                  <a:pt x="221621" y="1320909"/>
                  <a:pt x="226054" y="1351937"/>
                  <a:pt x="239351" y="1374100"/>
                </a:cubicBezTo>
                <a:cubicBezTo>
                  <a:pt x="252648" y="1396263"/>
                  <a:pt x="265946" y="1409560"/>
                  <a:pt x="279243" y="1427291"/>
                </a:cubicBezTo>
                <a:cubicBezTo>
                  <a:pt x="288108" y="1436156"/>
                  <a:pt x="296973" y="1440589"/>
                  <a:pt x="305838" y="1445021"/>
                </a:cubicBezTo>
                <a:cubicBezTo>
                  <a:pt x="305838" y="1445021"/>
                  <a:pt x="310270" y="1445021"/>
                  <a:pt x="310270" y="1445021"/>
                </a:cubicBezTo>
                <a:cubicBezTo>
                  <a:pt x="328000" y="1418426"/>
                  <a:pt x="336864" y="1418426"/>
                  <a:pt x="354594" y="1449454"/>
                </a:cubicBezTo>
                <a:cubicBezTo>
                  <a:pt x="363459" y="1462751"/>
                  <a:pt x="372324" y="1476049"/>
                  <a:pt x="381189" y="1493779"/>
                </a:cubicBezTo>
                <a:cubicBezTo>
                  <a:pt x="381189" y="1498212"/>
                  <a:pt x="381189" y="1502645"/>
                  <a:pt x="381189" y="1507077"/>
                </a:cubicBezTo>
                <a:cubicBezTo>
                  <a:pt x="376756" y="1507077"/>
                  <a:pt x="372324" y="1507077"/>
                  <a:pt x="367891" y="1507077"/>
                </a:cubicBezTo>
                <a:cubicBezTo>
                  <a:pt x="363459" y="1502645"/>
                  <a:pt x="359027" y="1502645"/>
                  <a:pt x="350162" y="1498212"/>
                </a:cubicBezTo>
                <a:cubicBezTo>
                  <a:pt x="350162" y="1502645"/>
                  <a:pt x="345729" y="1511510"/>
                  <a:pt x="350162" y="1511510"/>
                </a:cubicBezTo>
                <a:cubicBezTo>
                  <a:pt x="350162" y="1515942"/>
                  <a:pt x="359027" y="1515942"/>
                  <a:pt x="363459" y="1520375"/>
                </a:cubicBezTo>
                <a:cubicBezTo>
                  <a:pt x="376756" y="1529240"/>
                  <a:pt x="385621" y="1538105"/>
                  <a:pt x="398918" y="1551403"/>
                </a:cubicBezTo>
                <a:cubicBezTo>
                  <a:pt x="403351" y="1551403"/>
                  <a:pt x="412216" y="1555836"/>
                  <a:pt x="416648" y="1560268"/>
                </a:cubicBezTo>
                <a:cubicBezTo>
                  <a:pt x="416648" y="1551403"/>
                  <a:pt x="416648" y="1546970"/>
                  <a:pt x="416648" y="1542538"/>
                </a:cubicBezTo>
                <a:cubicBezTo>
                  <a:pt x="416648" y="1533673"/>
                  <a:pt x="416648" y="1524808"/>
                  <a:pt x="416648" y="1507077"/>
                </a:cubicBezTo>
                <a:cubicBezTo>
                  <a:pt x="465405" y="1546970"/>
                  <a:pt x="509729" y="1586864"/>
                  <a:pt x="554053" y="1622324"/>
                </a:cubicBezTo>
                <a:cubicBezTo>
                  <a:pt x="554053" y="1617892"/>
                  <a:pt x="558486" y="1613459"/>
                  <a:pt x="558486" y="1609027"/>
                </a:cubicBezTo>
                <a:cubicBezTo>
                  <a:pt x="580648" y="1622324"/>
                  <a:pt x="607242" y="1635622"/>
                  <a:pt x="624972" y="1648920"/>
                </a:cubicBezTo>
                <a:cubicBezTo>
                  <a:pt x="633837" y="1648920"/>
                  <a:pt x="633837" y="1657785"/>
                  <a:pt x="638269" y="1662217"/>
                </a:cubicBezTo>
                <a:cubicBezTo>
                  <a:pt x="629405" y="1662217"/>
                  <a:pt x="624972" y="1662217"/>
                  <a:pt x="620540" y="1662217"/>
                </a:cubicBezTo>
                <a:cubicBezTo>
                  <a:pt x="607242" y="1657785"/>
                  <a:pt x="598378" y="1648920"/>
                  <a:pt x="589513" y="1644487"/>
                </a:cubicBezTo>
                <a:cubicBezTo>
                  <a:pt x="576216" y="1640055"/>
                  <a:pt x="562918" y="1635622"/>
                  <a:pt x="545189" y="1631189"/>
                </a:cubicBezTo>
                <a:cubicBezTo>
                  <a:pt x="580648" y="1666650"/>
                  <a:pt x="629405" y="1679948"/>
                  <a:pt x="673729" y="1706543"/>
                </a:cubicBezTo>
                <a:cubicBezTo>
                  <a:pt x="673729" y="1697678"/>
                  <a:pt x="673729" y="1697678"/>
                  <a:pt x="678161" y="1688813"/>
                </a:cubicBezTo>
                <a:cubicBezTo>
                  <a:pt x="709188" y="1697678"/>
                  <a:pt x="735783" y="1702111"/>
                  <a:pt x="762377" y="1719841"/>
                </a:cubicBezTo>
                <a:cubicBezTo>
                  <a:pt x="793404" y="1737571"/>
                  <a:pt x="828864" y="1719841"/>
                  <a:pt x="859891" y="1728706"/>
                </a:cubicBezTo>
                <a:cubicBezTo>
                  <a:pt x="873188" y="1728706"/>
                  <a:pt x="886485" y="1728706"/>
                  <a:pt x="899783" y="1728706"/>
                </a:cubicBezTo>
                <a:cubicBezTo>
                  <a:pt x="908647" y="1728706"/>
                  <a:pt x="913080" y="1724274"/>
                  <a:pt x="921945" y="1719841"/>
                </a:cubicBezTo>
                <a:cubicBezTo>
                  <a:pt x="921945" y="1719841"/>
                  <a:pt x="921945" y="1715408"/>
                  <a:pt x="921945" y="1715408"/>
                </a:cubicBezTo>
                <a:cubicBezTo>
                  <a:pt x="904215" y="1715408"/>
                  <a:pt x="886485" y="1710976"/>
                  <a:pt x="868756" y="1710976"/>
                </a:cubicBezTo>
                <a:cubicBezTo>
                  <a:pt x="868756" y="1706543"/>
                  <a:pt x="864323" y="1697678"/>
                  <a:pt x="864323" y="1688813"/>
                </a:cubicBezTo>
                <a:cubicBezTo>
                  <a:pt x="882053" y="1688813"/>
                  <a:pt x="899783" y="1688813"/>
                  <a:pt x="917512" y="1693246"/>
                </a:cubicBezTo>
                <a:cubicBezTo>
                  <a:pt x="957404" y="1697678"/>
                  <a:pt x="992864" y="1684380"/>
                  <a:pt x="1028323" y="1679948"/>
                </a:cubicBezTo>
                <a:cubicBezTo>
                  <a:pt x="1059350" y="1675515"/>
                  <a:pt x="1085944" y="1671083"/>
                  <a:pt x="1112539" y="1666650"/>
                </a:cubicBezTo>
                <a:cubicBezTo>
                  <a:pt x="1125836" y="1662217"/>
                  <a:pt x="1134701" y="1662217"/>
                  <a:pt x="1143566" y="1662217"/>
                </a:cubicBezTo>
                <a:cubicBezTo>
                  <a:pt x="1147998" y="1662217"/>
                  <a:pt x="1152431" y="1662217"/>
                  <a:pt x="1156863" y="1662217"/>
                </a:cubicBezTo>
                <a:cubicBezTo>
                  <a:pt x="1174593" y="1640055"/>
                  <a:pt x="1201188" y="1640055"/>
                  <a:pt x="1227782" y="1640055"/>
                </a:cubicBezTo>
                <a:cubicBezTo>
                  <a:pt x="1232215" y="1640055"/>
                  <a:pt x="1245512" y="1631189"/>
                  <a:pt x="1245512" y="1631189"/>
                </a:cubicBezTo>
                <a:cubicBezTo>
                  <a:pt x="1236647" y="1600161"/>
                  <a:pt x="1267674" y="1595729"/>
                  <a:pt x="1276539" y="1595729"/>
                </a:cubicBezTo>
                <a:cubicBezTo>
                  <a:pt x="1303133" y="1595729"/>
                  <a:pt x="1311998" y="1577998"/>
                  <a:pt x="1329728" y="1569133"/>
                </a:cubicBezTo>
                <a:cubicBezTo>
                  <a:pt x="1338593" y="1560268"/>
                  <a:pt x="1347458" y="1551403"/>
                  <a:pt x="1356322" y="1546970"/>
                </a:cubicBezTo>
                <a:cubicBezTo>
                  <a:pt x="1387349" y="1533673"/>
                  <a:pt x="1409512" y="1507077"/>
                  <a:pt x="1436106" y="1484914"/>
                </a:cubicBezTo>
                <a:cubicBezTo>
                  <a:pt x="1453836" y="1467184"/>
                  <a:pt x="1471566" y="1453886"/>
                  <a:pt x="1484863" y="1431723"/>
                </a:cubicBezTo>
                <a:cubicBezTo>
                  <a:pt x="1502593" y="1409560"/>
                  <a:pt x="1511457" y="1387398"/>
                  <a:pt x="1524755" y="1360802"/>
                </a:cubicBezTo>
                <a:cubicBezTo>
                  <a:pt x="1529187" y="1356370"/>
                  <a:pt x="1533619" y="1351937"/>
                  <a:pt x="1538052" y="1347504"/>
                </a:cubicBezTo>
                <a:cubicBezTo>
                  <a:pt x="1560214" y="1325341"/>
                  <a:pt x="1573511" y="1303179"/>
                  <a:pt x="1582376" y="1276583"/>
                </a:cubicBezTo>
                <a:cubicBezTo>
                  <a:pt x="1586809" y="1254420"/>
                  <a:pt x="1600106" y="1236690"/>
                  <a:pt x="1608971" y="1214527"/>
                </a:cubicBezTo>
                <a:cubicBezTo>
                  <a:pt x="1622268" y="1174634"/>
                  <a:pt x="1639998" y="1134741"/>
                  <a:pt x="1657727" y="1099280"/>
                </a:cubicBezTo>
                <a:cubicBezTo>
                  <a:pt x="1662160" y="1090415"/>
                  <a:pt x="1671025" y="1081550"/>
                  <a:pt x="1675457" y="1072684"/>
                </a:cubicBezTo>
                <a:cubicBezTo>
                  <a:pt x="1679890" y="1068252"/>
                  <a:pt x="1688754" y="1059387"/>
                  <a:pt x="1693187" y="1050522"/>
                </a:cubicBezTo>
                <a:cubicBezTo>
                  <a:pt x="1702052" y="1032791"/>
                  <a:pt x="1710917" y="1010628"/>
                  <a:pt x="1719781" y="992898"/>
                </a:cubicBezTo>
                <a:cubicBezTo>
                  <a:pt x="1724214" y="984033"/>
                  <a:pt x="1724214" y="970735"/>
                  <a:pt x="1733079" y="961870"/>
                </a:cubicBezTo>
                <a:cubicBezTo>
                  <a:pt x="1741944" y="939707"/>
                  <a:pt x="1755241" y="921977"/>
                  <a:pt x="1764106" y="899814"/>
                </a:cubicBezTo>
                <a:cubicBezTo>
                  <a:pt x="1772970" y="904246"/>
                  <a:pt x="1781835" y="908679"/>
                  <a:pt x="1790700" y="913112"/>
                </a:cubicBezTo>
                <a:cubicBezTo>
                  <a:pt x="1786268" y="913112"/>
                  <a:pt x="1786268" y="917544"/>
                  <a:pt x="1781835" y="917544"/>
                </a:cubicBezTo>
                <a:cubicBezTo>
                  <a:pt x="1781835" y="930842"/>
                  <a:pt x="1786268" y="948572"/>
                  <a:pt x="1777403" y="961870"/>
                </a:cubicBezTo>
                <a:cubicBezTo>
                  <a:pt x="1768538" y="988465"/>
                  <a:pt x="1777403" y="1010628"/>
                  <a:pt x="1772970" y="1032791"/>
                </a:cubicBezTo>
                <a:cubicBezTo>
                  <a:pt x="1772970" y="1054954"/>
                  <a:pt x="1772970" y="1077117"/>
                  <a:pt x="1772970" y="1094847"/>
                </a:cubicBezTo>
                <a:cubicBezTo>
                  <a:pt x="1768538" y="1099280"/>
                  <a:pt x="1764106" y="1103712"/>
                  <a:pt x="1759673" y="1108145"/>
                </a:cubicBezTo>
                <a:cubicBezTo>
                  <a:pt x="1759673" y="1117010"/>
                  <a:pt x="1755241" y="1121443"/>
                  <a:pt x="1755241" y="1125875"/>
                </a:cubicBezTo>
                <a:cubicBezTo>
                  <a:pt x="1755241" y="1130308"/>
                  <a:pt x="1755241" y="1139173"/>
                  <a:pt x="1759673" y="1148038"/>
                </a:cubicBezTo>
                <a:cubicBezTo>
                  <a:pt x="1755241" y="1161336"/>
                  <a:pt x="1733079" y="1179066"/>
                  <a:pt x="1728646" y="1205662"/>
                </a:cubicBezTo>
                <a:cubicBezTo>
                  <a:pt x="1724214" y="1227825"/>
                  <a:pt x="1710917" y="1249988"/>
                  <a:pt x="1702052" y="1272150"/>
                </a:cubicBezTo>
                <a:cubicBezTo>
                  <a:pt x="1693187" y="1294313"/>
                  <a:pt x="1684322" y="1316476"/>
                  <a:pt x="1675457" y="1338639"/>
                </a:cubicBezTo>
                <a:cubicBezTo>
                  <a:pt x="1662160" y="1360802"/>
                  <a:pt x="1657727" y="1387398"/>
                  <a:pt x="1635565" y="1400695"/>
                </a:cubicBezTo>
                <a:cubicBezTo>
                  <a:pt x="1626700" y="1405128"/>
                  <a:pt x="1626700" y="1413993"/>
                  <a:pt x="1622268" y="1418426"/>
                </a:cubicBezTo>
                <a:cubicBezTo>
                  <a:pt x="1604538" y="1440589"/>
                  <a:pt x="1586809" y="1462751"/>
                  <a:pt x="1569079" y="1484914"/>
                </a:cubicBezTo>
                <a:cubicBezTo>
                  <a:pt x="1564646" y="1489347"/>
                  <a:pt x="1560214" y="1493779"/>
                  <a:pt x="1560214" y="1493779"/>
                </a:cubicBezTo>
                <a:cubicBezTo>
                  <a:pt x="1573511" y="1515942"/>
                  <a:pt x="1551349" y="1520375"/>
                  <a:pt x="1538052" y="1533673"/>
                </a:cubicBezTo>
                <a:cubicBezTo>
                  <a:pt x="1529187" y="1538105"/>
                  <a:pt x="1524755" y="1551403"/>
                  <a:pt x="1520322" y="1555836"/>
                </a:cubicBezTo>
                <a:cubicBezTo>
                  <a:pt x="1507025" y="1569133"/>
                  <a:pt x="1493728" y="1582431"/>
                  <a:pt x="1480430" y="1595729"/>
                </a:cubicBezTo>
                <a:cubicBezTo>
                  <a:pt x="1475998" y="1600161"/>
                  <a:pt x="1475998" y="1609027"/>
                  <a:pt x="1471566" y="1613459"/>
                </a:cubicBezTo>
                <a:cubicBezTo>
                  <a:pt x="1440539" y="1631189"/>
                  <a:pt x="1409512" y="1653352"/>
                  <a:pt x="1374052" y="1675515"/>
                </a:cubicBezTo>
                <a:cubicBezTo>
                  <a:pt x="1374052" y="1675515"/>
                  <a:pt x="1378485" y="1679948"/>
                  <a:pt x="1382917" y="1688813"/>
                </a:cubicBezTo>
                <a:cubicBezTo>
                  <a:pt x="1365187" y="1693246"/>
                  <a:pt x="1351890" y="1697678"/>
                  <a:pt x="1338593" y="1697678"/>
                </a:cubicBezTo>
                <a:cubicBezTo>
                  <a:pt x="1316431" y="1693246"/>
                  <a:pt x="1303133" y="1693246"/>
                  <a:pt x="1298701" y="1710976"/>
                </a:cubicBezTo>
                <a:cubicBezTo>
                  <a:pt x="1298701" y="1737571"/>
                  <a:pt x="1276539" y="1728706"/>
                  <a:pt x="1267674" y="1728706"/>
                </a:cubicBezTo>
                <a:cubicBezTo>
                  <a:pt x="1236647" y="1719841"/>
                  <a:pt x="1214485" y="1746436"/>
                  <a:pt x="1192323" y="1750869"/>
                </a:cubicBezTo>
                <a:cubicBezTo>
                  <a:pt x="1174593" y="1755302"/>
                  <a:pt x="1156863" y="1768599"/>
                  <a:pt x="1139134" y="1773032"/>
                </a:cubicBezTo>
                <a:cubicBezTo>
                  <a:pt x="1094809" y="1786330"/>
                  <a:pt x="1046053" y="1795195"/>
                  <a:pt x="997296" y="1808493"/>
                </a:cubicBezTo>
                <a:cubicBezTo>
                  <a:pt x="975134" y="1812925"/>
                  <a:pt x="957404" y="1808493"/>
                  <a:pt x="935242" y="1804060"/>
                </a:cubicBezTo>
                <a:cubicBezTo>
                  <a:pt x="917512" y="1795195"/>
                  <a:pt x="890918" y="1804060"/>
                  <a:pt x="868756" y="1799627"/>
                </a:cubicBezTo>
                <a:cubicBezTo>
                  <a:pt x="859891" y="1799627"/>
                  <a:pt x="851026" y="1799627"/>
                  <a:pt x="842161" y="1795195"/>
                </a:cubicBezTo>
                <a:cubicBezTo>
                  <a:pt x="824431" y="1795195"/>
                  <a:pt x="802269" y="1795195"/>
                  <a:pt x="780107" y="1795195"/>
                </a:cubicBezTo>
                <a:cubicBezTo>
                  <a:pt x="788972" y="1777465"/>
                  <a:pt x="797837" y="1764167"/>
                  <a:pt x="806702" y="1755302"/>
                </a:cubicBezTo>
                <a:cubicBezTo>
                  <a:pt x="784540" y="1750869"/>
                  <a:pt x="775675" y="1759734"/>
                  <a:pt x="775675" y="1773032"/>
                </a:cubicBezTo>
                <a:cubicBezTo>
                  <a:pt x="771242" y="1790762"/>
                  <a:pt x="762377" y="1795195"/>
                  <a:pt x="744648" y="1790762"/>
                </a:cubicBezTo>
                <a:cubicBezTo>
                  <a:pt x="722486" y="1781897"/>
                  <a:pt x="695891" y="1777465"/>
                  <a:pt x="673729" y="1773032"/>
                </a:cubicBezTo>
                <a:cubicBezTo>
                  <a:pt x="664864" y="1768599"/>
                  <a:pt x="660432" y="1764167"/>
                  <a:pt x="655999" y="1759734"/>
                </a:cubicBezTo>
                <a:cubicBezTo>
                  <a:pt x="642702" y="1755302"/>
                  <a:pt x="633837" y="1746436"/>
                  <a:pt x="624972" y="1737571"/>
                </a:cubicBezTo>
                <a:cubicBezTo>
                  <a:pt x="624972" y="1742004"/>
                  <a:pt x="620540" y="1742004"/>
                  <a:pt x="620540" y="1742004"/>
                </a:cubicBezTo>
                <a:cubicBezTo>
                  <a:pt x="624972" y="1746436"/>
                  <a:pt x="624972" y="1750869"/>
                  <a:pt x="629405" y="1755302"/>
                </a:cubicBezTo>
                <a:cubicBezTo>
                  <a:pt x="629405" y="1755302"/>
                  <a:pt x="629405" y="1755302"/>
                  <a:pt x="624972" y="1759734"/>
                </a:cubicBezTo>
                <a:cubicBezTo>
                  <a:pt x="624972" y="1755302"/>
                  <a:pt x="616107" y="1755302"/>
                  <a:pt x="616107" y="1750869"/>
                </a:cubicBezTo>
                <a:cubicBezTo>
                  <a:pt x="607242" y="1742004"/>
                  <a:pt x="602810" y="1737571"/>
                  <a:pt x="589513" y="1746436"/>
                </a:cubicBezTo>
                <a:cubicBezTo>
                  <a:pt x="589513" y="1746436"/>
                  <a:pt x="580648" y="1742004"/>
                  <a:pt x="576216" y="1737571"/>
                </a:cubicBezTo>
                <a:cubicBezTo>
                  <a:pt x="558486" y="1733139"/>
                  <a:pt x="536324" y="1728706"/>
                  <a:pt x="518594" y="1719841"/>
                </a:cubicBezTo>
                <a:cubicBezTo>
                  <a:pt x="487567" y="1702111"/>
                  <a:pt x="460972" y="1679948"/>
                  <a:pt x="429945" y="1657785"/>
                </a:cubicBezTo>
                <a:cubicBezTo>
                  <a:pt x="425513" y="1657785"/>
                  <a:pt x="416648" y="1657785"/>
                  <a:pt x="412216" y="1653352"/>
                </a:cubicBezTo>
                <a:cubicBezTo>
                  <a:pt x="376756" y="1631189"/>
                  <a:pt x="345729" y="1604594"/>
                  <a:pt x="314702" y="1582431"/>
                </a:cubicBezTo>
                <a:cubicBezTo>
                  <a:pt x="301405" y="1573566"/>
                  <a:pt x="288108" y="1564701"/>
                  <a:pt x="296973" y="1551403"/>
                </a:cubicBezTo>
                <a:cubicBezTo>
                  <a:pt x="288108" y="1542538"/>
                  <a:pt x="279243" y="1538105"/>
                  <a:pt x="270378" y="1529240"/>
                </a:cubicBezTo>
                <a:cubicBezTo>
                  <a:pt x="257081" y="1520375"/>
                  <a:pt x="243784" y="1511510"/>
                  <a:pt x="234919" y="1498212"/>
                </a:cubicBezTo>
                <a:cubicBezTo>
                  <a:pt x="221621" y="1480482"/>
                  <a:pt x="203892" y="1462751"/>
                  <a:pt x="195027" y="1445021"/>
                </a:cubicBezTo>
                <a:cubicBezTo>
                  <a:pt x="181730" y="1427291"/>
                  <a:pt x="168432" y="1405128"/>
                  <a:pt x="159567" y="1382965"/>
                </a:cubicBezTo>
                <a:cubicBezTo>
                  <a:pt x="155135" y="1378532"/>
                  <a:pt x="150703" y="1374100"/>
                  <a:pt x="150703" y="1369667"/>
                </a:cubicBezTo>
                <a:cubicBezTo>
                  <a:pt x="128540" y="1329774"/>
                  <a:pt x="106378" y="1294313"/>
                  <a:pt x="88649" y="1254420"/>
                </a:cubicBezTo>
                <a:cubicBezTo>
                  <a:pt x="70919" y="1210094"/>
                  <a:pt x="57622" y="1161336"/>
                  <a:pt x="44324" y="1117010"/>
                </a:cubicBezTo>
                <a:cubicBezTo>
                  <a:pt x="39892" y="1103712"/>
                  <a:pt x="31027" y="1090415"/>
                  <a:pt x="26595" y="1072684"/>
                </a:cubicBezTo>
                <a:cubicBezTo>
                  <a:pt x="22162" y="1077117"/>
                  <a:pt x="22162" y="1081550"/>
                  <a:pt x="17730" y="1085982"/>
                </a:cubicBezTo>
                <a:cubicBezTo>
                  <a:pt x="13297" y="1085982"/>
                  <a:pt x="13297" y="1085982"/>
                  <a:pt x="13297" y="1085982"/>
                </a:cubicBezTo>
                <a:cubicBezTo>
                  <a:pt x="13297" y="1077117"/>
                  <a:pt x="8865" y="1063819"/>
                  <a:pt x="13297" y="1059387"/>
                </a:cubicBezTo>
                <a:cubicBezTo>
                  <a:pt x="31027" y="1041656"/>
                  <a:pt x="26595" y="1028359"/>
                  <a:pt x="8865" y="1015061"/>
                </a:cubicBezTo>
                <a:cubicBezTo>
                  <a:pt x="8865" y="1015061"/>
                  <a:pt x="8865" y="1010628"/>
                  <a:pt x="4432" y="1006196"/>
                </a:cubicBezTo>
                <a:cubicBezTo>
                  <a:pt x="26595" y="1006196"/>
                  <a:pt x="31027" y="992898"/>
                  <a:pt x="13297" y="961870"/>
                </a:cubicBezTo>
                <a:lnTo>
                  <a:pt x="17730" y="961870"/>
                </a:lnTo>
                <a:cubicBezTo>
                  <a:pt x="17730" y="953005"/>
                  <a:pt x="22162" y="944140"/>
                  <a:pt x="22162" y="930842"/>
                </a:cubicBezTo>
                <a:cubicBezTo>
                  <a:pt x="22162" y="908679"/>
                  <a:pt x="17730" y="886516"/>
                  <a:pt x="22162" y="864353"/>
                </a:cubicBezTo>
                <a:cubicBezTo>
                  <a:pt x="31027" y="802297"/>
                  <a:pt x="26595" y="740241"/>
                  <a:pt x="53189" y="682617"/>
                </a:cubicBezTo>
                <a:cubicBezTo>
                  <a:pt x="66487" y="651589"/>
                  <a:pt x="75351" y="620561"/>
                  <a:pt x="88649" y="589533"/>
                </a:cubicBezTo>
                <a:cubicBezTo>
                  <a:pt x="101946" y="540775"/>
                  <a:pt x="119676" y="496449"/>
                  <a:pt x="150703" y="456556"/>
                </a:cubicBezTo>
                <a:cubicBezTo>
                  <a:pt x="159567" y="447691"/>
                  <a:pt x="164000" y="434393"/>
                  <a:pt x="168432" y="421095"/>
                </a:cubicBezTo>
                <a:cubicBezTo>
                  <a:pt x="168432" y="416663"/>
                  <a:pt x="168432" y="407797"/>
                  <a:pt x="172865" y="398932"/>
                </a:cubicBezTo>
                <a:cubicBezTo>
                  <a:pt x="181730" y="385634"/>
                  <a:pt x="190594" y="376769"/>
                  <a:pt x="199459" y="363472"/>
                </a:cubicBezTo>
                <a:cubicBezTo>
                  <a:pt x="195027" y="363472"/>
                  <a:pt x="190594" y="363472"/>
                  <a:pt x="181730" y="363472"/>
                </a:cubicBezTo>
                <a:cubicBezTo>
                  <a:pt x="199459" y="345741"/>
                  <a:pt x="212757" y="328011"/>
                  <a:pt x="226054" y="314713"/>
                </a:cubicBezTo>
                <a:cubicBezTo>
                  <a:pt x="230486" y="314713"/>
                  <a:pt x="230486" y="314713"/>
                  <a:pt x="230486" y="319146"/>
                </a:cubicBezTo>
                <a:cubicBezTo>
                  <a:pt x="226054" y="323578"/>
                  <a:pt x="221621" y="332444"/>
                  <a:pt x="217189" y="336876"/>
                </a:cubicBezTo>
                <a:cubicBezTo>
                  <a:pt x="221621" y="336876"/>
                  <a:pt x="221621" y="341309"/>
                  <a:pt x="226054" y="341309"/>
                </a:cubicBezTo>
                <a:cubicBezTo>
                  <a:pt x="234919" y="332444"/>
                  <a:pt x="239351" y="319146"/>
                  <a:pt x="248216" y="310281"/>
                </a:cubicBezTo>
                <a:cubicBezTo>
                  <a:pt x="248216" y="310281"/>
                  <a:pt x="252648" y="314713"/>
                  <a:pt x="252648" y="314713"/>
                </a:cubicBezTo>
                <a:cubicBezTo>
                  <a:pt x="288108" y="301415"/>
                  <a:pt x="301405" y="265955"/>
                  <a:pt x="319135" y="234927"/>
                </a:cubicBezTo>
                <a:cubicBezTo>
                  <a:pt x="310270" y="234927"/>
                  <a:pt x="305838" y="234927"/>
                  <a:pt x="296973" y="234927"/>
                </a:cubicBezTo>
                <a:cubicBezTo>
                  <a:pt x="305838" y="230494"/>
                  <a:pt x="314702" y="221629"/>
                  <a:pt x="319135" y="221629"/>
                </a:cubicBezTo>
                <a:cubicBezTo>
                  <a:pt x="363459" y="217196"/>
                  <a:pt x="381189" y="177303"/>
                  <a:pt x="412216" y="155140"/>
                </a:cubicBezTo>
                <a:cubicBezTo>
                  <a:pt x="434378" y="141843"/>
                  <a:pt x="452108" y="128545"/>
                  <a:pt x="478702" y="124112"/>
                </a:cubicBezTo>
                <a:cubicBezTo>
                  <a:pt x="505297" y="119680"/>
                  <a:pt x="527459" y="110815"/>
                  <a:pt x="549621" y="97517"/>
                </a:cubicBezTo>
                <a:cubicBezTo>
                  <a:pt x="562918" y="84219"/>
                  <a:pt x="580648" y="75354"/>
                  <a:pt x="598378" y="66489"/>
                </a:cubicBezTo>
                <a:cubicBezTo>
                  <a:pt x="620540" y="62056"/>
                  <a:pt x="638269" y="39893"/>
                  <a:pt x="664864" y="48758"/>
                </a:cubicBezTo>
                <a:cubicBezTo>
                  <a:pt x="669296" y="48758"/>
                  <a:pt x="673729" y="44326"/>
                  <a:pt x="678161" y="44326"/>
                </a:cubicBezTo>
                <a:cubicBezTo>
                  <a:pt x="695891" y="39893"/>
                  <a:pt x="713621" y="35461"/>
                  <a:pt x="731350" y="26596"/>
                </a:cubicBezTo>
                <a:cubicBezTo>
                  <a:pt x="735783" y="26596"/>
                  <a:pt x="744648" y="22163"/>
                  <a:pt x="753513" y="22163"/>
                </a:cubicBezTo>
                <a:cubicBezTo>
                  <a:pt x="775675" y="17730"/>
                  <a:pt x="802269" y="8865"/>
                  <a:pt x="828864" y="13298"/>
                </a:cubicBezTo>
                <a:cubicBezTo>
                  <a:pt x="864323" y="17730"/>
                  <a:pt x="899783" y="8865"/>
                  <a:pt x="9352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0" name="图片占位符 26"/>
          <p:cNvSpPr>
            <a:spLocks noGrp="1"/>
          </p:cNvSpPr>
          <p:nvPr>
            <p:ph type="pic" sz="quarter" idx="15"/>
          </p:nvPr>
        </p:nvSpPr>
        <p:spPr>
          <a:xfrm>
            <a:off x="7917542" y="1655481"/>
            <a:ext cx="2726871" cy="2756760"/>
          </a:xfrm>
          <a:custGeom>
            <a:avLst/>
            <a:gdLst>
              <a:gd name="connsiteX0" fmla="*/ 4432 w 1790700"/>
              <a:gd name="connsiteY0" fmla="*/ 886516 h 1810328"/>
              <a:gd name="connsiteX1" fmla="*/ 8865 w 1790700"/>
              <a:gd name="connsiteY1" fmla="*/ 886516 h 1810328"/>
              <a:gd name="connsiteX2" fmla="*/ 8865 w 1790700"/>
              <a:gd name="connsiteY2" fmla="*/ 961870 h 1810328"/>
              <a:gd name="connsiteX3" fmla="*/ 13297 w 1790700"/>
              <a:gd name="connsiteY3" fmla="*/ 961870 h 1810328"/>
              <a:gd name="connsiteX4" fmla="*/ 4432 w 1790700"/>
              <a:gd name="connsiteY4" fmla="*/ 1006196 h 1810328"/>
              <a:gd name="connsiteX5" fmla="*/ 0 w 1790700"/>
              <a:gd name="connsiteY5" fmla="*/ 1001763 h 1810328"/>
              <a:gd name="connsiteX6" fmla="*/ 0 w 1790700"/>
              <a:gd name="connsiteY6" fmla="*/ 930842 h 1810328"/>
              <a:gd name="connsiteX7" fmla="*/ 4432 w 1790700"/>
              <a:gd name="connsiteY7" fmla="*/ 886516 h 1810328"/>
              <a:gd name="connsiteX8" fmla="*/ 935242 w 1790700"/>
              <a:gd name="connsiteY8" fmla="*/ 0 h 1810328"/>
              <a:gd name="connsiteX9" fmla="*/ 961837 w 1790700"/>
              <a:gd name="connsiteY9" fmla="*/ 0 h 1810328"/>
              <a:gd name="connsiteX10" fmla="*/ 992864 w 1790700"/>
              <a:gd name="connsiteY10" fmla="*/ 8865 h 1810328"/>
              <a:gd name="connsiteX11" fmla="*/ 1068215 w 1790700"/>
              <a:gd name="connsiteY11" fmla="*/ 26596 h 1810328"/>
              <a:gd name="connsiteX12" fmla="*/ 1134701 w 1790700"/>
              <a:gd name="connsiteY12" fmla="*/ 31028 h 1810328"/>
              <a:gd name="connsiteX13" fmla="*/ 1245512 w 1790700"/>
              <a:gd name="connsiteY13" fmla="*/ 70921 h 1810328"/>
              <a:gd name="connsiteX14" fmla="*/ 1294269 w 1790700"/>
              <a:gd name="connsiteY14" fmla="*/ 88652 h 1810328"/>
              <a:gd name="connsiteX15" fmla="*/ 1320863 w 1790700"/>
              <a:gd name="connsiteY15" fmla="*/ 101949 h 1810328"/>
              <a:gd name="connsiteX16" fmla="*/ 1475998 w 1790700"/>
              <a:gd name="connsiteY16" fmla="*/ 217196 h 1810328"/>
              <a:gd name="connsiteX17" fmla="*/ 1484863 w 1790700"/>
              <a:gd name="connsiteY17" fmla="*/ 221629 h 1810328"/>
              <a:gd name="connsiteX18" fmla="*/ 1515890 w 1790700"/>
              <a:gd name="connsiteY18" fmla="*/ 252657 h 1810328"/>
              <a:gd name="connsiteX19" fmla="*/ 1529187 w 1790700"/>
              <a:gd name="connsiteY19" fmla="*/ 265955 h 1810328"/>
              <a:gd name="connsiteX20" fmla="*/ 1631133 w 1790700"/>
              <a:gd name="connsiteY20" fmla="*/ 390067 h 1810328"/>
              <a:gd name="connsiteX21" fmla="*/ 1688754 w 1790700"/>
              <a:gd name="connsiteY21" fmla="*/ 492016 h 1810328"/>
              <a:gd name="connsiteX22" fmla="*/ 1715349 w 1790700"/>
              <a:gd name="connsiteY22" fmla="*/ 562938 h 1810328"/>
              <a:gd name="connsiteX23" fmla="*/ 1750808 w 1790700"/>
              <a:gd name="connsiteY23" fmla="*/ 735808 h 1810328"/>
              <a:gd name="connsiteX24" fmla="*/ 1746376 w 1790700"/>
              <a:gd name="connsiteY24" fmla="*/ 780134 h 1810328"/>
              <a:gd name="connsiteX25" fmla="*/ 1746376 w 1790700"/>
              <a:gd name="connsiteY25" fmla="*/ 886516 h 1810328"/>
              <a:gd name="connsiteX26" fmla="*/ 1746376 w 1790700"/>
              <a:gd name="connsiteY26" fmla="*/ 895381 h 1810328"/>
              <a:gd name="connsiteX27" fmla="*/ 1715349 w 1790700"/>
              <a:gd name="connsiteY27" fmla="*/ 895381 h 1810328"/>
              <a:gd name="connsiteX28" fmla="*/ 1679890 w 1790700"/>
              <a:gd name="connsiteY28" fmla="*/ 877651 h 1810328"/>
              <a:gd name="connsiteX29" fmla="*/ 1635565 w 1790700"/>
              <a:gd name="connsiteY29" fmla="*/ 811162 h 1810328"/>
              <a:gd name="connsiteX30" fmla="*/ 1622268 w 1790700"/>
              <a:gd name="connsiteY30" fmla="*/ 775701 h 1810328"/>
              <a:gd name="connsiteX31" fmla="*/ 1582376 w 1790700"/>
              <a:gd name="connsiteY31" fmla="*/ 695915 h 1810328"/>
              <a:gd name="connsiteX32" fmla="*/ 1555782 w 1790700"/>
              <a:gd name="connsiteY32" fmla="*/ 664887 h 1810328"/>
              <a:gd name="connsiteX33" fmla="*/ 1507025 w 1790700"/>
              <a:gd name="connsiteY33" fmla="*/ 593966 h 1810328"/>
              <a:gd name="connsiteX34" fmla="*/ 1467133 w 1790700"/>
              <a:gd name="connsiteY34" fmla="*/ 549640 h 1810328"/>
              <a:gd name="connsiteX35" fmla="*/ 1453836 w 1790700"/>
              <a:gd name="connsiteY35" fmla="*/ 531910 h 1810328"/>
              <a:gd name="connsiteX36" fmla="*/ 1422809 w 1790700"/>
              <a:gd name="connsiteY36" fmla="*/ 496449 h 1810328"/>
              <a:gd name="connsiteX37" fmla="*/ 1418376 w 1790700"/>
              <a:gd name="connsiteY37" fmla="*/ 509747 h 1810328"/>
              <a:gd name="connsiteX38" fmla="*/ 1329728 w 1790700"/>
              <a:gd name="connsiteY38" fmla="*/ 443258 h 1810328"/>
              <a:gd name="connsiteX39" fmla="*/ 1227782 w 1790700"/>
              <a:gd name="connsiteY39" fmla="*/ 390067 h 1810328"/>
              <a:gd name="connsiteX40" fmla="*/ 1179025 w 1790700"/>
              <a:gd name="connsiteY40" fmla="*/ 359039 h 1810328"/>
              <a:gd name="connsiteX41" fmla="*/ 1147998 w 1790700"/>
              <a:gd name="connsiteY41" fmla="*/ 350174 h 1810328"/>
              <a:gd name="connsiteX42" fmla="*/ 1090377 w 1790700"/>
              <a:gd name="connsiteY42" fmla="*/ 376769 h 1810328"/>
              <a:gd name="connsiteX43" fmla="*/ 1085944 w 1790700"/>
              <a:gd name="connsiteY43" fmla="*/ 336876 h 1810328"/>
              <a:gd name="connsiteX44" fmla="*/ 1059350 w 1790700"/>
              <a:gd name="connsiteY44" fmla="*/ 354606 h 1810328"/>
              <a:gd name="connsiteX45" fmla="*/ 1050485 w 1790700"/>
              <a:gd name="connsiteY45" fmla="*/ 341309 h 1810328"/>
              <a:gd name="connsiteX46" fmla="*/ 1037188 w 1790700"/>
              <a:gd name="connsiteY46" fmla="*/ 350174 h 1810328"/>
              <a:gd name="connsiteX47" fmla="*/ 1037188 w 1790700"/>
              <a:gd name="connsiteY47" fmla="*/ 345741 h 1810328"/>
              <a:gd name="connsiteX48" fmla="*/ 997296 w 1790700"/>
              <a:gd name="connsiteY48" fmla="*/ 332444 h 1810328"/>
              <a:gd name="connsiteX49" fmla="*/ 1010593 w 1790700"/>
              <a:gd name="connsiteY49" fmla="*/ 354606 h 1810328"/>
              <a:gd name="connsiteX50" fmla="*/ 1001728 w 1790700"/>
              <a:gd name="connsiteY50" fmla="*/ 359039 h 1810328"/>
              <a:gd name="connsiteX51" fmla="*/ 979566 w 1790700"/>
              <a:gd name="connsiteY51" fmla="*/ 328011 h 1810328"/>
              <a:gd name="connsiteX52" fmla="*/ 966269 w 1790700"/>
              <a:gd name="connsiteY52" fmla="*/ 350174 h 1810328"/>
              <a:gd name="connsiteX53" fmla="*/ 961837 w 1790700"/>
              <a:gd name="connsiteY53" fmla="*/ 345741 h 1810328"/>
              <a:gd name="connsiteX54" fmla="*/ 966269 w 1790700"/>
              <a:gd name="connsiteY54" fmla="*/ 323578 h 1810328"/>
              <a:gd name="connsiteX55" fmla="*/ 895350 w 1790700"/>
              <a:gd name="connsiteY55" fmla="*/ 314713 h 1810328"/>
              <a:gd name="connsiteX56" fmla="*/ 851026 w 1790700"/>
              <a:gd name="connsiteY56" fmla="*/ 301415 h 1810328"/>
              <a:gd name="connsiteX57" fmla="*/ 864323 w 1790700"/>
              <a:gd name="connsiteY57" fmla="*/ 314713 h 1810328"/>
              <a:gd name="connsiteX58" fmla="*/ 837729 w 1790700"/>
              <a:gd name="connsiteY58" fmla="*/ 310281 h 1810328"/>
              <a:gd name="connsiteX59" fmla="*/ 744648 w 1790700"/>
              <a:gd name="connsiteY59" fmla="*/ 341309 h 1810328"/>
              <a:gd name="connsiteX60" fmla="*/ 695891 w 1790700"/>
              <a:gd name="connsiteY60" fmla="*/ 359039 h 1810328"/>
              <a:gd name="connsiteX61" fmla="*/ 651567 w 1790700"/>
              <a:gd name="connsiteY61" fmla="*/ 376769 h 1810328"/>
              <a:gd name="connsiteX62" fmla="*/ 602810 w 1790700"/>
              <a:gd name="connsiteY62" fmla="*/ 403365 h 1810328"/>
              <a:gd name="connsiteX63" fmla="*/ 540756 w 1790700"/>
              <a:gd name="connsiteY63" fmla="*/ 452123 h 1810328"/>
              <a:gd name="connsiteX64" fmla="*/ 523026 w 1790700"/>
              <a:gd name="connsiteY64" fmla="*/ 456556 h 1810328"/>
              <a:gd name="connsiteX65" fmla="*/ 523026 w 1790700"/>
              <a:gd name="connsiteY65" fmla="*/ 487584 h 1810328"/>
              <a:gd name="connsiteX66" fmla="*/ 518594 w 1790700"/>
              <a:gd name="connsiteY66" fmla="*/ 483151 h 1810328"/>
              <a:gd name="connsiteX67" fmla="*/ 518594 w 1790700"/>
              <a:gd name="connsiteY67" fmla="*/ 469854 h 1810328"/>
              <a:gd name="connsiteX68" fmla="*/ 491999 w 1790700"/>
              <a:gd name="connsiteY68" fmla="*/ 478719 h 1810328"/>
              <a:gd name="connsiteX69" fmla="*/ 474270 w 1790700"/>
              <a:gd name="connsiteY69" fmla="*/ 500882 h 1810328"/>
              <a:gd name="connsiteX70" fmla="*/ 460972 w 1790700"/>
              <a:gd name="connsiteY70" fmla="*/ 531910 h 1810328"/>
              <a:gd name="connsiteX71" fmla="*/ 412216 w 1790700"/>
              <a:gd name="connsiteY71" fmla="*/ 602831 h 1810328"/>
              <a:gd name="connsiteX72" fmla="*/ 390054 w 1790700"/>
              <a:gd name="connsiteY72" fmla="*/ 620561 h 1810328"/>
              <a:gd name="connsiteX73" fmla="*/ 372324 w 1790700"/>
              <a:gd name="connsiteY73" fmla="*/ 647157 h 1810328"/>
              <a:gd name="connsiteX74" fmla="*/ 345729 w 1790700"/>
              <a:gd name="connsiteY74" fmla="*/ 691482 h 1810328"/>
              <a:gd name="connsiteX75" fmla="*/ 363459 w 1790700"/>
              <a:gd name="connsiteY75" fmla="*/ 678185 h 1810328"/>
              <a:gd name="connsiteX76" fmla="*/ 376756 w 1790700"/>
              <a:gd name="connsiteY76" fmla="*/ 664887 h 1810328"/>
              <a:gd name="connsiteX77" fmla="*/ 394486 w 1790700"/>
              <a:gd name="connsiteY77" fmla="*/ 656022 h 1810328"/>
              <a:gd name="connsiteX78" fmla="*/ 394486 w 1790700"/>
              <a:gd name="connsiteY78" fmla="*/ 678185 h 1810328"/>
              <a:gd name="connsiteX79" fmla="*/ 381189 w 1790700"/>
              <a:gd name="connsiteY79" fmla="*/ 740241 h 1810328"/>
              <a:gd name="connsiteX80" fmla="*/ 376756 w 1790700"/>
              <a:gd name="connsiteY80" fmla="*/ 753539 h 1810328"/>
              <a:gd name="connsiteX81" fmla="*/ 372324 w 1790700"/>
              <a:gd name="connsiteY81" fmla="*/ 771269 h 1810328"/>
              <a:gd name="connsiteX82" fmla="*/ 376756 w 1790700"/>
              <a:gd name="connsiteY82" fmla="*/ 851055 h 1810328"/>
              <a:gd name="connsiteX83" fmla="*/ 350162 w 1790700"/>
              <a:gd name="connsiteY83" fmla="*/ 908679 h 1810328"/>
              <a:gd name="connsiteX84" fmla="*/ 367891 w 1790700"/>
              <a:gd name="connsiteY84" fmla="*/ 921977 h 1810328"/>
              <a:gd name="connsiteX85" fmla="*/ 385621 w 1790700"/>
              <a:gd name="connsiteY85" fmla="*/ 935274 h 1810328"/>
              <a:gd name="connsiteX86" fmla="*/ 367891 w 1790700"/>
              <a:gd name="connsiteY86" fmla="*/ 953005 h 1810328"/>
              <a:gd name="connsiteX87" fmla="*/ 363459 w 1790700"/>
              <a:gd name="connsiteY87" fmla="*/ 953005 h 1810328"/>
              <a:gd name="connsiteX88" fmla="*/ 367891 w 1790700"/>
              <a:gd name="connsiteY88" fmla="*/ 1015061 h 1810328"/>
              <a:gd name="connsiteX89" fmla="*/ 381189 w 1790700"/>
              <a:gd name="connsiteY89" fmla="*/ 1006196 h 1810328"/>
              <a:gd name="connsiteX90" fmla="*/ 398918 w 1790700"/>
              <a:gd name="connsiteY90" fmla="*/ 1015061 h 1810328"/>
              <a:gd name="connsiteX91" fmla="*/ 407783 w 1790700"/>
              <a:gd name="connsiteY91" fmla="*/ 1072684 h 1810328"/>
              <a:gd name="connsiteX92" fmla="*/ 412216 w 1790700"/>
              <a:gd name="connsiteY92" fmla="*/ 1130308 h 1810328"/>
              <a:gd name="connsiteX93" fmla="*/ 425513 w 1790700"/>
              <a:gd name="connsiteY93" fmla="*/ 1161336 h 1810328"/>
              <a:gd name="connsiteX94" fmla="*/ 434378 w 1790700"/>
              <a:gd name="connsiteY94" fmla="*/ 1192364 h 1810328"/>
              <a:gd name="connsiteX95" fmla="*/ 438810 w 1790700"/>
              <a:gd name="connsiteY95" fmla="*/ 1192364 h 1810328"/>
              <a:gd name="connsiteX96" fmla="*/ 496432 w 1790700"/>
              <a:gd name="connsiteY96" fmla="*/ 1272150 h 1810328"/>
              <a:gd name="connsiteX97" fmla="*/ 567351 w 1790700"/>
              <a:gd name="connsiteY97" fmla="*/ 1338639 h 1810328"/>
              <a:gd name="connsiteX98" fmla="*/ 602810 w 1790700"/>
              <a:gd name="connsiteY98" fmla="*/ 1369667 h 1810328"/>
              <a:gd name="connsiteX99" fmla="*/ 669296 w 1790700"/>
              <a:gd name="connsiteY99" fmla="*/ 1418426 h 1810328"/>
              <a:gd name="connsiteX100" fmla="*/ 700323 w 1790700"/>
              <a:gd name="connsiteY100" fmla="*/ 1458319 h 1810328"/>
              <a:gd name="connsiteX101" fmla="*/ 673729 w 1790700"/>
              <a:gd name="connsiteY101" fmla="*/ 1449454 h 1810328"/>
              <a:gd name="connsiteX102" fmla="*/ 638269 w 1790700"/>
              <a:gd name="connsiteY102" fmla="*/ 1427291 h 1810328"/>
              <a:gd name="connsiteX103" fmla="*/ 602810 w 1790700"/>
              <a:gd name="connsiteY103" fmla="*/ 1418426 h 1810328"/>
              <a:gd name="connsiteX104" fmla="*/ 602810 w 1790700"/>
              <a:gd name="connsiteY104" fmla="*/ 1413993 h 1810328"/>
              <a:gd name="connsiteX105" fmla="*/ 540756 w 1790700"/>
              <a:gd name="connsiteY105" fmla="*/ 1360802 h 1810328"/>
              <a:gd name="connsiteX106" fmla="*/ 491999 w 1790700"/>
              <a:gd name="connsiteY106" fmla="*/ 1312044 h 1810328"/>
              <a:gd name="connsiteX107" fmla="*/ 456540 w 1790700"/>
              <a:gd name="connsiteY107" fmla="*/ 1281016 h 1810328"/>
              <a:gd name="connsiteX108" fmla="*/ 421081 w 1790700"/>
              <a:gd name="connsiteY108" fmla="*/ 1236690 h 1810328"/>
              <a:gd name="connsiteX109" fmla="*/ 412216 w 1790700"/>
              <a:gd name="connsiteY109" fmla="*/ 1223392 h 1810328"/>
              <a:gd name="connsiteX110" fmla="*/ 412216 w 1790700"/>
              <a:gd name="connsiteY110" fmla="*/ 1232257 h 1810328"/>
              <a:gd name="connsiteX111" fmla="*/ 456540 w 1790700"/>
              <a:gd name="connsiteY111" fmla="*/ 1316476 h 1810328"/>
              <a:gd name="connsiteX112" fmla="*/ 496432 w 1790700"/>
              <a:gd name="connsiteY112" fmla="*/ 1356370 h 1810328"/>
              <a:gd name="connsiteX113" fmla="*/ 593945 w 1790700"/>
              <a:gd name="connsiteY113" fmla="*/ 1445021 h 1810328"/>
              <a:gd name="connsiteX114" fmla="*/ 607242 w 1790700"/>
              <a:gd name="connsiteY114" fmla="*/ 1453886 h 1810328"/>
              <a:gd name="connsiteX115" fmla="*/ 602810 w 1790700"/>
              <a:gd name="connsiteY115" fmla="*/ 1458319 h 1810328"/>
              <a:gd name="connsiteX116" fmla="*/ 549621 w 1790700"/>
              <a:gd name="connsiteY116" fmla="*/ 1427291 h 1810328"/>
              <a:gd name="connsiteX117" fmla="*/ 505297 w 1790700"/>
              <a:gd name="connsiteY117" fmla="*/ 1378532 h 1810328"/>
              <a:gd name="connsiteX118" fmla="*/ 452108 w 1790700"/>
              <a:gd name="connsiteY118" fmla="*/ 1334207 h 1810328"/>
              <a:gd name="connsiteX119" fmla="*/ 416648 w 1790700"/>
              <a:gd name="connsiteY119" fmla="*/ 1285448 h 1810328"/>
              <a:gd name="connsiteX120" fmla="*/ 398918 w 1790700"/>
              <a:gd name="connsiteY120" fmla="*/ 1254420 h 1810328"/>
              <a:gd name="connsiteX121" fmla="*/ 403351 w 1790700"/>
              <a:gd name="connsiteY121" fmla="*/ 1285448 h 1810328"/>
              <a:gd name="connsiteX122" fmla="*/ 421081 w 1790700"/>
              <a:gd name="connsiteY122" fmla="*/ 1307611 h 1810328"/>
              <a:gd name="connsiteX123" fmla="*/ 478702 w 1790700"/>
              <a:gd name="connsiteY123" fmla="*/ 1382965 h 1810328"/>
              <a:gd name="connsiteX124" fmla="*/ 576216 w 1790700"/>
              <a:gd name="connsiteY124" fmla="*/ 1449454 h 1810328"/>
              <a:gd name="connsiteX125" fmla="*/ 633837 w 1790700"/>
              <a:gd name="connsiteY125" fmla="*/ 1484914 h 1810328"/>
              <a:gd name="connsiteX126" fmla="*/ 749080 w 1790700"/>
              <a:gd name="connsiteY126" fmla="*/ 1529240 h 1810328"/>
              <a:gd name="connsiteX127" fmla="*/ 757945 w 1790700"/>
              <a:gd name="connsiteY127" fmla="*/ 1533673 h 1810328"/>
              <a:gd name="connsiteX128" fmla="*/ 819999 w 1790700"/>
              <a:gd name="connsiteY128" fmla="*/ 1555836 h 1810328"/>
              <a:gd name="connsiteX129" fmla="*/ 855458 w 1790700"/>
              <a:gd name="connsiteY129" fmla="*/ 1564701 h 1810328"/>
              <a:gd name="connsiteX130" fmla="*/ 873188 w 1790700"/>
              <a:gd name="connsiteY130" fmla="*/ 1569133 h 1810328"/>
              <a:gd name="connsiteX131" fmla="*/ 877620 w 1790700"/>
              <a:gd name="connsiteY131" fmla="*/ 1564701 h 1810328"/>
              <a:gd name="connsiteX132" fmla="*/ 842161 w 1790700"/>
              <a:gd name="connsiteY132" fmla="*/ 1538105 h 1810328"/>
              <a:gd name="connsiteX133" fmla="*/ 864323 w 1790700"/>
              <a:gd name="connsiteY133" fmla="*/ 1533673 h 1810328"/>
              <a:gd name="connsiteX134" fmla="*/ 983999 w 1790700"/>
              <a:gd name="connsiteY134" fmla="*/ 1542538 h 1810328"/>
              <a:gd name="connsiteX135" fmla="*/ 1068215 w 1790700"/>
              <a:gd name="connsiteY135" fmla="*/ 1546970 h 1810328"/>
              <a:gd name="connsiteX136" fmla="*/ 1050485 w 1790700"/>
              <a:gd name="connsiteY136" fmla="*/ 1555836 h 1810328"/>
              <a:gd name="connsiteX137" fmla="*/ 1054918 w 1790700"/>
              <a:gd name="connsiteY137" fmla="*/ 1560268 h 1810328"/>
              <a:gd name="connsiteX138" fmla="*/ 1116971 w 1790700"/>
              <a:gd name="connsiteY138" fmla="*/ 1546970 h 1810328"/>
              <a:gd name="connsiteX139" fmla="*/ 1116971 w 1790700"/>
              <a:gd name="connsiteY139" fmla="*/ 1542538 h 1810328"/>
              <a:gd name="connsiteX140" fmla="*/ 1099242 w 1790700"/>
              <a:gd name="connsiteY140" fmla="*/ 1529240 h 1810328"/>
              <a:gd name="connsiteX141" fmla="*/ 1130269 w 1790700"/>
              <a:gd name="connsiteY141" fmla="*/ 1524808 h 1810328"/>
              <a:gd name="connsiteX142" fmla="*/ 1152431 w 1790700"/>
              <a:gd name="connsiteY142" fmla="*/ 1533673 h 1810328"/>
              <a:gd name="connsiteX143" fmla="*/ 1152431 w 1790700"/>
              <a:gd name="connsiteY143" fmla="*/ 1507077 h 1810328"/>
              <a:gd name="connsiteX144" fmla="*/ 1258809 w 1790700"/>
              <a:gd name="connsiteY144" fmla="*/ 1453886 h 1810328"/>
              <a:gd name="connsiteX145" fmla="*/ 1276539 w 1790700"/>
              <a:gd name="connsiteY145" fmla="*/ 1436156 h 1810328"/>
              <a:gd name="connsiteX146" fmla="*/ 1320863 w 1790700"/>
              <a:gd name="connsiteY146" fmla="*/ 1405128 h 1810328"/>
              <a:gd name="connsiteX147" fmla="*/ 1374052 w 1790700"/>
              <a:gd name="connsiteY147" fmla="*/ 1351937 h 1810328"/>
              <a:gd name="connsiteX148" fmla="*/ 1418376 w 1790700"/>
              <a:gd name="connsiteY148" fmla="*/ 1329774 h 1810328"/>
              <a:gd name="connsiteX149" fmla="*/ 1449403 w 1790700"/>
              <a:gd name="connsiteY149" fmla="*/ 1307611 h 1810328"/>
              <a:gd name="connsiteX150" fmla="*/ 1462701 w 1790700"/>
              <a:gd name="connsiteY150" fmla="*/ 1298746 h 1810328"/>
              <a:gd name="connsiteX151" fmla="*/ 1467133 w 1790700"/>
              <a:gd name="connsiteY151" fmla="*/ 1276583 h 1810328"/>
              <a:gd name="connsiteX152" fmla="*/ 1471566 w 1790700"/>
              <a:gd name="connsiteY152" fmla="*/ 1281016 h 1810328"/>
              <a:gd name="connsiteX153" fmla="*/ 1475998 w 1790700"/>
              <a:gd name="connsiteY153" fmla="*/ 1316476 h 1810328"/>
              <a:gd name="connsiteX154" fmla="*/ 1467133 w 1790700"/>
              <a:gd name="connsiteY154" fmla="*/ 1338639 h 1810328"/>
              <a:gd name="connsiteX155" fmla="*/ 1391782 w 1790700"/>
              <a:gd name="connsiteY155" fmla="*/ 1418426 h 1810328"/>
              <a:gd name="connsiteX156" fmla="*/ 1356322 w 1790700"/>
              <a:gd name="connsiteY156" fmla="*/ 1453886 h 1810328"/>
              <a:gd name="connsiteX157" fmla="*/ 1294269 w 1790700"/>
              <a:gd name="connsiteY157" fmla="*/ 1511510 h 1810328"/>
              <a:gd name="connsiteX158" fmla="*/ 1258809 w 1790700"/>
              <a:gd name="connsiteY158" fmla="*/ 1524808 h 1810328"/>
              <a:gd name="connsiteX159" fmla="*/ 1236647 w 1790700"/>
              <a:gd name="connsiteY159" fmla="*/ 1546970 h 1810328"/>
              <a:gd name="connsiteX160" fmla="*/ 1152431 w 1790700"/>
              <a:gd name="connsiteY160" fmla="*/ 1577998 h 1810328"/>
              <a:gd name="connsiteX161" fmla="*/ 1147998 w 1790700"/>
              <a:gd name="connsiteY161" fmla="*/ 1569133 h 1810328"/>
              <a:gd name="connsiteX162" fmla="*/ 1205620 w 1790700"/>
              <a:gd name="connsiteY162" fmla="*/ 1542538 h 1810328"/>
              <a:gd name="connsiteX163" fmla="*/ 1152431 w 1790700"/>
              <a:gd name="connsiteY163" fmla="*/ 1560268 h 1810328"/>
              <a:gd name="connsiteX164" fmla="*/ 1139134 w 1790700"/>
              <a:gd name="connsiteY164" fmla="*/ 1564701 h 1810328"/>
              <a:gd name="connsiteX165" fmla="*/ 1028323 w 1790700"/>
              <a:gd name="connsiteY165" fmla="*/ 1586864 h 1810328"/>
              <a:gd name="connsiteX166" fmla="*/ 952972 w 1790700"/>
              <a:gd name="connsiteY166" fmla="*/ 1600161 h 1810328"/>
              <a:gd name="connsiteX167" fmla="*/ 797837 w 1790700"/>
              <a:gd name="connsiteY167" fmla="*/ 1577998 h 1810328"/>
              <a:gd name="connsiteX168" fmla="*/ 757945 w 1790700"/>
              <a:gd name="connsiteY168" fmla="*/ 1569133 h 1810328"/>
              <a:gd name="connsiteX169" fmla="*/ 731350 w 1790700"/>
              <a:gd name="connsiteY169" fmla="*/ 1551403 h 1810328"/>
              <a:gd name="connsiteX170" fmla="*/ 664864 w 1790700"/>
              <a:gd name="connsiteY170" fmla="*/ 1533673 h 1810328"/>
              <a:gd name="connsiteX171" fmla="*/ 616107 w 1790700"/>
              <a:gd name="connsiteY171" fmla="*/ 1524808 h 1810328"/>
              <a:gd name="connsiteX172" fmla="*/ 540756 w 1790700"/>
              <a:gd name="connsiteY172" fmla="*/ 1484914 h 1810328"/>
              <a:gd name="connsiteX173" fmla="*/ 505297 w 1790700"/>
              <a:gd name="connsiteY173" fmla="*/ 1458319 h 1810328"/>
              <a:gd name="connsiteX174" fmla="*/ 505297 w 1790700"/>
              <a:gd name="connsiteY174" fmla="*/ 1471617 h 1810328"/>
              <a:gd name="connsiteX175" fmla="*/ 562918 w 1790700"/>
              <a:gd name="connsiteY175" fmla="*/ 1511510 h 1810328"/>
              <a:gd name="connsiteX176" fmla="*/ 589513 w 1790700"/>
              <a:gd name="connsiteY176" fmla="*/ 1524808 h 1810328"/>
              <a:gd name="connsiteX177" fmla="*/ 589513 w 1790700"/>
              <a:gd name="connsiteY177" fmla="*/ 1529240 h 1810328"/>
              <a:gd name="connsiteX178" fmla="*/ 562918 w 1790700"/>
              <a:gd name="connsiteY178" fmla="*/ 1520375 h 1810328"/>
              <a:gd name="connsiteX179" fmla="*/ 585080 w 1790700"/>
              <a:gd name="connsiteY179" fmla="*/ 1546970 h 1810328"/>
              <a:gd name="connsiteX180" fmla="*/ 580648 w 1790700"/>
              <a:gd name="connsiteY180" fmla="*/ 1546970 h 1810328"/>
              <a:gd name="connsiteX181" fmla="*/ 505297 w 1790700"/>
              <a:gd name="connsiteY181" fmla="*/ 1502645 h 1810328"/>
              <a:gd name="connsiteX182" fmla="*/ 465405 w 1790700"/>
              <a:gd name="connsiteY182" fmla="*/ 1462751 h 1810328"/>
              <a:gd name="connsiteX183" fmla="*/ 390054 w 1790700"/>
              <a:gd name="connsiteY183" fmla="*/ 1391830 h 1810328"/>
              <a:gd name="connsiteX184" fmla="*/ 363459 w 1790700"/>
              <a:gd name="connsiteY184" fmla="*/ 1356370 h 1810328"/>
              <a:gd name="connsiteX185" fmla="*/ 305838 w 1790700"/>
              <a:gd name="connsiteY185" fmla="*/ 1276583 h 1810328"/>
              <a:gd name="connsiteX186" fmla="*/ 288108 w 1790700"/>
              <a:gd name="connsiteY186" fmla="*/ 1254420 h 1810328"/>
              <a:gd name="connsiteX187" fmla="*/ 274811 w 1790700"/>
              <a:gd name="connsiteY187" fmla="*/ 1241122 h 1810328"/>
              <a:gd name="connsiteX188" fmla="*/ 252648 w 1790700"/>
              <a:gd name="connsiteY188" fmla="*/ 1170201 h 1810328"/>
              <a:gd name="connsiteX189" fmla="*/ 230486 w 1790700"/>
              <a:gd name="connsiteY189" fmla="*/ 1125875 h 1810328"/>
              <a:gd name="connsiteX190" fmla="*/ 212757 w 1790700"/>
              <a:gd name="connsiteY190" fmla="*/ 1050522 h 1810328"/>
              <a:gd name="connsiteX191" fmla="*/ 203892 w 1790700"/>
              <a:gd name="connsiteY191" fmla="*/ 988465 h 1810328"/>
              <a:gd name="connsiteX192" fmla="*/ 208324 w 1790700"/>
              <a:gd name="connsiteY192" fmla="*/ 939707 h 1810328"/>
              <a:gd name="connsiteX193" fmla="*/ 203892 w 1790700"/>
              <a:gd name="connsiteY193" fmla="*/ 917544 h 1810328"/>
              <a:gd name="connsiteX194" fmla="*/ 199459 w 1790700"/>
              <a:gd name="connsiteY194" fmla="*/ 948572 h 1810328"/>
              <a:gd name="connsiteX195" fmla="*/ 195027 w 1790700"/>
              <a:gd name="connsiteY195" fmla="*/ 939707 h 1810328"/>
              <a:gd name="connsiteX196" fmla="*/ 195027 w 1790700"/>
              <a:gd name="connsiteY196" fmla="*/ 828893 h 1810328"/>
              <a:gd name="connsiteX197" fmla="*/ 195027 w 1790700"/>
              <a:gd name="connsiteY197" fmla="*/ 766836 h 1810328"/>
              <a:gd name="connsiteX198" fmla="*/ 212757 w 1790700"/>
              <a:gd name="connsiteY198" fmla="*/ 726943 h 1810328"/>
              <a:gd name="connsiteX199" fmla="*/ 203892 w 1790700"/>
              <a:gd name="connsiteY199" fmla="*/ 695915 h 1810328"/>
              <a:gd name="connsiteX200" fmla="*/ 168432 w 1790700"/>
              <a:gd name="connsiteY200" fmla="*/ 744673 h 1810328"/>
              <a:gd name="connsiteX201" fmla="*/ 208324 w 1790700"/>
              <a:gd name="connsiteY201" fmla="*/ 682617 h 1810328"/>
              <a:gd name="connsiteX202" fmla="*/ 217189 w 1790700"/>
              <a:gd name="connsiteY202" fmla="*/ 695915 h 1810328"/>
              <a:gd name="connsiteX203" fmla="*/ 248216 w 1790700"/>
              <a:gd name="connsiteY203" fmla="*/ 633859 h 1810328"/>
              <a:gd name="connsiteX204" fmla="*/ 195027 w 1790700"/>
              <a:gd name="connsiteY204" fmla="*/ 673752 h 1810328"/>
              <a:gd name="connsiteX205" fmla="*/ 217189 w 1790700"/>
              <a:gd name="connsiteY205" fmla="*/ 633859 h 1810328"/>
              <a:gd name="connsiteX206" fmla="*/ 217189 w 1790700"/>
              <a:gd name="connsiteY206" fmla="*/ 629426 h 1810328"/>
              <a:gd name="connsiteX207" fmla="*/ 190594 w 1790700"/>
              <a:gd name="connsiteY207" fmla="*/ 642724 h 1810328"/>
              <a:gd name="connsiteX208" fmla="*/ 186162 w 1790700"/>
              <a:gd name="connsiteY208" fmla="*/ 638292 h 1810328"/>
              <a:gd name="connsiteX209" fmla="*/ 208324 w 1790700"/>
              <a:gd name="connsiteY209" fmla="*/ 585101 h 1810328"/>
              <a:gd name="connsiteX210" fmla="*/ 203892 w 1790700"/>
              <a:gd name="connsiteY210" fmla="*/ 585101 h 1810328"/>
              <a:gd name="connsiteX211" fmla="*/ 186162 w 1790700"/>
              <a:gd name="connsiteY211" fmla="*/ 616129 h 1810328"/>
              <a:gd name="connsiteX212" fmla="*/ 164000 w 1790700"/>
              <a:gd name="connsiteY212" fmla="*/ 638292 h 1810328"/>
              <a:gd name="connsiteX213" fmla="*/ 168432 w 1790700"/>
              <a:gd name="connsiteY213" fmla="*/ 673752 h 1810328"/>
              <a:gd name="connsiteX214" fmla="*/ 164000 w 1790700"/>
              <a:gd name="connsiteY214" fmla="*/ 704780 h 1810328"/>
              <a:gd name="connsiteX215" fmla="*/ 146270 w 1790700"/>
              <a:gd name="connsiteY215" fmla="*/ 757971 h 1810328"/>
              <a:gd name="connsiteX216" fmla="*/ 146270 w 1790700"/>
              <a:gd name="connsiteY216" fmla="*/ 780134 h 1810328"/>
              <a:gd name="connsiteX217" fmla="*/ 119676 w 1790700"/>
              <a:gd name="connsiteY217" fmla="*/ 797864 h 1810328"/>
              <a:gd name="connsiteX218" fmla="*/ 115243 w 1790700"/>
              <a:gd name="connsiteY218" fmla="*/ 766836 h 1810328"/>
              <a:gd name="connsiteX219" fmla="*/ 106378 w 1790700"/>
              <a:gd name="connsiteY219" fmla="*/ 775701 h 1810328"/>
              <a:gd name="connsiteX220" fmla="*/ 106378 w 1790700"/>
              <a:gd name="connsiteY220" fmla="*/ 820027 h 1810328"/>
              <a:gd name="connsiteX221" fmla="*/ 110811 w 1790700"/>
              <a:gd name="connsiteY221" fmla="*/ 1010628 h 1810328"/>
              <a:gd name="connsiteX222" fmla="*/ 88649 w 1790700"/>
              <a:gd name="connsiteY222" fmla="*/ 1015061 h 1810328"/>
              <a:gd name="connsiteX223" fmla="*/ 84216 w 1790700"/>
              <a:gd name="connsiteY223" fmla="*/ 1019493 h 1810328"/>
              <a:gd name="connsiteX224" fmla="*/ 101946 w 1790700"/>
              <a:gd name="connsiteY224" fmla="*/ 1028359 h 1810328"/>
              <a:gd name="connsiteX225" fmla="*/ 79784 w 1790700"/>
              <a:gd name="connsiteY225" fmla="*/ 1050522 h 1810328"/>
              <a:gd name="connsiteX226" fmla="*/ 88649 w 1790700"/>
              <a:gd name="connsiteY226" fmla="*/ 1059387 h 1810328"/>
              <a:gd name="connsiteX227" fmla="*/ 115243 w 1790700"/>
              <a:gd name="connsiteY227" fmla="*/ 1041656 h 1810328"/>
              <a:gd name="connsiteX228" fmla="*/ 128540 w 1790700"/>
              <a:gd name="connsiteY228" fmla="*/ 1103712 h 1810328"/>
              <a:gd name="connsiteX229" fmla="*/ 132973 w 1790700"/>
              <a:gd name="connsiteY229" fmla="*/ 1103712 h 1810328"/>
              <a:gd name="connsiteX230" fmla="*/ 141838 w 1790700"/>
              <a:gd name="connsiteY230" fmla="*/ 1077117 h 1810328"/>
              <a:gd name="connsiteX231" fmla="*/ 168432 w 1790700"/>
              <a:gd name="connsiteY231" fmla="*/ 1108145 h 1810328"/>
              <a:gd name="connsiteX232" fmla="*/ 146270 w 1790700"/>
              <a:gd name="connsiteY232" fmla="*/ 1103712 h 1810328"/>
              <a:gd name="connsiteX233" fmla="*/ 155135 w 1790700"/>
              <a:gd name="connsiteY233" fmla="*/ 1125875 h 1810328"/>
              <a:gd name="connsiteX234" fmla="*/ 150703 w 1790700"/>
              <a:gd name="connsiteY234" fmla="*/ 1121443 h 1810328"/>
              <a:gd name="connsiteX235" fmla="*/ 141838 w 1790700"/>
              <a:gd name="connsiteY235" fmla="*/ 1148038 h 1810328"/>
              <a:gd name="connsiteX236" fmla="*/ 141838 w 1790700"/>
              <a:gd name="connsiteY236" fmla="*/ 1174634 h 1810328"/>
              <a:gd name="connsiteX237" fmla="*/ 141838 w 1790700"/>
              <a:gd name="connsiteY237" fmla="*/ 1179066 h 1810328"/>
              <a:gd name="connsiteX238" fmla="*/ 177297 w 1790700"/>
              <a:gd name="connsiteY238" fmla="*/ 1254420 h 1810328"/>
              <a:gd name="connsiteX239" fmla="*/ 181730 w 1790700"/>
              <a:gd name="connsiteY239" fmla="*/ 1249988 h 1810328"/>
              <a:gd name="connsiteX240" fmla="*/ 172865 w 1790700"/>
              <a:gd name="connsiteY240" fmla="*/ 1267718 h 1810328"/>
              <a:gd name="connsiteX241" fmla="*/ 203892 w 1790700"/>
              <a:gd name="connsiteY241" fmla="*/ 1294313 h 1810328"/>
              <a:gd name="connsiteX242" fmla="*/ 239351 w 1790700"/>
              <a:gd name="connsiteY242" fmla="*/ 1374100 h 1810328"/>
              <a:gd name="connsiteX243" fmla="*/ 279243 w 1790700"/>
              <a:gd name="connsiteY243" fmla="*/ 1427291 h 1810328"/>
              <a:gd name="connsiteX244" fmla="*/ 305838 w 1790700"/>
              <a:gd name="connsiteY244" fmla="*/ 1445021 h 1810328"/>
              <a:gd name="connsiteX245" fmla="*/ 310270 w 1790700"/>
              <a:gd name="connsiteY245" fmla="*/ 1445021 h 1810328"/>
              <a:gd name="connsiteX246" fmla="*/ 354594 w 1790700"/>
              <a:gd name="connsiteY246" fmla="*/ 1449454 h 1810328"/>
              <a:gd name="connsiteX247" fmla="*/ 381189 w 1790700"/>
              <a:gd name="connsiteY247" fmla="*/ 1493779 h 1810328"/>
              <a:gd name="connsiteX248" fmla="*/ 381189 w 1790700"/>
              <a:gd name="connsiteY248" fmla="*/ 1507077 h 1810328"/>
              <a:gd name="connsiteX249" fmla="*/ 367891 w 1790700"/>
              <a:gd name="connsiteY249" fmla="*/ 1507077 h 1810328"/>
              <a:gd name="connsiteX250" fmla="*/ 350162 w 1790700"/>
              <a:gd name="connsiteY250" fmla="*/ 1498212 h 1810328"/>
              <a:gd name="connsiteX251" fmla="*/ 350162 w 1790700"/>
              <a:gd name="connsiteY251" fmla="*/ 1511510 h 1810328"/>
              <a:gd name="connsiteX252" fmla="*/ 363459 w 1790700"/>
              <a:gd name="connsiteY252" fmla="*/ 1520375 h 1810328"/>
              <a:gd name="connsiteX253" fmla="*/ 398918 w 1790700"/>
              <a:gd name="connsiteY253" fmla="*/ 1551403 h 1810328"/>
              <a:gd name="connsiteX254" fmla="*/ 416648 w 1790700"/>
              <a:gd name="connsiteY254" fmla="*/ 1560268 h 1810328"/>
              <a:gd name="connsiteX255" fmla="*/ 416648 w 1790700"/>
              <a:gd name="connsiteY255" fmla="*/ 1542538 h 1810328"/>
              <a:gd name="connsiteX256" fmla="*/ 416648 w 1790700"/>
              <a:gd name="connsiteY256" fmla="*/ 1507077 h 1810328"/>
              <a:gd name="connsiteX257" fmla="*/ 554053 w 1790700"/>
              <a:gd name="connsiteY257" fmla="*/ 1622324 h 1810328"/>
              <a:gd name="connsiteX258" fmla="*/ 558486 w 1790700"/>
              <a:gd name="connsiteY258" fmla="*/ 1609027 h 1810328"/>
              <a:gd name="connsiteX259" fmla="*/ 624972 w 1790700"/>
              <a:gd name="connsiteY259" fmla="*/ 1648920 h 1810328"/>
              <a:gd name="connsiteX260" fmla="*/ 638269 w 1790700"/>
              <a:gd name="connsiteY260" fmla="*/ 1662217 h 1810328"/>
              <a:gd name="connsiteX261" fmla="*/ 620540 w 1790700"/>
              <a:gd name="connsiteY261" fmla="*/ 1662217 h 1810328"/>
              <a:gd name="connsiteX262" fmla="*/ 589513 w 1790700"/>
              <a:gd name="connsiteY262" fmla="*/ 1644487 h 1810328"/>
              <a:gd name="connsiteX263" fmla="*/ 545189 w 1790700"/>
              <a:gd name="connsiteY263" fmla="*/ 1631189 h 1810328"/>
              <a:gd name="connsiteX264" fmla="*/ 673729 w 1790700"/>
              <a:gd name="connsiteY264" fmla="*/ 1706543 h 1810328"/>
              <a:gd name="connsiteX265" fmla="*/ 678161 w 1790700"/>
              <a:gd name="connsiteY265" fmla="*/ 1688813 h 1810328"/>
              <a:gd name="connsiteX266" fmla="*/ 762377 w 1790700"/>
              <a:gd name="connsiteY266" fmla="*/ 1719841 h 1810328"/>
              <a:gd name="connsiteX267" fmla="*/ 859891 w 1790700"/>
              <a:gd name="connsiteY267" fmla="*/ 1728706 h 1810328"/>
              <a:gd name="connsiteX268" fmla="*/ 899783 w 1790700"/>
              <a:gd name="connsiteY268" fmla="*/ 1728706 h 1810328"/>
              <a:gd name="connsiteX269" fmla="*/ 921945 w 1790700"/>
              <a:gd name="connsiteY269" fmla="*/ 1719841 h 1810328"/>
              <a:gd name="connsiteX270" fmla="*/ 921945 w 1790700"/>
              <a:gd name="connsiteY270" fmla="*/ 1715408 h 1810328"/>
              <a:gd name="connsiteX271" fmla="*/ 868756 w 1790700"/>
              <a:gd name="connsiteY271" fmla="*/ 1710976 h 1810328"/>
              <a:gd name="connsiteX272" fmla="*/ 864323 w 1790700"/>
              <a:gd name="connsiteY272" fmla="*/ 1688813 h 1810328"/>
              <a:gd name="connsiteX273" fmla="*/ 917512 w 1790700"/>
              <a:gd name="connsiteY273" fmla="*/ 1693246 h 1810328"/>
              <a:gd name="connsiteX274" fmla="*/ 1028323 w 1790700"/>
              <a:gd name="connsiteY274" fmla="*/ 1679948 h 1810328"/>
              <a:gd name="connsiteX275" fmla="*/ 1112539 w 1790700"/>
              <a:gd name="connsiteY275" fmla="*/ 1666650 h 1810328"/>
              <a:gd name="connsiteX276" fmla="*/ 1143566 w 1790700"/>
              <a:gd name="connsiteY276" fmla="*/ 1662217 h 1810328"/>
              <a:gd name="connsiteX277" fmla="*/ 1156863 w 1790700"/>
              <a:gd name="connsiteY277" fmla="*/ 1662217 h 1810328"/>
              <a:gd name="connsiteX278" fmla="*/ 1227782 w 1790700"/>
              <a:gd name="connsiteY278" fmla="*/ 1640055 h 1810328"/>
              <a:gd name="connsiteX279" fmla="*/ 1245512 w 1790700"/>
              <a:gd name="connsiteY279" fmla="*/ 1631189 h 1810328"/>
              <a:gd name="connsiteX280" fmla="*/ 1276539 w 1790700"/>
              <a:gd name="connsiteY280" fmla="*/ 1595729 h 1810328"/>
              <a:gd name="connsiteX281" fmla="*/ 1329728 w 1790700"/>
              <a:gd name="connsiteY281" fmla="*/ 1569133 h 1810328"/>
              <a:gd name="connsiteX282" fmla="*/ 1356322 w 1790700"/>
              <a:gd name="connsiteY282" fmla="*/ 1546970 h 1810328"/>
              <a:gd name="connsiteX283" fmla="*/ 1436106 w 1790700"/>
              <a:gd name="connsiteY283" fmla="*/ 1484914 h 1810328"/>
              <a:gd name="connsiteX284" fmla="*/ 1484863 w 1790700"/>
              <a:gd name="connsiteY284" fmla="*/ 1431723 h 1810328"/>
              <a:gd name="connsiteX285" fmla="*/ 1524755 w 1790700"/>
              <a:gd name="connsiteY285" fmla="*/ 1360802 h 1810328"/>
              <a:gd name="connsiteX286" fmla="*/ 1538052 w 1790700"/>
              <a:gd name="connsiteY286" fmla="*/ 1347504 h 1810328"/>
              <a:gd name="connsiteX287" fmla="*/ 1582376 w 1790700"/>
              <a:gd name="connsiteY287" fmla="*/ 1276583 h 1810328"/>
              <a:gd name="connsiteX288" fmla="*/ 1608971 w 1790700"/>
              <a:gd name="connsiteY288" fmla="*/ 1214527 h 1810328"/>
              <a:gd name="connsiteX289" fmla="*/ 1657727 w 1790700"/>
              <a:gd name="connsiteY289" fmla="*/ 1099280 h 1810328"/>
              <a:gd name="connsiteX290" fmla="*/ 1675457 w 1790700"/>
              <a:gd name="connsiteY290" fmla="*/ 1072684 h 1810328"/>
              <a:gd name="connsiteX291" fmla="*/ 1693187 w 1790700"/>
              <a:gd name="connsiteY291" fmla="*/ 1050522 h 1810328"/>
              <a:gd name="connsiteX292" fmla="*/ 1719781 w 1790700"/>
              <a:gd name="connsiteY292" fmla="*/ 992898 h 1810328"/>
              <a:gd name="connsiteX293" fmla="*/ 1733079 w 1790700"/>
              <a:gd name="connsiteY293" fmla="*/ 961870 h 1810328"/>
              <a:gd name="connsiteX294" fmla="*/ 1764106 w 1790700"/>
              <a:gd name="connsiteY294" fmla="*/ 899814 h 1810328"/>
              <a:gd name="connsiteX295" fmla="*/ 1790700 w 1790700"/>
              <a:gd name="connsiteY295" fmla="*/ 913112 h 1810328"/>
              <a:gd name="connsiteX296" fmla="*/ 1781835 w 1790700"/>
              <a:gd name="connsiteY296" fmla="*/ 917544 h 1810328"/>
              <a:gd name="connsiteX297" fmla="*/ 1777403 w 1790700"/>
              <a:gd name="connsiteY297" fmla="*/ 961870 h 1810328"/>
              <a:gd name="connsiteX298" fmla="*/ 1772970 w 1790700"/>
              <a:gd name="connsiteY298" fmla="*/ 1032791 h 1810328"/>
              <a:gd name="connsiteX299" fmla="*/ 1772970 w 1790700"/>
              <a:gd name="connsiteY299" fmla="*/ 1094847 h 1810328"/>
              <a:gd name="connsiteX300" fmla="*/ 1759673 w 1790700"/>
              <a:gd name="connsiteY300" fmla="*/ 1108145 h 1810328"/>
              <a:gd name="connsiteX301" fmla="*/ 1755241 w 1790700"/>
              <a:gd name="connsiteY301" fmla="*/ 1125875 h 1810328"/>
              <a:gd name="connsiteX302" fmla="*/ 1759673 w 1790700"/>
              <a:gd name="connsiteY302" fmla="*/ 1148038 h 1810328"/>
              <a:gd name="connsiteX303" fmla="*/ 1728646 w 1790700"/>
              <a:gd name="connsiteY303" fmla="*/ 1205662 h 1810328"/>
              <a:gd name="connsiteX304" fmla="*/ 1702052 w 1790700"/>
              <a:gd name="connsiteY304" fmla="*/ 1272150 h 1810328"/>
              <a:gd name="connsiteX305" fmla="*/ 1675457 w 1790700"/>
              <a:gd name="connsiteY305" fmla="*/ 1338639 h 1810328"/>
              <a:gd name="connsiteX306" fmla="*/ 1635565 w 1790700"/>
              <a:gd name="connsiteY306" fmla="*/ 1400695 h 1810328"/>
              <a:gd name="connsiteX307" fmla="*/ 1622268 w 1790700"/>
              <a:gd name="connsiteY307" fmla="*/ 1418426 h 1810328"/>
              <a:gd name="connsiteX308" fmla="*/ 1569079 w 1790700"/>
              <a:gd name="connsiteY308" fmla="*/ 1484914 h 1810328"/>
              <a:gd name="connsiteX309" fmla="*/ 1560214 w 1790700"/>
              <a:gd name="connsiteY309" fmla="*/ 1493779 h 1810328"/>
              <a:gd name="connsiteX310" fmla="*/ 1538052 w 1790700"/>
              <a:gd name="connsiteY310" fmla="*/ 1533673 h 1810328"/>
              <a:gd name="connsiteX311" fmla="*/ 1520322 w 1790700"/>
              <a:gd name="connsiteY311" fmla="*/ 1555836 h 1810328"/>
              <a:gd name="connsiteX312" fmla="*/ 1480430 w 1790700"/>
              <a:gd name="connsiteY312" fmla="*/ 1595729 h 1810328"/>
              <a:gd name="connsiteX313" fmla="*/ 1471566 w 1790700"/>
              <a:gd name="connsiteY313" fmla="*/ 1613459 h 1810328"/>
              <a:gd name="connsiteX314" fmla="*/ 1374052 w 1790700"/>
              <a:gd name="connsiteY314" fmla="*/ 1675515 h 1810328"/>
              <a:gd name="connsiteX315" fmla="*/ 1382917 w 1790700"/>
              <a:gd name="connsiteY315" fmla="*/ 1688813 h 1810328"/>
              <a:gd name="connsiteX316" fmla="*/ 1338593 w 1790700"/>
              <a:gd name="connsiteY316" fmla="*/ 1697678 h 1810328"/>
              <a:gd name="connsiteX317" fmla="*/ 1298701 w 1790700"/>
              <a:gd name="connsiteY317" fmla="*/ 1710976 h 1810328"/>
              <a:gd name="connsiteX318" fmla="*/ 1267674 w 1790700"/>
              <a:gd name="connsiteY318" fmla="*/ 1728706 h 1810328"/>
              <a:gd name="connsiteX319" fmla="*/ 1192323 w 1790700"/>
              <a:gd name="connsiteY319" fmla="*/ 1750869 h 1810328"/>
              <a:gd name="connsiteX320" fmla="*/ 1139134 w 1790700"/>
              <a:gd name="connsiteY320" fmla="*/ 1773032 h 1810328"/>
              <a:gd name="connsiteX321" fmla="*/ 997296 w 1790700"/>
              <a:gd name="connsiteY321" fmla="*/ 1808493 h 1810328"/>
              <a:gd name="connsiteX322" fmla="*/ 935242 w 1790700"/>
              <a:gd name="connsiteY322" fmla="*/ 1804060 h 1810328"/>
              <a:gd name="connsiteX323" fmla="*/ 868756 w 1790700"/>
              <a:gd name="connsiteY323" fmla="*/ 1799627 h 1810328"/>
              <a:gd name="connsiteX324" fmla="*/ 842161 w 1790700"/>
              <a:gd name="connsiteY324" fmla="*/ 1795195 h 1810328"/>
              <a:gd name="connsiteX325" fmla="*/ 780107 w 1790700"/>
              <a:gd name="connsiteY325" fmla="*/ 1795195 h 1810328"/>
              <a:gd name="connsiteX326" fmla="*/ 806702 w 1790700"/>
              <a:gd name="connsiteY326" fmla="*/ 1755302 h 1810328"/>
              <a:gd name="connsiteX327" fmla="*/ 775675 w 1790700"/>
              <a:gd name="connsiteY327" fmla="*/ 1773032 h 1810328"/>
              <a:gd name="connsiteX328" fmla="*/ 744648 w 1790700"/>
              <a:gd name="connsiteY328" fmla="*/ 1790762 h 1810328"/>
              <a:gd name="connsiteX329" fmla="*/ 673729 w 1790700"/>
              <a:gd name="connsiteY329" fmla="*/ 1773032 h 1810328"/>
              <a:gd name="connsiteX330" fmla="*/ 655999 w 1790700"/>
              <a:gd name="connsiteY330" fmla="*/ 1759734 h 1810328"/>
              <a:gd name="connsiteX331" fmla="*/ 624972 w 1790700"/>
              <a:gd name="connsiteY331" fmla="*/ 1737571 h 1810328"/>
              <a:gd name="connsiteX332" fmla="*/ 620540 w 1790700"/>
              <a:gd name="connsiteY332" fmla="*/ 1742004 h 1810328"/>
              <a:gd name="connsiteX333" fmla="*/ 629405 w 1790700"/>
              <a:gd name="connsiteY333" fmla="*/ 1755302 h 1810328"/>
              <a:gd name="connsiteX334" fmla="*/ 624972 w 1790700"/>
              <a:gd name="connsiteY334" fmla="*/ 1759734 h 1810328"/>
              <a:gd name="connsiteX335" fmla="*/ 616107 w 1790700"/>
              <a:gd name="connsiteY335" fmla="*/ 1750869 h 1810328"/>
              <a:gd name="connsiteX336" fmla="*/ 589513 w 1790700"/>
              <a:gd name="connsiteY336" fmla="*/ 1746436 h 1810328"/>
              <a:gd name="connsiteX337" fmla="*/ 576216 w 1790700"/>
              <a:gd name="connsiteY337" fmla="*/ 1737571 h 1810328"/>
              <a:gd name="connsiteX338" fmla="*/ 518594 w 1790700"/>
              <a:gd name="connsiteY338" fmla="*/ 1719841 h 1810328"/>
              <a:gd name="connsiteX339" fmla="*/ 429945 w 1790700"/>
              <a:gd name="connsiteY339" fmla="*/ 1657785 h 1810328"/>
              <a:gd name="connsiteX340" fmla="*/ 412216 w 1790700"/>
              <a:gd name="connsiteY340" fmla="*/ 1653352 h 1810328"/>
              <a:gd name="connsiteX341" fmla="*/ 314702 w 1790700"/>
              <a:gd name="connsiteY341" fmla="*/ 1582431 h 1810328"/>
              <a:gd name="connsiteX342" fmla="*/ 296973 w 1790700"/>
              <a:gd name="connsiteY342" fmla="*/ 1551403 h 1810328"/>
              <a:gd name="connsiteX343" fmla="*/ 270378 w 1790700"/>
              <a:gd name="connsiteY343" fmla="*/ 1529240 h 1810328"/>
              <a:gd name="connsiteX344" fmla="*/ 234919 w 1790700"/>
              <a:gd name="connsiteY344" fmla="*/ 1498212 h 1810328"/>
              <a:gd name="connsiteX345" fmla="*/ 195027 w 1790700"/>
              <a:gd name="connsiteY345" fmla="*/ 1445021 h 1810328"/>
              <a:gd name="connsiteX346" fmla="*/ 159567 w 1790700"/>
              <a:gd name="connsiteY346" fmla="*/ 1382965 h 1810328"/>
              <a:gd name="connsiteX347" fmla="*/ 150703 w 1790700"/>
              <a:gd name="connsiteY347" fmla="*/ 1369667 h 1810328"/>
              <a:gd name="connsiteX348" fmla="*/ 88649 w 1790700"/>
              <a:gd name="connsiteY348" fmla="*/ 1254420 h 1810328"/>
              <a:gd name="connsiteX349" fmla="*/ 44324 w 1790700"/>
              <a:gd name="connsiteY349" fmla="*/ 1117010 h 1810328"/>
              <a:gd name="connsiteX350" fmla="*/ 26595 w 1790700"/>
              <a:gd name="connsiteY350" fmla="*/ 1072684 h 1810328"/>
              <a:gd name="connsiteX351" fmla="*/ 17730 w 1790700"/>
              <a:gd name="connsiteY351" fmla="*/ 1085982 h 1810328"/>
              <a:gd name="connsiteX352" fmla="*/ 13297 w 1790700"/>
              <a:gd name="connsiteY352" fmla="*/ 1085982 h 1810328"/>
              <a:gd name="connsiteX353" fmla="*/ 13297 w 1790700"/>
              <a:gd name="connsiteY353" fmla="*/ 1059387 h 1810328"/>
              <a:gd name="connsiteX354" fmla="*/ 8865 w 1790700"/>
              <a:gd name="connsiteY354" fmla="*/ 1015061 h 1810328"/>
              <a:gd name="connsiteX355" fmla="*/ 4432 w 1790700"/>
              <a:gd name="connsiteY355" fmla="*/ 1006196 h 1810328"/>
              <a:gd name="connsiteX356" fmla="*/ 13297 w 1790700"/>
              <a:gd name="connsiteY356" fmla="*/ 961870 h 1810328"/>
              <a:gd name="connsiteX357" fmla="*/ 17730 w 1790700"/>
              <a:gd name="connsiteY357" fmla="*/ 961870 h 1810328"/>
              <a:gd name="connsiteX358" fmla="*/ 22162 w 1790700"/>
              <a:gd name="connsiteY358" fmla="*/ 930842 h 1810328"/>
              <a:gd name="connsiteX359" fmla="*/ 22162 w 1790700"/>
              <a:gd name="connsiteY359" fmla="*/ 864353 h 1810328"/>
              <a:gd name="connsiteX360" fmla="*/ 53189 w 1790700"/>
              <a:gd name="connsiteY360" fmla="*/ 682617 h 1810328"/>
              <a:gd name="connsiteX361" fmla="*/ 88649 w 1790700"/>
              <a:gd name="connsiteY361" fmla="*/ 589533 h 1810328"/>
              <a:gd name="connsiteX362" fmla="*/ 150703 w 1790700"/>
              <a:gd name="connsiteY362" fmla="*/ 456556 h 1810328"/>
              <a:gd name="connsiteX363" fmla="*/ 168432 w 1790700"/>
              <a:gd name="connsiteY363" fmla="*/ 421095 h 1810328"/>
              <a:gd name="connsiteX364" fmla="*/ 172865 w 1790700"/>
              <a:gd name="connsiteY364" fmla="*/ 398932 h 1810328"/>
              <a:gd name="connsiteX365" fmla="*/ 199459 w 1790700"/>
              <a:gd name="connsiteY365" fmla="*/ 363472 h 1810328"/>
              <a:gd name="connsiteX366" fmla="*/ 181730 w 1790700"/>
              <a:gd name="connsiteY366" fmla="*/ 363472 h 1810328"/>
              <a:gd name="connsiteX367" fmla="*/ 226054 w 1790700"/>
              <a:gd name="connsiteY367" fmla="*/ 314713 h 1810328"/>
              <a:gd name="connsiteX368" fmla="*/ 230486 w 1790700"/>
              <a:gd name="connsiteY368" fmla="*/ 319146 h 1810328"/>
              <a:gd name="connsiteX369" fmla="*/ 217189 w 1790700"/>
              <a:gd name="connsiteY369" fmla="*/ 336876 h 1810328"/>
              <a:gd name="connsiteX370" fmla="*/ 226054 w 1790700"/>
              <a:gd name="connsiteY370" fmla="*/ 341309 h 1810328"/>
              <a:gd name="connsiteX371" fmla="*/ 248216 w 1790700"/>
              <a:gd name="connsiteY371" fmla="*/ 310281 h 1810328"/>
              <a:gd name="connsiteX372" fmla="*/ 252648 w 1790700"/>
              <a:gd name="connsiteY372" fmla="*/ 314713 h 1810328"/>
              <a:gd name="connsiteX373" fmla="*/ 319135 w 1790700"/>
              <a:gd name="connsiteY373" fmla="*/ 234927 h 1810328"/>
              <a:gd name="connsiteX374" fmla="*/ 296973 w 1790700"/>
              <a:gd name="connsiteY374" fmla="*/ 234927 h 1810328"/>
              <a:gd name="connsiteX375" fmla="*/ 319135 w 1790700"/>
              <a:gd name="connsiteY375" fmla="*/ 221629 h 1810328"/>
              <a:gd name="connsiteX376" fmla="*/ 412216 w 1790700"/>
              <a:gd name="connsiteY376" fmla="*/ 155140 h 1810328"/>
              <a:gd name="connsiteX377" fmla="*/ 478702 w 1790700"/>
              <a:gd name="connsiteY377" fmla="*/ 124112 h 1810328"/>
              <a:gd name="connsiteX378" fmla="*/ 549621 w 1790700"/>
              <a:gd name="connsiteY378" fmla="*/ 97517 h 1810328"/>
              <a:gd name="connsiteX379" fmla="*/ 598378 w 1790700"/>
              <a:gd name="connsiteY379" fmla="*/ 66489 h 1810328"/>
              <a:gd name="connsiteX380" fmla="*/ 664864 w 1790700"/>
              <a:gd name="connsiteY380" fmla="*/ 48758 h 1810328"/>
              <a:gd name="connsiteX381" fmla="*/ 678161 w 1790700"/>
              <a:gd name="connsiteY381" fmla="*/ 44326 h 1810328"/>
              <a:gd name="connsiteX382" fmla="*/ 731350 w 1790700"/>
              <a:gd name="connsiteY382" fmla="*/ 26596 h 1810328"/>
              <a:gd name="connsiteX383" fmla="*/ 753513 w 1790700"/>
              <a:gd name="connsiteY383" fmla="*/ 22163 h 1810328"/>
              <a:gd name="connsiteX384" fmla="*/ 828864 w 1790700"/>
              <a:gd name="connsiteY384" fmla="*/ 13298 h 1810328"/>
              <a:gd name="connsiteX385" fmla="*/ 935242 w 1790700"/>
              <a:gd name="connsiteY385" fmla="*/ 0 h 1810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</a:cxnLst>
            <a:rect l="l" t="t" r="r" b="b"/>
            <a:pathLst>
              <a:path w="1790700" h="1810328">
                <a:moveTo>
                  <a:pt x="4432" y="886516"/>
                </a:moveTo>
                <a:cubicBezTo>
                  <a:pt x="4432" y="886516"/>
                  <a:pt x="8865" y="886516"/>
                  <a:pt x="8865" y="886516"/>
                </a:cubicBezTo>
                <a:cubicBezTo>
                  <a:pt x="8865" y="913112"/>
                  <a:pt x="8865" y="935274"/>
                  <a:pt x="8865" y="961870"/>
                </a:cubicBezTo>
                <a:lnTo>
                  <a:pt x="13297" y="961870"/>
                </a:lnTo>
                <a:cubicBezTo>
                  <a:pt x="13297" y="979600"/>
                  <a:pt x="8865" y="992898"/>
                  <a:pt x="4432" y="1006196"/>
                </a:cubicBezTo>
                <a:cubicBezTo>
                  <a:pt x="4432" y="1006196"/>
                  <a:pt x="0" y="1001763"/>
                  <a:pt x="0" y="1001763"/>
                </a:cubicBezTo>
                <a:cubicBezTo>
                  <a:pt x="0" y="979600"/>
                  <a:pt x="0" y="953005"/>
                  <a:pt x="0" y="930842"/>
                </a:cubicBezTo>
                <a:cubicBezTo>
                  <a:pt x="0" y="913112"/>
                  <a:pt x="4432" y="899814"/>
                  <a:pt x="4432" y="886516"/>
                </a:cubicBezTo>
                <a:close/>
                <a:moveTo>
                  <a:pt x="935242" y="0"/>
                </a:moveTo>
                <a:cubicBezTo>
                  <a:pt x="944107" y="0"/>
                  <a:pt x="952972" y="0"/>
                  <a:pt x="961837" y="0"/>
                </a:cubicBezTo>
                <a:cubicBezTo>
                  <a:pt x="975134" y="4433"/>
                  <a:pt x="983999" y="4433"/>
                  <a:pt x="992864" y="8865"/>
                </a:cubicBezTo>
                <a:cubicBezTo>
                  <a:pt x="1019458" y="13298"/>
                  <a:pt x="1041620" y="22163"/>
                  <a:pt x="1068215" y="26596"/>
                </a:cubicBezTo>
                <a:cubicBezTo>
                  <a:pt x="1090377" y="31028"/>
                  <a:pt x="1112539" y="26596"/>
                  <a:pt x="1134701" y="31028"/>
                </a:cubicBezTo>
                <a:cubicBezTo>
                  <a:pt x="1170161" y="44326"/>
                  <a:pt x="1210052" y="57624"/>
                  <a:pt x="1245512" y="70921"/>
                </a:cubicBezTo>
                <a:cubicBezTo>
                  <a:pt x="1263242" y="75354"/>
                  <a:pt x="1276539" y="79786"/>
                  <a:pt x="1294269" y="88652"/>
                </a:cubicBezTo>
                <a:cubicBezTo>
                  <a:pt x="1303133" y="88652"/>
                  <a:pt x="1311998" y="93084"/>
                  <a:pt x="1320863" y="101949"/>
                </a:cubicBezTo>
                <a:cubicBezTo>
                  <a:pt x="1369620" y="137410"/>
                  <a:pt x="1422809" y="177303"/>
                  <a:pt x="1475998" y="217196"/>
                </a:cubicBezTo>
                <a:cubicBezTo>
                  <a:pt x="1480430" y="217196"/>
                  <a:pt x="1480430" y="221629"/>
                  <a:pt x="1484863" y="221629"/>
                </a:cubicBezTo>
                <a:cubicBezTo>
                  <a:pt x="1511457" y="212764"/>
                  <a:pt x="1511457" y="234927"/>
                  <a:pt x="1515890" y="252657"/>
                </a:cubicBezTo>
                <a:cubicBezTo>
                  <a:pt x="1515890" y="257090"/>
                  <a:pt x="1524755" y="261522"/>
                  <a:pt x="1529187" y="265955"/>
                </a:cubicBezTo>
                <a:cubicBezTo>
                  <a:pt x="1573511" y="301415"/>
                  <a:pt x="1604538" y="345741"/>
                  <a:pt x="1631133" y="390067"/>
                </a:cubicBezTo>
                <a:cubicBezTo>
                  <a:pt x="1653295" y="425528"/>
                  <a:pt x="1671025" y="456556"/>
                  <a:pt x="1688754" y="492016"/>
                </a:cubicBezTo>
                <a:cubicBezTo>
                  <a:pt x="1702052" y="514179"/>
                  <a:pt x="1702052" y="540775"/>
                  <a:pt x="1715349" y="562938"/>
                </a:cubicBezTo>
                <a:cubicBezTo>
                  <a:pt x="1737511" y="620561"/>
                  <a:pt x="1741944" y="678185"/>
                  <a:pt x="1750808" y="735808"/>
                </a:cubicBezTo>
                <a:cubicBezTo>
                  <a:pt x="1755241" y="749106"/>
                  <a:pt x="1746376" y="766836"/>
                  <a:pt x="1746376" y="780134"/>
                </a:cubicBezTo>
                <a:cubicBezTo>
                  <a:pt x="1750808" y="815595"/>
                  <a:pt x="1746376" y="851055"/>
                  <a:pt x="1746376" y="886516"/>
                </a:cubicBezTo>
                <a:cubicBezTo>
                  <a:pt x="1746376" y="890949"/>
                  <a:pt x="1746376" y="895381"/>
                  <a:pt x="1746376" y="895381"/>
                </a:cubicBezTo>
                <a:cubicBezTo>
                  <a:pt x="1733079" y="895381"/>
                  <a:pt x="1724214" y="899814"/>
                  <a:pt x="1715349" y="895381"/>
                </a:cubicBezTo>
                <a:cubicBezTo>
                  <a:pt x="1702052" y="890949"/>
                  <a:pt x="1688754" y="886516"/>
                  <a:pt x="1679890" y="877651"/>
                </a:cubicBezTo>
                <a:cubicBezTo>
                  <a:pt x="1662160" y="855488"/>
                  <a:pt x="1648863" y="833325"/>
                  <a:pt x="1635565" y="811162"/>
                </a:cubicBezTo>
                <a:cubicBezTo>
                  <a:pt x="1626700" y="797864"/>
                  <a:pt x="1626700" y="788999"/>
                  <a:pt x="1622268" y="775701"/>
                </a:cubicBezTo>
                <a:cubicBezTo>
                  <a:pt x="1608971" y="749106"/>
                  <a:pt x="1595673" y="722511"/>
                  <a:pt x="1582376" y="695915"/>
                </a:cubicBezTo>
                <a:cubicBezTo>
                  <a:pt x="1577944" y="682617"/>
                  <a:pt x="1564646" y="678185"/>
                  <a:pt x="1555782" y="664887"/>
                </a:cubicBezTo>
                <a:cubicBezTo>
                  <a:pt x="1538052" y="642724"/>
                  <a:pt x="1529187" y="616129"/>
                  <a:pt x="1507025" y="593966"/>
                </a:cubicBezTo>
                <a:cubicBezTo>
                  <a:pt x="1498160" y="580668"/>
                  <a:pt x="1493728" y="554073"/>
                  <a:pt x="1467133" y="549640"/>
                </a:cubicBezTo>
                <a:cubicBezTo>
                  <a:pt x="1462701" y="549640"/>
                  <a:pt x="1453836" y="540775"/>
                  <a:pt x="1453836" y="531910"/>
                </a:cubicBezTo>
                <a:cubicBezTo>
                  <a:pt x="1453836" y="509747"/>
                  <a:pt x="1440539" y="500882"/>
                  <a:pt x="1422809" y="496449"/>
                </a:cubicBezTo>
                <a:cubicBezTo>
                  <a:pt x="1422809" y="496449"/>
                  <a:pt x="1422809" y="500882"/>
                  <a:pt x="1418376" y="509747"/>
                </a:cubicBezTo>
                <a:cubicBezTo>
                  <a:pt x="1400647" y="474286"/>
                  <a:pt x="1360755" y="465421"/>
                  <a:pt x="1329728" y="443258"/>
                </a:cubicBezTo>
                <a:cubicBezTo>
                  <a:pt x="1298701" y="421095"/>
                  <a:pt x="1263242" y="407797"/>
                  <a:pt x="1227782" y="390067"/>
                </a:cubicBezTo>
                <a:cubicBezTo>
                  <a:pt x="1210052" y="381202"/>
                  <a:pt x="1192323" y="376769"/>
                  <a:pt x="1179025" y="359039"/>
                </a:cubicBezTo>
                <a:cubicBezTo>
                  <a:pt x="1174593" y="354606"/>
                  <a:pt x="1156863" y="354606"/>
                  <a:pt x="1147998" y="350174"/>
                </a:cubicBezTo>
                <a:cubicBezTo>
                  <a:pt x="1130269" y="359039"/>
                  <a:pt x="1112539" y="367904"/>
                  <a:pt x="1090377" y="376769"/>
                </a:cubicBezTo>
                <a:cubicBezTo>
                  <a:pt x="1090377" y="359039"/>
                  <a:pt x="1085944" y="350174"/>
                  <a:pt x="1085944" y="336876"/>
                </a:cubicBezTo>
                <a:cubicBezTo>
                  <a:pt x="1077080" y="341309"/>
                  <a:pt x="1068215" y="345741"/>
                  <a:pt x="1059350" y="354606"/>
                </a:cubicBezTo>
                <a:cubicBezTo>
                  <a:pt x="1059350" y="350174"/>
                  <a:pt x="1054918" y="345741"/>
                  <a:pt x="1050485" y="341309"/>
                </a:cubicBezTo>
                <a:cubicBezTo>
                  <a:pt x="1046053" y="345741"/>
                  <a:pt x="1041620" y="345741"/>
                  <a:pt x="1037188" y="350174"/>
                </a:cubicBezTo>
                <a:cubicBezTo>
                  <a:pt x="1037188" y="350174"/>
                  <a:pt x="1037188" y="345741"/>
                  <a:pt x="1037188" y="345741"/>
                </a:cubicBezTo>
                <a:cubicBezTo>
                  <a:pt x="1023891" y="341309"/>
                  <a:pt x="1010593" y="336876"/>
                  <a:pt x="997296" y="332444"/>
                </a:cubicBezTo>
                <a:cubicBezTo>
                  <a:pt x="1001728" y="341309"/>
                  <a:pt x="1006161" y="350174"/>
                  <a:pt x="1010593" y="354606"/>
                </a:cubicBezTo>
                <a:cubicBezTo>
                  <a:pt x="1006161" y="359039"/>
                  <a:pt x="1006161" y="359039"/>
                  <a:pt x="1001728" y="359039"/>
                </a:cubicBezTo>
                <a:cubicBezTo>
                  <a:pt x="992864" y="350174"/>
                  <a:pt x="988431" y="336876"/>
                  <a:pt x="979566" y="328011"/>
                </a:cubicBezTo>
                <a:cubicBezTo>
                  <a:pt x="975134" y="332444"/>
                  <a:pt x="970701" y="341309"/>
                  <a:pt x="966269" y="350174"/>
                </a:cubicBezTo>
                <a:cubicBezTo>
                  <a:pt x="966269" y="350174"/>
                  <a:pt x="961837" y="350174"/>
                  <a:pt x="961837" y="345741"/>
                </a:cubicBezTo>
                <a:cubicBezTo>
                  <a:pt x="961837" y="341309"/>
                  <a:pt x="961837" y="336876"/>
                  <a:pt x="966269" y="323578"/>
                </a:cubicBezTo>
                <a:cubicBezTo>
                  <a:pt x="944107" y="319146"/>
                  <a:pt x="917512" y="319146"/>
                  <a:pt x="895350" y="314713"/>
                </a:cubicBezTo>
                <a:cubicBezTo>
                  <a:pt x="882053" y="310281"/>
                  <a:pt x="868756" y="305848"/>
                  <a:pt x="851026" y="301415"/>
                </a:cubicBezTo>
                <a:cubicBezTo>
                  <a:pt x="855458" y="305848"/>
                  <a:pt x="859891" y="310281"/>
                  <a:pt x="864323" y="314713"/>
                </a:cubicBezTo>
                <a:cubicBezTo>
                  <a:pt x="855458" y="314713"/>
                  <a:pt x="846593" y="314713"/>
                  <a:pt x="837729" y="310281"/>
                </a:cubicBezTo>
                <a:cubicBezTo>
                  <a:pt x="802269" y="310281"/>
                  <a:pt x="775675" y="323578"/>
                  <a:pt x="744648" y="341309"/>
                </a:cubicBezTo>
                <a:cubicBezTo>
                  <a:pt x="731350" y="350174"/>
                  <a:pt x="713621" y="354606"/>
                  <a:pt x="695891" y="359039"/>
                </a:cubicBezTo>
                <a:cubicBezTo>
                  <a:pt x="678161" y="359039"/>
                  <a:pt x="664864" y="363472"/>
                  <a:pt x="651567" y="376769"/>
                </a:cubicBezTo>
                <a:cubicBezTo>
                  <a:pt x="638269" y="390067"/>
                  <a:pt x="616107" y="394500"/>
                  <a:pt x="602810" y="403365"/>
                </a:cubicBezTo>
                <a:cubicBezTo>
                  <a:pt x="580648" y="416663"/>
                  <a:pt x="554053" y="421095"/>
                  <a:pt x="540756" y="452123"/>
                </a:cubicBezTo>
                <a:cubicBezTo>
                  <a:pt x="540756" y="452123"/>
                  <a:pt x="527459" y="452123"/>
                  <a:pt x="523026" y="456556"/>
                </a:cubicBezTo>
                <a:cubicBezTo>
                  <a:pt x="523026" y="465421"/>
                  <a:pt x="523026" y="474286"/>
                  <a:pt x="523026" y="487584"/>
                </a:cubicBezTo>
                <a:cubicBezTo>
                  <a:pt x="523026" y="487584"/>
                  <a:pt x="518594" y="487584"/>
                  <a:pt x="518594" y="483151"/>
                </a:cubicBezTo>
                <a:cubicBezTo>
                  <a:pt x="518594" y="478719"/>
                  <a:pt x="518594" y="474286"/>
                  <a:pt x="518594" y="469854"/>
                </a:cubicBezTo>
                <a:cubicBezTo>
                  <a:pt x="509729" y="474286"/>
                  <a:pt x="500864" y="474286"/>
                  <a:pt x="491999" y="478719"/>
                </a:cubicBezTo>
                <a:cubicBezTo>
                  <a:pt x="487567" y="483151"/>
                  <a:pt x="474270" y="492016"/>
                  <a:pt x="474270" y="500882"/>
                </a:cubicBezTo>
                <a:cubicBezTo>
                  <a:pt x="478702" y="514179"/>
                  <a:pt x="469837" y="523044"/>
                  <a:pt x="460972" y="531910"/>
                </a:cubicBezTo>
                <a:cubicBezTo>
                  <a:pt x="443243" y="554073"/>
                  <a:pt x="425513" y="580668"/>
                  <a:pt x="412216" y="602831"/>
                </a:cubicBezTo>
                <a:cubicBezTo>
                  <a:pt x="407783" y="607263"/>
                  <a:pt x="398918" y="611696"/>
                  <a:pt x="390054" y="620561"/>
                </a:cubicBezTo>
                <a:cubicBezTo>
                  <a:pt x="385621" y="629426"/>
                  <a:pt x="376756" y="638292"/>
                  <a:pt x="372324" y="647157"/>
                </a:cubicBezTo>
                <a:cubicBezTo>
                  <a:pt x="363459" y="660454"/>
                  <a:pt x="354594" y="673752"/>
                  <a:pt x="345729" y="691482"/>
                </a:cubicBezTo>
                <a:cubicBezTo>
                  <a:pt x="350162" y="687050"/>
                  <a:pt x="359027" y="682617"/>
                  <a:pt x="363459" y="678185"/>
                </a:cubicBezTo>
                <a:cubicBezTo>
                  <a:pt x="367891" y="673752"/>
                  <a:pt x="372324" y="664887"/>
                  <a:pt x="376756" y="664887"/>
                </a:cubicBezTo>
                <a:cubicBezTo>
                  <a:pt x="381189" y="660454"/>
                  <a:pt x="390054" y="660454"/>
                  <a:pt x="394486" y="656022"/>
                </a:cubicBezTo>
                <a:cubicBezTo>
                  <a:pt x="394486" y="664887"/>
                  <a:pt x="394486" y="669320"/>
                  <a:pt x="394486" y="678185"/>
                </a:cubicBezTo>
                <a:cubicBezTo>
                  <a:pt x="390054" y="700348"/>
                  <a:pt x="385621" y="718078"/>
                  <a:pt x="381189" y="740241"/>
                </a:cubicBezTo>
                <a:cubicBezTo>
                  <a:pt x="381189" y="744673"/>
                  <a:pt x="376756" y="749106"/>
                  <a:pt x="376756" y="753539"/>
                </a:cubicBezTo>
                <a:cubicBezTo>
                  <a:pt x="372324" y="757971"/>
                  <a:pt x="367891" y="766836"/>
                  <a:pt x="372324" y="771269"/>
                </a:cubicBezTo>
                <a:cubicBezTo>
                  <a:pt x="390054" y="797864"/>
                  <a:pt x="376756" y="824460"/>
                  <a:pt x="376756" y="851055"/>
                </a:cubicBezTo>
                <a:cubicBezTo>
                  <a:pt x="372324" y="873218"/>
                  <a:pt x="372324" y="895381"/>
                  <a:pt x="350162" y="908679"/>
                </a:cubicBezTo>
                <a:cubicBezTo>
                  <a:pt x="359027" y="913112"/>
                  <a:pt x="363459" y="917544"/>
                  <a:pt x="367891" y="921977"/>
                </a:cubicBezTo>
                <a:cubicBezTo>
                  <a:pt x="376756" y="926409"/>
                  <a:pt x="381189" y="930842"/>
                  <a:pt x="385621" y="935274"/>
                </a:cubicBezTo>
                <a:cubicBezTo>
                  <a:pt x="381189" y="939707"/>
                  <a:pt x="372324" y="948572"/>
                  <a:pt x="367891" y="953005"/>
                </a:cubicBezTo>
                <a:cubicBezTo>
                  <a:pt x="363459" y="953005"/>
                  <a:pt x="363459" y="953005"/>
                  <a:pt x="363459" y="953005"/>
                </a:cubicBezTo>
                <a:cubicBezTo>
                  <a:pt x="363459" y="975168"/>
                  <a:pt x="367891" y="992898"/>
                  <a:pt x="367891" y="1015061"/>
                </a:cubicBezTo>
                <a:cubicBezTo>
                  <a:pt x="372324" y="1010628"/>
                  <a:pt x="376756" y="1010628"/>
                  <a:pt x="381189" y="1006196"/>
                </a:cubicBezTo>
                <a:cubicBezTo>
                  <a:pt x="385621" y="1010628"/>
                  <a:pt x="394486" y="1015061"/>
                  <a:pt x="398918" y="1015061"/>
                </a:cubicBezTo>
                <a:cubicBezTo>
                  <a:pt x="398918" y="1037224"/>
                  <a:pt x="403351" y="1054954"/>
                  <a:pt x="407783" y="1072684"/>
                </a:cubicBezTo>
                <a:cubicBezTo>
                  <a:pt x="407783" y="1090415"/>
                  <a:pt x="416648" y="1112578"/>
                  <a:pt x="412216" y="1130308"/>
                </a:cubicBezTo>
                <a:cubicBezTo>
                  <a:pt x="407783" y="1148038"/>
                  <a:pt x="425513" y="1148038"/>
                  <a:pt x="425513" y="1161336"/>
                </a:cubicBezTo>
                <a:cubicBezTo>
                  <a:pt x="425513" y="1174634"/>
                  <a:pt x="421081" y="1183499"/>
                  <a:pt x="434378" y="1192364"/>
                </a:cubicBezTo>
                <a:cubicBezTo>
                  <a:pt x="434378" y="1192364"/>
                  <a:pt x="438810" y="1192364"/>
                  <a:pt x="438810" y="1192364"/>
                </a:cubicBezTo>
                <a:cubicBezTo>
                  <a:pt x="447675" y="1227825"/>
                  <a:pt x="474270" y="1245555"/>
                  <a:pt x="496432" y="1272150"/>
                </a:cubicBezTo>
                <a:cubicBezTo>
                  <a:pt x="518594" y="1298746"/>
                  <a:pt x="536324" y="1320909"/>
                  <a:pt x="567351" y="1338639"/>
                </a:cubicBezTo>
                <a:cubicBezTo>
                  <a:pt x="580648" y="1343072"/>
                  <a:pt x="589513" y="1360802"/>
                  <a:pt x="602810" y="1369667"/>
                </a:cubicBezTo>
                <a:cubicBezTo>
                  <a:pt x="624972" y="1387398"/>
                  <a:pt x="647134" y="1400695"/>
                  <a:pt x="669296" y="1418426"/>
                </a:cubicBezTo>
                <a:cubicBezTo>
                  <a:pt x="687026" y="1427291"/>
                  <a:pt x="700323" y="1440589"/>
                  <a:pt x="700323" y="1458319"/>
                </a:cubicBezTo>
                <a:cubicBezTo>
                  <a:pt x="691459" y="1453886"/>
                  <a:pt x="682594" y="1453886"/>
                  <a:pt x="673729" y="1449454"/>
                </a:cubicBezTo>
                <a:cubicBezTo>
                  <a:pt x="660432" y="1440589"/>
                  <a:pt x="651567" y="1436156"/>
                  <a:pt x="638269" y="1427291"/>
                </a:cubicBezTo>
                <a:cubicBezTo>
                  <a:pt x="629405" y="1422858"/>
                  <a:pt x="620540" y="1405128"/>
                  <a:pt x="602810" y="1418426"/>
                </a:cubicBezTo>
                <a:cubicBezTo>
                  <a:pt x="602810" y="1413993"/>
                  <a:pt x="602810" y="1413993"/>
                  <a:pt x="602810" y="1413993"/>
                </a:cubicBezTo>
                <a:cubicBezTo>
                  <a:pt x="580648" y="1396263"/>
                  <a:pt x="562918" y="1378532"/>
                  <a:pt x="540756" y="1360802"/>
                </a:cubicBezTo>
                <a:cubicBezTo>
                  <a:pt x="527459" y="1343072"/>
                  <a:pt x="509729" y="1325341"/>
                  <a:pt x="491999" y="1312044"/>
                </a:cubicBezTo>
                <a:cubicBezTo>
                  <a:pt x="478702" y="1298746"/>
                  <a:pt x="469837" y="1285448"/>
                  <a:pt x="456540" y="1281016"/>
                </a:cubicBezTo>
                <a:cubicBezTo>
                  <a:pt x="434378" y="1272150"/>
                  <a:pt x="425513" y="1254420"/>
                  <a:pt x="421081" y="1236690"/>
                </a:cubicBezTo>
                <a:cubicBezTo>
                  <a:pt x="416648" y="1232257"/>
                  <a:pt x="416648" y="1227825"/>
                  <a:pt x="412216" y="1223392"/>
                </a:cubicBezTo>
                <a:cubicBezTo>
                  <a:pt x="412216" y="1227825"/>
                  <a:pt x="407783" y="1232257"/>
                  <a:pt x="412216" y="1232257"/>
                </a:cubicBezTo>
                <a:cubicBezTo>
                  <a:pt x="425513" y="1258853"/>
                  <a:pt x="438810" y="1289881"/>
                  <a:pt x="456540" y="1316476"/>
                </a:cubicBezTo>
                <a:cubicBezTo>
                  <a:pt x="465405" y="1334207"/>
                  <a:pt x="483135" y="1343072"/>
                  <a:pt x="496432" y="1356370"/>
                </a:cubicBezTo>
                <a:cubicBezTo>
                  <a:pt x="527459" y="1387398"/>
                  <a:pt x="562918" y="1413993"/>
                  <a:pt x="593945" y="1445021"/>
                </a:cubicBezTo>
                <a:cubicBezTo>
                  <a:pt x="598378" y="1445021"/>
                  <a:pt x="602810" y="1449454"/>
                  <a:pt x="607242" y="1453886"/>
                </a:cubicBezTo>
                <a:cubicBezTo>
                  <a:pt x="607242" y="1453886"/>
                  <a:pt x="602810" y="1458319"/>
                  <a:pt x="602810" y="1458319"/>
                </a:cubicBezTo>
                <a:cubicBezTo>
                  <a:pt x="585080" y="1449454"/>
                  <a:pt x="562918" y="1440589"/>
                  <a:pt x="549621" y="1427291"/>
                </a:cubicBezTo>
                <a:cubicBezTo>
                  <a:pt x="531891" y="1413993"/>
                  <a:pt x="518594" y="1396263"/>
                  <a:pt x="505297" y="1378532"/>
                </a:cubicBezTo>
                <a:cubicBezTo>
                  <a:pt x="487567" y="1365235"/>
                  <a:pt x="469837" y="1351937"/>
                  <a:pt x="452108" y="1334207"/>
                </a:cubicBezTo>
                <a:cubicBezTo>
                  <a:pt x="438810" y="1320909"/>
                  <a:pt x="429945" y="1303179"/>
                  <a:pt x="416648" y="1285448"/>
                </a:cubicBezTo>
                <a:cubicBezTo>
                  <a:pt x="407783" y="1276583"/>
                  <a:pt x="403351" y="1263285"/>
                  <a:pt x="398918" y="1254420"/>
                </a:cubicBezTo>
                <a:cubicBezTo>
                  <a:pt x="385621" y="1267718"/>
                  <a:pt x="390054" y="1276583"/>
                  <a:pt x="403351" y="1285448"/>
                </a:cubicBezTo>
                <a:cubicBezTo>
                  <a:pt x="407783" y="1294313"/>
                  <a:pt x="416648" y="1298746"/>
                  <a:pt x="421081" y="1307611"/>
                </a:cubicBezTo>
                <a:cubicBezTo>
                  <a:pt x="438810" y="1329774"/>
                  <a:pt x="460972" y="1356370"/>
                  <a:pt x="478702" y="1382965"/>
                </a:cubicBezTo>
                <a:cubicBezTo>
                  <a:pt x="505297" y="1413993"/>
                  <a:pt x="540756" y="1431723"/>
                  <a:pt x="576216" y="1449454"/>
                </a:cubicBezTo>
                <a:cubicBezTo>
                  <a:pt x="593945" y="1462751"/>
                  <a:pt x="616107" y="1476049"/>
                  <a:pt x="633837" y="1484914"/>
                </a:cubicBezTo>
                <a:cubicBezTo>
                  <a:pt x="673729" y="1502645"/>
                  <a:pt x="709188" y="1515942"/>
                  <a:pt x="749080" y="1529240"/>
                </a:cubicBezTo>
                <a:cubicBezTo>
                  <a:pt x="753513" y="1533673"/>
                  <a:pt x="753513" y="1533673"/>
                  <a:pt x="757945" y="1533673"/>
                </a:cubicBezTo>
                <a:cubicBezTo>
                  <a:pt x="775675" y="1555836"/>
                  <a:pt x="797837" y="1560268"/>
                  <a:pt x="819999" y="1555836"/>
                </a:cubicBezTo>
                <a:cubicBezTo>
                  <a:pt x="837729" y="1551403"/>
                  <a:pt x="846593" y="1551403"/>
                  <a:pt x="855458" y="1564701"/>
                </a:cubicBezTo>
                <a:cubicBezTo>
                  <a:pt x="859891" y="1569133"/>
                  <a:pt x="868756" y="1569133"/>
                  <a:pt x="873188" y="1569133"/>
                </a:cubicBezTo>
                <a:cubicBezTo>
                  <a:pt x="873188" y="1569133"/>
                  <a:pt x="873188" y="1564701"/>
                  <a:pt x="877620" y="1564701"/>
                </a:cubicBezTo>
                <a:cubicBezTo>
                  <a:pt x="864323" y="1555836"/>
                  <a:pt x="855458" y="1546970"/>
                  <a:pt x="842161" y="1538105"/>
                </a:cubicBezTo>
                <a:cubicBezTo>
                  <a:pt x="851026" y="1538105"/>
                  <a:pt x="855458" y="1533673"/>
                  <a:pt x="864323" y="1533673"/>
                </a:cubicBezTo>
                <a:cubicBezTo>
                  <a:pt x="904215" y="1538105"/>
                  <a:pt x="944107" y="1542538"/>
                  <a:pt x="983999" y="1542538"/>
                </a:cubicBezTo>
                <a:cubicBezTo>
                  <a:pt x="1010593" y="1542538"/>
                  <a:pt x="1037188" y="1542538"/>
                  <a:pt x="1068215" y="1546970"/>
                </a:cubicBezTo>
                <a:cubicBezTo>
                  <a:pt x="1063782" y="1551403"/>
                  <a:pt x="1054918" y="1555836"/>
                  <a:pt x="1050485" y="1555836"/>
                </a:cubicBezTo>
                <a:cubicBezTo>
                  <a:pt x="1054918" y="1560268"/>
                  <a:pt x="1054918" y="1560268"/>
                  <a:pt x="1054918" y="1560268"/>
                </a:cubicBezTo>
                <a:cubicBezTo>
                  <a:pt x="1072647" y="1555836"/>
                  <a:pt x="1094809" y="1551403"/>
                  <a:pt x="1116971" y="1546970"/>
                </a:cubicBezTo>
                <a:cubicBezTo>
                  <a:pt x="1116971" y="1546970"/>
                  <a:pt x="1116971" y="1542538"/>
                  <a:pt x="1116971" y="1542538"/>
                </a:cubicBezTo>
                <a:cubicBezTo>
                  <a:pt x="1112539" y="1538105"/>
                  <a:pt x="1108107" y="1533673"/>
                  <a:pt x="1099242" y="1529240"/>
                </a:cubicBezTo>
                <a:cubicBezTo>
                  <a:pt x="1108107" y="1515942"/>
                  <a:pt x="1121404" y="1524808"/>
                  <a:pt x="1130269" y="1524808"/>
                </a:cubicBezTo>
                <a:cubicBezTo>
                  <a:pt x="1139134" y="1529240"/>
                  <a:pt x="1147998" y="1533673"/>
                  <a:pt x="1152431" y="1533673"/>
                </a:cubicBezTo>
                <a:cubicBezTo>
                  <a:pt x="1152431" y="1529240"/>
                  <a:pt x="1152431" y="1520375"/>
                  <a:pt x="1152431" y="1507077"/>
                </a:cubicBezTo>
                <a:cubicBezTo>
                  <a:pt x="1183458" y="1493779"/>
                  <a:pt x="1223350" y="1471617"/>
                  <a:pt x="1258809" y="1453886"/>
                </a:cubicBezTo>
                <a:cubicBezTo>
                  <a:pt x="1263242" y="1449454"/>
                  <a:pt x="1272106" y="1440589"/>
                  <a:pt x="1276539" y="1436156"/>
                </a:cubicBezTo>
                <a:cubicBezTo>
                  <a:pt x="1289836" y="1427291"/>
                  <a:pt x="1307566" y="1413993"/>
                  <a:pt x="1320863" y="1405128"/>
                </a:cubicBezTo>
                <a:cubicBezTo>
                  <a:pt x="1338593" y="1387398"/>
                  <a:pt x="1356322" y="1365235"/>
                  <a:pt x="1374052" y="1351937"/>
                </a:cubicBezTo>
                <a:cubicBezTo>
                  <a:pt x="1387349" y="1343072"/>
                  <a:pt x="1405079" y="1334207"/>
                  <a:pt x="1418376" y="1329774"/>
                </a:cubicBezTo>
                <a:cubicBezTo>
                  <a:pt x="1427241" y="1320909"/>
                  <a:pt x="1436106" y="1312044"/>
                  <a:pt x="1449403" y="1307611"/>
                </a:cubicBezTo>
                <a:cubicBezTo>
                  <a:pt x="1453836" y="1303179"/>
                  <a:pt x="1458268" y="1303179"/>
                  <a:pt x="1462701" y="1298746"/>
                </a:cubicBezTo>
                <a:cubicBezTo>
                  <a:pt x="1462701" y="1294313"/>
                  <a:pt x="1462701" y="1285448"/>
                  <a:pt x="1467133" y="1276583"/>
                </a:cubicBezTo>
                <a:cubicBezTo>
                  <a:pt x="1467133" y="1281016"/>
                  <a:pt x="1471566" y="1281016"/>
                  <a:pt x="1471566" y="1281016"/>
                </a:cubicBezTo>
                <a:cubicBezTo>
                  <a:pt x="1462701" y="1294313"/>
                  <a:pt x="1489295" y="1303179"/>
                  <a:pt x="1475998" y="1316476"/>
                </a:cubicBezTo>
                <a:cubicBezTo>
                  <a:pt x="1471566" y="1325341"/>
                  <a:pt x="1471566" y="1334207"/>
                  <a:pt x="1467133" y="1338639"/>
                </a:cubicBezTo>
                <a:cubicBezTo>
                  <a:pt x="1440539" y="1369667"/>
                  <a:pt x="1418376" y="1396263"/>
                  <a:pt x="1391782" y="1418426"/>
                </a:cubicBezTo>
                <a:cubicBezTo>
                  <a:pt x="1382917" y="1431723"/>
                  <a:pt x="1365187" y="1445021"/>
                  <a:pt x="1356322" y="1453886"/>
                </a:cubicBezTo>
                <a:cubicBezTo>
                  <a:pt x="1334160" y="1471617"/>
                  <a:pt x="1311998" y="1489347"/>
                  <a:pt x="1294269" y="1511510"/>
                </a:cubicBezTo>
                <a:cubicBezTo>
                  <a:pt x="1285404" y="1524808"/>
                  <a:pt x="1272106" y="1524808"/>
                  <a:pt x="1258809" y="1524808"/>
                </a:cubicBezTo>
                <a:cubicBezTo>
                  <a:pt x="1241079" y="1524808"/>
                  <a:pt x="1227782" y="1524808"/>
                  <a:pt x="1236647" y="1546970"/>
                </a:cubicBezTo>
                <a:cubicBezTo>
                  <a:pt x="1210052" y="1560268"/>
                  <a:pt x="1179025" y="1569133"/>
                  <a:pt x="1152431" y="1577998"/>
                </a:cubicBezTo>
                <a:cubicBezTo>
                  <a:pt x="1152431" y="1573566"/>
                  <a:pt x="1152431" y="1573566"/>
                  <a:pt x="1147998" y="1569133"/>
                </a:cubicBezTo>
                <a:cubicBezTo>
                  <a:pt x="1161296" y="1555836"/>
                  <a:pt x="1192323" y="1564701"/>
                  <a:pt x="1205620" y="1542538"/>
                </a:cubicBezTo>
                <a:cubicBezTo>
                  <a:pt x="1183458" y="1551403"/>
                  <a:pt x="1165728" y="1555836"/>
                  <a:pt x="1152431" y="1560268"/>
                </a:cubicBezTo>
                <a:cubicBezTo>
                  <a:pt x="1147998" y="1560268"/>
                  <a:pt x="1139134" y="1560268"/>
                  <a:pt x="1139134" y="1564701"/>
                </a:cubicBezTo>
                <a:cubicBezTo>
                  <a:pt x="1108107" y="1591296"/>
                  <a:pt x="1063782" y="1582431"/>
                  <a:pt x="1028323" y="1586864"/>
                </a:cubicBezTo>
                <a:cubicBezTo>
                  <a:pt x="1006161" y="1591296"/>
                  <a:pt x="979566" y="1595729"/>
                  <a:pt x="952972" y="1600161"/>
                </a:cubicBezTo>
                <a:cubicBezTo>
                  <a:pt x="899783" y="1586864"/>
                  <a:pt x="846593" y="1600161"/>
                  <a:pt x="797837" y="1577998"/>
                </a:cubicBezTo>
                <a:cubicBezTo>
                  <a:pt x="784540" y="1569133"/>
                  <a:pt x="771242" y="1573566"/>
                  <a:pt x="757945" y="1569133"/>
                </a:cubicBezTo>
                <a:cubicBezTo>
                  <a:pt x="749080" y="1564701"/>
                  <a:pt x="740215" y="1555836"/>
                  <a:pt x="731350" y="1551403"/>
                </a:cubicBezTo>
                <a:cubicBezTo>
                  <a:pt x="709188" y="1542538"/>
                  <a:pt x="687026" y="1538105"/>
                  <a:pt x="664864" y="1533673"/>
                </a:cubicBezTo>
                <a:cubicBezTo>
                  <a:pt x="647134" y="1533673"/>
                  <a:pt x="629405" y="1533673"/>
                  <a:pt x="616107" y="1524808"/>
                </a:cubicBezTo>
                <a:cubicBezTo>
                  <a:pt x="589513" y="1511510"/>
                  <a:pt x="567351" y="1498212"/>
                  <a:pt x="540756" y="1484914"/>
                </a:cubicBezTo>
                <a:cubicBezTo>
                  <a:pt x="531891" y="1480482"/>
                  <a:pt x="518594" y="1467184"/>
                  <a:pt x="505297" y="1458319"/>
                </a:cubicBezTo>
                <a:cubicBezTo>
                  <a:pt x="505297" y="1462751"/>
                  <a:pt x="505297" y="1467184"/>
                  <a:pt x="505297" y="1471617"/>
                </a:cubicBezTo>
                <a:cubicBezTo>
                  <a:pt x="523026" y="1484914"/>
                  <a:pt x="531891" y="1507077"/>
                  <a:pt x="562918" y="1511510"/>
                </a:cubicBezTo>
                <a:cubicBezTo>
                  <a:pt x="571783" y="1511510"/>
                  <a:pt x="580648" y="1520375"/>
                  <a:pt x="589513" y="1524808"/>
                </a:cubicBezTo>
                <a:cubicBezTo>
                  <a:pt x="589513" y="1524808"/>
                  <a:pt x="589513" y="1529240"/>
                  <a:pt x="589513" y="1529240"/>
                </a:cubicBezTo>
                <a:cubicBezTo>
                  <a:pt x="580648" y="1529240"/>
                  <a:pt x="576216" y="1524808"/>
                  <a:pt x="562918" y="1520375"/>
                </a:cubicBezTo>
                <a:cubicBezTo>
                  <a:pt x="571783" y="1533673"/>
                  <a:pt x="580648" y="1538105"/>
                  <a:pt x="585080" y="1546970"/>
                </a:cubicBezTo>
                <a:cubicBezTo>
                  <a:pt x="585080" y="1546970"/>
                  <a:pt x="580648" y="1551403"/>
                  <a:pt x="580648" y="1546970"/>
                </a:cubicBezTo>
                <a:cubicBezTo>
                  <a:pt x="558486" y="1533673"/>
                  <a:pt x="531891" y="1520375"/>
                  <a:pt x="505297" y="1502645"/>
                </a:cubicBezTo>
                <a:cubicBezTo>
                  <a:pt x="491999" y="1489347"/>
                  <a:pt x="478702" y="1476049"/>
                  <a:pt x="465405" y="1462751"/>
                </a:cubicBezTo>
                <a:cubicBezTo>
                  <a:pt x="438810" y="1436156"/>
                  <a:pt x="416648" y="1413993"/>
                  <a:pt x="390054" y="1391830"/>
                </a:cubicBezTo>
                <a:cubicBezTo>
                  <a:pt x="381189" y="1382965"/>
                  <a:pt x="372324" y="1369667"/>
                  <a:pt x="363459" y="1356370"/>
                </a:cubicBezTo>
                <a:cubicBezTo>
                  <a:pt x="345729" y="1329774"/>
                  <a:pt x="319135" y="1312044"/>
                  <a:pt x="305838" y="1276583"/>
                </a:cubicBezTo>
                <a:cubicBezTo>
                  <a:pt x="305838" y="1267718"/>
                  <a:pt x="296973" y="1263285"/>
                  <a:pt x="288108" y="1254420"/>
                </a:cubicBezTo>
                <a:cubicBezTo>
                  <a:pt x="283675" y="1249988"/>
                  <a:pt x="279243" y="1245555"/>
                  <a:pt x="274811" y="1241122"/>
                </a:cubicBezTo>
                <a:cubicBezTo>
                  <a:pt x="265946" y="1214527"/>
                  <a:pt x="261513" y="1192364"/>
                  <a:pt x="252648" y="1170201"/>
                </a:cubicBezTo>
                <a:cubicBezTo>
                  <a:pt x="248216" y="1156903"/>
                  <a:pt x="234919" y="1143606"/>
                  <a:pt x="230486" y="1125875"/>
                </a:cubicBezTo>
                <a:cubicBezTo>
                  <a:pt x="226054" y="1103712"/>
                  <a:pt x="217189" y="1077117"/>
                  <a:pt x="212757" y="1050522"/>
                </a:cubicBezTo>
                <a:cubicBezTo>
                  <a:pt x="208324" y="1028359"/>
                  <a:pt x="203892" y="1010628"/>
                  <a:pt x="203892" y="988465"/>
                </a:cubicBezTo>
                <a:cubicBezTo>
                  <a:pt x="199459" y="970735"/>
                  <a:pt x="208324" y="957437"/>
                  <a:pt x="208324" y="939707"/>
                </a:cubicBezTo>
                <a:cubicBezTo>
                  <a:pt x="208324" y="930842"/>
                  <a:pt x="208324" y="926409"/>
                  <a:pt x="203892" y="917544"/>
                </a:cubicBezTo>
                <a:cubicBezTo>
                  <a:pt x="203892" y="926409"/>
                  <a:pt x="199459" y="935274"/>
                  <a:pt x="199459" y="948572"/>
                </a:cubicBezTo>
                <a:cubicBezTo>
                  <a:pt x="195027" y="939707"/>
                  <a:pt x="195027" y="939707"/>
                  <a:pt x="195027" y="939707"/>
                </a:cubicBezTo>
                <a:cubicBezTo>
                  <a:pt x="195027" y="904246"/>
                  <a:pt x="195027" y="864353"/>
                  <a:pt x="195027" y="828893"/>
                </a:cubicBezTo>
                <a:cubicBezTo>
                  <a:pt x="195027" y="811162"/>
                  <a:pt x="195027" y="788999"/>
                  <a:pt x="195027" y="766836"/>
                </a:cubicBezTo>
                <a:cubicBezTo>
                  <a:pt x="199459" y="753539"/>
                  <a:pt x="203892" y="735808"/>
                  <a:pt x="212757" y="726943"/>
                </a:cubicBezTo>
                <a:cubicBezTo>
                  <a:pt x="208324" y="713645"/>
                  <a:pt x="208324" y="704780"/>
                  <a:pt x="203892" y="695915"/>
                </a:cubicBezTo>
                <a:cubicBezTo>
                  <a:pt x="195027" y="713645"/>
                  <a:pt x="181730" y="726943"/>
                  <a:pt x="168432" y="744673"/>
                </a:cubicBezTo>
                <a:cubicBezTo>
                  <a:pt x="164000" y="713645"/>
                  <a:pt x="172865" y="695915"/>
                  <a:pt x="208324" y="682617"/>
                </a:cubicBezTo>
                <a:cubicBezTo>
                  <a:pt x="208324" y="682617"/>
                  <a:pt x="212757" y="687050"/>
                  <a:pt x="217189" y="695915"/>
                </a:cubicBezTo>
                <a:cubicBezTo>
                  <a:pt x="226054" y="678185"/>
                  <a:pt x="239351" y="656022"/>
                  <a:pt x="248216" y="633859"/>
                </a:cubicBezTo>
                <a:cubicBezTo>
                  <a:pt x="217189" y="629426"/>
                  <a:pt x="221621" y="669320"/>
                  <a:pt x="195027" y="673752"/>
                </a:cubicBezTo>
                <a:cubicBezTo>
                  <a:pt x="203892" y="656022"/>
                  <a:pt x="212757" y="642724"/>
                  <a:pt x="217189" y="633859"/>
                </a:cubicBezTo>
                <a:cubicBezTo>
                  <a:pt x="217189" y="629426"/>
                  <a:pt x="217189" y="629426"/>
                  <a:pt x="217189" y="629426"/>
                </a:cubicBezTo>
                <a:cubicBezTo>
                  <a:pt x="208324" y="633859"/>
                  <a:pt x="199459" y="638292"/>
                  <a:pt x="190594" y="642724"/>
                </a:cubicBezTo>
                <a:cubicBezTo>
                  <a:pt x="190594" y="638292"/>
                  <a:pt x="190594" y="638292"/>
                  <a:pt x="186162" y="638292"/>
                </a:cubicBezTo>
                <a:cubicBezTo>
                  <a:pt x="195027" y="620561"/>
                  <a:pt x="203892" y="602831"/>
                  <a:pt x="208324" y="585101"/>
                </a:cubicBezTo>
                <a:cubicBezTo>
                  <a:pt x="208324" y="585101"/>
                  <a:pt x="208324" y="585101"/>
                  <a:pt x="203892" y="585101"/>
                </a:cubicBezTo>
                <a:cubicBezTo>
                  <a:pt x="199459" y="593966"/>
                  <a:pt x="195027" y="607263"/>
                  <a:pt x="186162" y="616129"/>
                </a:cubicBezTo>
                <a:cubicBezTo>
                  <a:pt x="181730" y="624994"/>
                  <a:pt x="172865" y="629426"/>
                  <a:pt x="164000" y="638292"/>
                </a:cubicBezTo>
                <a:cubicBezTo>
                  <a:pt x="181730" y="647157"/>
                  <a:pt x="186162" y="656022"/>
                  <a:pt x="168432" y="673752"/>
                </a:cubicBezTo>
                <a:cubicBezTo>
                  <a:pt x="164000" y="678185"/>
                  <a:pt x="164000" y="691482"/>
                  <a:pt x="164000" y="704780"/>
                </a:cubicBezTo>
                <a:cubicBezTo>
                  <a:pt x="159567" y="722511"/>
                  <a:pt x="150703" y="740241"/>
                  <a:pt x="146270" y="757971"/>
                </a:cubicBezTo>
                <a:cubicBezTo>
                  <a:pt x="146270" y="762404"/>
                  <a:pt x="146270" y="771269"/>
                  <a:pt x="146270" y="780134"/>
                </a:cubicBezTo>
                <a:cubicBezTo>
                  <a:pt x="137405" y="784567"/>
                  <a:pt x="128540" y="788999"/>
                  <a:pt x="119676" y="797864"/>
                </a:cubicBezTo>
                <a:cubicBezTo>
                  <a:pt x="119676" y="788999"/>
                  <a:pt x="119676" y="780134"/>
                  <a:pt x="115243" y="766836"/>
                </a:cubicBezTo>
                <a:cubicBezTo>
                  <a:pt x="115243" y="771269"/>
                  <a:pt x="106378" y="775701"/>
                  <a:pt x="106378" y="775701"/>
                </a:cubicBezTo>
                <a:cubicBezTo>
                  <a:pt x="106378" y="793432"/>
                  <a:pt x="88649" y="811162"/>
                  <a:pt x="106378" y="820027"/>
                </a:cubicBezTo>
                <a:cubicBezTo>
                  <a:pt x="97514" y="886516"/>
                  <a:pt x="84216" y="948572"/>
                  <a:pt x="110811" y="1010628"/>
                </a:cubicBezTo>
                <a:cubicBezTo>
                  <a:pt x="101946" y="1010628"/>
                  <a:pt x="93081" y="1015061"/>
                  <a:pt x="88649" y="1015061"/>
                </a:cubicBezTo>
                <a:cubicBezTo>
                  <a:pt x="88649" y="1015061"/>
                  <a:pt x="84216" y="1019493"/>
                  <a:pt x="84216" y="1019493"/>
                </a:cubicBezTo>
                <a:cubicBezTo>
                  <a:pt x="88649" y="1023926"/>
                  <a:pt x="97514" y="1028359"/>
                  <a:pt x="101946" y="1028359"/>
                </a:cubicBezTo>
                <a:cubicBezTo>
                  <a:pt x="93081" y="1037224"/>
                  <a:pt x="88649" y="1046089"/>
                  <a:pt x="79784" y="1050522"/>
                </a:cubicBezTo>
                <a:cubicBezTo>
                  <a:pt x="84216" y="1054954"/>
                  <a:pt x="84216" y="1054954"/>
                  <a:pt x="88649" y="1059387"/>
                </a:cubicBezTo>
                <a:cubicBezTo>
                  <a:pt x="97514" y="1054954"/>
                  <a:pt x="106378" y="1046089"/>
                  <a:pt x="115243" y="1041656"/>
                </a:cubicBezTo>
                <a:cubicBezTo>
                  <a:pt x="119676" y="1063819"/>
                  <a:pt x="124108" y="1085982"/>
                  <a:pt x="128540" y="1103712"/>
                </a:cubicBezTo>
                <a:cubicBezTo>
                  <a:pt x="128540" y="1103712"/>
                  <a:pt x="128540" y="1103712"/>
                  <a:pt x="132973" y="1103712"/>
                </a:cubicBezTo>
                <a:cubicBezTo>
                  <a:pt x="137405" y="1094847"/>
                  <a:pt x="141838" y="1085982"/>
                  <a:pt x="141838" y="1077117"/>
                </a:cubicBezTo>
                <a:cubicBezTo>
                  <a:pt x="150703" y="1090415"/>
                  <a:pt x="159567" y="1099280"/>
                  <a:pt x="168432" y="1108145"/>
                </a:cubicBezTo>
                <a:cubicBezTo>
                  <a:pt x="159567" y="1108145"/>
                  <a:pt x="155135" y="1103712"/>
                  <a:pt x="146270" y="1103712"/>
                </a:cubicBezTo>
                <a:cubicBezTo>
                  <a:pt x="150703" y="1112578"/>
                  <a:pt x="150703" y="1117010"/>
                  <a:pt x="155135" y="1125875"/>
                </a:cubicBezTo>
                <a:cubicBezTo>
                  <a:pt x="155135" y="1125875"/>
                  <a:pt x="150703" y="1121443"/>
                  <a:pt x="150703" y="1121443"/>
                </a:cubicBezTo>
                <a:cubicBezTo>
                  <a:pt x="146270" y="1130308"/>
                  <a:pt x="141838" y="1139173"/>
                  <a:pt x="141838" y="1148038"/>
                </a:cubicBezTo>
                <a:cubicBezTo>
                  <a:pt x="141838" y="1156903"/>
                  <a:pt x="141838" y="1165769"/>
                  <a:pt x="141838" y="1174634"/>
                </a:cubicBezTo>
                <a:cubicBezTo>
                  <a:pt x="141838" y="1174634"/>
                  <a:pt x="141838" y="1179066"/>
                  <a:pt x="141838" y="1179066"/>
                </a:cubicBezTo>
                <a:cubicBezTo>
                  <a:pt x="155135" y="1205662"/>
                  <a:pt x="164000" y="1227825"/>
                  <a:pt x="177297" y="1254420"/>
                </a:cubicBezTo>
                <a:cubicBezTo>
                  <a:pt x="177297" y="1249988"/>
                  <a:pt x="177297" y="1249988"/>
                  <a:pt x="181730" y="1249988"/>
                </a:cubicBezTo>
                <a:cubicBezTo>
                  <a:pt x="177297" y="1258853"/>
                  <a:pt x="177297" y="1263285"/>
                  <a:pt x="172865" y="1267718"/>
                </a:cubicBezTo>
                <a:cubicBezTo>
                  <a:pt x="186162" y="1276583"/>
                  <a:pt x="199459" y="1285448"/>
                  <a:pt x="203892" y="1294313"/>
                </a:cubicBezTo>
                <a:cubicBezTo>
                  <a:pt x="221621" y="1320909"/>
                  <a:pt x="226054" y="1351937"/>
                  <a:pt x="239351" y="1374100"/>
                </a:cubicBezTo>
                <a:cubicBezTo>
                  <a:pt x="252648" y="1396263"/>
                  <a:pt x="265946" y="1409560"/>
                  <a:pt x="279243" y="1427291"/>
                </a:cubicBezTo>
                <a:cubicBezTo>
                  <a:pt x="288108" y="1436156"/>
                  <a:pt x="296973" y="1440589"/>
                  <a:pt x="305838" y="1445021"/>
                </a:cubicBezTo>
                <a:cubicBezTo>
                  <a:pt x="305838" y="1445021"/>
                  <a:pt x="310270" y="1445021"/>
                  <a:pt x="310270" y="1445021"/>
                </a:cubicBezTo>
                <a:cubicBezTo>
                  <a:pt x="328000" y="1418426"/>
                  <a:pt x="336864" y="1418426"/>
                  <a:pt x="354594" y="1449454"/>
                </a:cubicBezTo>
                <a:cubicBezTo>
                  <a:pt x="363459" y="1462751"/>
                  <a:pt x="372324" y="1476049"/>
                  <a:pt x="381189" y="1493779"/>
                </a:cubicBezTo>
                <a:cubicBezTo>
                  <a:pt x="381189" y="1498212"/>
                  <a:pt x="381189" y="1502645"/>
                  <a:pt x="381189" y="1507077"/>
                </a:cubicBezTo>
                <a:cubicBezTo>
                  <a:pt x="376756" y="1507077"/>
                  <a:pt x="372324" y="1507077"/>
                  <a:pt x="367891" y="1507077"/>
                </a:cubicBezTo>
                <a:cubicBezTo>
                  <a:pt x="363459" y="1502645"/>
                  <a:pt x="359027" y="1502645"/>
                  <a:pt x="350162" y="1498212"/>
                </a:cubicBezTo>
                <a:cubicBezTo>
                  <a:pt x="350162" y="1502645"/>
                  <a:pt x="345729" y="1511510"/>
                  <a:pt x="350162" y="1511510"/>
                </a:cubicBezTo>
                <a:cubicBezTo>
                  <a:pt x="350162" y="1515942"/>
                  <a:pt x="359027" y="1515942"/>
                  <a:pt x="363459" y="1520375"/>
                </a:cubicBezTo>
                <a:cubicBezTo>
                  <a:pt x="376756" y="1529240"/>
                  <a:pt x="385621" y="1538105"/>
                  <a:pt x="398918" y="1551403"/>
                </a:cubicBezTo>
                <a:cubicBezTo>
                  <a:pt x="403351" y="1551403"/>
                  <a:pt x="412216" y="1555836"/>
                  <a:pt x="416648" y="1560268"/>
                </a:cubicBezTo>
                <a:cubicBezTo>
                  <a:pt x="416648" y="1551403"/>
                  <a:pt x="416648" y="1546970"/>
                  <a:pt x="416648" y="1542538"/>
                </a:cubicBezTo>
                <a:cubicBezTo>
                  <a:pt x="416648" y="1533673"/>
                  <a:pt x="416648" y="1524808"/>
                  <a:pt x="416648" y="1507077"/>
                </a:cubicBezTo>
                <a:cubicBezTo>
                  <a:pt x="465405" y="1546970"/>
                  <a:pt x="509729" y="1586864"/>
                  <a:pt x="554053" y="1622324"/>
                </a:cubicBezTo>
                <a:cubicBezTo>
                  <a:pt x="554053" y="1617892"/>
                  <a:pt x="558486" y="1613459"/>
                  <a:pt x="558486" y="1609027"/>
                </a:cubicBezTo>
                <a:cubicBezTo>
                  <a:pt x="580648" y="1622324"/>
                  <a:pt x="607242" y="1635622"/>
                  <a:pt x="624972" y="1648920"/>
                </a:cubicBezTo>
                <a:cubicBezTo>
                  <a:pt x="633837" y="1648920"/>
                  <a:pt x="633837" y="1657785"/>
                  <a:pt x="638269" y="1662217"/>
                </a:cubicBezTo>
                <a:cubicBezTo>
                  <a:pt x="629405" y="1662217"/>
                  <a:pt x="624972" y="1662217"/>
                  <a:pt x="620540" y="1662217"/>
                </a:cubicBezTo>
                <a:cubicBezTo>
                  <a:pt x="607242" y="1657785"/>
                  <a:pt x="598378" y="1648920"/>
                  <a:pt x="589513" y="1644487"/>
                </a:cubicBezTo>
                <a:cubicBezTo>
                  <a:pt x="576216" y="1640055"/>
                  <a:pt x="562918" y="1635622"/>
                  <a:pt x="545189" y="1631189"/>
                </a:cubicBezTo>
                <a:cubicBezTo>
                  <a:pt x="580648" y="1666650"/>
                  <a:pt x="629405" y="1679948"/>
                  <a:pt x="673729" y="1706543"/>
                </a:cubicBezTo>
                <a:cubicBezTo>
                  <a:pt x="673729" y="1697678"/>
                  <a:pt x="673729" y="1697678"/>
                  <a:pt x="678161" y="1688813"/>
                </a:cubicBezTo>
                <a:cubicBezTo>
                  <a:pt x="709188" y="1697678"/>
                  <a:pt x="735783" y="1702111"/>
                  <a:pt x="762377" y="1719841"/>
                </a:cubicBezTo>
                <a:cubicBezTo>
                  <a:pt x="793404" y="1737571"/>
                  <a:pt x="828864" y="1719841"/>
                  <a:pt x="859891" y="1728706"/>
                </a:cubicBezTo>
                <a:cubicBezTo>
                  <a:pt x="873188" y="1728706"/>
                  <a:pt x="886485" y="1728706"/>
                  <a:pt x="899783" y="1728706"/>
                </a:cubicBezTo>
                <a:cubicBezTo>
                  <a:pt x="908647" y="1728706"/>
                  <a:pt x="913080" y="1724274"/>
                  <a:pt x="921945" y="1719841"/>
                </a:cubicBezTo>
                <a:cubicBezTo>
                  <a:pt x="921945" y="1719841"/>
                  <a:pt x="921945" y="1715408"/>
                  <a:pt x="921945" y="1715408"/>
                </a:cubicBezTo>
                <a:cubicBezTo>
                  <a:pt x="904215" y="1715408"/>
                  <a:pt x="886485" y="1710976"/>
                  <a:pt x="868756" y="1710976"/>
                </a:cubicBezTo>
                <a:cubicBezTo>
                  <a:pt x="868756" y="1706543"/>
                  <a:pt x="864323" y="1697678"/>
                  <a:pt x="864323" y="1688813"/>
                </a:cubicBezTo>
                <a:cubicBezTo>
                  <a:pt x="882053" y="1688813"/>
                  <a:pt x="899783" y="1688813"/>
                  <a:pt x="917512" y="1693246"/>
                </a:cubicBezTo>
                <a:cubicBezTo>
                  <a:pt x="957404" y="1697678"/>
                  <a:pt x="992864" y="1684380"/>
                  <a:pt x="1028323" y="1679948"/>
                </a:cubicBezTo>
                <a:cubicBezTo>
                  <a:pt x="1059350" y="1675515"/>
                  <a:pt x="1085944" y="1671083"/>
                  <a:pt x="1112539" y="1666650"/>
                </a:cubicBezTo>
                <a:cubicBezTo>
                  <a:pt x="1125836" y="1662217"/>
                  <a:pt x="1134701" y="1662217"/>
                  <a:pt x="1143566" y="1662217"/>
                </a:cubicBezTo>
                <a:cubicBezTo>
                  <a:pt x="1147998" y="1662217"/>
                  <a:pt x="1152431" y="1662217"/>
                  <a:pt x="1156863" y="1662217"/>
                </a:cubicBezTo>
                <a:cubicBezTo>
                  <a:pt x="1174593" y="1640055"/>
                  <a:pt x="1201188" y="1640055"/>
                  <a:pt x="1227782" y="1640055"/>
                </a:cubicBezTo>
                <a:cubicBezTo>
                  <a:pt x="1232215" y="1640055"/>
                  <a:pt x="1245512" y="1631189"/>
                  <a:pt x="1245512" y="1631189"/>
                </a:cubicBezTo>
                <a:cubicBezTo>
                  <a:pt x="1236647" y="1600161"/>
                  <a:pt x="1267674" y="1595729"/>
                  <a:pt x="1276539" y="1595729"/>
                </a:cubicBezTo>
                <a:cubicBezTo>
                  <a:pt x="1303133" y="1595729"/>
                  <a:pt x="1311998" y="1577998"/>
                  <a:pt x="1329728" y="1569133"/>
                </a:cubicBezTo>
                <a:cubicBezTo>
                  <a:pt x="1338593" y="1560268"/>
                  <a:pt x="1347458" y="1551403"/>
                  <a:pt x="1356322" y="1546970"/>
                </a:cubicBezTo>
                <a:cubicBezTo>
                  <a:pt x="1387349" y="1533673"/>
                  <a:pt x="1409512" y="1507077"/>
                  <a:pt x="1436106" y="1484914"/>
                </a:cubicBezTo>
                <a:cubicBezTo>
                  <a:pt x="1453836" y="1467184"/>
                  <a:pt x="1471566" y="1453886"/>
                  <a:pt x="1484863" y="1431723"/>
                </a:cubicBezTo>
                <a:cubicBezTo>
                  <a:pt x="1502593" y="1409560"/>
                  <a:pt x="1511457" y="1387398"/>
                  <a:pt x="1524755" y="1360802"/>
                </a:cubicBezTo>
                <a:cubicBezTo>
                  <a:pt x="1529187" y="1356370"/>
                  <a:pt x="1533619" y="1351937"/>
                  <a:pt x="1538052" y="1347504"/>
                </a:cubicBezTo>
                <a:cubicBezTo>
                  <a:pt x="1560214" y="1325341"/>
                  <a:pt x="1573511" y="1303179"/>
                  <a:pt x="1582376" y="1276583"/>
                </a:cubicBezTo>
                <a:cubicBezTo>
                  <a:pt x="1586809" y="1254420"/>
                  <a:pt x="1600106" y="1236690"/>
                  <a:pt x="1608971" y="1214527"/>
                </a:cubicBezTo>
                <a:cubicBezTo>
                  <a:pt x="1622268" y="1174634"/>
                  <a:pt x="1639998" y="1134741"/>
                  <a:pt x="1657727" y="1099280"/>
                </a:cubicBezTo>
                <a:cubicBezTo>
                  <a:pt x="1662160" y="1090415"/>
                  <a:pt x="1671025" y="1081550"/>
                  <a:pt x="1675457" y="1072684"/>
                </a:cubicBezTo>
                <a:cubicBezTo>
                  <a:pt x="1679890" y="1068252"/>
                  <a:pt x="1688754" y="1059387"/>
                  <a:pt x="1693187" y="1050522"/>
                </a:cubicBezTo>
                <a:cubicBezTo>
                  <a:pt x="1702052" y="1032791"/>
                  <a:pt x="1710917" y="1010628"/>
                  <a:pt x="1719781" y="992898"/>
                </a:cubicBezTo>
                <a:cubicBezTo>
                  <a:pt x="1724214" y="984033"/>
                  <a:pt x="1724214" y="970735"/>
                  <a:pt x="1733079" y="961870"/>
                </a:cubicBezTo>
                <a:cubicBezTo>
                  <a:pt x="1741944" y="939707"/>
                  <a:pt x="1755241" y="921977"/>
                  <a:pt x="1764106" y="899814"/>
                </a:cubicBezTo>
                <a:cubicBezTo>
                  <a:pt x="1772970" y="904246"/>
                  <a:pt x="1781835" y="908679"/>
                  <a:pt x="1790700" y="913112"/>
                </a:cubicBezTo>
                <a:cubicBezTo>
                  <a:pt x="1786268" y="913112"/>
                  <a:pt x="1786268" y="917544"/>
                  <a:pt x="1781835" y="917544"/>
                </a:cubicBezTo>
                <a:cubicBezTo>
                  <a:pt x="1781835" y="930842"/>
                  <a:pt x="1786268" y="948572"/>
                  <a:pt x="1777403" y="961870"/>
                </a:cubicBezTo>
                <a:cubicBezTo>
                  <a:pt x="1768538" y="988465"/>
                  <a:pt x="1777403" y="1010628"/>
                  <a:pt x="1772970" y="1032791"/>
                </a:cubicBezTo>
                <a:cubicBezTo>
                  <a:pt x="1772970" y="1054954"/>
                  <a:pt x="1772970" y="1077117"/>
                  <a:pt x="1772970" y="1094847"/>
                </a:cubicBezTo>
                <a:cubicBezTo>
                  <a:pt x="1768538" y="1099280"/>
                  <a:pt x="1764106" y="1103712"/>
                  <a:pt x="1759673" y="1108145"/>
                </a:cubicBezTo>
                <a:cubicBezTo>
                  <a:pt x="1759673" y="1117010"/>
                  <a:pt x="1755241" y="1121443"/>
                  <a:pt x="1755241" y="1125875"/>
                </a:cubicBezTo>
                <a:cubicBezTo>
                  <a:pt x="1755241" y="1130308"/>
                  <a:pt x="1755241" y="1139173"/>
                  <a:pt x="1759673" y="1148038"/>
                </a:cubicBezTo>
                <a:cubicBezTo>
                  <a:pt x="1755241" y="1161336"/>
                  <a:pt x="1733079" y="1179066"/>
                  <a:pt x="1728646" y="1205662"/>
                </a:cubicBezTo>
                <a:cubicBezTo>
                  <a:pt x="1724214" y="1227825"/>
                  <a:pt x="1710917" y="1249988"/>
                  <a:pt x="1702052" y="1272150"/>
                </a:cubicBezTo>
                <a:cubicBezTo>
                  <a:pt x="1693187" y="1294313"/>
                  <a:pt x="1684322" y="1316476"/>
                  <a:pt x="1675457" y="1338639"/>
                </a:cubicBezTo>
                <a:cubicBezTo>
                  <a:pt x="1662160" y="1360802"/>
                  <a:pt x="1657727" y="1387398"/>
                  <a:pt x="1635565" y="1400695"/>
                </a:cubicBezTo>
                <a:cubicBezTo>
                  <a:pt x="1626700" y="1405128"/>
                  <a:pt x="1626700" y="1413993"/>
                  <a:pt x="1622268" y="1418426"/>
                </a:cubicBezTo>
                <a:cubicBezTo>
                  <a:pt x="1604538" y="1440589"/>
                  <a:pt x="1586809" y="1462751"/>
                  <a:pt x="1569079" y="1484914"/>
                </a:cubicBezTo>
                <a:cubicBezTo>
                  <a:pt x="1564646" y="1489347"/>
                  <a:pt x="1560214" y="1493779"/>
                  <a:pt x="1560214" y="1493779"/>
                </a:cubicBezTo>
                <a:cubicBezTo>
                  <a:pt x="1573511" y="1515942"/>
                  <a:pt x="1551349" y="1520375"/>
                  <a:pt x="1538052" y="1533673"/>
                </a:cubicBezTo>
                <a:cubicBezTo>
                  <a:pt x="1529187" y="1538105"/>
                  <a:pt x="1524755" y="1551403"/>
                  <a:pt x="1520322" y="1555836"/>
                </a:cubicBezTo>
                <a:cubicBezTo>
                  <a:pt x="1507025" y="1569133"/>
                  <a:pt x="1493728" y="1582431"/>
                  <a:pt x="1480430" y="1595729"/>
                </a:cubicBezTo>
                <a:cubicBezTo>
                  <a:pt x="1475998" y="1600161"/>
                  <a:pt x="1475998" y="1609027"/>
                  <a:pt x="1471566" y="1613459"/>
                </a:cubicBezTo>
                <a:cubicBezTo>
                  <a:pt x="1440539" y="1631189"/>
                  <a:pt x="1409512" y="1653352"/>
                  <a:pt x="1374052" y="1675515"/>
                </a:cubicBezTo>
                <a:cubicBezTo>
                  <a:pt x="1374052" y="1675515"/>
                  <a:pt x="1378485" y="1679948"/>
                  <a:pt x="1382917" y="1688813"/>
                </a:cubicBezTo>
                <a:cubicBezTo>
                  <a:pt x="1365187" y="1693246"/>
                  <a:pt x="1351890" y="1697678"/>
                  <a:pt x="1338593" y="1697678"/>
                </a:cubicBezTo>
                <a:cubicBezTo>
                  <a:pt x="1316431" y="1693246"/>
                  <a:pt x="1303133" y="1693246"/>
                  <a:pt x="1298701" y="1710976"/>
                </a:cubicBezTo>
                <a:cubicBezTo>
                  <a:pt x="1298701" y="1737571"/>
                  <a:pt x="1276539" y="1728706"/>
                  <a:pt x="1267674" y="1728706"/>
                </a:cubicBezTo>
                <a:cubicBezTo>
                  <a:pt x="1236647" y="1719841"/>
                  <a:pt x="1214485" y="1746436"/>
                  <a:pt x="1192323" y="1750869"/>
                </a:cubicBezTo>
                <a:cubicBezTo>
                  <a:pt x="1174593" y="1755302"/>
                  <a:pt x="1156863" y="1768599"/>
                  <a:pt x="1139134" y="1773032"/>
                </a:cubicBezTo>
                <a:cubicBezTo>
                  <a:pt x="1094809" y="1786330"/>
                  <a:pt x="1046053" y="1795195"/>
                  <a:pt x="997296" y="1808493"/>
                </a:cubicBezTo>
                <a:cubicBezTo>
                  <a:pt x="975134" y="1812925"/>
                  <a:pt x="957404" y="1808493"/>
                  <a:pt x="935242" y="1804060"/>
                </a:cubicBezTo>
                <a:cubicBezTo>
                  <a:pt x="917512" y="1795195"/>
                  <a:pt x="890918" y="1804060"/>
                  <a:pt x="868756" y="1799627"/>
                </a:cubicBezTo>
                <a:cubicBezTo>
                  <a:pt x="859891" y="1799627"/>
                  <a:pt x="851026" y="1799627"/>
                  <a:pt x="842161" y="1795195"/>
                </a:cubicBezTo>
                <a:cubicBezTo>
                  <a:pt x="824431" y="1795195"/>
                  <a:pt x="802269" y="1795195"/>
                  <a:pt x="780107" y="1795195"/>
                </a:cubicBezTo>
                <a:cubicBezTo>
                  <a:pt x="788972" y="1777465"/>
                  <a:pt x="797837" y="1764167"/>
                  <a:pt x="806702" y="1755302"/>
                </a:cubicBezTo>
                <a:cubicBezTo>
                  <a:pt x="784540" y="1750869"/>
                  <a:pt x="775675" y="1759734"/>
                  <a:pt x="775675" y="1773032"/>
                </a:cubicBezTo>
                <a:cubicBezTo>
                  <a:pt x="771242" y="1790762"/>
                  <a:pt x="762377" y="1795195"/>
                  <a:pt x="744648" y="1790762"/>
                </a:cubicBezTo>
                <a:cubicBezTo>
                  <a:pt x="722486" y="1781897"/>
                  <a:pt x="695891" y="1777465"/>
                  <a:pt x="673729" y="1773032"/>
                </a:cubicBezTo>
                <a:cubicBezTo>
                  <a:pt x="664864" y="1768599"/>
                  <a:pt x="660432" y="1764167"/>
                  <a:pt x="655999" y="1759734"/>
                </a:cubicBezTo>
                <a:cubicBezTo>
                  <a:pt x="642702" y="1755302"/>
                  <a:pt x="633837" y="1746436"/>
                  <a:pt x="624972" y="1737571"/>
                </a:cubicBezTo>
                <a:cubicBezTo>
                  <a:pt x="624972" y="1742004"/>
                  <a:pt x="620540" y="1742004"/>
                  <a:pt x="620540" y="1742004"/>
                </a:cubicBezTo>
                <a:cubicBezTo>
                  <a:pt x="624972" y="1746436"/>
                  <a:pt x="624972" y="1750869"/>
                  <a:pt x="629405" y="1755302"/>
                </a:cubicBezTo>
                <a:cubicBezTo>
                  <a:pt x="629405" y="1755302"/>
                  <a:pt x="629405" y="1755302"/>
                  <a:pt x="624972" y="1759734"/>
                </a:cubicBezTo>
                <a:cubicBezTo>
                  <a:pt x="624972" y="1755302"/>
                  <a:pt x="616107" y="1755302"/>
                  <a:pt x="616107" y="1750869"/>
                </a:cubicBezTo>
                <a:cubicBezTo>
                  <a:pt x="607242" y="1742004"/>
                  <a:pt x="602810" y="1737571"/>
                  <a:pt x="589513" y="1746436"/>
                </a:cubicBezTo>
                <a:cubicBezTo>
                  <a:pt x="589513" y="1746436"/>
                  <a:pt x="580648" y="1742004"/>
                  <a:pt x="576216" y="1737571"/>
                </a:cubicBezTo>
                <a:cubicBezTo>
                  <a:pt x="558486" y="1733139"/>
                  <a:pt x="536324" y="1728706"/>
                  <a:pt x="518594" y="1719841"/>
                </a:cubicBezTo>
                <a:cubicBezTo>
                  <a:pt x="487567" y="1702111"/>
                  <a:pt x="460972" y="1679948"/>
                  <a:pt x="429945" y="1657785"/>
                </a:cubicBezTo>
                <a:cubicBezTo>
                  <a:pt x="425513" y="1657785"/>
                  <a:pt x="416648" y="1657785"/>
                  <a:pt x="412216" y="1653352"/>
                </a:cubicBezTo>
                <a:cubicBezTo>
                  <a:pt x="376756" y="1631189"/>
                  <a:pt x="345729" y="1604594"/>
                  <a:pt x="314702" y="1582431"/>
                </a:cubicBezTo>
                <a:cubicBezTo>
                  <a:pt x="301405" y="1573566"/>
                  <a:pt x="288108" y="1564701"/>
                  <a:pt x="296973" y="1551403"/>
                </a:cubicBezTo>
                <a:cubicBezTo>
                  <a:pt x="288108" y="1542538"/>
                  <a:pt x="279243" y="1538105"/>
                  <a:pt x="270378" y="1529240"/>
                </a:cubicBezTo>
                <a:cubicBezTo>
                  <a:pt x="257081" y="1520375"/>
                  <a:pt x="243784" y="1511510"/>
                  <a:pt x="234919" y="1498212"/>
                </a:cubicBezTo>
                <a:cubicBezTo>
                  <a:pt x="221621" y="1480482"/>
                  <a:pt x="203892" y="1462751"/>
                  <a:pt x="195027" y="1445021"/>
                </a:cubicBezTo>
                <a:cubicBezTo>
                  <a:pt x="181730" y="1427291"/>
                  <a:pt x="168432" y="1405128"/>
                  <a:pt x="159567" y="1382965"/>
                </a:cubicBezTo>
                <a:cubicBezTo>
                  <a:pt x="155135" y="1378532"/>
                  <a:pt x="150703" y="1374100"/>
                  <a:pt x="150703" y="1369667"/>
                </a:cubicBezTo>
                <a:cubicBezTo>
                  <a:pt x="128540" y="1329774"/>
                  <a:pt x="106378" y="1294313"/>
                  <a:pt x="88649" y="1254420"/>
                </a:cubicBezTo>
                <a:cubicBezTo>
                  <a:pt x="70919" y="1210094"/>
                  <a:pt x="57622" y="1161336"/>
                  <a:pt x="44324" y="1117010"/>
                </a:cubicBezTo>
                <a:cubicBezTo>
                  <a:pt x="39892" y="1103712"/>
                  <a:pt x="31027" y="1090415"/>
                  <a:pt x="26595" y="1072684"/>
                </a:cubicBezTo>
                <a:cubicBezTo>
                  <a:pt x="22162" y="1077117"/>
                  <a:pt x="22162" y="1081550"/>
                  <a:pt x="17730" y="1085982"/>
                </a:cubicBezTo>
                <a:cubicBezTo>
                  <a:pt x="13297" y="1085982"/>
                  <a:pt x="13297" y="1085982"/>
                  <a:pt x="13297" y="1085982"/>
                </a:cubicBezTo>
                <a:cubicBezTo>
                  <a:pt x="13297" y="1077117"/>
                  <a:pt x="8865" y="1063819"/>
                  <a:pt x="13297" y="1059387"/>
                </a:cubicBezTo>
                <a:cubicBezTo>
                  <a:pt x="31027" y="1041656"/>
                  <a:pt x="26595" y="1028359"/>
                  <a:pt x="8865" y="1015061"/>
                </a:cubicBezTo>
                <a:cubicBezTo>
                  <a:pt x="8865" y="1015061"/>
                  <a:pt x="8865" y="1010628"/>
                  <a:pt x="4432" y="1006196"/>
                </a:cubicBezTo>
                <a:cubicBezTo>
                  <a:pt x="26595" y="1006196"/>
                  <a:pt x="31027" y="992898"/>
                  <a:pt x="13297" y="961870"/>
                </a:cubicBezTo>
                <a:lnTo>
                  <a:pt x="17730" y="961870"/>
                </a:lnTo>
                <a:cubicBezTo>
                  <a:pt x="17730" y="953005"/>
                  <a:pt x="22162" y="944140"/>
                  <a:pt x="22162" y="930842"/>
                </a:cubicBezTo>
                <a:cubicBezTo>
                  <a:pt x="22162" y="908679"/>
                  <a:pt x="17730" y="886516"/>
                  <a:pt x="22162" y="864353"/>
                </a:cubicBezTo>
                <a:cubicBezTo>
                  <a:pt x="31027" y="802297"/>
                  <a:pt x="26595" y="740241"/>
                  <a:pt x="53189" y="682617"/>
                </a:cubicBezTo>
                <a:cubicBezTo>
                  <a:pt x="66487" y="651589"/>
                  <a:pt x="75351" y="620561"/>
                  <a:pt x="88649" y="589533"/>
                </a:cubicBezTo>
                <a:cubicBezTo>
                  <a:pt x="101946" y="540775"/>
                  <a:pt x="119676" y="496449"/>
                  <a:pt x="150703" y="456556"/>
                </a:cubicBezTo>
                <a:cubicBezTo>
                  <a:pt x="159567" y="447691"/>
                  <a:pt x="164000" y="434393"/>
                  <a:pt x="168432" y="421095"/>
                </a:cubicBezTo>
                <a:cubicBezTo>
                  <a:pt x="168432" y="416663"/>
                  <a:pt x="168432" y="407797"/>
                  <a:pt x="172865" y="398932"/>
                </a:cubicBezTo>
                <a:cubicBezTo>
                  <a:pt x="181730" y="385634"/>
                  <a:pt x="190594" y="376769"/>
                  <a:pt x="199459" y="363472"/>
                </a:cubicBezTo>
                <a:cubicBezTo>
                  <a:pt x="195027" y="363472"/>
                  <a:pt x="190594" y="363472"/>
                  <a:pt x="181730" y="363472"/>
                </a:cubicBezTo>
                <a:cubicBezTo>
                  <a:pt x="199459" y="345741"/>
                  <a:pt x="212757" y="328011"/>
                  <a:pt x="226054" y="314713"/>
                </a:cubicBezTo>
                <a:cubicBezTo>
                  <a:pt x="230486" y="314713"/>
                  <a:pt x="230486" y="314713"/>
                  <a:pt x="230486" y="319146"/>
                </a:cubicBezTo>
                <a:cubicBezTo>
                  <a:pt x="226054" y="323578"/>
                  <a:pt x="221621" y="332444"/>
                  <a:pt x="217189" y="336876"/>
                </a:cubicBezTo>
                <a:cubicBezTo>
                  <a:pt x="221621" y="336876"/>
                  <a:pt x="221621" y="341309"/>
                  <a:pt x="226054" y="341309"/>
                </a:cubicBezTo>
                <a:cubicBezTo>
                  <a:pt x="234919" y="332444"/>
                  <a:pt x="239351" y="319146"/>
                  <a:pt x="248216" y="310281"/>
                </a:cubicBezTo>
                <a:cubicBezTo>
                  <a:pt x="248216" y="310281"/>
                  <a:pt x="252648" y="314713"/>
                  <a:pt x="252648" y="314713"/>
                </a:cubicBezTo>
                <a:cubicBezTo>
                  <a:pt x="288108" y="301415"/>
                  <a:pt x="301405" y="265955"/>
                  <a:pt x="319135" y="234927"/>
                </a:cubicBezTo>
                <a:cubicBezTo>
                  <a:pt x="310270" y="234927"/>
                  <a:pt x="305838" y="234927"/>
                  <a:pt x="296973" y="234927"/>
                </a:cubicBezTo>
                <a:cubicBezTo>
                  <a:pt x="305838" y="230494"/>
                  <a:pt x="314702" y="221629"/>
                  <a:pt x="319135" y="221629"/>
                </a:cubicBezTo>
                <a:cubicBezTo>
                  <a:pt x="363459" y="217196"/>
                  <a:pt x="381189" y="177303"/>
                  <a:pt x="412216" y="155140"/>
                </a:cubicBezTo>
                <a:cubicBezTo>
                  <a:pt x="434378" y="141843"/>
                  <a:pt x="452108" y="128545"/>
                  <a:pt x="478702" y="124112"/>
                </a:cubicBezTo>
                <a:cubicBezTo>
                  <a:pt x="505297" y="119680"/>
                  <a:pt x="527459" y="110815"/>
                  <a:pt x="549621" y="97517"/>
                </a:cubicBezTo>
                <a:cubicBezTo>
                  <a:pt x="562918" y="84219"/>
                  <a:pt x="580648" y="75354"/>
                  <a:pt x="598378" y="66489"/>
                </a:cubicBezTo>
                <a:cubicBezTo>
                  <a:pt x="620540" y="62056"/>
                  <a:pt x="638269" y="39893"/>
                  <a:pt x="664864" y="48758"/>
                </a:cubicBezTo>
                <a:cubicBezTo>
                  <a:pt x="669296" y="48758"/>
                  <a:pt x="673729" y="44326"/>
                  <a:pt x="678161" y="44326"/>
                </a:cubicBezTo>
                <a:cubicBezTo>
                  <a:pt x="695891" y="39893"/>
                  <a:pt x="713621" y="35461"/>
                  <a:pt x="731350" y="26596"/>
                </a:cubicBezTo>
                <a:cubicBezTo>
                  <a:pt x="735783" y="26596"/>
                  <a:pt x="744648" y="22163"/>
                  <a:pt x="753513" y="22163"/>
                </a:cubicBezTo>
                <a:cubicBezTo>
                  <a:pt x="775675" y="17730"/>
                  <a:pt x="802269" y="8865"/>
                  <a:pt x="828864" y="13298"/>
                </a:cubicBezTo>
                <a:cubicBezTo>
                  <a:pt x="864323" y="17730"/>
                  <a:pt x="899783" y="8865"/>
                  <a:pt x="93524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18C2BD-A830-462E-B3DF-FD18DAD4F97C}"/>
              </a:ext>
            </a:extLst>
          </p:cNvPr>
          <p:cNvSpPr txBox="1"/>
          <p:nvPr userDrawn="1"/>
        </p:nvSpPr>
        <p:spPr>
          <a:xfrm rot="16200000">
            <a:off x="11236006" y="5582918"/>
            <a:ext cx="16042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F0F0F0"/>
                </a:solidFill>
              </a:rPr>
              <a:t>Ms. Ngoc Phan</a:t>
            </a:r>
          </a:p>
        </p:txBody>
      </p:sp>
    </p:spTree>
    <p:extLst>
      <p:ext uri="{BB962C8B-B14F-4D97-AF65-F5344CB8AC3E}">
        <p14:creationId xmlns:p14="http://schemas.microsoft.com/office/powerpoint/2010/main" val="3915713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4586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9749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7887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0548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4769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91205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9798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9449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9973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777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D4E0-26D5-45A0-88C8-42D882EC83E6}" type="datetimeFigureOut">
              <a:rPr lang="zh-CN" altLang="en-US" smtClean="0"/>
              <a:t>2023/6/25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7700" y="1"/>
            <a:ext cx="6464300" cy="68580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"/>
            <a:ext cx="5727700" cy="6858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D289D8-BFA8-47B6-A58B-9532182E65A8}"/>
              </a:ext>
            </a:extLst>
          </p:cNvPr>
          <p:cNvSpPr txBox="1"/>
          <p:nvPr userDrawn="1"/>
        </p:nvSpPr>
        <p:spPr>
          <a:xfrm rot="16200000">
            <a:off x="11236006" y="5582918"/>
            <a:ext cx="16042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F0F0F0"/>
                </a:solidFill>
              </a:rPr>
              <a:t>Ms. Ngoc Phan</a:t>
            </a:r>
          </a:p>
        </p:txBody>
      </p:sp>
    </p:spTree>
    <p:extLst>
      <p:ext uri="{BB962C8B-B14F-4D97-AF65-F5344CB8AC3E}">
        <p14:creationId xmlns:p14="http://schemas.microsoft.com/office/powerpoint/2010/main" val="65836640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0071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98953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62083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6412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8833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14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4618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276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96780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013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5" Type="http://schemas.openxmlformats.org/officeDocument/2006/relationships/image" Target="../media/image6.png"/><Relationship Id="rId4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ED4E0-26D5-45A0-88C8-42D882EC83E6}" type="datetimeFigureOut">
              <a:rPr lang="zh-CN" altLang="en-US" smtClean="0"/>
              <a:t>2023/6/25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53A18-43B1-46E0-BD29-54B47A049AF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285728-AE04-4CA0-B5DC-992BDDF4129F}"/>
              </a:ext>
            </a:extLst>
          </p:cNvPr>
          <p:cNvSpPr/>
          <p:nvPr userDrawn="1"/>
        </p:nvSpPr>
        <p:spPr>
          <a:xfrm rot="16200000">
            <a:off x="-436848" y="5573315"/>
            <a:ext cx="106311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E4E4E4"/>
                </a:solidFill>
              </a:rPr>
              <a:t>Co Ngoc Phan</a:t>
            </a:r>
          </a:p>
        </p:txBody>
      </p:sp>
    </p:spTree>
    <p:extLst>
      <p:ext uri="{BB962C8B-B14F-4D97-AF65-F5344CB8AC3E}">
        <p14:creationId xmlns:p14="http://schemas.microsoft.com/office/powerpoint/2010/main" val="182639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65" r:id="rId5"/>
    <p:sldLayoutId id="2147483664" r:id="rId6"/>
    <p:sldLayoutId id="2147483663" r:id="rId7"/>
    <p:sldLayoutId id="2147483662" r:id="rId8"/>
    <p:sldLayoutId id="2147483661" r:id="rId9"/>
    <p:sldLayoutId id="2147483660" r:id="rId10"/>
    <p:sldLayoutId id="2147483659" r:id="rId11"/>
    <p:sldLayoutId id="2147483658" r:id="rId12"/>
    <p:sldLayoutId id="2147483657" r:id="rId13"/>
    <p:sldLayoutId id="214748366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4944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93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27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</p:sldLayoutIdLst>
  <p:transition spd="slow" advClick="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AC54D-9949-44C8-95C1-F0F4AF37D8C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EBDF-79D5-4CA6-8037-4D34F43F8B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48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508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792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626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E1D87-F2CF-4E4C-B18D-974B73533B4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6/25/2023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B60F9-5551-48C5-B36B-2663D25D2E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137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201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65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6/25/2023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378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svg"/><Relationship Id="rId18" Type="http://schemas.openxmlformats.org/officeDocument/2006/relationships/image" Target="../media/image15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9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1.png"/><Relationship Id="rId19" Type="http://schemas.openxmlformats.org/officeDocument/2006/relationships/image" Target="../media/image19.svg"/><Relationship Id="rId4" Type="http://schemas.openxmlformats.org/officeDocument/2006/relationships/image" Target="../media/image8.png"/><Relationship Id="rId9" Type="http://schemas.openxmlformats.org/officeDocument/2006/relationships/image" Target="../media/image9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tiff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sv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370.svg"/><Relationship Id="rId5" Type="http://schemas.openxmlformats.org/officeDocument/2006/relationships/image" Target="../media/image30.png"/><Relationship Id="rId4" Type="http://schemas.openxmlformats.org/officeDocument/2006/relationships/image" Target="../media/image240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sv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70.svg"/><Relationship Id="rId5" Type="http://schemas.openxmlformats.org/officeDocument/2006/relationships/image" Target="../media/image30.png"/><Relationship Id="rId4" Type="http://schemas.openxmlformats.org/officeDocument/2006/relationships/image" Target="../media/image240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0.xml"/><Relationship Id="rId6" Type="http://schemas.openxmlformats.org/officeDocument/2006/relationships/hyperlink" Target="http://images.google.com.vn/imgres?imgurl=http://www.englishrainbow.com/images/vocabularies/peregrine_falcon.jpg&amp;imgrefurl=http://www.englishrainbow.com/vocabularyinfo.asp?id%3D12261&amp;h=102&amp;w=87&amp;sz=3&amp;hl=vi&amp;start=15&amp;tbnid=hfMWrcUb16aA4M:&amp;tbnh=83&amp;tbnw=71&amp;prev=/images?q%3D%22Chim%2BC%E1%BA%AFt%22%26gbv%3D2%26hl%3Dvi" TargetMode="External"/><Relationship Id="rId5" Type="http://schemas.openxmlformats.org/officeDocument/2006/relationships/image" Target="../media/image45.jpeg"/><Relationship Id="rId10" Type="http://schemas.openxmlformats.org/officeDocument/2006/relationships/image" Target="../media/image49.jpeg"/><Relationship Id="rId4" Type="http://schemas.openxmlformats.org/officeDocument/2006/relationships/image" Target="../media/image44.jpeg"/><Relationship Id="rId9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56.svg"/><Relationship Id="rId5" Type="http://schemas.openxmlformats.org/officeDocument/2006/relationships/image" Target="../media/image58.png"/><Relationship Id="rId4" Type="http://schemas.openxmlformats.org/officeDocument/2006/relationships/image" Target="../media/image240.sv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7.svg"/><Relationship Id="rId5" Type="http://schemas.openxmlformats.org/officeDocument/2006/relationships/image" Target="../media/image30.png"/><Relationship Id="rId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8D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41840" y="2476941"/>
            <a:ext cx="10308321" cy="2066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4800" b="1" dirty="0">
                <a:solidFill>
                  <a:srgbClr val="F1EE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BÀI HỌC NGÀY HÔM NAY!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7984">
            <a:off x="-377157" y="1172679"/>
            <a:ext cx="2637992" cy="6117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484977">
            <a:off x="10465754" y="5361518"/>
            <a:ext cx="870479" cy="18033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331699">
            <a:off x="9066665" y="1631431"/>
            <a:ext cx="1245368" cy="661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976">
            <a:off x="10443611" y="4860847"/>
            <a:ext cx="2376828" cy="2985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38703">
            <a:off x="506641" y="-71673"/>
            <a:ext cx="870396" cy="10661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247852">
            <a:off x="8781890" y="6053075"/>
            <a:ext cx="1008391" cy="6481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887100" y="260063"/>
            <a:ext cx="879770" cy="955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986055">
            <a:off x="1749693" y="289506"/>
            <a:ext cx="1033735" cy="896530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32C0888D-9460-4C1B-8503-5D3A40499A8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98544" y="3205037"/>
            <a:ext cx="2393747" cy="36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39">
            <a:extLst>
              <a:ext uri="{FF2B5EF4-FFF2-40B4-BE49-F238E27FC236}">
                <a16:creationId xmlns:a16="http://schemas.microsoft.com/office/drawing/2014/main" id="{9EB0ED21-C8BD-2A4D-B5BA-CE6B20874217}"/>
              </a:ext>
            </a:extLst>
          </p:cNvPr>
          <p:cNvSpPr txBox="1"/>
          <p:nvPr/>
        </p:nvSpPr>
        <p:spPr>
          <a:xfrm>
            <a:off x="279129" y="946790"/>
            <a:ext cx="7770362" cy="492443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pPr marL="742950" indent="-742950">
              <a:buAutoNum type="alphaLcPeriod"/>
            </a:pPr>
            <a:r>
              <a:rPr lang="vi-VN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Tác giả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Duy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Khán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(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Xem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SGK/ tr.116)</a:t>
            </a:r>
            <a:endParaRPr lang="vi-VN" altLang="zh-CN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7045DA-1811-7443-8541-75EC56433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616" y="2480212"/>
            <a:ext cx="2755049" cy="3797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66BB3BC8-517F-0148-B972-1680269E4A14}"/>
              </a:ext>
            </a:extLst>
          </p:cNvPr>
          <p:cNvGrpSpPr/>
          <p:nvPr/>
        </p:nvGrpSpPr>
        <p:grpSpPr>
          <a:xfrm flipH="1">
            <a:off x="7762025" y="-789709"/>
            <a:ext cx="4596230" cy="3705108"/>
            <a:chOff x="141715" y="562978"/>
            <a:chExt cx="4507395" cy="3705108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00690147-E167-534F-A779-28DC39465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15" y="562978"/>
              <a:ext cx="4507395" cy="3705108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54E0C3F-EBBC-134E-9430-4DF213D2B38C}"/>
                </a:ext>
              </a:extLst>
            </p:cNvPr>
            <p:cNvSpPr txBox="1"/>
            <p:nvPr/>
          </p:nvSpPr>
          <p:spPr>
            <a:xfrm>
              <a:off x="753121" y="1693599"/>
              <a:ext cx="3102107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4C798CDF-ADC2-9D47-8AEA-1BB7F81A4598}"/>
              </a:ext>
            </a:extLst>
          </p:cNvPr>
          <p:cNvSpPr/>
          <p:nvPr/>
        </p:nvSpPr>
        <p:spPr>
          <a:xfrm>
            <a:off x="3879176" y="2480212"/>
            <a:ext cx="7855621" cy="3837636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10800000" scaled="1"/>
            <a:tileRect/>
          </a:gradFill>
          <a:ln w="76200">
            <a:solidFill>
              <a:schemeClr val="bg1">
                <a:lumMod val="95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897DA43-3F1A-1640-A4FE-A59313DADBE2}"/>
              </a:ext>
            </a:extLst>
          </p:cNvPr>
          <p:cNvSpPr txBox="1"/>
          <p:nvPr/>
        </p:nvSpPr>
        <p:spPr>
          <a:xfrm flipH="1">
            <a:off x="3915957" y="2799916"/>
            <a:ext cx="76802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(1934 – 1993),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FFF2659-E443-6A43-961D-9E6689BCDAF2}"/>
              </a:ext>
            </a:extLst>
          </p:cNvPr>
          <p:cNvSpPr txBox="1"/>
          <p:nvPr/>
        </p:nvSpPr>
        <p:spPr>
          <a:xfrm flipH="1">
            <a:off x="3915957" y="4177377"/>
            <a:ext cx="781884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(1986)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..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7D6A02-38FE-CF4C-894F-E9D6ABB561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489" t="1728" r="19657" b="1728"/>
          <a:stretch/>
        </p:blipFill>
        <p:spPr>
          <a:xfrm>
            <a:off x="902550" y="2425020"/>
            <a:ext cx="2736335" cy="383763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1C8A05B-0FD1-4F92-A8E6-BCA41B5C9609}"/>
              </a:ext>
            </a:extLst>
          </p:cNvPr>
          <p:cNvSpPr txBox="1"/>
          <p:nvPr/>
        </p:nvSpPr>
        <p:spPr>
          <a:xfrm>
            <a:off x="206277" y="108527"/>
            <a:ext cx="5363249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 defTabSz="609630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84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7" grpId="0" animBg="1"/>
      <p:bldP spid="64" grpId="0"/>
      <p:bldP spid="6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DD851F30-2639-4C48-87D9-2BDB0D6E4945}"/>
              </a:ext>
            </a:extLst>
          </p:cNvPr>
          <p:cNvSpPr txBox="1"/>
          <p:nvPr/>
        </p:nvSpPr>
        <p:spPr>
          <a:xfrm flipH="1">
            <a:off x="99020" y="2070577"/>
            <a:ext cx="1153879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“Lao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(Lao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VB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0CE64A-C495-F34D-9D49-AB9B839FC290}"/>
              </a:ext>
            </a:extLst>
          </p:cNvPr>
          <p:cNvSpPr txBox="1"/>
          <p:nvPr/>
        </p:nvSpPr>
        <p:spPr>
          <a:xfrm flipH="1">
            <a:off x="90939" y="4440920"/>
            <a:ext cx="115468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Box 39">
            <a:extLst>
              <a:ext uri="{FF2B5EF4-FFF2-40B4-BE49-F238E27FC236}">
                <a16:creationId xmlns:a16="http://schemas.microsoft.com/office/drawing/2014/main" id="{9EB0ED21-C8BD-2A4D-B5BA-CE6B20874217}"/>
              </a:ext>
            </a:extLst>
          </p:cNvPr>
          <p:cNvSpPr txBox="1"/>
          <p:nvPr/>
        </p:nvSpPr>
        <p:spPr>
          <a:xfrm>
            <a:off x="99020" y="792841"/>
            <a:ext cx="6396025" cy="430887"/>
          </a:xfrm>
          <a:prstGeom prst="rect">
            <a:avLst/>
          </a:prstGeom>
          <a:noFill/>
        </p:spPr>
        <p:txBody>
          <a:bodyPr wrap="square" tIns="0" bIns="0" rtlCol="0" anchor="t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a. </a:t>
            </a:r>
            <a:r>
              <a:rPr lang="vi-VN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Tác giả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Duy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Khán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( </a:t>
            </a:r>
            <a:r>
              <a:rPr lang="en-US" altLang="zh-CN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Xem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SGK/ tr.116)</a:t>
            </a:r>
            <a:endParaRPr lang="vi-VN" altLang="zh-CN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1C8A05B-0FD1-4F92-A8E6-BCA41B5C9609}"/>
              </a:ext>
            </a:extLst>
          </p:cNvPr>
          <p:cNvSpPr txBox="1"/>
          <p:nvPr/>
        </p:nvSpPr>
        <p:spPr>
          <a:xfrm>
            <a:off x="206277" y="108527"/>
            <a:ext cx="5363249" cy="52322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defTabSz="609630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0939" y="1393469"/>
            <a:ext cx="4919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77E739-A104-F44F-AA7F-4A76C7CCD2EE}"/>
              </a:ext>
            </a:extLst>
          </p:cNvPr>
          <p:cNvSpPr txBox="1"/>
          <p:nvPr/>
        </p:nvSpPr>
        <p:spPr>
          <a:xfrm flipH="1">
            <a:off x="7035372" y="423973"/>
            <a:ext cx="4851827" cy="26776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 “Lao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VB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3017876"/>
      </p:ext>
    </p:extLst>
  </p:cSld>
  <p:clrMapOvr>
    <a:masterClrMapping/>
  </p:clrMapOvr>
  <p:transition spd="med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2" grpId="0"/>
      <p:bldP spid="31" grpId="0" animBg="1"/>
      <p:bldP spid="3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55" b="4383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1C8A05B-0FD1-4F92-A8E6-BCA41B5C9609}"/>
              </a:ext>
            </a:extLst>
          </p:cNvPr>
          <p:cNvSpPr txBox="1"/>
          <p:nvPr/>
        </p:nvSpPr>
        <p:spPr>
          <a:xfrm>
            <a:off x="206277" y="108527"/>
            <a:ext cx="6346923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defTabSz="609630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Tri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C8A05B-0FD1-4F92-A8E6-BCA41B5C9609}"/>
              </a:ext>
            </a:extLst>
          </p:cNvPr>
          <p:cNvSpPr txBox="1"/>
          <p:nvPr/>
        </p:nvSpPr>
        <p:spPr>
          <a:xfrm>
            <a:off x="206277" y="953654"/>
            <a:ext cx="6346923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defTabSz="609630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C8A05B-0FD1-4F92-A8E6-BCA41B5C9609}"/>
              </a:ext>
            </a:extLst>
          </p:cNvPr>
          <p:cNvSpPr txBox="1"/>
          <p:nvPr/>
        </p:nvSpPr>
        <p:spPr>
          <a:xfrm>
            <a:off x="206277" y="1909617"/>
            <a:ext cx="6346923" cy="175432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defTabSz="609630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hiểu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chú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thích</a:t>
            </a:r>
            <a:endParaRPr 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defTabSz="609630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*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</a:p>
          <a:p>
            <a:pPr defTabSz="609630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*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Giải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nghĩa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75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55" b="4383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190166" y="1850061"/>
            <a:ext cx="7746065" cy="2545587"/>
            <a:chOff x="-12193" y="0"/>
            <a:chExt cx="15492129" cy="509117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5479936" cy="5091174"/>
              <a:chOff x="0" y="0"/>
              <a:chExt cx="9029400" cy="29696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-4073"/>
                <a:ext cx="9035790" cy="2976270"/>
              </a:xfrm>
              <a:custGeom>
                <a:avLst/>
                <a:gdLst/>
                <a:ahLst/>
                <a:cxnLst/>
                <a:rect l="l" t="t" r="r" b="b"/>
                <a:pathLst>
                  <a:path w="9035790" h="2976270">
                    <a:moveTo>
                      <a:pt x="8408013" y="2921792"/>
                    </a:moveTo>
                    <a:cubicBezTo>
                      <a:pt x="8408013" y="2921792"/>
                      <a:pt x="7677138" y="2976270"/>
                      <a:pt x="6479604" y="2973648"/>
                    </a:cubicBezTo>
                    <a:cubicBezTo>
                      <a:pt x="3433785" y="2971485"/>
                      <a:pt x="1057074" y="2963661"/>
                      <a:pt x="1057074" y="2963661"/>
                    </a:cubicBezTo>
                    <a:cubicBezTo>
                      <a:pt x="812932" y="2954827"/>
                      <a:pt x="449110" y="2933596"/>
                      <a:pt x="282371" y="2875419"/>
                    </a:cubicBezTo>
                    <a:cubicBezTo>
                      <a:pt x="4469" y="2778456"/>
                      <a:pt x="0" y="2605177"/>
                      <a:pt x="0" y="2094084"/>
                    </a:cubicBezTo>
                    <a:lnTo>
                      <a:pt x="0" y="2094065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55789" y="15681"/>
                      <a:pt x="5356508" y="7673"/>
                    </a:cubicBezTo>
                    <a:cubicBezTo>
                      <a:pt x="7458211" y="0"/>
                      <a:pt x="8174944" y="6979"/>
                      <a:pt x="8174944" y="6979"/>
                    </a:cubicBezTo>
                    <a:cubicBezTo>
                      <a:pt x="8543251" y="14458"/>
                      <a:pt x="8681511" y="42638"/>
                      <a:pt x="8879252" y="165219"/>
                    </a:cubicBezTo>
                    <a:cubicBezTo>
                      <a:pt x="9030269" y="258836"/>
                      <a:pt x="9035790" y="476157"/>
                      <a:pt x="9026651" y="2094065"/>
                    </a:cubicBezTo>
                    <a:lnTo>
                      <a:pt x="9026651" y="2094084"/>
                    </a:lnTo>
                    <a:cubicBezTo>
                      <a:pt x="9026649" y="2723142"/>
                      <a:pt x="8983866" y="2871730"/>
                      <a:pt x="8408013" y="2921792"/>
                    </a:cubicBezTo>
                    <a:close/>
                  </a:path>
                </a:pathLst>
              </a:custGeom>
              <a:solidFill>
                <a:srgbClr val="F1EEE1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-12193" y="1584010"/>
              <a:ext cx="15490889" cy="18515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8000"/>
                </a:lnSpc>
              </a:pPr>
              <a:r>
                <a:rPr lang="en-US" sz="5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II. ĐỌC HIỂU VĂN BẢN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633192" y="3895211"/>
            <a:ext cx="1619989" cy="291016"/>
            <a:chOff x="0" y="0"/>
            <a:chExt cx="3206648" cy="576044"/>
          </a:xfrm>
        </p:grpSpPr>
        <p:sp>
          <p:nvSpPr>
            <p:cNvPr id="11" name="Freeform 11"/>
            <p:cNvSpPr/>
            <p:nvPr/>
          </p:nvSpPr>
          <p:spPr>
            <a:xfrm>
              <a:off x="-32211" y="-26290"/>
              <a:ext cx="3246589" cy="625806"/>
            </a:xfrm>
            <a:custGeom>
              <a:avLst/>
              <a:gdLst/>
              <a:ahLst/>
              <a:cxnLst/>
              <a:rect l="l" t="t" r="r" b="b"/>
              <a:pathLst>
                <a:path w="3246589" h="625806">
                  <a:moveTo>
                    <a:pt x="3221929" y="372290"/>
                  </a:moveTo>
                  <a:cubicBezTo>
                    <a:pt x="3219533" y="381385"/>
                    <a:pt x="3215395" y="389662"/>
                    <a:pt x="3209165" y="396247"/>
                  </a:cubicBezTo>
                  <a:cubicBezTo>
                    <a:pt x="3170451" y="437149"/>
                    <a:pt x="3105205" y="456956"/>
                    <a:pt x="3054413" y="477309"/>
                  </a:cubicBezTo>
                  <a:cubicBezTo>
                    <a:pt x="2955171" y="517079"/>
                    <a:pt x="2855391" y="555140"/>
                    <a:pt x="2757555" y="598364"/>
                  </a:cubicBezTo>
                  <a:cubicBezTo>
                    <a:pt x="2695441" y="625806"/>
                    <a:pt x="2666851" y="502884"/>
                    <a:pt x="2722333" y="478373"/>
                  </a:cubicBezTo>
                  <a:cubicBezTo>
                    <a:pt x="2795616" y="445997"/>
                    <a:pt x="2869941" y="416381"/>
                    <a:pt x="2944388" y="386938"/>
                  </a:cubicBezTo>
                  <a:cubicBezTo>
                    <a:pt x="2549712" y="370924"/>
                    <a:pt x="2155799" y="338448"/>
                    <a:pt x="1712940" y="329642"/>
                  </a:cubicBezTo>
                  <a:cubicBezTo>
                    <a:pt x="1387138" y="324123"/>
                    <a:pt x="1090535" y="324318"/>
                    <a:pt x="842846" y="319859"/>
                  </a:cubicBezTo>
                  <a:cubicBezTo>
                    <a:pt x="595353" y="315407"/>
                    <a:pt x="347463" y="314557"/>
                    <a:pt x="100842" y="338580"/>
                  </a:cubicBezTo>
                  <a:cubicBezTo>
                    <a:pt x="28260" y="345652"/>
                    <a:pt x="0" y="250505"/>
                    <a:pt x="82406" y="242478"/>
                  </a:cubicBezTo>
                  <a:cubicBezTo>
                    <a:pt x="329029" y="218455"/>
                    <a:pt x="576918" y="219303"/>
                    <a:pt x="824409" y="223757"/>
                  </a:cubicBezTo>
                  <a:cubicBezTo>
                    <a:pt x="1072100" y="228212"/>
                    <a:pt x="1362884" y="228017"/>
                    <a:pt x="1688684" y="233540"/>
                  </a:cubicBezTo>
                  <a:cubicBezTo>
                    <a:pt x="2156977" y="242783"/>
                    <a:pt x="2570394" y="278144"/>
                    <a:pt x="2984754" y="293126"/>
                  </a:cubicBezTo>
                  <a:cubicBezTo>
                    <a:pt x="2971369" y="286471"/>
                    <a:pt x="2958359" y="279915"/>
                    <a:pt x="2946188" y="273294"/>
                  </a:cubicBezTo>
                  <a:cubicBezTo>
                    <a:pt x="2865255" y="229260"/>
                    <a:pt x="2782417" y="187395"/>
                    <a:pt x="2705252" y="136880"/>
                  </a:cubicBezTo>
                  <a:cubicBezTo>
                    <a:pt x="2648015" y="99413"/>
                    <a:pt x="2724465" y="0"/>
                    <a:pt x="2774637" y="32843"/>
                  </a:cubicBezTo>
                  <a:cubicBezTo>
                    <a:pt x="2856276" y="86284"/>
                    <a:pt x="2944140" y="130245"/>
                    <a:pt x="3029696" y="176945"/>
                  </a:cubicBezTo>
                  <a:cubicBezTo>
                    <a:pt x="3093793" y="211931"/>
                    <a:pt x="3177109" y="246121"/>
                    <a:pt x="3227515" y="300887"/>
                  </a:cubicBezTo>
                  <a:cubicBezTo>
                    <a:pt x="3246589" y="321611"/>
                    <a:pt x="3239477" y="350498"/>
                    <a:pt x="3221929" y="37229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44140">
            <a:off x="2093383" y="1625064"/>
            <a:ext cx="624193" cy="89496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93655">
            <a:off x="9373879" y="3868876"/>
            <a:ext cx="624193" cy="894962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2BA6EC40-3A07-4030-8BC9-6F3347D41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118" y="2362200"/>
            <a:ext cx="1862526" cy="4495800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6B29546F-EB26-48D4-8D0F-2EAAA751F7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896650" y="1276112"/>
            <a:ext cx="2090117" cy="131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5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E6E71A62-C5CC-8243-9034-E852124E500C}"/>
              </a:ext>
            </a:extLst>
          </p:cNvPr>
          <p:cNvGrpSpPr/>
          <p:nvPr/>
        </p:nvGrpSpPr>
        <p:grpSpPr>
          <a:xfrm>
            <a:off x="-374394" y="330859"/>
            <a:ext cx="5743030" cy="5657533"/>
            <a:chOff x="-507642" y="36725"/>
            <a:chExt cx="4507395" cy="370510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F8D6F66-E29E-6747-8259-0A4C10AF6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7642" y="36725"/>
              <a:ext cx="4507395" cy="3705108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9220478-4B4F-9E45-919B-00D7F8283458}"/>
                </a:ext>
              </a:extLst>
            </p:cNvPr>
            <p:cNvSpPr txBox="1"/>
            <p:nvPr/>
          </p:nvSpPr>
          <p:spPr>
            <a:xfrm>
              <a:off x="-51979" y="1366416"/>
              <a:ext cx="3329124" cy="13504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VB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miêu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ai,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ngôi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54" name="MH_SubTitle_1">
            <a:extLst>
              <a:ext uri="{FF2B5EF4-FFF2-40B4-BE49-F238E27FC236}">
                <a16:creationId xmlns:a16="http://schemas.microsoft.com/office/drawing/2014/main" id="{A490D709-75FE-F145-B51A-A5DCDFD63D2B}"/>
              </a:ext>
            </a:extLst>
          </p:cNvPr>
          <p:cNvSpPr/>
          <p:nvPr/>
        </p:nvSpPr>
        <p:spPr>
          <a:xfrm>
            <a:off x="4688770" y="1808786"/>
            <a:ext cx="1625199" cy="2701681"/>
          </a:xfrm>
          <a:prstGeom prst="roundRect">
            <a:avLst>
              <a:gd name="adj" fmla="val 16600"/>
            </a:avLst>
          </a:prstGeom>
          <a:solidFill>
            <a:srgbClr val="3EA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a.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Ngôi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kể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55" name="MH_SubTitle_1">
            <a:extLst>
              <a:ext uri="{FF2B5EF4-FFF2-40B4-BE49-F238E27FC236}">
                <a16:creationId xmlns:a16="http://schemas.microsoft.com/office/drawing/2014/main" id="{2EABF4F6-8E36-404E-BA2C-7E402F5232B3}"/>
              </a:ext>
            </a:extLst>
          </p:cNvPr>
          <p:cNvSpPr/>
          <p:nvPr/>
        </p:nvSpPr>
        <p:spPr>
          <a:xfrm>
            <a:off x="6314790" y="138547"/>
            <a:ext cx="5724810" cy="2632362"/>
          </a:xfrm>
          <a:prstGeom prst="roundRect">
            <a:avLst>
              <a:gd name="adj" fmla="val 18956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VB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kể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ngôi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cảm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nhận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cậu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bé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)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nhóm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trạc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tuổi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chúng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).</a:t>
            </a:r>
          </a:p>
        </p:txBody>
      </p:sp>
      <p:sp>
        <p:nvSpPr>
          <p:cNvPr id="15" name="MH_SubTitle_1">
            <a:extLst>
              <a:ext uri="{FF2B5EF4-FFF2-40B4-BE49-F238E27FC236}">
                <a16:creationId xmlns:a16="http://schemas.microsoft.com/office/drawing/2014/main" id="{8E76310D-B3E2-A342-8FC4-98F67E4312B3}"/>
              </a:ext>
            </a:extLst>
          </p:cNvPr>
          <p:cNvSpPr/>
          <p:nvPr/>
        </p:nvSpPr>
        <p:spPr>
          <a:xfrm>
            <a:off x="6469338" y="2964872"/>
            <a:ext cx="5570262" cy="2692659"/>
          </a:xfrm>
          <a:prstGeom prst="roundRect">
            <a:avLst>
              <a:gd name="adj" fmla="val 18956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矩形 57">
            <a:extLst>
              <a:ext uri="{FF2B5EF4-FFF2-40B4-BE49-F238E27FC236}">
                <a16:creationId xmlns:a16="http://schemas.microsoft.com/office/drawing/2014/main" id="{9E44B67B-B4EB-D549-BE58-07829568F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152" y="138546"/>
            <a:ext cx="5424375" cy="64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4" tIns="45698" rIns="91394" bIns="456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914217"/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Đặc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điểm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loại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hồi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kí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690583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6BCE08C-51D2-C847-90DC-99490C23F3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58769"/>
              </p:ext>
            </p:extLst>
          </p:nvPr>
        </p:nvGraphicFramePr>
        <p:xfrm>
          <a:off x="5683977" y="2158051"/>
          <a:ext cx="5830956" cy="3317963"/>
        </p:xfrm>
        <a:graphic>
          <a:graphicData uri="http://schemas.openxmlformats.org/drawingml/2006/table">
            <a:tbl>
              <a:tblPr firstRow="1" firstCol="1" bandRow="1"/>
              <a:tblGrid>
                <a:gridCol w="19785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30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92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70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chuyện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tả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724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7755"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Tác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dụng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của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việc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kết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hợp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kể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,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tả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và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biểu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cảm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:</a:t>
                      </a:r>
                    </a:p>
                  </a:txBody>
                  <a:tcPr marL="33366" marR="33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MH_SubTitle_1">
            <a:extLst>
              <a:ext uri="{FF2B5EF4-FFF2-40B4-BE49-F238E27FC236}">
                <a16:creationId xmlns:a16="http://schemas.microsoft.com/office/drawing/2014/main" id="{1811E5EE-924E-CA4C-9974-4B1DC1A1D593}"/>
              </a:ext>
            </a:extLst>
          </p:cNvPr>
          <p:cNvSpPr/>
          <p:nvPr/>
        </p:nvSpPr>
        <p:spPr>
          <a:xfrm>
            <a:off x="235580" y="891587"/>
            <a:ext cx="4126589" cy="656895"/>
          </a:xfrm>
          <a:prstGeom prst="roundRect">
            <a:avLst>
              <a:gd name="adj" fmla="val 16600"/>
            </a:avLst>
          </a:prstGeom>
          <a:solidFill>
            <a:srgbClr val="3EA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việc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矩形 57">
            <a:extLst>
              <a:ext uri="{FF2B5EF4-FFF2-40B4-BE49-F238E27FC236}">
                <a16:creationId xmlns:a16="http://schemas.microsoft.com/office/drawing/2014/main" id="{9E44B67B-B4EB-D549-BE58-07829568F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152" y="138546"/>
            <a:ext cx="5424375" cy="64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4" tIns="45698" rIns="91394" bIns="456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914217"/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CN" sz="36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600" b="1" dirty="0" err="1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Đặc</a:t>
            </a:r>
            <a:r>
              <a:rPr lang="en-US" altLang="zh-CN" sz="36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điểm</a:t>
            </a:r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loại</a:t>
            </a:r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hồi</a:t>
            </a:r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kí</a:t>
            </a:r>
            <a:endParaRPr lang="en-US" altLang="zh-CN" sz="3600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220478-4B4F-9E45-919B-00D7F8283458}"/>
              </a:ext>
            </a:extLst>
          </p:cNvPr>
          <p:cNvSpPr txBox="1"/>
          <p:nvPr/>
        </p:nvSpPr>
        <p:spPr>
          <a:xfrm>
            <a:off x="0" y="2158051"/>
            <a:ext cx="5333947" cy="267765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VB. Theo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0035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:dissolve/>
      </p:transition>
    </mc:Choice>
    <mc:Fallback xmlns="">
      <p:transition spd="slow" advTm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6BCE08C-51D2-C847-90DC-99490C23F3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6406263"/>
              </p:ext>
            </p:extLst>
          </p:nvPr>
        </p:nvGraphicFramePr>
        <p:xfrm>
          <a:off x="180109" y="124691"/>
          <a:ext cx="11901055" cy="7244467"/>
        </p:xfrm>
        <a:graphic>
          <a:graphicData uri="http://schemas.openxmlformats.org/drawingml/2006/table">
            <a:tbl>
              <a:tblPr firstRow="1" firstCol="1" bandRow="1"/>
              <a:tblGrid>
                <a:gridCol w="4391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92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298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chuyện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tả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5587">
                <a:tc>
                  <a:txBody>
                    <a:bodyPr/>
                    <a:lstStyle/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tụ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sân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Mối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bồi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hòn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Chèo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bẻo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sợ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cắt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Anh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rủ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tắm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suối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manh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sân</a:t>
                      </a:r>
                      <a:r>
                        <a:rPr lang="en-US" sz="2800" i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cối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um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tùm.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lan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nở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trắng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xóa.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móng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rồng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bụ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bẫm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thơm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mít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vườn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Tuyên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đỏ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ụ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mâm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xôi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gấc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cắt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nhọn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dao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chọc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lợn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33366" marR="33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ra,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tội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lắm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Ôi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con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suối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con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suối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cạn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ngẩn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ngơ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Ôi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hè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hiếm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hoi.</a:t>
                      </a:r>
                    </a:p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khao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khát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thầm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hè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hè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8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</a:txBody>
                  <a:tcPr marL="33366" marR="33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5895"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Tác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dụng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của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việc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kết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hợp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kể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tả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và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biểu</a:t>
                      </a:r>
                      <a:r>
                        <a:rPr lang="en-US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cảm</a:t>
                      </a:r>
                      <a:r>
                        <a:rPr lang="en-US" sz="2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: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1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+mn-ea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+mn-ea"/>
                        </a:rPr>
                        <a:t> 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marL="33366" marR="33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C9517138-59B8-0449-888D-875B4051BC82}"/>
              </a:ext>
            </a:extLst>
          </p:cNvPr>
          <p:cNvSpPr/>
          <p:nvPr/>
        </p:nvSpPr>
        <p:spPr>
          <a:xfrm>
            <a:off x="180108" y="5903893"/>
            <a:ext cx="119010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charset="0"/>
              </a:rPr>
              <a:t>Tái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charset="0"/>
              </a:rPr>
              <a:t>hiện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charset="0"/>
              </a:rPr>
              <a:t>k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khí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hè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tưng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bừng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náo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nhiệt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sôi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tràn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đầy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sức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sống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75465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H_SubTitle_1">
            <a:extLst>
              <a:ext uri="{FF2B5EF4-FFF2-40B4-BE49-F238E27FC236}">
                <a16:creationId xmlns:a16="http://schemas.microsoft.com/office/drawing/2014/main" id="{1811E5EE-924E-CA4C-9974-4B1DC1A1D593}"/>
              </a:ext>
            </a:extLst>
          </p:cNvPr>
          <p:cNvSpPr/>
          <p:nvPr/>
        </p:nvSpPr>
        <p:spPr>
          <a:xfrm>
            <a:off x="235580" y="891587"/>
            <a:ext cx="4126589" cy="656895"/>
          </a:xfrm>
          <a:prstGeom prst="roundRect">
            <a:avLst>
              <a:gd name="adj" fmla="val 16600"/>
            </a:avLst>
          </a:prstGeom>
          <a:solidFill>
            <a:srgbClr val="3EA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sự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việc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矩形 57">
            <a:extLst>
              <a:ext uri="{FF2B5EF4-FFF2-40B4-BE49-F238E27FC236}">
                <a16:creationId xmlns:a16="http://schemas.microsoft.com/office/drawing/2014/main" id="{9E44B67B-B4EB-D549-BE58-07829568F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152" y="138546"/>
            <a:ext cx="5424375" cy="64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4" tIns="45698" rIns="91394" bIns="456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914217"/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I.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Đặc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điểm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loại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hồi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kí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20478-4B4F-9E45-919B-00D7F8283458}"/>
              </a:ext>
            </a:extLst>
          </p:cNvPr>
          <p:cNvSpPr txBox="1"/>
          <p:nvPr/>
        </p:nvSpPr>
        <p:spPr>
          <a:xfrm>
            <a:off x="235580" y="1801095"/>
            <a:ext cx="5119575" cy="403187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“lao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VB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“lao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6BCE08C-51D2-C847-90DC-99490C23F3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858084"/>
              </p:ext>
            </p:extLst>
          </p:nvPr>
        </p:nvGraphicFramePr>
        <p:xfrm>
          <a:off x="5860472" y="2375508"/>
          <a:ext cx="6165272" cy="2704736"/>
        </p:xfrm>
        <a:graphic>
          <a:graphicData uri="http://schemas.openxmlformats.org/drawingml/2006/table">
            <a:tbl>
              <a:tblPr firstRow="1" firstCol="1" bandRow="1"/>
              <a:tblGrid>
                <a:gridCol w="17603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56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92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441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32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endParaRPr lang="en-US" sz="32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22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32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32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169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i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endParaRPr lang="en-US" sz="3200" i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10609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470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:dissolve/>
      </p:transition>
    </mc:Choice>
    <mc:Fallback xmlns="">
      <p:transition spd="slow" advTm="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6BCE08C-51D2-C847-90DC-99490C23F3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756543"/>
              </p:ext>
            </p:extLst>
          </p:nvPr>
        </p:nvGraphicFramePr>
        <p:xfrm>
          <a:off x="124691" y="138544"/>
          <a:ext cx="11914909" cy="6775075"/>
        </p:xfrm>
        <a:graphic>
          <a:graphicData uri="http://schemas.openxmlformats.org/drawingml/2006/table">
            <a:tbl>
              <a:tblPr firstRow="1" firstCol="1" bandRow="1"/>
              <a:tblGrid>
                <a:gridCol w="1011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931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9911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việc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47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24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kêu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râm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ran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</a:p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sáo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diều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vút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Chàng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ve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chó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thủng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sủa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giăng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lao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xao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lao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xao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xóm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ai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giời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33366" marR="33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endParaRPr lang="en-US" sz="24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769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endParaRPr lang="en-US" sz="24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cối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um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tùm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nở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trắng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xoá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dẻ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chùm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mảnh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dẻ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móng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rồng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bụ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bẫm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thơm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mít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vườn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Tuyên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thơm</a:t>
                      </a:r>
                      <a:endParaRPr lang="en-US" sz="24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no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rủ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hiên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mát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Chớm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hè</a:t>
                      </a:r>
                      <a:r>
                        <a:rPr lang="en-US" sz="2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33366" marR="33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endParaRPr lang="en-US" sz="24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366" marR="333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1060996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742B7AA3-7F1D-E94B-B035-F8B460652E4F}"/>
              </a:ext>
            </a:extLst>
          </p:cNvPr>
          <p:cNvSpPr/>
          <p:nvPr/>
        </p:nvSpPr>
        <p:spPr>
          <a:xfrm>
            <a:off x="8091056" y="540747"/>
            <a:ext cx="394854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4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4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132ED5-5820-244D-A06E-3074C10EAD0F}"/>
              </a:ext>
            </a:extLst>
          </p:cNvPr>
          <p:cNvSpPr/>
          <p:nvPr/>
        </p:nvSpPr>
        <p:spPr>
          <a:xfrm>
            <a:off x="8744776" y="3398512"/>
            <a:ext cx="329482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4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Khứu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4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0648247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H_SubTitle_1">
            <a:extLst>
              <a:ext uri="{FF2B5EF4-FFF2-40B4-BE49-F238E27FC236}">
                <a16:creationId xmlns:a16="http://schemas.microsoft.com/office/drawing/2014/main" id="{1811E5EE-924E-CA4C-9974-4B1DC1A1D593}"/>
              </a:ext>
            </a:extLst>
          </p:cNvPr>
          <p:cNvSpPr/>
          <p:nvPr/>
        </p:nvSpPr>
        <p:spPr>
          <a:xfrm>
            <a:off x="235580" y="891587"/>
            <a:ext cx="4126589" cy="656895"/>
          </a:xfrm>
          <a:prstGeom prst="roundRect">
            <a:avLst>
              <a:gd name="adj" fmla="val 16600"/>
            </a:avLst>
          </a:prstGeom>
          <a:solidFill>
            <a:srgbClr val="3EA8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sự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việc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8" name="矩形 57">
            <a:extLst>
              <a:ext uri="{FF2B5EF4-FFF2-40B4-BE49-F238E27FC236}">
                <a16:creationId xmlns:a16="http://schemas.microsoft.com/office/drawing/2014/main" id="{9E44B67B-B4EB-D549-BE58-07829568F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152" y="138546"/>
            <a:ext cx="5424375" cy="64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4" tIns="45698" rIns="91394" bIns="456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914217"/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CN" sz="36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. </a:t>
            </a:r>
            <a:r>
              <a:rPr lang="en-US" altLang="zh-CN" sz="3600" b="1" dirty="0" err="1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Đặc</a:t>
            </a:r>
            <a:r>
              <a:rPr lang="en-US" altLang="zh-CN" sz="36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điểm</a:t>
            </a:r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loại</a:t>
            </a:r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hồi</a:t>
            </a:r>
            <a:r>
              <a:rPr lang="en-US" altLang="zh-CN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kí</a:t>
            </a:r>
            <a:endParaRPr lang="en-US" altLang="zh-CN" sz="3600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9A1DCA-C853-8E40-B1A8-2E6342D9D539}"/>
              </a:ext>
            </a:extLst>
          </p:cNvPr>
          <p:cNvSpPr/>
          <p:nvPr/>
        </p:nvSpPr>
        <p:spPr>
          <a:xfrm>
            <a:off x="145152" y="2093601"/>
            <a:ext cx="11914909" cy="15696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xét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quan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sát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miêu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bức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tranh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ngày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hè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tất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giác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quan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=&gt;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người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tâm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hồn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yêu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14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:dissolve/>
      </p:transition>
    </mc:Choice>
    <mc:Fallback xmlns="">
      <p:transition spd="slow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04165"/>
            <a:ext cx="5783036" cy="37035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1810148" y="914401"/>
            <a:ext cx="6344962" cy="477756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636186" y="2198744"/>
            <a:ext cx="512884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HOẠT ĐỘNG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KHỞI 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20" name="图片 1">
            <a:extLst>
              <a:ext uri="{FF2B5EF4-FFF2-40B4-BE49-F238E27FC236}">
                <a16:creationId xmlns:a16="http://schemas.microsoft.com/office/drawing/2014/main" id="{93C0AC48-A940-4BC6-A349-19CCBCC659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2" y="4087384"/>
            <a:ext cx="3367314" cy="281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9085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57">
            <a:extLst>
              <a:ext uri="{FF2B5EF4-FFF2-40B4-BE49-F238E27FC236}">
                <a16:creationId xmlns:a16="http://schemas.microsoft.com/office/drawing/2014/main" id="{C7F70F86-493F-544D-92D9-CBC2D79E3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854" y="125338"/>
            <a:ext cx="6658727" cy="64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4" tIns="45698" rIns="91394" bIns="456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914217"/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2. </a:t>
            </a:r>
            <a:r>
              <a:rPr lang="vi-VN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Tình cảm, cảm xúc của tác giả</a:t>
            </a:r>
            <a:endParaRPr lang="vi-VN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D8170943-24E9-9E42-B044-0F68400C4E63}"/>
              </a:ext>
            </a:extLst>
          </p:cNvPr>
          <p:cNvSpPr txBox="1"/>
          <p:nvPr/>
        </p:nvSpPr>
        <p:spPr>
          <a:xfrm>
            <a:off x="4613565" y="967505"/>
            <a:ext cx="7301344" cy="4031873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Chõ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thủng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sủa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giăng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hoi.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khao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220478-4B4F-9E45-919B-00D7F8283458}"/>
              </a:ext>
            </a:extLst>
          </p:cNvPr>
          <p:cNvSpPr txBox="1"/>
          <p:nvPr/>
        </p:nvSpPr>
        <p:spPr>
          <a:xfrm>
            <a:off x="275644" y="1661218"/>
            <a:ext cx="4171666" cy="25545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qua.</a:t>
            </a:r>
          </a:p>
        </p:txBody>
      </p:sp>
    </p:spTree>
    <p:extLst>
      <p:ext uri="{BB962C8B-B14F-4D97-AF65-F5344CB8AC3E}">
        <p14:creationId xmlns:p14="http://schemas.microsoft.com/office/powerpoint/2010/main" val="28379081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57E599F-D77E-AB4E-926E-427023EB14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575193"/>
              </p:ext>
            </p:extLst>
          </p:nvPr>
        </p:nvGraphicFramePr>
        <p:xfrm>
          <a:off x="138545" y="249381"/>
          <a:ext cx="11831782" cy="559446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569528">
                  <a:extLst>
                    <a:ext uri="{9D8B030D-6E8A-4147-A177-3AD203B41FA5}">
                      <a16:colId xmlns:a16="http://schemas.microsoft.com/office/drawing/2014/main" val="1199315198"/>
                    </a:ext>
                  </a:extLst>
                </a:gridCol>
                <a:gridCol w="6262254">
                  <a:extLst>
                    <a:ext uri="{9D8B030D-6E8A-4147-A177-3AD203B41FA5}">
                      <a16:colId xmlns:a16="http://schemas.microsoft.com/office/drawing/2014/main" val="2709309410"/>
                    </a:ext>
                  </a:extLst>
                </a:gridCol>
              </a:tblGrid>
              <a:tr h="66501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2753284"/>
                  </a:ext>
                </a:extLst>
              </a:tr>
              <a:tr h="3131127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...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ngồi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lúa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Chõ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thoảng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sáo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diều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vút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Chàng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nhạc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chó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thủng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sủa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giăng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rủ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chiếu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hiên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mát</a:t>
                      </a:r>
                      <a:r>
                        <a:rPr lang="en-US" sz="2800" b="1" i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1" i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8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trân</a:t>
                      </a:r>
                      <a:r>
                        <a:rPr 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quay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quần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endParaRPr lang="en-US" sz="28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800" b="1" dirty="0" err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mãn</a:t>
                      </a:r>
                      <a:r>
                        <a:rPr 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nguyện</a:t>
                      </a:r>
                      <a:r>
                        <a:rPr 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342900" indent="-342900" algn="just">
                        <a:buFontTx/>
                        <a:buChar char="-"/>
                      </a:pP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3998258"/>
                  </a:ext>
                </a:extLst>
              </a:tr>
              <a:tr h="173226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Ôi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hè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hiếm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hoi.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lao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xao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lao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xao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khát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khao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thầm</a:t>
                      </a:r>
                      <a:r>
                        <a:rPr lang="en-US" sz="2800" b="1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hè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hè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800" i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!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just">
                        <a:buFontTx/>
                        <a:buChar char="-"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xao</a:t>
                      </a:r>
                      <a:r>
                        <a:rPr 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xuyến</a:t>
                      </a:r>
                      <a:r>
                        <a:rPr 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bâng</a:t>
                      </a:r>
                      <a:r>
                        <a:rPr 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khuâng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tiếc</a:t>
                      </a:r>
                      <a:r>
                        <a:rPr 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hiếm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hoi, </a:t>
                      </a:r>
                      <a:r>
                        <a:rPr lang="en-US" sz="28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mong</a:t>
                      </a:r>
                      <a:r>
                        <a:rPr 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ước</a:t>
                      </a:r>
                      <a:r>
                        <a:rPr 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mọi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hè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lao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41385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75417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E6E71A62-C5CC-8243-9034-E852124E500C}"/>
              </a:ext>
            </a:extLst>
          </p:cNvPr>
          <p:cNvGrpSpPr/>
          <p:nvPr/>
        </p:nvGrpSpPr>
        <p:grpSpPr>
          <a:xfrm>
            <a:off x="1699627" y="650098"/>
            <a:ext cx="4507395" cy="4794738"/>
            <a:chOff x="141715" y="562978"/>
            <a:chExt cx="4507395" cy="370510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F8D6F66-E29E-6747-8259-0A4C10AF6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15" y="562978"/>
              <a:ext cx="4507395" cy="3705108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9220478-4B4F-9E45-919B-00D7F8283458}"/>
                </a:ext>
              </a:extLst>
            </p:cNvPr>
            <p:cNvSpPr txBox="1"/>
            <p:nvPr/>
          </p:nvSpPr>
          <p:spPr>
            <a:xfrm>
              <a:off x="720250" y="1771450"/>
              <a:ext cx="3111768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VB “Lao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xao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hè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”.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336EA1D-A5EC-3E49-B279-308449615375}"/>
              </a:ext>
            </a:extLst>
          </p:cNvPr>
          <p:cNvGrpSpPr/>
          <p:nvPr/>
        </p:nvGrpSpPr>
        <p:grpSpPr>
          <a:xfrm>
            <a:off x="6207021" y="625163"/>
            <a:ext cx="5306106" cy="4639563"/>
            <a:chOff x="141715" y="562978"/>
            <a:chExt cx="4507395" cy="370510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447B88D-9764-3645-987F-744A28C12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15" y="562978"/>
              <a:ext cx="4507395" cy="370510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A6C8AF1-B249-2E47-BD08-B334D70977B2}"/>
                </a:ext>
              </a:extLst>
            </p:cNvPr>
            <p:cNvSpPr txBox="1"/>
            <p:nvPr/>
          </p:nvSpPr>
          <p:spPr>
            <a:xfrm>
              <a:off x="728457" y="1788251"/>
              <a:ext cx="3111768" cy="1646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3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3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3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3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3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3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VB </a:t>
              </a:r>
              <a:r>
                <a:rPr lang="en-US" sz="32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3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3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32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3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</a:t>
              </a:r>
              <a:r>
                <a:rPr lang="en-US" sz="3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3200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4" name="矩形 57">
            <a:extLst>
              <a:ext uri="{FF2B5EF4-FFF2-40B4-BE49-F238E27FC236}">
                <a16:creationId xmlns:a16="http://schemas.microsoft.com/office/drawing/2014/main" id="{45D78A7E-22AB-624D-A37F-F4E52D558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712" y="126922"/>
            <a:ext cx="5931307" cy="64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4" tIns="45698" rIns="91394" bIns="456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914217"/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Chủ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đề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bản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98982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H_SubTitle_1">
            <a:extLst>
              <a:ext uri="{FF2B5EF4-FFF2-40B4-BE49-F238E27FC236}">
                <a16:creationId xmlns:a16="http://schemas.microsoft.com/office/drawing/2014/main" id="{60A0AA98-2AD5-AB4E-90C0-BFEAD9A3E3D8}"/>
              </a:ext>
            </a:extLst>
          </p:cNvPr>
          <p:cNvSpPr/>
          <p:nvPr/>
        </p:nvSpPr>
        <p:spPr>
          <a:xfrm>
            <a:off x="470555" y="1318024"/>
            <a:ext cx="11181117" cy="1081981"/>
          </a:xfrm>
          <a:prstGeom prst="roundRect">
            <a:avLst>
              <a:gd name="adj" fmla="val 18956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Thể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hiện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tình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yêu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thiên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nhiên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cuộc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sống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ngày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hè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qua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chuỗi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hồi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ức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giả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</a:p>
        </p:txBody>
      </p:sp>
      <p:sp>
        <p:nvSpPr>
          <p:cNvPr id="14" name="MH_SubTitle_1">
            <a:extLst>
              <a:ext uri="{FF2B5EF4-FFF2-40B4-BE49-F238E27FC236}">
                <a16:creationId xmlns:a16="http://schemas.microsoft.com/office/drawing/2014/main" id="{1FCDAF27-D59B-6949-86A0-EB26696DF74F}"/>
              </a:ext>
            </a:extLst>
          </p:cNvPr>
          <p:cNvSpPr/>
          <p:nvPr/>
        </p:nvSpPr>
        <p:spPr>
          <a:xfrm>
            <a:off x="647905" y="3025265"/>
            <a:ext cx="8895616" cy="377124"/>
          </a:xfrm>
          <a:prstGeom prst="roundRect">
            <a:avLst>
              <a:gd name="adj" fmla="val 18956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Bức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tranh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sinh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ngày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hè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MH_SubTitle_1">
            <a:extLst>
              <a:ext uri="{FF2B5EF4-FFF2-40B4-BE49-F238E27FC236}">
                <a16:creationId xmlns:a16="http://schemas.microsoft.com/office/drawing/2014/main" id="{73E8407D-F655-234E-A337-054196DB4883}"/>
              </a:ext>
            </a:extLst>
          </p:cNvPr>
          <p:cNvSpPr/>
          <p:nvPr/>
        </p:nvSpPr>
        <p:spPr>
          <a:xfrm>
            <a:off x="647906" y="4027649"/>
            <a:ext cx="8895615" cy="377124"/>
          </a:xfrm>
          <a:prstGeom prst="roundRect">
            <a:avLst>
              <a:gd name="adj" fmla="val 18956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lao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hè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矩形 57">
            <a:extLst>
              <a:ext uri="{FF2B5EF4-FFF2-40B4-BE49-F238E27FC236}">
                <a16:creationId xmlns:a16="http://schemas.microsoft.com/office/drawing/2014/main" id="{45D78A7E-22AB-624D-A37F-F4E52D558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565" y="126077"/>
            <a:ext cx="4749799" cy="64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4" tIns="45698" rIns="91394" bIns="4569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defTabSz="914217"/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3.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Chủ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đề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bản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52764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55" b="4383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190166" y="1850061"/>
            <a:ext cx="7746065" cy="2545587"/>
            <a:chOff x="-12193" y="0"/>
            <a:chExt cx="15492129" cy="509117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5479936" cy="5091174"/>
              <a:chOff x="0" y="0"/>
              <a:chExt cx="9029400" cy="29696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-4073"/>
                <a:ext cx="9035790" cy="2976270"/>
              </a:xfrm>
              <a:custGeom>
                <a:avLst/>
                <a:gdLst/>
                <a:ahLst/>
                <a:cxnLst/>
                <a:rect l="l" t="t" r="r" b="b"/>
                <a:pathLst>
                  <a:path w="9035790" h="2976270">
                    <a:moveTo>
                      <a:pt x="8408013" y="2921792"/>
                    </a:moveTo>
                    <a:cubicBezTo>
                      <a:pt x="8408013" y="2921792"/>
                      <a:pt x="7677138" y="2976270"/>
                      <a:pt x="6479604" y="2973648"/>
                    </a:cubicBezTo>
                    <a:cubicBezTo>
                      <a:pt x="3433785" y="2971485"/>
                      <a:pt x="1057074" y="2963661"/>
                      <a:pt x="1057074" y="2963661"/>
                    </a:cubicBezTo>
                    <a:cubicBezTo>
                      <a:pt x="812932" y="2954827"/>
                      <a:pt x="449110" y="2933596"/>
                      <a:pt x="282371" y="2875419"/>
                    </a:cubicBezTo>
                    <a:cubicBezTo>
                      <a:pt x="4469" y="2778456"/>
                      <a:pt x="0" y="2605177"/>
                      <a:pt x="0" y="2094084"/>
                    </a:cubicBezTo>
                    <a:lnTo>
                      <a:pt x="0" y="2094065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55789" y="15681"/>
                      <a:pt x="5356508" y="7673"/>
                    </a:cubicBezTo>
                    <a:cubicBezTo>
                      <a:pt x="7458211" y="0"/>
                      <a:pt x="8174944" y="6979"/>
                      <a:pt x="8174944" y="6979"/>
                    </a:cubicBezTo>
                    <a:cubicBezTo>
                      <a:pt x="8543251" y="14458"/>
                      <a:pt x="8681511" y="42638"/>
                      <a:pt x="8879252" y="165219"/>
                    </a:cubicBezTo>
                    <a:cubicBezTo>
                      <a:pt x="9030269" y="258836"/>
                      <a:pt x="9035790" y="476157"/>
                      <a:pt x="9026651" y="2094065"/>
                    </a:cubicBezTo>
                    <a:lnTo>
                      <a:pt x="9026651" y="2094084"/>
                    </a:lnTo>
                    <a:cubicBezTo>
                      <a:pt x="9026649" y="2723142"/>
                      <a:pt x="8983866" y="2871730"/>
                      <a:pt x="8408013" y="2921792"/>
                    </a:cubicBezTo>
                    <a:close/>
                  </a:path>
                </a:pathLst>
              </a:custGeom>
              <a:solidFill>
                <a:srgbClr val="F1EEE1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-12193" y="1584010"/>
              <a:ext cx="15490889" cy="18515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8000"/>
                </a:lnSpc>
              </a:pPr>
              <a:r>
                <a:rPr lang="en-US" sz="5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III. TỔNG KẾT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633192" y="3895211"/>
            <a:ext cx="1619989" cy="291016"/>
            <a:chOff x="0" y="0"/>
            <a:chExt cx="3206648" cy="576044"/>
          </a:xfrm>
        </p:grpSpPr>
        <p:sp>
          <p:nvSpPr>
            <p:cNvPr id="11" name="Freeform 11"/>
            <p:cNvSpPr/>
            <p:nvPr/>
          </p:nvSpPr>
          <p:spPr>
            <a:xfrm>
              <a:off x="-32211" y="-26290"/>
              <a:ext cx="3246589" cy="625806"/>
            </a:xfrm>
            <a:custGeom>
              <a:avLst/>
              <a:gdLst/>
              <a:ahLst/>
              <a:cxnLst/>
              <a:rect l="l" t="t" r="r" b="b"/>
              <a:pathLst>
                <a:path w="3246589" h="625806">
                  <a:moveTo>
                    <a:pt x="3221929" y="372290"/>
                  </a:moveTo>
                  <a:cubicBezTo>
                    <a:pt x="3219533" y="381385"/>
                    <a:pt x="3215395" y="389662"/>
                    <a:pt x="3209165" y="396247"/>
                  </a:cubicBezTo>
                  <a:cubicBezTo>
                    <a:pt x="3170451" y="437149"/>
                    <a:pt x="3105205" y="456956"/>
                    <a:pt x="3054413" y="477309"/>
                  </a:cubicBezTo>
                  <a:cubicBezTo>
                    <a:pt x="2955171" y="517079"/>
                    <a:pt x="2855391" y="555140"/>
                    <a:pt x="2757555" y="598364"/>
                  </a:cubicBezTo>
                  <a:cubicBezTo>
                    <a:pt x="2695441" y="625806"/>
                    <a:pt x="2666851" y="502884"/>
                    <a:pt x="2722333" y="478373"/>
                  </a:cubicBezTo>
                  <a:cubicBezTo>
                    <a:pt x="2795616" y="445997"/>
                    <a:pt x="2869941" y="416381"/>
                    <a:pt x="2944388" y="386938"/>
                  </a:cubicBezTo>
                  <a:cubicBezTo>
                    <a:pt x="2549712" y="370924"/>
                    <a:pt x="2155799" y="338448"/>
                    <a:pt x="1712940" y="329642"/>
                  </a:cubicBezTo>
                  <a:cubicBezTo>
                    <a:pt x="1387138" y="324123"/>
                    <a:pt x="1090535" y="324318"/>
                    <a:pt x="842846" y="319859"/>
                  </a:cubicBezTo>
                  <a:cubicBezTo>
                    <a:pt x="595353" y="315407"/>
                    <a:pt x="347463" y="314557"/>
                    <a:pt x="100842" y="338580"/>
                  </a:cubicBezTo>
                  <a:cubicBezTo>
                    <a:pt x="28260" y="345652"/>
                    <a:pt x="0" y="250505"/>
                    <a:pt x="82406" y="242478"/>
                  </a:cubicBezTo>
                  <a:cubicBezTo>
                    <a:pt x="329029" y="218455"/>
                    <a:pt x="576918" y="219303"/>
                    <a:pt x="824409" y="223757"/>
                  </a:cubicBezTo>
                  <a:cubicBezTo>
                    <a:pt x="1072100" y="228212"/>
                    <a:pt x="1362884" y="228017"/>
                    <a:pt x="1688684" y="233540"/>
                  </a:cubicBezTo>
                  <a:cubicBezTo>
                    <a:pt x="2156977" y="242783"/>
                    <a:pt x="2570394" y="278144"/>
                    <a:pt x="2984754" y="293126"/>
                  </a:cubicBezTo>
                  <a:cubicBezTo>
                    <a:pt x="2971369" y="286471"/>
                    <a:pt x="2958359" y="279915"/>
                    <a:pt x="2946188" y="273294"/>
                  </a:cubicBezTo>
                  <a:cubicBezTo>
                    <a:pt x="2865255" y="229260"/>
                    <a:pt x="2782417" y="187395"/>
                    <a:pt x="2705252" y="136880"/>
                  </a:cubicBezTo>
                  <a:cubicBezTo>
                    <a:pt x="2648015" y="99413"/>
                    <a:pt x="2724465" y="0"/>
                    <a:pt x="2774637" y="32843"/>
                  </a:cubicBezTo>
                  <a:cubicBezTo>
                    <a:pt x="2856276" y="86284"/>
                    <a:pt x="2944140" y="130245"/>
                    <a:pt x="3029696" y="176945"/>
                  </a:cubicBezTo>
                  <a:cubicBezTo>
                    <a:pt x="3093793" y="211931"/>
                    <a:pt x="3177109" y="246121"/>
                    <a:pt x="3227515" y="300887"/>
                  </a:cubicBezTo>
                  <a:cubicBezTo>
                    <a:pt x="3246589" y="321611"/>
                    <a:pt x="3239477" y="350498"/>
                    <a:pt x="3221929" y="37229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44140">
            <a:off x="2093383" y="1625064"/>
            <a:ext cx="624193" cy="89496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93655">
            <a:off x="9373879" y="3868876"/>
            <a:ext cx="624193" cy="894962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2BA6EC40-3A07-4030-8BC9-6F3347D41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0118" y="2362200"/>
            <a:ext cx="1862526" cy="4495800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6B29546F-EB26-48D4-8D0F-2EAAA751F7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896650" y="1276112"/>
            <a:ext cx="2090117" cy="131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7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55" b="4383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C44B5D8-29E5-4742-9A7B-C3571AA13118}"/>
              </a:ext>
            </a:extLst>
          </p:cNvPr>
          <p:cNvSpPr/>
          <p:nvPr/>
        </p:nvSpPr>
        <p:spPr>
          <a:xfrm>
            <a:off x="445655" y="475672"/>
            <a:ext cx="4681233" cy="592512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>
              <a:spcAft>
                <a:spcPts val="60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dung: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09630">
              <a:spcAft>
                <a:spcPts val="600"/>
              </a:spcAft>
            </a:pP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pt-BR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tranh thiên nhiên sinh động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 đầy sức sống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BR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 lộ tình yêu thiên nhiên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pt-BR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yêu quê hương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đất nước.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E8B79ED-A39D-42EE-9C0F-FC73F970F708}"/>
              </a:ext>
            </a:extLst>
          </p:cNvPr>
          <p:cNvSpPr/>
          <p:nvPr/>
        </p:nvSpPr>
        <p:spPr>
          <a:xfrm>
            <a:off x="5861179" y="461819"/>
            <a:ext cx="6039876" cy="593898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thuật:</a:t>
            </a:r>
          </a:p>
          <a:p>
            <a:pPr defTabSz="609630"/>
            <a:r>
              <a:rPr lang="pt-BR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Quan sát tinh tế, lựa chọn chi tiết tiêu biểu, vốn  hiểu biết phong phú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t-BR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 tả tự nhiên, sinh động và hấp dẫn. Sử dụng nhiều yếu tố dân gian như đồng dao, thành ngữ.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09630"/>
            <a:r>
              <a:rPr lang="pt-BR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Lời văn giàu hình ảnh.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09630"/>
            <a:r>
              <a:rPr lang="pt-BR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Sử dụng các phép tu từ so sánh, nhân hóa; từ ngữ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chắt lọc tinh tế.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8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7" name="Picture 9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79" y="304800"/>
            <a:ext cx="344329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0" descr="Untitled-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109" y="299977"/>
            <a:ext cx="511232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11" descr="Untitled-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60" y="2881314"/>
            <a:ext cx="35915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Picture 12" descr="Untitled-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109" y="2730501"/>
            <a:ext cx="490310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1" name="Picture 13" descr="Untitled-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04" y="5091114"/>
            <a:ext cx="333236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2" name="Picture 14" descr="Untitled-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109" y="4819352"/>
            <a:ext cx="4567439" cy="133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3" name="Text Box 15"/>
          <p:cNvSpPr txBox="1">
            <a:spLocks noChangeArrowheads="1"/>
          </p:cNvSpPr>
          <p:nvPr/>
        </p:nvSpPr>
        <p:spPr bwMode="auto">
          <a:xfrm>
            <a:off x="871960" y="1720810"/>
            <a:ext cx="21721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Bồ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ác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</a:t>
            </a:r>
          </a:p>
        </p:txBody>
      </p:sp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7928416" y="1616076"/>
            <a:ext cx="14441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ri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7905" name="Text Box 17"/>
          <p:cNvSpPr txBox="1">
            <a:spLocks noChangeArrowheads="1"/>
          </p:cNvSpPr>
          <p:nvPr/>
        </p:nvSpPr>
        <p:spPr bwMode="auto">
          <a:xfrm>
            <a:off x="851704" y="4100514"/>
            <a:ext cx="152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sậu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7906" name="Text Box 18"/>
          <p:cNvSpPr txBox="1">
            <a:spLocks noChangeArrowheads="1"/>
          </p:cNvSpPr>
          <p:nvPr/>
        </p:nvSpPr>
        <p:spPr bwMode="auto">
          <a:xfrm>
            <a:off x="7684626" y="4083844"/>
            <a:ext cx="15866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đen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7907" name="Text Box 19"/>
          <p:cNvSpPr txBox="1">
            <a:spLocks noChangeArrowheads="1"/>
          </p:cNvSpPr>
          <p:nvPr/>
        </p:nvSpPr>
        <p:spPr bwMode="auto">
          <a:xfrm>
            <a:off x="891251" y="6295755"/>
            <a:ext cx="1066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hú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7908" name="Text Box 20"/>
          <p:cNvSpPr txBox="1">
            <a:spLocks noChangeArrowheads="1"/>
          </p:cNvSpPr>
          <p:nvPr/>
        </p:nvSpPr>
        <p:spPr bwMode="auto">
          <a:xfrm>
            <a:off x="7456026" y="6130124"/>
            <a:ext cx="191657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73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Text Box 26"/>
          <p:cNvSpPr txBox="1">
            <a:spLocks noChangeArrowheads="1"/>
          </p:cNvSpPr>
          <p:nvPr/>
        </p:nvSpPr>
        <p:spPr bwMode="auto">
          <a:xfrm>
            <a:off x="1524000" y="3505201"/>
            <a:ext cx="411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8945" name="Picture 33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022" y="183357"/>
            <a:ext cx="2841978" cy="2092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46" name="Picture 34" descr="Untitled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399" y="304800"/>
            <a:ext cx="3478192" cy="165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47" name="Picture 35" descr="Untitled-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497" y="2781301"/>
            <a:ext cx="347819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48" name="Picture 36" descr="Untitled-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078" y="2915189"/>
            <a:ext cx="2615921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49" name="Picture 37" descr="peregrine_falcon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497" y="4805066"/>
            <a:ext cx="3401991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50" name="Text Box 38"/>
          <p:cNvSpPr txBox="1">
            <a:spLocks noChangeArrowheads="1"/>
          </p:cNvSpPr>
          <p:nvPr/>
        </p:nvSpPr>
        <p:spPr bwMode="auto">
          <a:xfrm>
            <a:off x="4506382" y="2275999"/>
            <a:ext cx="15105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Bìm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bịp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951" name="Text Box 39"/>
          <p:cNvSpPr txBox="1">
            <a:spLocks noChangeArrowheads="1"/>
          </p:cNvSpPr>
          <p:nvPr/>
        </p:nvSpPr>
        <p:spPr bwMode="auto">
          <a:xfrm>
            <a:off x="8999356" y="2064922"/>
            <a:ext cx="1752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Diều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hâu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952" name="Text Box 40"/>
          <p:cNvSpPr txBox="1">
            <a:spLocks noChangeArrowheads="1"/>
          </p:cNvSpPr>
          <p:nvPr/>
        </p:nvSpPr>
        <p:spPr bwMode="auto">
          <a:xfrm>
            <a:off x="4474069" y="4362989"/>
            <a:ext cx="1295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Quạ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đen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53" name="Text Box 41"/>
          <p:cNvSpPr txBox="1">
            <a:spLocks noChangeArrowheads="1"/>
          </p:cNvSpPr>
          <p:nvPr/>
        </p:nvSpPr>
        <p:spPr bwMode="auto">
          <a:xfrm rot="10800000" flipV="1">
            <a:off x="8813236" y="4343400"/>
            <a:ext cx="19896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Quạ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khoang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54" name="Text Box 42"/>
          <p:cNvSpPr txBox="1">
            <a:spLocks noChangeArrowheads="1"/>
          </p:cNvSpPr>
          <p:nvPr/>
        </p:nvSpPr>
        <p:spPr bwMode="auto">
          <a:xfrm>
            <a:off x="8813236" y="6400800"/>
            <a:ext cx="21248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Cắt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7" name="Picture 22" descr="images1456438_200px-Streptopelia_senegalensi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631" y="4906793"/>
            <a:ext cx="2793535" cy="142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6" descr="Untitled-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22" y="2970213"/>
            <a:ext cx="2905478" cy="2446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5" descr="cheo beo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22" y="183357"/>
            <a:ext cx="3505200" cy="2112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27"/>
          <p:cNvSpPr txBox="1">
            <a:spLocks noChangeArrowheads="1"/>
          </p:cNvSpPr>
          <p:nvPr/>
        </p:nvSpPr>
        <p:spPr bwMode="auto">
          <a:xfrm rot="10800000" flipV="1">
            <a:off x="785661" y="5790842"/>
            <a:ext cx="18130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Chèo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bẻo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4649164" y="6400800"/>
            <a:ext cx="1600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ngói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5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DIỀU HÂ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0"/>
            <a:ext cx="58812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CHIM CẮ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37" y="0"/>
            <a:ext cx="57334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492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QUẠ KHO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56" y="92075"/>
            <a:ext cx="6171494" cy="670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QUẠ Đ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76201"/>
            <a:ext cx="6210300" cy="671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682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>
            <a:lum bright="70000" contrast="-70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34291" y="166254"/>
            <a:ext cx="10485322" cy="6691745"/>
            <a:chOff x="3876235" y="342897"/>
            <a:chExt cx="7343377" cy="6279328"/>
          </a:xfrm>
        </p:grpSpPr>
        <p:sp>
          <p:nvSpPr>
            <p:cNvPr id="3" name="Freeform 2"/>
            <p:cNvSpPr/>
            <p:nvPr/>
          </p:nvSpPr>
          <p:spPr>
            <a:xfrm>
              <a:off x="4953440" y="1039539"/>
              <a:ext cx="5193779" cy="4674419"/>
            </a:xfrm>
            <a:custGeom>
              <a:avLst/>
              <a:gdLst>
                <a:gd name="connsiteX0" fmla="*/ 0 w 5193779"/>
                <a:gd name="connsiteY0" fmla="*/ 2337210 h 4674419"/>
                <a:gd name="connsiteX1" fmla="*/ 2596890 w 5193779"/>
                <a:gd name="connsiteY1" fmla="*/ 0 h 4674419"/>
                <a:gd name="connsiteX2" fmla="*/ 5193780 w 5193779"/>
                <a:gd name="connsiteY2" fmla="*/ 2337210 h 4674419"/>
                <a:gd name="connsiteX3" fmla="*/ 2596890 w 5193779"/>
                <a:gd name="connsiteY3" fmla="*/ 4674420 h 4674419"/>
                <a:gd name="connsiteX4" fmla="*/ 0 w 5193779"/>
                <a:gd name="connsiteY4" fmla="*/ 2337210 h 4674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3779" h="4674419">
                  <a:moveTo>
                    <a:pt x="0" y="2337210"/>
                  </a:moveTo>
                  <a:cubicBezTo>
                    <a:pt x="0" y="1046405"/>
                    <a:pt x="1162667" y="0"/>
                    <a:pt x="2596890" y="0"/>
                  </a:cubicBezTo>
                  <a:cubicBezTo>
                    <a:pt x="4031113" y="0"/>
                    <a:pt x="5193780" y="1046405"/>
                    <a:pt x="5193780" y="2337210"/>
                  </a:cubicBezTo>
                  <a:cubicBezTo>
                    <a:pt x="5193780" y="3628015"/>
                    <a:pt x="4031113" y="4674420"/>
                    <a:pt x="2596890" y="4674420"/>
                  </a:cubicBezTo>
                  <a:cubicBezTo>
                    <a:pt x="1162667" y="4674420"/>
                    <a:pt x="0" y="3628015"/>
                    <a:pt x="0" y="2337210"/>
                  </a:cubicBezTo>
                  <a:close/>
                </a:path>
              </a:pathLst>
            </a:custGeom>
            <a:solidFill>
              <a:schemeClr val="bg2">
                <a:alpha val="50000"/>
              </a:schemeClr>
            </a:solidFill>
            <a:ln w="28575" cap="flat" cmpd="sng" algn="ctr">
              <a:solidFill>
                <a:schemeClr val="accent6">
                  <a:lumMod val="5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797441" tIns="721383" rIns="797441" bIns="721383" numCol="1" spcCol="1270" anchor="ctr" anchorCtr="0">
              <a:noAutofit/>
            </a:bodyPr>
            <a:lstStyle/>
            <a:p>
              <a:pPr marL="0" marR="0" lvl="0" indent="0" algn="ctr" defTabSz="1289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Theo em vì sao học</a:t>
              </a:r>
              <a:r>
                <a:rPr kumimoji="0" lang="pt-BR" sz="3600" b="1" i="1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sinh</a:t>
              </a:r>
              <a:r>
                <a:rPr kumimoji="0" lang="pt-BR" sz="36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thường yêu thích và trông đợi mùa hè</a:t>
              </a:r>
              <a:r>
                <a:rPr kumimoji="0" lang="en-US" sz="36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 </a:t>
              </a:r>
              <a:r>
                <a:rPr kumimoji="0" lang="en-US" sz="36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Hãy</a:t>
              </a:r>
              <a:r>
                <a:rPr kumimoji="0" lang="en-US" sz="36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nói</a:t>
              </a:r>
              <a:r>
                <a:rPr kumimoji="0" lang="en-US" sz="36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về</a:t>
              </a:r>
              <a:r>
                <a:rPr kumimoji="0" lang="en-US" sz="36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vẻ</a:t>
              </a:r>
              <a:r>
                <a:rPr kumimoji="0" lang="en-US" sz="36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đẹp</a:t>
              </a:r>
              <a:r>
                <a:rPr kumimoji="0" lang="en-US" sz="36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của</a:t>
              </a:r>
              <a:r>
                <a:rPr kumimoji="0" lang="en-US" sz="36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thiên</a:t>
              </a:r>
              <a:r>
                <a:rPr kumimoji="0" lang="en-US" sz="36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nhiên</a:t>
              </a:r>
              <a:r>
                <a:rPr kumimoji="0" lang="en-US" sz="36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hay </a:t>
              </a:r>
              <a:r>
                <a:rPr kumimoji="0" lang="en-US" sz="36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36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trải</a:t>
              </a:r>
              <a:r>
                <a:rPr kumimoji="0" lang="en-US" sz="36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nghiệm</a:t>
              </a:r>
              <a:r>
                <a:rPr kumimoji="0" lang="en-US" sz="36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đáng</a:t>
              </a:r>
              <a:r>
                <a:rPr kumimoji="0" lang="en-US" sz="3600" b="1" i="1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nhớ</a:t>
              </a:r>
              <a:r>
                <a:rPr kumimoji="0" lang="en-US" sz="3600" b="1" i="1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</a:t>
              </a:r>
              <a:r>
                <a:rPr kumimoji="0" lang="en-US" sz="3600" b="1" i="1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36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kì</a:t>
              </a:r>
              <a:r>
                <a:rPr kumimoji="0" lang="en-US" sz="36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nghỉ</a:t>
              </a:r>
              <a:r>
                <a:rPr kumimoji="0" lang="en-US" sz="36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hè</a:t>
              </a:r>
              <a:r>
                <a:rPr kumimoji="0" lang="en-US" sz="36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đã</a:t>
              </a:r>
              <a:r>
                <a:rPr kumimoji="0" lang="en-US" sz="3600" b="1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qua?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6496047" y="342897"/>
              <a:ext cx="2183177" cy="1516873"/>
            </a:xfrm>
            <a:custGeom>
              <a:avLst/>
              <a:gdLst>
                <a:gd name="connsiteX0" fmla="*/ 0 w 1800582"/>
                <a:gd name="connsiteY0" fmla="*/ 900291 h 1800582"/>
                <a:gd name="connsiteX1" fmla="*/ 900291 w 1800582"/>
                <a:gd name="connsiteY1" fmla="*/ 0 h 1800582"/>
                <a:gd name="connsiteX2" fmla="*/ 1800582 w 1800582"/>
                <a:gd name="connsiteY2" fmla="*/ 900291 h 1800582"/>
                <a:gd name="connsiteX3" fmla="*/ 900291 w 1800582"/>
                <a:gd name="connsiteY3" fmla="*/ 1800582 h 1800582"/>
                <a:gd name="connsiteX4" fmla="*/ 0 w 1800582"/>
                <a:gd name="connsiteY4" fmla="*/ 900291 h 180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582" h="1800582">
                  <a:moveTo>
                    <a:pt x="0" y="900291"/>
                  </a:moveTo>
                  <a:cubicBezTo>
                    <a:pt x="0" y="403074"/>
                    <a:pt x="403074" y="0"/>
                    <a:pt x="900291" y="0"/>
                  </a:cubicBezTo>
                  <a:cubicBezTo>
                    <a:pt x="1397508" y="0"/>
                    <a:pt x="1800582" y="403074"/>
                    <a:pt x="1800582" y="900291"/>
                  </a:cubicBezTo>
                  <a:cubicBezTo>
                    <a:pt x="1800582" y="1397508"/>
                    <a:pt x="1397508" y="1800582"/>
                    <a:pt x="900291" y="1800582"/>
                  </a:cubicBezTo>
                  <a:cubicBezTo>
                    <a:pt x="403074" y="1800582"/>
                    <a:pt x="0" y="1397508"/>
                    <a:pt x="0" y="900291"/>
                  </a:cubicBezTo>
                  <a:close/>
                </a:path>
              </a:pathLst>
            </a:custGeom>
            <a:blipFill rotWithShape="0">
              <a:blip r:embed="rId3"/>
              <a:stretch>
                <a:fillRect/>
              </a:stretch>
            </a:blip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00519" tIns="300519" rIns="300519" bIns="300519" numCol="1" spcCol="1270" anchor="ctr" anchorCtr="0">
              <a:noAutofit/>
            </a:bodyPr>
            <a:lstStyle/>
            <a:p>
              <a:pPr marL="0" marR="0" lvl="0" indent="0" algn="ctr" defTabSz="1289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9419030" y="2476457"/>
              <a:ext cx="1800582" cy="1800582"/>
            </a:xfrm>
            <a:custGeom>
              <a:avLst/>
              <a:gdLst>
                <a:gd name="connsiteX0" fmla="*/ 0 w 1800582"/>
                <a:gd name="connsiteY0" fmla="*/ 900291 h 1800582"/>
                <a:gd name="connsiteX1" fmla="*/ 900291 w 1800582"/>
                <a:gd name="connsiteY1" fmla="*/ 0 h 1800582"/>
                <a:gd name="connsiteX2" fmla="*/ 1800582 w 1800582"/>
                <a:gd name="connsiteY2" fmla="*/ 900291 h 1800582"/>
                <a:gd name="connsiteX3" fmla="*/ 900291 w 1800582"/>
                <a:gd name="connsiteY3" fmla="*/ 1800582 h 1800582"/>
                <a:gd name="connsiteX4" fmla="*/ 0 w 1800582"/>
                <a:gd name="connsiteY4" fmla="*/ 900291 h 180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582" h="1800582">
                  <a:moveTo>
                    <a:pt x="0" y="900291"/>
                  </a:moveTo>
                  <a:cubicBezTo>
                    <a:pt x="0" y="403074"/>
                    <a:pt x="403074" y="0"/>
                    <a:pt x="900291" y="0"/>
                  </a:cubicBezTo>
                  <a:cubicBezTo>
                    <a:pt x="1397508" y="0"/>
                    <a:pt x="1800582" y="403074"/>
                    <a:pt x="1800582" y="900291"/>
                  </a:cubicBezTo>
                  <a:cubicBezTo>
                    <a:pt x="1800582" y="1397508"/>
                    <a:pt x="1397508" y="1800582"/>
                    <a:pt x="900291" y="1800582"/>
                  </a:cubicBezTo>
                  <a:cubicBezTo>
                    <a:pt x="403074" y="1800582"/>
                    <a:pt x="0" y="1397508"/>
                    <a:pt x="0" y="900291"/>
                  </a:cubicBezTo>
                  <a:close/>
                </a:path>
              </a:pathLst>
            </a:custGeom>
            <a:blipFill rotWithShape="0">
              <a:blip r:embed="rId4"/>
              <a:stretch>
                <a:fillRect/>
              </a:stretch>
            </a:blip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00519" tIns="300519" rIns="300519" bIns="300519" numCol="1" spcCol="1270" anchor="ctr" anchorCtr="0">
              <a:noAutofit/>
            </a:bodyPr>
            <a:lstStyle/>
            <a:p>
              <a:pPr marL="0" marR="0" lvl="0" indent="0" algn="ctr" defTabSz="1289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6609805" y="4957762"/>
              <a:ext cx="1840816" cy="1664463"/>
            </a:xfrm>
            <a:custGeom>
              <a:avLst/>
              <a:gdLst>
                <a:gd name="connsiteX0" fmla="*/ 0 w 1800582"/>
                <a:gd name="connsiteY0" fmla="*/ 900291 h 1800582"/>
                <a:gd name="connsiteX1" fmla="*/ 900291 w 1800582"/>
                <a:gd name="connsiteY1" fmla="*/ 0 h 1800582"/>
                <a:gd name="connsiteX2" fmla="*/ 1800582 w 1800582"/>
                <a:gd name="connsiteY2" fmla="*/ 900291 h 1800582"/>
                <a:gd name="connsiteX3" fmla="*/ 900291 w 1800582"/>
                <a:gd name="connsiteY3" fmla="*/ 1800582 h 1800582"/>
                <a:gd name="connsiteX4" fmla="*/ 0 w 1800582"/>
                <a:gd name="connsiteY4" fmla="*/ 900291 h 180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582" h="1800582">
                  <a:moveTo>
                    <a:pt x="0" y="900291"/>
                  </a:moveTo>
                  <a:cubicBezTo>
                    <a:pt x="0" y="403074"/>
                    <a:pt x="403074" y="0"/>
                    <a:pt x="900291" y="0"/>
                  </a:cubicBezTo>
                  <a:cubicBezTo>
                    <a:pt x="1397508" y="0"/>
                    <a:pt x="1800582" y="403074"/>
                    <a:pt x="1800582" y="900291"/>
                  </a:cubicBezTo>
                  <a:cubicBezTo>
                    <a:pt x="1800582" y="1397508"/>
                    <a:pt x="1397508" y="1800582"/>
                    <a:pt x="900291" y="1800582"/>
                  </a:cubicBezTo>
                  <a:cubicBezTo>
                    <a:pt x="403074" y="1800582"/>
                    <a:pt x="0" y="1397508"/>
                    <a:pt x="0" y="900291"/>
                  </a:cubicBezTo>
                  <a:close/>
                </a:path>
              </a:pathLst>
            </a:custGeom>
            <a:blipFill rotWithShape="0">
              <a:blip r:embed="rId5"/>
              <a:stretch>
                <a:fillRect/>
              </a:stretch>
            </a:blip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00519" tIns="300519" rIns="300519" bIns="300519" numCol="1" spcCol="1270" anchor="ctr" anchorCtr="0">
              <a:noAutofit/>
            </a:bodyPr>
            <a:lstStyle/>
            <a:p>
              <a:pPr marL="0" marR="0" lvl="0" indent="0" algn="ctr" defTabSz="1289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3876235" y="2462169"/>
              <a:ext cx="1800582" cy="1800582"/>
            </a:xfrm>
            <a:custGeom>
              <a:avLst/>
              <a:gdLst>
                <a:gd name="connsiteX0" fmla="*/ 0 w 1800582"/>
                <a:gd name="connsiteY0" fmla="*/ 900291 h 1800582"/>
                <a:gd name="connsiteX1" fmla="*/ 900291 w 1800582"/>
                <a:gd name="connsiteY1" fmla="*/ 0 h 1800582"/>
                <a:gd name="connsiteX2" fmla="*/ 1800582 w 1800582"/>
                <a:gd name="connsiteY2" fmla="*/ 900291 h 1800582"/>
                <a:gd name="connsiteX3" fmla="*/ 900291 w 1800582"/>
                <a:gd name="connsiteY3" fmla="*/ 1800582 h 1800582"/>
                <a:gd name="connsiteX4" fmla="*/ 0 w 1800582"/>
                <a:gd name="connsiteY4" fmla="*/ 900291 h 180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582" h="1800582">
                  <a:moveTo>
                    <a:pt x="0" y="900291"/>
                  </a:moveTo>
                  <a:cubicBezTo>
                    <a:pt x="0" y="403074"/>
                    <a:pt x="403074" y="0"/>
                    <a:pt x="900291" y="0"/>
                  </a:cubicBezTo>
                  <a:cubicBezTo>
                    <a:pt x="1397508" y="0"/>
                    <a:pt x="1800582" y="403074"/>
                    <a:pt x="1800582" y="900291"/>
                  </a:cubicBezTo>
                  <a:cubicBezTo>
                    <a:pt x="1800582" y="1397508"/>
                    <a:pt x="1397508" y="1800582"/>
                    <a:pt x="900291" y="1800582"/>
                  </a:cubicBezTo>
                  <a:cubicBezTo>
                    <a:pt x="403074" y="1800582"/>
                    <a:pt x="0" y="1397508"/>
                    <a:pt x="0" y="900291"/>
                  </a:cubicBezTo>
                  <a:close/>
                </a:path>
              </a:pathLst>
            </a:custGeom>
            <a:blipFill rotWithShape="0">
              <a:blip r:embed="rId6"/>
              <a:stretch>
                <a:fillRect/>
              </a:stretch>
            </a:blip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300519" tIns="300519" rIns="300519" bIns="300519" numCol="1" spcCol="1270" anchor="ctr" anchorCtr="0">
              <a:noAutofit/>
            </a:bodyPr>
            <a:lstStyle/>
            <a:p>
              <a:pPr marL="0" marR="0" lvl="0" indent="0" algn="ctr" defTabSz="1289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265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9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96982"/>
            <a:ext cx="5438172" cy="3274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39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869" y="3465291"/>
            <a:ext cx="9641711" cy="3228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439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99" y="96983"/>
            <a:ext cx="6130637" cy="325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393" name="Rectangle 8"/>
          <p:cNvSpPr>
            <a:spLocks noChangeArrowheads="1"/>
          </p:cNvSpPr>
          <p:nvPr/>
        </p:nvSpPr>
        <p:spPr bwMode="auto">
          <a:xfrm>
            <a:off x="577769" y="2484707"/>
            <a:ext cx="1600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Hoa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giÎ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144394" name="Rectangle 9"/>
          <p:cNvSpPr>
            <a:spLocks noChangeArrowheads="1"/>
          </p:cNvSpPr>
          <p:nvPr/>
        </p:nvSpPr>
        <p:spPr bwMode="auto">
          <a:xfrm>
            <a:off x="10245524" y="2550891"/>
            <a:ext cx="1600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Hoa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lan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144395" name="Rectangle 10"/>
          <p:cNvSpPr>
            <a:spLocks noChangeArrowheads="1"/>
          </p:cNvSpPr>
          <p:nvPr/>
        </p:nvSpPr>
        <p:spPr bwMode="auto">
          <a:xfrm>
            <a:off x="1654696" y="3260203"/>
            <a:ext cx="207235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Hoa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mãng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rPr>
              <a:t>rång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13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1" y="228600"/>
            <a:ext cx="12000089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369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400" y="304800"/>
            <a:ext cx="11525956" cy="6248400"/>
          </a:xfrm>
          <a:noFill/>
        </p:spPr>
      </p:pic>
    </p:spTree>
    <p:extLst>
      <p:ext uri="{BB962C8B-B14F-4D97-AF65-F5344CB8AC3E}">
        <p14:creationId xmlns:p14="http://schemas.microsoft.com/office/powerpoint/2010/main" val="203807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55" b="4383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196263" y="2107492"/>
            <a:ext cx="7799476" cy="3048709"/>
            <a:chOff x="0" y="0"/>
            <a:chExt cx="15598952" cy="509117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5479936" cy="5091174"/>
              <a:chOff x="0" y="0"/>
              <a:chExt cx="9029400" cy="29696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-4073"/>
                <a:ext cx="9035790" cy="2976270"/>
              </a:xfrm>
              <a:custGeom>
                <a:avLst/>
                <a:gdLst/>
                <a:ahLst/>
                <a:cxnLst/>
                <a:rect l="l" t="t" r="r" b="b"/>
                <a:pathLst>
                  <a:path w="9035790" h="2976270">
                    <a:moveTo>
                      <a:pt x="8408013" y="2921792"/>
                    </a:moveTo>
                    <a:cubicBezTo>
                      <a:pt x="8408013" y="2921792"/>
                      <a:pt x="7677138" y="2976270"/>
                      <a:pt x="6479604" y="2973648"/>
                    </a:cubicBezTo>
                    <a:cubicBezTo>
                      <a:pt x="3433785" y="2971485"/>
                      <a:pt x="1057074" y="2963661"/>
                      <a:pt x="1057074" y="2963661"/>
                    </a:cubicBezTo>
                    <a:cubicBezTo>
                      <a:pt x="812932" y="2954827"/>
                      <a:pt x="449110" y="2933596"/>
                      <a:pt x="282371" y="2875419"/>
                    </a:cubicBezTo>
                    <a:cubicBezTo>
                      <a:pt x="4469" y="2778456"/>
                      <a:pt x="0" y="2605177"/>
                      <a:pt x="0" y="2094084"/>
                    </a:cubicBezTo>
                    <a:lnTo>
                      <a:pt x="0" y="2094065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55789" y="15681"/>
                      <a:pt x="5356508" y="7673"/>
                    </a:cubicBezTo>
                    <a:cubicBezTo>
                      <a:pt x="7458211" y="0"/>
                      <a:pt x="8174944" y="6979"/>
                      <a:pt x="8174944" y="6979"/>
                    </a:cubicBezTo>
                    <a:cubicBezTo>
                      <a:pt x="8543251" y="14458"/>
                      <a:pt x="8681511" y="42638"/>
                      <a:pt x="8879252" y="165219"/>
                    </a:cubicBezTo>
                    <a:cubicBezTo>
                      <a:pt x="9030269" y="258836"/>
                      <a:pt x="9035790" y="476157"/>
                      <a:pt x="9026651" y="2094065"/>
                    </a:cubicBezTo>
                    <a:lnTo>
                      <a:pt x="9026651" y="2094084"/>
                    </a:lnTo>
                    <a:cubicBezTo>
                      <a:pt x="9026649" y="2723142"/>
                      <a:pt x="8983866" y="2871730"/>
                      <a:pt x="8408013" y="2921792"/>
                    </a:cubicBezTo>
                    <a:close/>
                  </a:path>
                </a:pathLst>
              </a:custGeom>
              <a:solidFill>
                <a:srgbClr val="F1EEE1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108060" y="1291916"/>
              <a:ext cx="15490892" cy="15793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8000"/>
                </a:lnSpc>
              </a:pPr>
              <a:r>
                <a:rPr lang="en-US" sz="5867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IV. LUYỆN </a:t>
              </a:r>
              <a:r>
                <a:rPr lang="en-US" sz="5867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044140">
            <a:off x="2093383" y="1625064"/>
            <a:ext cx="624193" cy="89496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93655">
            <a:off x="9445830" y="4504542"/>
            <a:ext cx="624193" cy="894962"/>
          </a:xfrm>
          <a:prstGeom prst="rect">
            <a:avLst/>
          </a:prstGeom>
        </p:spPr>
      </p:pic>
      <p:pic>
        <p:nvPicPr>
          <p:cNvPr id="14" name="Picture 29">
            <a:extLst>
              <a:ext uri="{FF2B5EF4-FFF2-40B4-BE49-F238E27FC236}">
                <a16:creationId xmlns:a16="http://schemas.microsoft.com/office/drawing/2014/main" id="{E7FB39F7-F05E-4DEB-A757-C9D5E773A3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58119" y="2997265"/>
            <a:ext cx="717047" cy="86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80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16032" y="1427018"/>
            <a:ext cx="6545703" cy="116675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>
                <a:gd name="adj1" fmla="val 12500"/>
                <a:gd name="adj2" fmla="val 212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KHỞI ĐỘNG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srgbClr val="44546A">
                    <a:lumMod val="75000"/>
                  </a:srgbClr>
                </a:solidFill>
                <a:prstDash val="solid"/>
              </a:ln>
              <a:pattFill prst="dkUpDiag">
                <a:fgClr>
                  <a:srgbClr val="44546A"/>
                </a:fgClr>
                <a:bgClr>
                  <a:srgbClr val="44546A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546A">
                    <a:lumMod val="7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6032" y="2927689"/>
            <a:ext cx="68451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Ô CHỮ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88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>
            <a:lum bright="70000" contrast="-70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828774" y="607100"/>
          <a:ext cx="274320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320982568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29275254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7090589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8544698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828774" y="597424"/>
          <a:ext cx="2743200" cy="9286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320982568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29275254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70905891"/>
                    </a:ext>
                  </a:extLst>
                </a:gridCol>
              </a:tblGrid>
              <a:tr h="9286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544698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991681" y="1534563"/>
          <a:ext cx="274320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320982568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29275254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7090589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Ậ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544698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2989144" y="1539159"/>
          <a:ext cx="274320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320982568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29275254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7090589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544698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999974" y="2445092"/>
          <a:ext cx="640080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10080142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29470707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16546251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815745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10050745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52230906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16726366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717777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2999974" y="2445092"/>
          <a:ext cx="640080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10080142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29470707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16546251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815745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10050745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52230906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16726366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717777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4828774" y="3369893"/>
          <a:ext cx="2743200" cy="9286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320982568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29275254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70905891"/>
                    </a:ext>
                  </a:extLst>
                </a:gridCol>
              </a:tblGrid>
              <a:tr h="92867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544698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4828774" y="3366994"/>
          <a:ext cx="2743200" cy="9286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320982568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29275254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70905891"/>
                    </a:ext>
                  </a:extLst>
                </a:gridCol>
              </a:tblGrid>
              <a:tr h="9286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544698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3914374" y="4299291"/>
          <a:ext cx="548640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10080142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29470707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416546251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815745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10050745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522309067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7717777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3914374" y="4296923"/>
          <a:ext cx="548640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41967071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48695093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9312856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94381644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81104769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546855500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09659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2085574" y="5210303"/>
          <a:ext cx="365760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41967071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48695093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9312856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943816442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Ê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09659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2085190" y="5210506"/>
          <a:ext cx="365760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41967071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48695093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9312856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943816442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09659"/>
                  </a:ext>
                </a:extLst>
              </a:tr>
            </a:tbl>
          </a:graphicData>
        </a:graphic>
      </p:graphicFrame>
      <p:sp>
        <p:nvSpPr>
          <p:cNvPr id="20" name="Số 1"/>
          <p:cNvSpPr/>
          <p:nvPr/>
        </p:nvSpPr>
        <p:spPr>
          <a:xfrm>
            <a:off x="11123232" y="448733"/>
            <a:ext cx="965674" cy="91823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Số 2"/>
          <p:cNvSpPr/>
          <p:nvPr/>
        </p:nvSpPr>
        <p:spPr>
          <a:xfrm>
            <a:off x="11123232" y="1366966"/>
            <a:ext cx="965674" cy="91823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Số 3"/>
          <p:cNvSpPr/>
          <p:nvPr/>
        </p:nvSpPr>
        <p:spPr>
          <a:xfrm>
            <a:off x="11123232" y="2292568"/>
            <a:ext cx="965674" cy="91823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Số 4"/>
          <p:cNvSpPr/>
          <p:nvPr/>
        </p:nvSpPr>
        <p:spPr>
          <a:xfrm>
            <a:off x="11123232" y="3218170"/>
            <a:ext cx="965674" cy="91823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6" name="Oval 25"/>
          <p:cNvSpPr/>
          <p:nvPr/>
        </p:nvSpPr>
        <p:spPr>
          <a:xfrm>
            <a:off x="11123232" y="4151671"/>
            <a:ext cx="965674" cy="91823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7" name="Oval 26"/>
          <p:cNvSpPr/>
          <p:nvPr/>
        </p:nvSpPr>
        <p:spPr>
          <a:xfrm>
            <a:off x="11123232" y="5069904"/>
            <a:ext cx="965674" cy="918233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9" name="Bảng số 1"/>
          <p:cNvSpPr/>
          <p:nvPr/>
        </p:nvSpPr>
        <p:spPr>
          <a:xfrm>
            <a:off x="5883344" y="5386704"/>
            <a:ext cx="5098950" cy="118334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Ong vàng, ong vò vẽ, ong mật đánh lộn nhau để hút mật ở đâu?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0" name="Bảng số 2"/>
          <p:cNvSpPr/>
          <p:nvPr/>
        </p:nvSpPr>
        <p:spPr>
          <a:xfrm>
            <a:off x="5883344" y="5386704"/>
            <a:ext cx="5098950" cy="118334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hồi kí này, chim sáo đen phải gọi sáo sậu là gì?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ảng số 3"/>
          <p:cNvSpPr/>
          <p:nvPr/>
        </p:nvSpPr>
        <p:spPr>
          <a:xfrm>
            <a:off x="5882960" y="5386704"/>
            <a:ext cx="5098950" cy="118334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Diều hâu tha được gà con và bay đi đâu?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Bảng số 4"/>
          <p:cNvSpPr/>
          <p:nvPr/>
        </p:nvSpPr>
        <p:spPr>
          <a:xfrm>
            <a:off x="5882576" y="5376017"/>
            <a:ext cx="5098950" cy="118334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 kêu của bồ các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Bảng số 4"/>
          <p:cNvSpPr/>
          <p:nvPr/>
        </p:nvSpPr>
        <p:spPr>
          <a:xfrm>
            <a:off x="5882576" y="5397391"/>
            <a:ext cx="5098950" cy="118334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 bức tranh đầu hè xuất hiện một từ láy chỉ âm thanh (láy phụ âm đầu), đó là từ nào?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Bảng số 4"/>
          <p:cNvSpPr/>
          <p:nvPr/>
        </p:nvSpPr>
        <p:spPr>
          <a:xfrm>
            <a:off x="5882576" y="5386362"/>
            <a:ext cx="5098950" cy="1183341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 một ngọn núi xuất hiện ở phần cuối đoạn hồi kí là gì?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916550" y="-2389"/>
            <a:ext cx="41809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Ô CHỮ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71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28" grpId="0" animBg="1"/>
      <p:bldP spid="28" grpId="1" animBg="1"/>
      <p:bldP spid="33" grpId="0" animBg="1"/>
      <p:bldP spid="33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89CA887-C328-4EF8-BD37-F5F28B4E8A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725950" y="0"/>
            <a:ext cx="2204085" cy="166121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AFFE7B-7389-447A-A90E-08CB02B9D1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1252" y="23017"/>
            <a:ext cx="1950720" cy="1770695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1F7818C5-BB2D-4A49-88D8-2BDD08E8272E}"/>
              </a:ext>
            </a:extLst>
          </p:cNvPr>
          <p:cNvGrpSpPr/>
          <p:nvPr/>
        </p:nvGrpSpPr>
        <p:grpSpPr>
          <a:xfrm>
            <a:off x="2082" y="2556120"/>
            <a:ext cx="1474040" cy="4254413"/>
            <a:chOff x="0" y="3341336"/>
            <a:chExt cx="3330651" cy="6875822"/>
          </a:xfrm>
        </p:grpSpPr>
        <p:sp>
          <p:nvSpPr>
            <p:cNvPr id="45" name="Google Shape;338;p24">
              <a:extLst>
                <a:ext uri="{FF2B5EF4-FFF2-40B4-BE49-F238E27FC236}">
                  <a16:creationId xmlns:a16="http://schemas.microsoft.com/office/drawing/2014/main" id="{092B2CE7-E242-C64E-9014-A595E985F689}"/>
                </a:ext>
              </a:extLst>
            </p:cNvPr>
            <p:cNvSpPr/>
            <p:nvPr/>
          </p:nvSpPr>
          <p:spPr>
            <a:xfrm>
              <a:off x="634574" y="4534575"/>
              <a:ext cx="145436" cy="113422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" name="Google Shape;339;p24">
              <a:extLst>
                <a:ext uri="{FF2B5EF4-FFF2-40B4-BE49-F238E27FC236}">
                  <a16:creationId xmlns:a16="http://schemas.microsoft.com/office/drawing/2014/main" id="{C553935C-C3CF-3D41-BD1B-8F1D594E6D70}"/>
                </a:ext>
              </a:extLst>
            </p:cNvPr>
            <p:cNvSpPr/>
            <p:nvPr/>
          </p:nvSpPr>
          <p:spPr>
            <a:xfrm>
              <a:off x="746700" y="4310320"/>
              <a:ext cx="145436" cy="11218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" name="Google Shape;340;p24">
              <a:extLst>
                <a:ext uri="{FF2B5EF4-FFF2-40B4-BE49-F238E27FC236}">
                  <a16:creationId xmlns:a16="http://schemas.microsoft.com/office/drawing/2014/main" id="{EE42DE30-9744-0D49-8438-D1A00B8639C0}"/>
                </a:ext>
              </a:extLst>
            </p:cNvPr>
            <p:cNvSpPr/>
            <p:nvPr/>
          </p:nvSpPr>
          <p:spPr>
            <a:xfrm>
              <a:off x="860069" y="4534575"/>
              <a:ext cx="144194" cy="113422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76;p24">
              <a:extLst>
                <a:ext uri="{FF2B5EF4-FFF2-40B4-BE49-F238E27FC236}">
                  <a16:creationId xmlns:a16="http://schemas.microsoft.com/office/drawing/2014/main" id="{A853A274-8E8B-DB44-B61A-A30D47BE8710}"/>
                </a:ext>
              </a:extLst>
            </p:cNvPr>
            <p:cNvSpPr/>
            <p:nvPr/>
          </p:nvSpPr>
          <p:spPr>
            <a:xfrm>
              <a:off x="0" y="6868363"/>
              <a:ext cx="1685264" cy="3348770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77;p24">
              <a:extLst>
                <a:ext uri="{FF2B5EF4-FFF2-40B4-BE49-F238E27FC236}">
                  <a16:creationId xmlns:a16="http://schemas.microsoft.com/office/drawing/2014/main" id="{9D379E1F-68BF-A247-B93A-1E485DC21FC7}"/>
                </a:ext>
              </a:extLst>
            </p:cNvPr>
            <p:cNvSpPr/>
            <p:nvPr/>
          </p:nvSpPr>
          <p:spPr>
            <a:xfrm>
              <a:off x="84561" y="7298438"/>
              <a:ext cx="966930" cy="2918704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" name="Google Shape;478;p24">
              <a:extLst>
                <a:ext uri="{FF2B5EF4-FFF2-40B4-BE49-F238E27FC236}">
                  <a16:creationId xmlns:a16="http://schemas.microsoft.com/office/drawing/2014/main" id="{D6231EC9-EDAD-3D48-B70F-687ECEF728EB}"/>
                </a:ext>
              </a:extLst>
            </p:cNvPr>
            <p:cNvSpPr/>
            <p:nvPr/>
          </p:nvSpPr>
          <p:spPr>
            <a:xfrm>
              <a:off x="551426" y="7947055"/>
              <a:ext cx="939956" cy="2270102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" name="Google Shape;480;p24">
              <a:extLst>
                <a:ext uri="{FF2B5EF4-FFF2-40B4-BE49-F238E27FC236}">
                  <a16:creationId xmlns:a16="http://schemas.microsoft.com/office/drawing/2014/main" id="{E654666D-8FDF-4A48-AA66-AD561EBFFBF8}"/>
                </a:ext>
              </a:extLst>
            </p:cNvPr>
            <p:cNvSpPr/>
            <p:nvPr/>
          </p:nvSpPr>
          <p:spPr>
            <a:xfrm>
              <a:off x="0" y="8021730"/>
              <a:ext cx="1151764" cy="2195428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481;p24">
              <a:extLst>
                <a:ext uri="{FF2B5EF4-FFF2-40B4-BE49-F238E27FC236}">
                  <a16:creationId xmlns:a16="http://schemas.microsoft.com/office/drawing/2014/main" id="{A3E0D6B6-DD68-7544-87BB-7B0F0DCB6CBA}"/>
                </a:ext>
              </a:extLst>
            </p:cNvPr>
            <p:cNvSpPr/>
            <p:nvPr/>
          </p:nvSpPr>
          <p:spPr>
            <a:xfrm>
              <a:off x="156628" y="3785894"/>
              <a:ext cx="2530916" cy="2160424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" name="Google Shape;482;p24">
              <a:extLst>
                <a:ext uri="{FF2B5EF4-FFF2-40B4-BE49-F238E27FC236}">
                  <a16:creationId xmlns:a16="http://schemas.microsoft.com/office/drawing/2014/main" id="{A511A99A-195F-2148-B382-C74CDDE3C4B2}"/>
                </a:ext>
              </a:extLst>
            </p:cNvPr>
            <p:cNvSpPr/>
            <p:nvPr/>
          </p:nvSpPr>
          <p:spPr>
            <a:xfrm>
              <a:off x="97464" y="4067992"/>
              <a:ext cx="2062824" cy="1904552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483;p24">
              <a:extLst>
                <a:ext uri="{FF2B5EF4-FFF2-40B4-BE49-F238E27FC236}">
                  <a16:creationId xmlns:a16="http://schemas.microsoft.com/office/drawing/2014/main" id="{309AB3C0-46BC-4B44-AAC4-48BE37789B85}"/>
                </a:ext>
              </a:extLst>
            </p:cNvPr>
            <p:cNvSpPr/>
            <p:nvPr/>
          </p:nvSpPr>
          <p:spPr>
            <a:xfrm>
              <a:off x="1192216" y="4940704"/>
              <a:ext cx="37612" cy="34524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484;p24">
              <a:extLst>
                <a:ext uri="{FF2B5EF4-FFF2-40B4-BE49-F238E27FC236}">
                  <a16:creationId xmlns:a16="http://schemas.microsoft.com/office/drawing/2014/main" id="{C7FBD24D-6A25-6F4A-ACE9-447C483CD2B8}"/>
                </a:ext>
              </a:extLst>
            </p:cNvPr>
            <p:cNvSpPr/>
            <p:nvPr/>
          </p:nvSpPr>
          <p:spPr>
            <a:xfrm>
              <a:off x="1172313" y="4157974"/>
              <a:ext cx="988482" cy="834944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" name="Google Shape;485;p24">
              <a:extLst>
                <a:ext uri="{FF2B5EF4-FFF2-40B4-BE49-F238E27FC236}">
                  <a16:creationId xmlns:a16="http://schemas.microsoft.com/office/drawing/2014/main" id="{DF774CCD-8A17-2D4A-A64C-6A532EA657A6}"/>
                </a:ext>
              </a:extLst>
            </p:cNvPr>
            <p:cNvSpPr/>
            <p:nvPr/>
          </p:nvSpPr>
          <p:spPr>
            <a:xfrm>
              <a:off x="844367" y="4679063"/>
              <a:ext cx="894658" cy="646062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" name="Google Shape;486;p24">
              <a:extLst>
                <a:ext uri="{FF2B5EF4-FFF2-40B4-BE49-F238E27FC236}">
                  <a16:creationId xmlns:a16="http://schemas.microsoft.com/office/drawing/2014/main" id="{F3AFE122-EA60-B043-9B54-6C0315D12406}"/>
                </a:ext>
              </a:extLst>
            </p:cNvPr>
            <p:cNvSpPr/>
            <p:nvPr/>
          </p:nvSpPr>
          <p:spPr>
            <a:xfrm>
              <a:off x="397886" y="4933087"/>
              <a:ext cx="869536" cy="784842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" name="Google Shape;487;p24">
              <a:extLst>
                <a:ext uri="{FF2B5EF4-FFF2-40B4-BE49-F238E27FC236}">
                  <a16:creationId xmlns:a16="http://schemas.microsoft.com/office/drawing/2014/main" id="{0FB24035-8F4E-7347-8D64-5BE839B903B9}"/>
                </a:ext>
              </a:extLst>
            </p:cNvPr>
            <p:cNvSpPr/>
            <p:nvPr/>
          </p:nvSpPr>
          <p:spPr>
            <a:xfrm>
              <a:off x="422939" y="5593987"/>
              <a:ext cx="28278" cy="31366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Google Shape;488;p24">
              <a:extLst>
                <a:ext uri="{FF2B5EF4-FFF2-40B4-BE49-F238E27FC236}">
                  <a16:creationId xmlns:a16="http://schemas.microsoft.com/office/drawing/2014/main" id="{39A09976-A346-584F-B2FE-343F91621961}"/>
                </a:ext>
              </a:extLst>
            </p:cNvPr>
            <p:cNvSpPr/>
            <p:nvPr/>
          </p:nvSpPr>
          <p:spPr>
            <a:xfrm>
              <a:off x="1" y="3341336"/>
              <a:ext cx="3330650" cy="3687072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489;p24">
              <a:extLst>
                <a:ext uri="{FF2B5EF4-FFF2-40B4-BE49-F238E27FC236}">
                  <a16:creationId xmlns:a16="http://schemas.microsoft.com/office/drawing/2014/main" id="{B8ED6B90-4A74-604E-A35B-55A703DC1B85}"/>
                </a:ext>
              </a:extLst>
            </p:cNvPr>
            <p:cNvSpPr/>
            <p:nvPr/>
          </p:nvSpPr>
          <p:spPr>
            <a:xfrm>
              <a:off x="0" y="4459221"/>
              <a:ext cx="2017800" cy="5757858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" name="Google Shape;490;p24">
              <a:extLst>
                <a:ext uri="{FF2B5EF4-FFF2-40B4-BE49-F238E27FC236}">
                  <a16:creationId xmlns:a16="http://schemas.microsoft.com/office/drawing/2014/main" id="{46690DE4-CA53-7048-B0F3-A23810C8F826}"/>
                </a:ext>
              </a:extLst>
            </p:cNvPr>
            <p:cNvSpPr/>
            <p:nvPr/>
          </p:nvSpPr>
          <p:spPr>
            <a:xfrm>
              <a:off x="502488" y="5761734"/>
              <a:ext cx="403368" cy="75368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6" name="Google Shape;497;p24">
              <a:extLst>
                <a:ext uri="{FF2B5EF4-FFF2-40B4-BE49-F238E27FC236}">
                  <a16:creationId xmlns:a16="http://schemas.microsoft.com/office/drawing/2014/main" id="{29B076C1-6C9E-A347-872F-6AFB6B45B55F}"/>
                </a:ext>
              </a:extLst>
            </p:cNvPr>
            <p:cNvSpPr/>
            <p:nvPr/>
          </p:nvSpPr>
          <p:spPr>
            <a:xfrm>
              <a:off x="939293" y="4984771"/>
              <a:ext cx="122926" cy="367814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Google Shape;498;p24">
              <a:extLst>
                <a:ext uri="{FF2B5EF4-FFF2-40B4-BE49-F238E27FC236}">
                  <a16:creationId xmlns:a16="http://schemas.microsoft.com/office/drawing/2014/main" id="{BD917C9C-90A2-B842-94A8-B1D6B59FA727}"/>
                </a:ext>
              </a:extLst>
            </p:cNvPr>
            <p:cNvSpPr/>
            <p:nvPr/>
          </p:nvSpPr>
          <p:spPr>
            <a:xfrm>
              <a:off x="1136141" y="5452664"/>
              <a:ext cx="276118" cy="20714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" name="Google Shape;499;p24">
              <a:extLst>
                <a:ext uri="{FF2B5EF4-FFF2-40B4-BE49-F238E27FC236}">
                  <a16:creationId xmlns:a16="http://schemas.microsoft.com/office/drawing/2014/main" id="{4380DBF3-1A54-A246-8C1F-D1062801959A}"/>
                </a:ext>
              </a:extLst>
            </p:cNvPr>
            <p:cNvSpPr/>
            <p:nvPr/>
          </p:nvSpPr>
          <p:spPr>
            <a:xfrm>
              <a:off x="1770274" y="5916716"/>
              <a:ext cx="42348" cy="34524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" name="Google Shape;500;p24">
              <a:extLst>
                <a:ext uri="{FF2B5EF4-FFF2-40B4-BE49-F238E27FC236}">
                  <a16:creationId xmlns:a16="http://schemas.microsoft.com/office/drawing/2014/main" id="{5A1EDC8F-C847-3840-8000-83BA5D148D1D}"/>
                </a:ext>
              </a:extLst>
            </p:cNvPr>
            <p:cNvSpPr/>
            <p:nvPr/>
          </p:nvSpPr>
          <p:spPr>
            <a:xfrm>
              <a:off x="1073133" y="5418485"/>
              <a:ext cx="1254922" cy="1267482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501;p24">
              <a:extLst>
                <a:ext uri="{FF2B5EF4-FFF2-40B4-BE49-F238E27FC236}">
                  <a16:creationId xmlns:a16="http://schemas.microsoft.com/office/drawing/2014/main" id="{CCC4F83B-E2CD-9040-99C5-9B27CD6808D5}"/>
                </a:ext>
              </a:extLst>
            </p:cNvPr>
            <p:cNvSpPr/>
            <p:nvPr/>
          </p:nvSpPr>
          <p:spPr>
            <a:xfrm>
              <a:off x="1159273" y="5888506"/>
              <a:ext cx="393278" cy="354088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502;p24">
              <a:extLst>
                <a:ext uri="{FF2B5EF4-FFF2-40B4-BE49-F238E27FC236}">
                  <a16:creationId xmlns:a16="http://schemas.microsoft.com/office/drawing/2014/main" id="{D5FDE5D0-DFBF-4749-AB58-0CE414C02555}"/>
                </a:ext>
              </a:extLst>
            </p:cNvPr>
            <p:cNvSpPr/>
            <p:nvPr/>
          </p:nvSpPr>
          <p:spPr>
            <a:xfrm>
              <a:off x="2154090" y="4888953"/>
              <a:ext cx="34524" cy="33014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Google Shape;503;p24">
              <a:extLst>
                <a:ext uri="{FF2B5EF4-FFF2-40B4-BE49-F238E27FC236}">
                  <a16:creationId xmlns:a16="http://schemas.microsoft.com/office/drawing/2014/main" id="{F2A9AF83-6E4B-6F4C-9F4B-AB7EBFA5298F}"/>
                </a:ext>
              </a:extLst>
            </p:cNvPr>
            <p:cNvSpPr/>
            <p:nvPr/>
          </p:nvSpPr>
          <p:spPr>
            <a:xfrm>
              <a:off x="1499228" y="4627379"/>
              <a:ext cx="1421020" cy="1079422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" name="Google Shape;504;p24">
              <a:extLst>
                <a:ext uri="{FF2B5EF4-FFF2-40B4-BE49-F238E27FC236}">
                  <a16:creationId xmlns:a16="http://schemas.microsoft.com/office/drawing/2014/main" id="{469C039E-7DDD-2243-BC61-CAADB229BC4A}"/>
                </a:ext>
              </a:extLst>
            </p:cNvPr>
            <p:cNvSpPr/>
            <p:nvPr/>
          </p:nvSpPr>
          <p:spPr>
            <a:xfrm>
              <a:off x="2384435" y="5075438"/>
              <a:ext cx="197462" cy="300828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" name="Google Shape;505;p24">
              <a:extLst>
                <a:ext uri="{FF2B5EF4-FFF2-40B4-BE49-F238E27FC236}">
                  <a16:creationId xmlns:a16="http://schemas.microsoft.com/office/drawing/2014/main" id="{5DFB3A8A-6AFD-C841-BA5C-3B035899876E}"/>
                </a:ext>
              </a:extLst>
            </p:cNvPr>
            <p:cNvSpPr/>
            <p:nvPr/>
          </p:nvSpPr>
          <p:spPr>
            <a:xfrm>
              <a:off x="1790658" y="4260792"/>
              <a:ext cx="42348" cy="28208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" name="Google Shape;506;p24">
              <a:extLst>
                <a:ext uri="{FF2B5EF4-FFF2-40B4-BE49-F238E27FC236}">
                  <a16:creationId xmlns:a16="http://schemas.microsoft.com/office/drawing/2014/main" id="{CBB87360-BEA1-D649-A8D8-884EF8E1F3DB}"/>
                </a:ext>
              </a:extLst>
            </p:cNvPr>
            <p:cNvSpPr/>
            <p:nvPr/>
          </p:nvSpPr>
          <p:spPr>
            <a:xfrm>
              <a:off x="1243900" y="4046096"/>
              <a:ext cx="1027740" cy="300896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" name="Google Shape;507;p24">
              <a:extLst>
                <a:ext uri="{FF2B5EF4-FFF2-40B4-BE49-F238E27FC236}">
                  <a16:creationId xmlns:a16="http://schemas.microsoft.com/office/drawing/2014/main" id="{1D5F641F-23B3-DF43-BD7C-99846B48C709}"/>
                </a:ext>
              </a:extLst>
            </p:cNvPr>
            <p:cNvSpPr/>
            <p:nvPr/>
          </p:nvSpPr>
          <p:spPr>
            <a:xfrm>
              <a:off x="1593260" y="3710877"/>
              <a:ext cx="354088" cy="122238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" name="Google Shape;508;p24">
              <a:extLst>
                <a:ext uri="{FF2B5EF4-FFF2-40B4-BE49-F238E27FC236}">
                  <a16:creationId xmlns:a16="http://schemas.microsoft.com/office/drawing/2014/main" id="{E9437472-BDEB-4C48-A271-20BC50314C34}"/>
                </a:ext>
              </a:extLst>
            </p:cNvPr>
            <p:cNvSpPr/>
            <p:nvPr/>
          </p:nvSpPr>
          <p:spPr>
            <a:xfrm>
              <a:off x="0" y="3928658"/>
              <a:ext cx="554640" cy="344684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" name="Google Shape;509;p24">
              <a:extLst>
                <a:ext uri="{FF2B5EF4-FFF2-40B4-BE49-F238E27FC236}">
                  <a16:creationId xmlns:a16="http://schemas.microsoft.com/office/drawing/2014/main" id="{51BFA2F0-6027-2445-9ED2-3BB61EC4FE67}"/>
                </a:ext>
              </a:extLst>
            </p:cNvPr>
            <p:cNvSpPr/>
            <p:nvPr/>
          </p:nvSpPr>
          <p:spPr>
            <a:xfrm>
              <a:off x="280381" y="4183986"/>
              <a:ext cx="40838" cy="42348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" name="Google Shape;510;p24">
              <a:extLst>
                <a:ext uri="{FF2B5EF4-FFF2-40B4-BE49-F238E27FC236}">
                  <a16:creationId xmlns:a16="http://schemas.microsoft.com/office/drawing/2014/main" id="{CA33CEBE-648C-8441-BBF9-CF75F54440AF}"/>
                </a:ext>
              </a:extLst>
            </p:cNvPr>
            <p:cNvSpPr/>
            <p:nvPr/>
          </p:nvSpPr>
          <p:spPr>
            <a:xfrm>
              <a:off x="382238" y="4379806"/>
              <a:ext cx="341596" cy="343176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" name="Google Shape;511;p24">
              <a:extLst>
                <a:ext uri="{FF2B5EF4-FFF2-40B4-BE49-F238E27FC236}">
                  <a16:creationId xmlns:a16="http://schemas.microsoft.com/office/drawing/2014/main" id="{40174044-B8E5-2749-9672-0FAE771E2D4C}"/>
                </a:ext>
              </a:extLst>
            </p:cNvPr>
            <p:cNvSpPr/>
            <p:nvPr/>
          </p:nvSpPr>
          <p:spPr>
            <a:xfrm>
              <a:off x="97122" y="4928145"/>
              <a:ext cx="557728" cy="1201662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" name="Google Shape;512;p24">
              <a:extLst>
                <a:ext uri="{FF2B5EF4-FFF2-40B4-BE49-F238E27FC236}">
                  <a16:creationId xmlns:a16="http://schemas.microsoft.com/office/drawing/2014/main" id="{B2882116-D9C6-E24F-9CDF-1D19C92E4B8A}"/>
                </a:ext>
              </a:extLst>
            </p:cNvPr>
            <p:cNvSpPr/>
            <p:nvPr/>
          </p:nvSpPr>
          <p:spPr>
            <a:xfrm>
              <a:off x="458972" y="5431045"/>
              <a:ext cx="50240" cy="40770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" name="Google Shape;582;p24">
              <a:extLst>
                <a:ext uri="{FF2B5EF4-FFF2-40B4-BE49-F238E27FC236}">
                  <a16:creationId xmlns:a16="http://schemas.microsoft.com/office/drawing/2014/main" id="{D1921984-582F-244F-AAE8-9317CA9371ED}"/>
                </a:ext>
              </a:extLst>
            </p:cNvPr>
            <p:cNvSpPr/>
            <p:nvPr/>
          </p:nvSpPr>
          <p:spPr>
            <a:xfrm>
              <a:off x="1731083" y="9316352"/>
              <a:ext cx="18874" cy="83048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" name="Google Shape;583;p24">
              <a:extLst>
                <a:ext uri="{FF2B5EF4-FFF2-40B4-BE49-F238E27FC236}">
                  <a16:creationId xmlns:a16="http://schemas.microsoft.com/office/drawing/2014/main" id="{357830A9-625D-D54F-A781-6264DC399C4B}"/>
                </a:ext>
              </a:extLst>
            </p:cNvPr>
            <p:cNvSpPr/>
            <p:nvPr/>
          </p:nvSpPr>
          <p:spPr>
            <a:xfrm>
              <a:off x="1851747" y="9316352"/>
              <a:ext cx="18874" cy="92452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" name="Google Shape;584;p24">
              <a:extLst>
                <a:ext uri="{FF2B5EF4-FFF2-40B4-BE49-F238E27FC236}">
                  <a16:creationId xmlns:a16="http://schemas.microsoft.com/office/drawing/2014/main" id="{B1731B8C-6B26-C742-AEC0-ACA486503798}"/>
                </a:ext>
              </a:extLst>
            </p:cNvPr>
            <p:cNvSpPr/>
            <p:nvPr/>
          </p:nvSpPr>
          <p:spPr>
            <a:xfrm>
              <a:off x="2868527" y="9377439"/>
              <a:ext cx="18874" cy="78382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" name="Google Shape;585;p24">
              <a:extLst>
                <a:ext uri="{FF2B5EF4-FFF2-40B4-BE49-F238E27FC236}">
                  <a16:creationId xmlns:a16="http://schemas.microsoft.com/office/drawing/2014/main" id="{58347332-80E4-9D4F-90DA-1037548FECD0}"/>
                </a:ext>
              </a:extLst>
            </p:cNvPr>
            <p:cNvSpPr/>
            <p:nvPr/>
          </p:nvSpPr>
          <p:spPr>
            <a:xfrm>
              <a:off x="2976631" y="9380529"/>
              <a:ext cx="18806" cy="78450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" name="Google Shape;586;p24">
              <a:extLst>
                <a:ext uri="{FF2B5EF4-FFF2-40B4-BE49-F238E27FC236}">
                  <a16:creationId xmlns:a16="http://schemas.microsoft.com/office/drawing/2014/main" id="{0D835C15-8A6D-7948-A2E7-ADAF37386EC9}"/>
                </a:ext>
              </a:extLst>
            </p:cNvPr>
            <p:cNvSpPr/>
            <p:nvPr/>
          </p:nvSpPr>
          <p:spPr>
            <a:xfrm>
              <a:off x="2306051" y="9775324"/>
              <a:ext cx="18874" cy="75292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" name="Google Shape;587;p24">
              <a:extLst>
                <a:ext uri="{FF2B5EF4-FFF2-40B4-BE49-F238E27FC236}">
                  <a16:creationId xmlns:a16="http://schemas.microsoft.com/office/drawing/2014/main" id="{F6823C76-6DF8-7B48-8529-D401A5D39DD2}"/>
                </a:ext>
              </a:extLst>
            </p:cNvPr>
            <p:cNvSpPr/>
            <p:nvPr/>
          </p:nvSpPr>
          <p:spPr>
            <a:xfrm>
              <a:off x="2385945" y="9772236"/>
              <a:ext cx="18874" cy="75224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6C5EF03A-CDE0-9E4E-B166-08E13D7A2558}"/>
              </a:ext>
            </a:extLst>
          </p:cNvPr>
          <p:cNvGrpSpPr/>
          <p:nvPr/>
        </p:nvGrpSpPr>
        <p:grpSpPr>
          <a:xfrm>
            <a:off x="9948545" y="935355"/>
            <a:ext cx="2241550" cy="5922010"/>
            <a:chOff x="8307539" y="3211196"/>
            <a:chExt cx="836461" cy="1932305"/>
          </a:xfrm>
        </p:grpSpPr>
        <p:sp>
          <p:nvSpPr>
            <p:cNvPr id="89" name="Google Shape;399;p24">
              <a:extLst>
                <a:ext uri="{FF2B5EF4-FFF2-40B4-BE49-F238E27FC236}">
                  <a16:creationId xmlns:a16="http://schemas.microsoft.com/office/drawing/2014/main" id="{21AABA18-356D-F74E-B58C-9F8D1BB095B4}"/>
                </a:ext>
              </a:extLst>
            </p:cNvPr>
            <p:cNvSpPr/>
            <p:nvPr/>
          </p:nvSpPr>
          <p:spPr>
            <a:xfrm>
              <a:off x="8639472" y="4767443"/>
              <a:ext cx="504528" cy="363791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121861" tIns="121861" rIns="121861" bIns="121861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90" name="Google Shape;2061;p37">
              <a:extLst>
                <a:ext uri="{FF2B5EF4-FFF2-40B4-BE49-F238E27FC236}">
                  <a16:creationId xmlns:a16="http://schemas.microsoft.com/office/drawing/2014/main" id="{944BB57A-CD78-5B41-A44E-395A019F7651}"/>
                </a:ext>
              </a:extLst>
            </p:cNvPr>
            <p:cNvGrpSpPr/>
            <p:nvPr/>
          </p:nvGrpSpPr>
          <p:grpSpPr>
            <a:xfrm flipH="1">
              <a:off x="8849256" y="4144076"/>
              <a:ext cx="75621" cy="68946"/>
              <a:chOff x="1474943" y="3859420"/>
              <a:chExt cx="118956" cy="108456"/>
            </a:xfrm>
          </p:grpSpPr>
          <p:sp>
            <p:nvSpPr>
              <p:cNvPr id="127" name="Google Shape;2062;p37">
                <a:extLst>
                  <a:ext uri="{FF2B5EF4-FFF2-40B4-BE49-F238E27FC236}">
                    <a16:creationId xmlns:a16="http://schemas.microsoft.com/office/drawing/2014/main" id="{AB214FCA-4C1C-BA49-8D46-DDD997744732}"/>
                  </a:ext>
                </a:extLst>
              </p:cNvPr>
              <p:cNvSpPr/>
              <p:nvPr/>
            </p:nvSpPr>
            <p:spPr>
              <a:xfrm>
                <a:off x="1474943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1" y="0"/>
                      <a:pt x="1" y="1347"/>
                      <a:pt x="868" y="1347"/>
                    </a:cubicBezTo>
                    <a:cubicBezTo>
                      <a:pt x="1736" y="1347"/>
                      <a:pt x="1736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31" tIns="60931" rIns="60931" bIns="60931" anchor="ctr" anchorCtr="0">
                <a:noAutofit/>
              </a:bodyPr>
              <a:lstStyle/>
              <a:p>
                <a:pPr defTabSz="609600"/>
                <a:endParaRPr sz="1200">
                  <a:solidFill>
                    <a:prstClr val="black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8" name="Google Shape;2063;p37">
                <a:extLst>
                  <a:ext uri="{FF2B5EF4-FFF2-40B4-BE49-F238E27FC236}">
                    <a16:creationId xmlns:a16="http://schemas.microsoft.com/office/drawing/2014/main" id="{77E68AB4-25C8-ED47-BCCB-2E23E7912EAA}"/>
                  </a:ext>
                </a:extLst>
              </p:cNvPr>
              <p:cNvSpPr/>
              <p:nvPr/>
            </p:nvSpPr>
            <p:spPr>
              <a:xfrm>
                <a:off x="1511302" y="3859420"/>
                <a:ext cx="46238" cy="3576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325" extrusionOk="0">
                    <a:moveTo>
                      <a:pt x="868" y="1"/>
                    </a:moveTo>
                    <a:cubicBezTo>
                      <a:pt x="0" y="1"/>
                      <a:pt x="0" y="1324"/>
                      <a:pt x="868" y="1324"/>
                    </a:cubicBezTo>
                    <a:cubicBezTo>
                      <a:pt x="1712" y="1324"/>
                      <a:pt x="1712" y="1"/>
                      <a:pt x="8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31" tIns="60931" rIns="60931" bIns="60931" anchor="ctr" anchorCtr="0">
                <a:noAutofit/>
              </a:bodyPr>
              <a:lstStyle/>
              <a:p>
                <a:pPr defTabSz="609600"/>
                <a:endParaRPr sz="1200">
                  <a:solidFill>
                    <a:prstClr val="black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129" name="Google Shape;2064;p37">
                <a:extLst>
                  <a:ext uri="{FF2B5EF4-FFF2-40B4-BE49-F238E27FC236}">
                    <a16:creationId xmlns:a16="http://schemas.microsoft.com/office/drawing/2014/main" id="{1D90DA0D-847A-E346-9A8D-B03D83575E0E}"/>
                  </a:ext>
                </a:extLst>
              </p:cNvPr>
              <p:cNvSpPr/>
              <p:nvPr/>
            </p:nvSpPr>
            <p:spPr>
              <a:xfrm>
                <a:off x="1547040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0" y="0"/>
                      <a:pt x="0" y="1347"/>
                      <a:pt x="868" y="1347"/>
                    </a:cubicBezTo>
                    <a:cubicBezTo>
                      <a:pt x="1735" y="1347"/>
                      <a:pt x="1735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31" tIns="60931" rIns="60931" bIns="60931" anchor="ctr" anchorCtr="0">
                <a:noAutofit/>
              </a:bodyPr>
              <a:lstStyle/>
              <a:p>
                <a:pPr defTabSz="609600"/>
                <a:endParaRPr sz="1200">
                  <a:solidFill>
                    <a:prstClr val="black"/>
                  </a:solidFill>
                  <a:latin typeface="Calibri" panose="020F050202020403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91" name="Google Shape;2065;p37">
              <a:extLst>
                <a:ext uri="{FF2B5EF4-FFF2-40B4-BE49-F238E27FC236}">
                  <a16:creationId xmlns:a16="http://schemas.microsoft.com/office/drawing/2014/main" id="{14BC0B50-D6E3-8D4F-87FA-F5827CF343BB}"/>
                </a:ext>
              </a:extLst>
            </p:cNvPr>
            <p:cNvSpPr/>
            <p:nvPr/>
          </p:nvSpPr>
          <p:spPr>
            <a:xfrm flipH="1">
              <a:off x="8945201" y="3825112"/>
              <a:ext cx="36359" cy="28356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2066;p37">
              <a:extLst>
                <a:ext uri="{FF2B5EF4-FFF2-40B4-BE49-F238E27FC236}">
                  <a16:creationId xmlns:a16="http://schemas.microsoft.com/office/drawing/2014/main" id="{31F8AF8E-9491-1D4E-BD92-F0DF367AF5EA}"/>
                </a:ext>
              </a:extLst>
            </p:cNvPr>
            <p:cNvSpPr/>
            <p:nvPr/>
          </p:nvSpPr>
          <p:spPr>
            <a:xfrm flipH="1">
              <a:off x="8917169" y="3769048"/>
              <a:ext cx="36359" cy="28045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2067;p37">
              <a:extLst>
                <a:ext uri="{FF2B5EF4-FFF2-40B4-BE49-F238E27FC236}">
                  <a16:creationId xmlns:a16="http://schemas.microsoft.com/office/drawing/2014/main" id="{B5216A12-B153-1D41-9DA8-31B0C8C74622}"/>
                </a:ext>
              </a:extLst>
            </p:cNvPr>
            <p:cNvSpPr/>
            <p:nvPr/>
          </p:nvSpPr>
          <p:spPr>
            <a:xfrm flipH="1">
              <a:off x="8889137" y="3825112"/>
              <a:ext cx="36049" cy="28356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4" name="Google Shape;2068;p37">
              <a:extLst>
                <a:ext uri="{FF2B5EF4-FFF2-40B4-BE49-F238E27FC236}">
                  <a16:creationId xmlns:a16="http://schemas.microsoft.com/office/drawing/2014/main" id="{4E52110B-9BD3-4645-BA5D-BBEA4F815E32}"/>
                </a:ext>
              </a:extLst>
            </p:cNvPr>
            <p:cNvSpPr/>
            <p:nvPr/>
          </p:nvSpPr>
          <p:spPr>
            <a:xfrm flipH="1">
              <a:off x="8718887" y="4229025"/>
              <a:ext cx="421316" cy="837193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5" name="Google Shape;2069;p37">
              <a:extLst>
                <a:ext uri="{FF2B5EF4-FFF2-40B4-BE49-F238E27FC236}">
                  <a16:creationId xmlns:a16="http://schemas.microsoft.com/office/drawing/2014/main" id="{8FDD2A7E-8D68-3845-B5A4-CD6DBD834F69}"/>
                </a:ext>
              </a:extLst>
            </p:cNvPr>
            <p:cNvSpPr/>
            <p:nvPr/>
          </p:nvSpPr>
          <p:spPr>
            <a:xfrm flipH="1">
              <a:off x="9097735" y="4452126"/>
              <a:ext cx="42468" cy="218689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6" name="Google Shape;2070;p37">
              <a:extLst>
                <a:ext uri="{FF2B5EF4-FFF2-40B4-BE49-F238E27FC236}">
                  <a16:creationId xmlns:a16="http://schemas.microsoft.com/office/drawing/2014/main" id="{6F88B1AD-293B-FE40-B6AE-4D98C38BA4C1}"/>
                </a:ext>
              </a:extLst>
            </p:cNvPr>
            <p:cNvSpPr/>
            <p:nvPr/>
          </p:nvSpPr>
          <p:spPr>
            <a:xfrm flipH="1">
              <a:off x="8852262" y="4582601"/>
              <a:ext cx="287941" cy="548857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2071;p37">
              <a:extLst>
                <a:ext uri="{FF2B5EF4-FFF2-40B4-BE49-F238E27FC236}">
                  <a16:creationId xmlns:a16="http://schemas.microsoft.com/office/drawing/2014/main" id="{F0DD0EF0-90F8-634C-BD02-D76F76F7B5C4}"/>
                </a:ext>
              </a:extLst>
            </p:cNvPr>
            <p:cNvSpPr/>
            <p:nvPr/>
          </p:nvSpPr>
          <p:spPr>
            <a:xfrm flipH="1">
              <a:off x="8468317" y="3637942"/>
              <a:ext cx="632729" cy="540106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2072;p37">
              <a:extLst>
                <a:ext uri="{FF2B5EF4-FFF2-40B4-BE49-F238E27FC236}">
                  <a16:creationId xmlns:a16="http://schemas.microsoft.com/office/drawing/2014/main" id="{79202781-9120-624D-9109-9B01BA8B8840}"/>
                </a:ext>
              </a:extLst>
            </p:cNvPr>
            <p:cNvSpPr/>
            <p:nvPr/>
          </p:nvSpPr>
          <p:spPr>
            <a:xfrm flipH="1">
              <a:off x="8600131" y="3708466"/>
              <a:ext cx="515706" cy="476138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9" name="Google Shape;2073;p37">
              <a:extLst>
                <a:ext uri="{FF2B5EF4-FFF2-40B4-BE49-F238E27FC236}">
                  <a16:creationId xmlns:a16="http://schemas.microsoft.com/office/drawing/2014/main" id="{A0880BED-F2C8-2749-B189-E7ED52058A8A}"/>
                </a:ext>
              </a:extLst>
            </p:cNvPr>
            <p:cNvSpPr/>
            <p:nvPr/>
          </p:nvSpPr>
          <p:spPr>
            <a:xfrm flipH="1">
              <a:off x="8870739" y="3813757"/>
              <a:ext cx="9403" cy="8631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0" name="Google Shape;2074;p37">
              <a:extLst>
                <a:ext uri="{FF2B5EF4-FFF2-40B4-BE49-F238E27FC236}">
                  <a16:creationId xmlns:a16="http://schemas.microsoft.com/office/drawing/2014/main" id="{19462FD0-96FF-3846-A2AA-FDD36FC6AD2D}"/>
                </a:ext>
              </a:extLst>
            </p:cNvPr>
            <p:cNvSpPr/>
            <p:nvPr/>
          </p:nvSpPr>
          <p:spPr>
            <a:xfrm flipH="1">
              <a:off x="8637998" y="3618075"/>
              <a:ext cx="247121" cy="208736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1" name="Google Shape;2075;p37">
              <a:extLst>
                <a:ext uri="{FF2B5EF4-FFF2-40B4-BE49-F238E27FC236}">
                  <a16:creationId xmlns:a16="http://schemas.microsoft.com/office/drawing/2014/main" id="{A13E42B0-EDB7-1A49-9433-7A1ECF8C2934}"/>
                </a:ext>
              </a:extLst>
            </p:cNvPr>
            <p:cNvSpPr/>
            <p:nvPr/>
          </p:nvSpPr>
          <p:spPr>
            <a:xfrm flipH="1">
              <a:off x="8705447" y="3861234"/>
              <a:ext cx="223665" cy="161516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2" name="Google Shape;2076;p37">
              <a:extLst>
                <a:ext uri="{FF2B5EF4-FFF2-40B4-BE49-F238E27FC236}">
                  <a16:creationId xmlns:a16="http://schemas.microsoft.com/office/drawing/2014/main" id="{C9B65478-6FE5-2949-A3A9-A43005A58CC5}"/>
                </a:ext>
              </a:extLst>
            </p:cNvPr>
            <p:cNvSpPr/>
            <p:nvPr/>
          </p:nvSpPr>
          <p:spPr>
            <a:xfrm flipH="1">
              <a:off x="8823347" y="3924740"/>
              <a:ext cx="217384" cy="19621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3" name="Google Shape;2077;p37">
              <a:extLst>
                <a:ext uri="{FF2B5EF4-FFF2-40B4-BE49-F238E27FC236}">
                  <a16:creationId xmlns:a16="http://schemas.microsoft.com/office/drawing/2014/main" id="{B3A65335-0BA6-CF42-B658-02D804A6C6B6}"/>
                </a:ext>
              </a:extLst>
            </p:cNvPr>
            <p:cNvSpPr/>
            <p:nvPr/>
          </p:nvSpPr>
          <p:spPr>
            <a:xfrm flipH="1">
              <a:off x="9027399" y="4089965"/>
              <a:ext cx="7070" cy="7842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4" name="Google Shape;2078;p37">
              <a:extLst>
                <a:ext uri="{FF2B5EF4-FFF2-40B4-BE49-F238E27FC236}">
                  <a16:creationId xmlns:a16="http://schemas.microsoft.com/office/drawing/2014/main" id="{B7781085-E101-EF4A-97F9-F36255025D37}"/>
                </a:ext>
              </a:extLst>
            </p:cNvPr>
            <p:cNvSpPr/>
            <p:nvPr/>
          </p:nvSpPr>
          <p:spPr>
            <a:xfrm flipH="1">
              <a:off x="8307539" y="3211196"/>
              <a:ext cx="832663" cy="1135137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5" name="Google Shape;2079;p37">
              <a:extLst>
                <a:ext uri="{FF2B5EF4-FFF2-40B4-BE49-F238E27FC236}">
                  <a16:creationId xmlns:a16="http://schemas.microsoft.com/office/drawing/2014/main" id="{D724C2A1-7EE3-4C4B-8CB0-6A8B3653E945}"/>
                </a:ext>
              </a:extLst>
            </p:cNvPr>
            <p:cNvSpPr/>
            <p:nvPr/>
          </p:nvSpPr>
          <p:spPr>
            <a:xfrm flipH="1">
              <a:off x="8635753" y="3704036"/>
              <a:ext cx="504450" cy="1439465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6" name="Google Shape;2080;p37">
              <a:extLst>
                <a:ext uri="{FF2B5EF4-FFF2-40B4-BE49-F238E27FC236}">
                  <a16:creationId xmlns:a16="http://schemas.microsoft.com/office/drawing/2014/main" id="{79F17734-3C8C-4F41-B41D-6A603E6F3543}"/>
                </a:ext>
              </a:extLst>
            </p:cNvPr>
            <p:cNvSpPr/>
            <p:nvPr/>
          </p:nvSpPr>
          <p:spPr>
            <a:xfrm flipH="1">
              <a:off x="8945814" y="4088664"/>
              <a:ext cx="100842" cy="18842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7" name="Google Shape;2081;p37">
              <a:extLst>
                <a:ext uri="{FF2B5EF4-FFF2-40B4-BE49-F238E27FC236}">
                  <a16:creationId xmlns:a16="http://schemas.microsoft.com/office/drawing/2014/main" id="{5BFCA9A5-E61B-B04B-A60C-B5FF160E0DEB}"/>
                </a:ext>
              </a:extLst>
            </p:cNvPr>
            <p:cNvSpPr/>
            <p:nvPr/>
          </p:nvSpPr>
          <p:spPr>
            <a:xfrm flipH="1">
              <a:off x="8989706" y="4240758"/>
              <a:ext cx="25104" cy="48731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8" name="Google Shape;2082;p37">
              <a:extLst>
                <a:ext uri="{FF2B5EF4-FFF2-40B4-BE49-F238E27FC236}">
                  <a16:creationId xmlns:a16="http://schemas.microsoft.com/office/drawing/2014/main" id="{9A1C5A9F-0D4B-564D-AA17-9CFDE17EC835}"/>
                </a:ext>
              </a:extLst>
            </p:cNvPr>
            <p:cNvSpPr/>
            <p:nvPr/>
          </p:nvSpPr>
          <p:spPr>
            <a:xfrm flipH="1">
              <a:off x="9040510" y="4324169"/>
              <a:ext cx="45694" cy="114278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2083;p37">
              <a:extLst>
                <a:ext uri="{FF2B5EF4-FFF2-40B4-BE49-F238E27FC236}">
                  <a16:creationId xmlns:a16="http://schemas.microsoft.com/office/drawing/2014/main" id="{A892EBE9-4C4B-E849-AADA-77AF174F81B8}"/>
                </a:ext>
              </a:extLst>
            </p:cNvPr>
            <p:cNvSpPr/>
            <p:nvPr/>
          </p:nvSpPr>
          <p:spPr>
            <a:xfrm flipH="1">
              <a:off x="9030729" y="4411114"/>
              <a:ext cx="54994" cy="187116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2084;p37">
              <a:extLst>
                <a:ext uri="{FF2B5EF4-FFF2-40B4-BE49-F238E27FC236}">
                  <a16:creationId xmlns:a16="http://schemas.microsoft.com/office/drawing/2014/main" id="{DAD23197-9EAD-214B-B5AC-504D1F79B084}"/>
                </a:ext>
              </a:extLst>
            </p:cNvPr>
            <p:cNvSpPr/>
            <p:nvPr/>
          </p:nvSpPr>
          <p:spPr>
            <a:xfrm flipH="1">
              <a:off x="9092210" y="4466727"/>
              <a:ext cx="47581" cy="135983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1" name="Google Shape;2085;p37">
              <a:extLst>
                <a:ext uri="{FF2B5EF4-FFF2-40B4-BE49-F238E27FC236}">
                  <a16:creationId xmlns:a16="http://schemas.microsoft.com/office/drawing/2014/main" id="{125F8239-9263-5C47-B5CA-761B5E8F0F85}"/>
                </a:ext>
              </a:extLst>
            </p:cNvPr>
            <p:cNvSpPr/>
            <p:nvPr/>
          </p:nvSpPr>
          <p:spPr>
            <a:xfrm flipH="1">
              <a:off x="9106538" y="4620885"/>
              <a:ext cx="30509" cy="97565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2" name="Google Shape;2086;p37">
              <a:extLst>
                <a:ext uri="{FF2B5EF4-FFF2-40B4-BE49-F238E27FC236}">
                  <a16:creationId xmlns:a16="http://schemas.microsoft.com/office/drawing/2014/main" id="{2F93006A-9A8F-B449-84E3-5A9D8D6AC4C5}"/>
                </a:ext>
              </a:extLst>
            </p:cNvPr>
            <p:cNvSpPr/>
            <p:nvPr/>
          </p:nvSpPr>
          <p:spPr>
            <a:xfrm flipH="1">
              <a:off x="9111016" y="4746713"/>
              <a:ext cx="32911" cy="19271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2087;p37">
              <a:extLst>
                <a:ext uri="{FF2B5EF4-FFF2-40B4-BE49-F238E27FC236}">
                  <a16:creationId xmlns:a16="http://schemas.microsoft.com/office/drawing/2014/main" id="{FEBB1FFD-91FB-C940-833F-CEB596834073}"/>
                </a:ext>
              </a:extLst>
            </p:cNvPr>
            <p:cNvSpPr/>
            <p:nvPr/>
          </p:nvSpPr>
          <p:spPr>
            <a:xfrm flipH="1">
              <a:off x="8880799" y="3839473"/>
              <a:ext cx="30732" cy="91954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2088;p37">
              <a:extLst>
                <a:ext uri="{FF2B5EF4-FFF2-40B4-BE49-F238E27FC236}">
                  <a16:creationId xmlns:a16="http://schemas.microsoft.com/office/drawing/2014/main" id="{7E7C3D5B-F0EC-D548-981A-94C1411810A2}"/>
                </a:ext>
              </a:extLst>
            </p:cNvPr>
            <p:cNvSpPr/>
            <p:nvPr/>
          </p:nvSpPr>
          <p:spPr>
            <a:xfrm flipH="1">
              <a:off x="8804700" y="3824372"/>
              <a:ext cx="69030" cy="51785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5" name="Google Shape;2089;p37">
              <a:extLst>
                <a:ext uri="{FF2B5EF4-FFF2-40B4-BE49-F238E27FC236}">
                  <a16:creationId xmlns:a16="http://schemas.microsoft.com/office/drawing/2014/main" id="{69AE5743-859D-B34F-AA87-F1349A5226BE}"/>
                </a:ext>
              </a:extLst>
            </p:cNvPr>
            <p:cNvSpPr/>
            <p:nvPr/>
          </p:nvSpPr>
          <p:spPr>
            <a:xfrm flipH="1">
              <a:off x="8725041" y="4057760"/>
              <a:ext cx="10587" cy="8631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6" name="Google Shape;2090;p37">
              <a:extLst>
                <a:ext uri="{FF2B5EF4-FFF2-40B4-BE49-F238E27FC236}">
                  <a16:creationId xmlns:a16="http://schemas.microsoft.com/office/drawing/2014/main" id="{91FE2D08-F7C9-0348-850D-5EE974B33FA7}"/>
                </a:ext>
              </a:extLst>
            </p:cNvPr>
            <p:cNvSpPr/>
            <p:nvPr/>
          </p:nvSpPr>
          <p:spPr>
            <a:xfrm flipH="1">
              <a:off x="8596183" y="3933202"/>
              <a:ext cx="313731" cy="31687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2091;p37">
              <a:extLst>
                <a:ext uri="{FF2B5EF4-FFF2-40B4-BE49-F238E27FC236}">
                  <a16:creationId xmlns:a16="http://schemas.microsoft.com/office/drawing/2014/main" id="{14FBDC6A-31E7-9A4C-992C-C3C6478E5692}"/>
                </a:ext>
              </a:extLst>
            </p:cNvPr>
            <p:cNvSpPr/>
            <p:nvPr/>
          </p:nvSpPr>
          <p:spPr>
            <a:xfrm flipH="1">
              <a:off x="8790059" y="4050708"/>
              <a:ext cx="98320" cy="88522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2092;p37">
              <a:extLst>
                <a:ext uri="{FF2B5EF4-FFF2-40B4-BE49-F238E27FC236}">
                  <a16:creationId xmlns:a16="http://schemas.microsoft.com/office/drawing/2014/main" id="{AFEB6380-9C62-3D46-B514-35CBBF35E631}"/>
                </a:ext>
              </a:extLst>
            </p:cNvPr>
            <p:cNvSpPr/>
            <p:nvPr/>
          </p:nvSpPr>
          <p:spPr>
            <a:xfrm flipH="1">
              <a:off x="8631043" y="3800819"/>
              <a:ext cx="8631" cy="8254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9" name="Google Shape;2093;p37">
              <a:extLst>
                <a:ext uri="{FF2B5EF4-FFF2-40B4-BE49-F238E27FC236}">
                  <a16:creationId xmlns:a16="http://schemas.microsoft.com/office/drawing/2014/main" id="{CE296681-C241-4B4A-A839-A6D61AC7604C}"/>
                </a:ext>
              </a:extLst>
            </p:cNvPr>
            <p:cNvSpPr/>
            <p:nvPr/>
          </p:nvSpPr>
          <p:spPr>
            <a:xfrm flipH="1">
              <a:off x="8408572" y="3678026"/>
              <a:ext cx="355255" cy="269856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0" name="Google Shape;2094;p37">
              <a:extLst>
                <a:ext uri="{FF2B5EF4-FFF2-40B4-BE49-F238E27FC236}">
                  <a16:creationId xmlns:a16="http://schemas.microsoft.com/office/drawing/2014/main" id="{AE9D39A8-F6C9-A143-B4FC-DB5ECDD05626}"/>
                </a:ext>
              </a:extLst>
            </p:cNvPr>
            <p:cNvSpPr/>
            <p:nvPr/>
          </p:nvSpPr>
          <p:spPr>
            <a:xfrm flipH="1">
              <a:off x="8532722" y="3847441"/>
              <a:ext cx="49366" cy="75207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" name="Google Shape;2095;p37">
              <a:extLst>
                <a:ext uri="{FF2B5EF4-FFF2-40B4-BE49-F238E27FC236}">
                  <a16:creationId xmlns:a16="http://schemas.microsoft.com/office/drawing/2014/main" id="{2DBFF859-AC45-3441-B63C-868D8C78B0E2}"/>
                </a:ext>
              </a:extLst>
            </p:cNvPr>
            <p:cNvSpPr/>
            <p:nvPr/>
          </p:nvSpPr>
          <p:spPr>
            <a:xfrm flipH="1">
              <a:off x="8719945" y="3643779"/>
              <a:ext cx="10587" cy="7052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2098;p37">
              <a:extLst>
                <a:ext uri="{FF2B5EF4-FFF2-40B4-BE49-F238E27FC236}">
                  <a16:creationId xmlns:a16="http://schemas.microsoft.com/office/drawing/2014/main" id="{BD97E2BF-DEBE-8746-9895-99396844E84D}"/>
                </a:ext>
              </a:extLst>
            </p:cNvPr>
            <p:cNvSpPr/>
            <p:nvPr/>
          </p:nvSpPr>
          <p:spPr>
            <a:xfrm flipH="1">
              <a:off x="8995674" y="3609133"/>
              <a:ext cx="138660" cy="86171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2099;p37">
              <a:extLst>
                <a:ext uri="{FF2B5EF4-FFF2-40B4-BE49-F238E27FC236}">
                  <a16:creationId xmlns:a16="http://schemas.microsoft.com/office/drawing/2014/main" id="{50FEB4D1-8BDB-564C-BD7F-32CB6B37F959}"/>
                </a:ext>
              </a:extLst>
            </p:cNvPr>
            <p:cNvSpPr/>
            <p:nvPr/>
          </p:nvSpPr>
          <p:spPr>
            <a:xfrm flipH="1">
              <a:off x="9059898" y="3737465"/>
              <a:ext cx="10210" cy="10587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4" name="Google Shape;2100;p37">
              <a:extLst>
                <a:ext uri="{FF2B5EF4-FFF2-40B4-BE49-F238E27FC236}">
                  <a16:creationId xmlns:a16="http://schemas.microsoft.com/office/drawing/2014/main" id="{DB5D5696-A49D-8A42-B855-8DB4BED543C4}"/>
                </a:ext>
              </a:extLst>
            </p:cNvPr>
            <p:cNvSpPr/>
            <p:nvPr/>
          </p:nvSpPr>
          <p:spPr>
            <a:xfrm flipH="1">
              <a:off x="8988238" y="3716545"/>
              <a:ext cx="85399" cy="85794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5" name="Google Shape;2101;p37">
              <a:extLst>
                <a:ext uri="{FF2B5EF4-FFF2-40B4-BE49-F238E27FC236}">
                  <a16:creationId xmlns:a16="http://schemas.microsoft.com/office/drawing/2014/main" id="{39DBE0B7-72AE-3643-B980-E365FB3D85CF}"/>
                </a:ext>
              </a:extLst>
            </p:cNvPr>
            <p:cNvSpPr/>
            <p:nvPr/>
          </p:nvSpPr>
          <p:spPr>
            <a:xfrm flipH="1">
              <a:off x="8976491" y="3923504"/>
              <a:ext cx="139432" cy="300416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6" name="Google Shape;2102;p37">
              <a:extLst>
                <a:ext uri="{FF2B5EF4-FFF2-40B4-BE49-F238E27FC236}">
                  <a16:creationId xmlns:a16="http://schemas.microsoft.com/office/drawing/2014/main" id="{836CFCE7-5D91-394D-BB3E-FEDD83CDA9C1}"/>
                </a:ext>
              </a:extLst>
            </p:cNvPr>
            <p:cNvSpPr/>
            <p:nvPr/>
          </p:nvSpPr>
          <p:spPr>
            <a:xfrm flipH="1">
              <a:off x="9012899" y="4049229"/>
              <a:ext cx="12560" cy="10193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60931" tIns="60931" rIns="60931" bIns="60931" anchor="ctr" anchorCtr="0">
              <a:noAutofit/>
            </a:bodyPr>
            <a:lstStyle/>
            <a:p>
              <a:pPr defTabSz="609600"/>
              <a:endParaRPr sz="1200">
                <a:solidFill>
                  <a:prstClr val="black"/>
                </a:solidFill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31" name="Content Placeholder 13" descr="c2">
            <a:extLst>
              <a:ext uri="{FF2B5EF4-FFF2-40B4-BE49-F238E27FC236}">
                <a16:creationId xmlns:a16="http://schemas.microsoft.com/office/drawing/2014/main" id="{F02D4AEA-200D-1A4B-A0A3-3773C8B939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051453" y="1510945"/>
            <a:ext cx="1758802" cy="1505585"/>
          </a:xfrm>
          <a:prstGeom prst="rect">
            <a:avLst/>
          </a:prstGeom>
        </p:spPr>
      </p:pic>
      <p:pic>
        <p:nvPicPr>
          <p:cNvPr id="138" name="Picture 137">
            <a:extLst>
              <a:ext uri="{FF2B5EF4-FFF2-40B4-BE49-F238E27FC236}">
                <a16:creationId xmlns:a16="http://schemas.microsoft.com/office/drawing/2014/main" id="{10DC8968-B16A-7245-B5AD-74D5FB2631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591" t="55" r="65509" b="68066"/>
          <a:stretch>
            <a:fillRect/>
          </a:stretch>
        </p:blipFill>
        <p:spPr>
          <a:xfrm flipH="1">
            <a:off x="771244" y="2988484"/>
            <a:ext cx="1267971" cy="889964"/>
          </a:xfrm>
          <a:prstGeom prst="ellipse">
            <a:avLst/>
          </a:prstGeom>
        </p:spPr>
      </p:pic>
      <p:pic>
        <p:nvPicPr>
          <p:cNvPr id="139" name="Content Placeholder 6" descr="8">
            <a:extLst>
              <a:ext uri="{FF2B5EF4-FFF2-40B4-BE49-F238E27FC236}">
                <a16:creationId xmlns:a16="http://schemas.microsoft.com/office/drawing/2014/main" id="{25989111-713E-E24E-A223-8864B4E943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38457" flipH="1">
            <a:off x="8404372" y="4201181"/>
            <a:ext cx="2351179" cy="2351179"/>
          </a:xfrm>
          <a:prstGeom prst="rect">
            <a:avLst/>
          </a:prstGeom>
        </p:spPr>
      </p:pic>
      <p:pic>
        <p:nvPicPr>
          <p:cNvPr id="140" name="Picture 139" descr="co">
            <a:extLst>
              <a:ext uri="{FF2B5EF4-FFF2-40B4-BE49-F238E27FC236}">
                <a16:creationId xmlns:a16="http://schemas.microsoft.com/office/drawing/2014/main" id="{3F216E72-14D4-2D4A-A03E-CAA3302D8E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32398" y="5404642"/>
            <a:ext cx="12456795" cy="1505585"/>
          </a:xfrm>
          <a:prstGeom prst="rect">
            <a:avLst/>
          </a:prstGeom>
        </p:spPr>
      </p:pic>
      <p:pic>
        <p:nvPicPr>
          <p:cNvPr id="130" name="Content Placeholder 17" descr="c4">
            <a:extLst>
              <a:ext uri="{FF2B5EF4-FFF2-40B4-BE49-F238E27FC236}">
                <a16:creationId xmlns:a16="http://schemas.microsoft.com/office/drawing/2014/main" id="{83DC270D-9283-6840-AC28-7626D62F52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2391" y="5100814"/>
            <a:ext cx="2225628" cy="1565429"/>
          </a:xfrm>
          <a:prstGeom prst="rect">
            <a:avLst/>
          </a:prstGeom>
        </p:spPr>
      </p:pic>
      <p:sp>
        <p:nvSpPr>
          <p:cNvPr id="132" name="椭圆 48">
            <a:extLst>
              <a:ext uri="{FF2B5EF4-FFF2-40B4-BE49-F238E27FC236}">
                <a16:creationId xmlns:a16="http://schemas.microsoft.com/office/drawing/2014/main" id="{5EA12DA4-6F5D-BA4D-AE0D-3255492FE19A}"/>
              </a:ext>
            </a:extLst>
          </p:cNvPr>
          <p:cNvSpPr/>
          <p:nvPr/>
        </p:nvSpPr>
        <p:spPr>
          <a:xfrm>
            <a:off x="4370586" y="1545294"/>
            <a:ext cx="2987116" cy="2748462"/>
          </a:xfrm>
          <a:prstGeom prst="ellipse">
            <a:avLst/>
          </a:prstGeom>
          <a:noFill/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9695EDEF-4B1D-8C40-AF6F-B14D44B535B0}"/>
              </a:ext>
            </a:extLst>
          </p:cNvPr>
          <p:cNvSpPr/>
          <p:nvPr/>
        </p:nvSpPr>
        <p:spPr>
          <a:xfrm>
            <a:off x="4511038" y="1775944"/>
            <a:ext cx="26227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ea typeface="LNTH-Pixie Ring" pitchFamily="2" charset="-128"/>
                <a:cs typeface="Times New Roman" panose="02020603050405020304" pitchFamily="18" charset="0"/>
              </a:rPr>
              <a:t>Chúc</a:t>
            </a:r>
            <a:r>
              <a:rPr lang="en-US" sz="4800" b="1" dirty="0">
                <a:latin typeface="Times New Roman" panose="02020603050405020304" pitchFamily="18" charset="0"/>
                <a:ea typeface="LNTH-Pixie Ring" pitchFamily="2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LNTH-Pixie Ring" pitchFamily="2" charset="-128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Times New Roman" panose="02020603050405020304" pitchFamily="18" charset="0"/>
                <a:ea typeface="LNTH-Pixie Ring" pitchFamily="2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LNTH-Pixie Ring" pitchFamily="2" charset="-128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latin typeface="Times New Roman" panose="02020603050405020304" pitchFamily="18" charset="0"/>
                <a:ea typeface="LNTH-Pixie Ring" pitchFamily="2" charset="-128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 err="1">
                <a:latin typeface="Times New Roman" panose="02020603050405020304" pitchFamily="18" charset="0"/>
                <a:ea typeface="LNTH-Pixie Ring" pitchFamily="2" charset="-128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latin typeface="Times New Roman" panose="02020603050405020304" pitchFamily="18" charset="0"/>
                <a:ea typeface="LNTH-Pixie Ring" pitchFamily="2" charset="-128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LNTH-Pixie Ring" pitchFamily="2" charset="-128"/>
                <a:cs typeface="Times New Roman" panose="02020603050405020304" pitchFamily="18" charset="0"/>
              </a:rPr>
              <a:t>tốt</a:t>
            </a:r>
            <a:r>
              <a:rPr lang="en-US" sz="4800" b="1" dirty="0">
                <a:latin typeface="Times New Roman" panose="02020603050405020304" pitchFamily="18" charset="0"/>
                <a:ea typeface="LNTH-Pixie Ring" pitchFamily="2" charset="-128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062639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  <p:bldP spid="1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3"/>
          <p:cNvSpPr txBox="1"/>
          <p:nvPr/>
        </p:nvSpPr>
        <p:spPr>
          <a:xfrm>
            <a:off x="1704111" y="1204489"/>
            <a:ext cx="96271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pPr algn="ctr"/>
            <a:r>
              <a:rPr lang="vi-VN" altLang="zh-CN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  <a:r>
              <a:rPr lang="vi-VN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cùng thiên nhiên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7422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972797" y="2725545"/>
            <a:ext cx="50129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 xao ngày hè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620543" y="2105416"/>
            <a:ext cx="571742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tandout" pitchFamily="2" charset="77"/>
                <a:cs typeface="Times New Roman" panose="02020603050405020304" pitchFamily="18" charset="0"/>
              </a:rPr>
              <a:t>Tiết</a:t>
            </a: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tandout" pitchFamily="2" charset="77"/>
                <a:cs typeface="Times New Roman" panose="02020603050405020304" pitchFamily="18" charset="0"/>
              </a:rPr>
              <a:t> 58-59 </a:t>
            </a:r>
            <a:r>
              <a:rPr lang="vi-VN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tandout" pitchFamily="2" charset="77"/>
                <a:cs typeface="Times New Roman" panose="02020603050405020304" pitchFamily="18" charset="0"/>
              </a:rPr>
              <a:t>Văn </a:t>
            </a:r>
            <a:r>
              <a:rPr lang="vi-VN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Standout" pitchFamily="2" charset="77"/>
                <a:cs typeface="Times New Roman" panose="02020603050405020304" pitchFamily="18" charset="0"/>
              </a:rPr>
              <a:t>bản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Standout" pitchFamily="2" charset="77"/>
              <a:cs typeface="Times New Roman" panose="02020603050405020304" pitchFamily="18" charset="0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7986567" y="3615563"/>
            <a:ext cx="2527301" cy="584775"/>
            <a:chOff x="4558784" y="2940050"/>
            <a:chExt cx="2923730" cy="584775"/>
          </a:xfrm>
        </p:grpSpPr>
        <p:sp>
          <p:nvSpPr>
            <p:cNvPr id="3" name="矩形 2"/>
            <p:cNvSpPr/>
            <p:nvPr/>
          </p:nvSpPr>
          <p:spPr>
            <a:xfrm>
              <a:off x="4558784" y="2940050"/>
              <a:ext cx="2923730" cy="546100"/>
            </a:xfrm>
            <a:prstGeom prst="rect">
              <a:avLst/>
            </a:prstGeom>
            <a:solidFill>
              <a:srgbClr val="57B3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4930974" y="2940050"/>
              <a:ext cx="21793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altLang="zh-CN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Duy Khán</a:t>
              </a:r>
              <a:endParaRPr lang="zh-CN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文本框 3"/>
          <p:cNvSpPr txBox="1"/>
          <p:nvPr/>
        </p:nvSpPr>
        <p:spPr>
          <a:xfrm>
            <a:off x="1633105" y="1274419"/>
            <a:ext cx="8880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ĐỌC</a:t>
            </a:r>
          </a:p>
        </p:txBody>
      </p:sp>
    </p:spTree>
    <p:extLst>
      <p:ext uri="{BB962C8B-B14F-4D97-AF65-F5344CB8AC3E}">
        <p14:creationId xmlns:p14="http://schemas.microsoft.com/office/powerpoint/2010/main" val="13476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55" b="4383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196263" y="1850061"/>
            <a:ext cx="7739968" cy="2545587"/>
            <a:chOff x="0" y="0"/>
            <a:chExt cx="15479936" cy="509117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5479936" cy="5091174"/>
              <a:chOff x="0" y="0"/>
              <a:chExt cx="9029400" cy="29696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-4073"/>
                <a:ext cx="9035790" cy="2976270"/>
              </a:xfrm>
              <a:custGeom>
                <a:avLst/>
                <a:gdLst/>
                <a:ahLst/>
                <a:cxnLst/>
                <a:rect l="l" t="t" r="r" b="b"/>
                <a:pathLst>
                  <a:path w="9035790" h="2976270">
                    <a:moveTo>
                      <a:pt x="8408013" y="2921792"/>
                    </a:moveTo>
                    <a:cubicBezTo>
                      <a:pt x="8408013" y="2921792"/>
                      <a:pt x="7677138" y="2976270"/>
                      <a:pt x="6479604" y="2973648"/>
                    </a:cubicBezTo>
                    <a:cubicBezTo>
                      <a:pt x="3433785" y="2971485"/>
                      <a:pt x="1057074" y="2963661"/>
                      <a:pt x="1057074" y="2963661"/>
                    </a:cubicBezTo>
                    <a:cubicBezTo>
                      <a:pt x="812932" y="2954827"/>
                      <a:pt x="449110" y="2933596"/>
                      <a:pt x="282371" y="2875419"/>
                    </a:cubicBezTo>
                    <a:cubicBezTo>
                      <a:pt x="4469" y="2778456"/>
                      <a:pt x="0" y="2605177"/>
                      <a:pt x="0" y="2094084"/>
                    </a:cubicBezTo>
                    <a:lnTo>
                      <a:pt x="0" y="2094065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55789" y="15681"/>
                      <a:pt x="5356508" y="7673"/>
                    </a:cubicBezTo>
                    <a:cubicBezTo>
                      <a:pt x="7458211" y="0"/>
                      <a:pt x="8174944" y="6979"/>
                      <a:pt x="8174944" y="6979"/>
                    </a:cubicBezTo>
                    <a:cubicBezTo>
                      <a:pt x="8543251" y="14458"/>
                      <a:pt x="8681511" y="42638"/>
                      <a:pt x="8879252" y="165219"/>
                    </a:cubicBezTo>
                    <a:cubicBezTo>
                      <a:pt x="9030269" y="258836"/>
                      <a:pt x="9035790" y="476157"/>
                      <a:pt x="9026651" y="2094065"/>
                    </a:cubicBezTo>
                    <a:lnTo>
                      <a:pt x="9026651" y="2094084"/>
                    </a:lnTo>
                    <a:cubicBezTo>
                      <a:pt x="9026649" y="2723142"/>
                      <a:pt x="8983866" y="2871730"/>
                      <a:pt x="8408013" y="2921792"/>
                    </a:cubicBezTo>
                    <a:close/>
                  </a:path>
                </a:pathLst>
              </a:custGeom>
              <a:solidFill>
                <a:srgbClr val="F1EEE1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809258" y="1611358"/>
              <a:ext cx="13872376" cy="18756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8000"/>
                </a:lnSpc>
              </a:pPr>
              <a:r>
                <a:rPr lang="en-US" sz="5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I. TÌM HIỂU CHUNG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633192" y="3895211"/>
            <a:ext cx="1619989" cy="291016"/>
            <a:chOff x="0" y="0"/>
            <a:chExt cx="3206648" cy="576044"/>
          </a:xfrm>
        </p:grpSpPr>
        <p:sp>
          <p:nvSpPr>
            <p:cNvPr id="11" name="Freeform 11"/>
            <p:cNvSpPr/>
            <p:nvPr/>
          </p:nvSpPr>
          <p:spPr>
            <a:xfrm>
              <a:off x="-32211" y="-26290"/>
              <a:ext cx="3246589" cy="625806"/>
            </a:xfrm>
            <a:custGeom>
              <a:avLst/>
              <a:gdLst/>
              <a:ahLst/>
              <a:cxnLst/>
              <a:rect l="l" t="t" r="r" b="b"/>
              <a:pathLst>
                <a:path w="3246589" h="625806">
                  <a:moveTo>
                    <a:pt x="3221929" y="372290"/>
                  </a:moveTo>
                  <a:cubicBezTo>
                    <a:pt x="3219533" y="381385"/>
                    <a:pt x="3215395" y="389662"/>
                    <a:pt x="3209165" y="396247"/>
                  </a:cubicBezTo>
                  <a:cubicBezTo>
                    <a:pt x="3170451" y="437149"/>
                    <a:pt x="3105205" y="456956"/>
                    <a:pt x="3054413" y="477309"/>
                  </a:cubicBezTo>
                  <a:cubicBezTo>
                    <a:pt x="2955171" y="517079"/>
                    <a:pt x="2855391" y="555140"/>
                    <a:pt x="2757555" y="598364"/>
                  </a:cubicBezTo>
                  <a:cubicBezTo>
                    <a:pt x="2695441" y="625806"/>
                    <a:pt x="2666851" y="502884"/>
                    <a:pt x="2722333" y="478373"/>
                  </a:cubicBezTo>
                  <a:cubicBezTo>
                    <a:pt x="2795616" y="445997"/>
                    <a:pt x="2869941" y="416381"/>
                    <a:pt x="2944388" y="386938"/>
                  </a:cubicBezTo>
                  <a:cubicBezTo>
                    <a:pt x="2549712" y="370924"/>
                    <a:pt x="2155799" y="338448"/>
                    <a:pt x="1712940" y="329642"/>
                  </a:cubicBezTo>
                  <a:cubicBezTo>
                    <a:pt x="1387138" y="324123"/>
                    <a:pt x="1090535" y="324318"/>
                    <a:pt x="842846" y="319859"/>
                  </a:cubicBezTo>
                  <a:cubicBezTo>
                    <a:pt x="595353" y="315407"/>
                    <a:pt x="347463" y="314557"/>
                    <a:pt x="100842" y="338580"/>
                  </a:cubicBezTo>
                  <a:cubicBezTo>
                    <a:pt x="28260" y="345652"/>
                    <a:pt x="0" y="250505"/>
                    <a:pt x="82406" y="242478"/>
                  </a:cubicBezTo>
                  <a:cubicBezTo>
                    <a:pt x="329029" y="218455"/>
                    <a:pt x="576918" y="219303"/>
                    <a:pt x="824409" y="223757"/>
                  </a:cubicBezTo>
                  <a:cubicBezTo>
                    <a:pt x="1072100" y="228212"/>
                    <a:pt x="1362884" y="228017"/>
                    <a:pt x="1688684" y="233540"/>
                  </a:cubicBezTo>
                  <a:cubicBezTo>
                    <a:pt x="2156977" y="242783"/>
                    <a:pt x="2570394" y="278144"/>
                    <a:pt x="2984754" y="293126"/>
                  </a:cubicBezTo>
                  <a:cubicBezTo>
                    <a:pt x="2971369" y="286471"/>
                    <a:pt x="2958359" y="279915"/>
                    <a:pt x="2946188" y="273294"/>
                  </a:cubicBezTo>
                  <a:cubicBezTo>
                    <a:pt x="2865255" y="229260"/>
                    <a:pt x="2782417" y="187395"/>
                    <a:pt x="2705252" y="136880"/>
                  </a:cubicBezTo>
                  <a:cubicBezTo>
                    <a:pt x="2648015" y="99413"/>
                    <a:pt x="2724465" y="0"/>
                    <a:pt x="2774637" y="32843"/>
                  </a:cubicBezTo>
                  <a:cubicBezTo>
                    <a:pt x="2856276" y="86284"/>
                    <a:pt x="2944140" y="130245"/>
                    <a:pt x="3029696" y="176945"/>
                  </a:cubicBezTo>
                  <a:cubicBezTo>
                    <a:pt x="3093793" y="211931"/>
                    <a:pt x="3177109" y="246121"/>
                    <a:pt x="3227515" y="300887"/>
                  </a:cubicBezTo>
                  <a:cubicBezTo>
                    <a:pt x="3246589" y="321611"/>
                    <a:pt x="3239477" y="350498"/>
                    <a:pt x="3221929" y="37229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044140">
            <a:off x="2093383" y="1625064"/>
            <a:ext cx="624193" cy="89496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793655">
            <a:off x="9373879" y="3868876"/>
            <a:ext cx="624193" cy="894962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2BA6EC40-3A07-4030-8BC9-6F3347D41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10118" y="2362200"/>
            <a:ext cx="1862526" cy="4495800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6B29546F-EB26-48D4-8D0F-2EAAA751F7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896650" y="1276112"/>
            <a:ext cx="2090117" cy="131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4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55" b="4383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23760F67-BE79-4B16-A429-E5847CCB2F09}"/>
              </a:ext>
            </a:extLst>
          </p:cNvPr>
          <p:cNvSpPr/>
          <p:nvPr/>
        </p:nvSpPr>
        <p:spPr>
          <a:xfrm>
            <a:off x="665017" y="1571306"/>
            <a:ext cx="11291456" cy="438614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630">
              <a:lnSpc>
                <a:spcPct val="115000"/>
              </a:lnSpc>
              <a:spcAft>
                <a:spcPts val="533"/>
              </a:spcAft>
            </a:pPr>
            <a:r>
              <a:rPr lang="de-DE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de-DE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SGK </a:t>
            </a:r>
            <a:r>
              <a:rPr lang="de-DE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trang 111 </a:t>
            </a:r>
            <a:r>
              <a:rPr lang="de-DE" sz="3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 cho biết: 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09630">
              <a:lnSpc>
                <a:spcPct val="115000"/>
              </a:lnSpc>
              <a:spcAft>
                <a:spcPts val="533"/>
              </a:spcAft>
            </a:pPr>
            <a:r>
              <a:rPr lang="de-DE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Thế nào là Kí? 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09630">
              <a:lnSpc>
                <a:spcPct val="115000"/>
              </a:lnSpc>
              <a:spcAft>
                <a:spcPts val="533"/>
              </a:spcAft>
            </a:pPr>
            <a:r>
              <a:rPr lang="de-DE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Hồi kí là gì? Hồi kí có những đặc điểm về hình thức như thế nào?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C8A05B-0FD1-4F92-A8E6-BCA41B5C9609}"/>
              </a:ext>
            </a:extLst>
          </p:cNvPr>
          <p:cNvSpPr txBox="1"/>
          <p:nvPr/>
        </p:nvSpPr>
        <p:spPr>
          <a:xfrm>
            <a:off x="206277" y="108527"/>
            <a:ext cx="5363249" cy="70788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Tri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84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55" b="4383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1C8A05B-0FD1-4F92-A8E6-BCA41B5C9609}"/>
              </a:ext>
            </a:extLst>
          </p:cNvPr>
          <p:cNvSpPr txBox="1"/>
          <p:nvPr/>
        </p:nvSpPr>
        <p:spPr>
          <a:xfrm>
            <a:off x="206277" y="108527"/>
            <a:ext cx="5363249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 defTabSz="60963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Tri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887901" y="1170433"/>
            <a:ext cx="8965432" cy="122495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49600" y="3036018"/>
            <a:ext cx="8477955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49600" y="4194233"/>
            <a:ext cx="8906933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83467" y="4983116"/>
            <a:ext cx="6841067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17334" y="5749581"/>
            <a:ext cx="8635999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51556" y="2196283"/>
            <a:ext cx="1490133" cy="31661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Arrow Connector 15"/>
          <p:cNvCxnSpPr>
            <a:stCxn id="15" idx="6"/>
            <a:endCxn id="7" idx="1"/>
          </p:cNvCxnSpPr>
          <p:nvPr/>
        </p:nvCxnSpPr>
        <p:spPr>
          <a:xfrm flipV="1">
            <a:off x="1941689" y="1782909"/>
            <a:ext cx="946212" cy="19964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941688" y="3252160"/>
            <a:ext cx="1128890" cy="5710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015068" y="3852147"/>
            <a:ext cx="1134531" cy="13162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5" idx="6"/>
            <a:endCxn id="12" idx="1"/>
          </p:cNvCxnSpPr>
          <p:nvPr/>
        </p:nvCxnSpPr>
        <p:spPr>
          <a:xfrm>
            <a:off x="1941689" y="3779380"/>
            <a:ext cx="1207911" cy="6456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975557" y="3853509"/>
            <a:ext cx="1241778" cy="234450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4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55" b="4383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1C8A05B-0FD1-4F92-A8E6-BCA41B5C9609}"/>
              </a:ext>
            </a:extLst>
          </p:cNvPr>
          <p:cNvSpPr txBox="1"/>
          <p:nvPr/>
        </p:nvSpPr>
        <p:spPr>
          <a:xfrm>
            <a:off x="206277" y="108527"/>
            <a:ext cx="5363249" cy="6463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 defTabSz="60963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Tri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744869" y="1073588"/>
            <a:ext cx="9267022" cy="108337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khứ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68857" y="2372396"/>
            <a:ext cx="9243034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68857" y="3731000"/>
            <a:ext cx="9243034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37814" y="4433379"/>
            <a:ext cx="9274077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44869" y="5798122"/>
            <a:ext cx="9267022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4123" y="1955105"/>
            <a:ext cx="1490133" cy="3166194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Arrow Connector 26"/>
          <p:cNvCxnSpPr>
            <a:stCxn id="26" idx="6"/>
          </p:cNvCxnSpPr>
          <p:nvPr/>
        </p:nvCxnSpPr>
        <p:spPr>
          <a:xfrm flipV="1">
            <a:off x="1524256" y="1994278"/>
            <a:ext cx="1128889" cy="15439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1549657" y="3139257"/>
            <a:ext cx="1162756" cy="3744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1573645" y="3551355"/>
            <a:ext cx="1171224" cy="4753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6" idx="6"/>
          </p:cNvCxnSpPr>
          <p:nvPr/>
        </p:nvCxnSpPr>
        <p:spPr>
          <a:xfrm>
            <a:off x="1524256" y="3538202"/>
            <a:ext cx="1188157" cy="23603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1549657" y="3514149"/>
            <a:ext cx="1162756" cy="14762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42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06.pptx"/>
</p:tagLst>
</file>

<file path=ppt/theme/theme1.xml><?xml version="1.0" encoding="utf-8"?>
<a:theme xmlns:a="http://schemas.openxmlformats.org/drawingml/2006/main" name="www.freeppt7.com-Best powerpoint templates free download-slideshow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1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2031</Words>
  <Application>Microsoft Office PowerPoint</Application>
  <PresentationFormat>Widescreen</PresentationFormat>
  <Paragraphs>221</Paragraphs>
  <Slides>36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36</vt:i4>
      </vt:variant>
    </vt:vector>
  </HeadingPairs>
  <TitlesOfParts>
    <vt:vector size="63" baseType="lpstr">
      <vt:lpstr>微软雅黑</vt:lpstr>
      <vt:lpstr>.VnTime</vt:lpstr>
      <vt:lpstr>Arial</vt:lpstr>
      <vt:lpstr>Calibri</vt:lpstr>
      <vt:lpstr>Calibri Light</vt:lpstr>
      <vt:lpstr>Century Gothic</vt:lpstr>
      <vt:lpstr>等线</vt:lpstr>
      <vt:lpstr>inpin heiti</vt:lpstr>
      <vt:lpstr>KaiTi</vt:lpstr>
      <vt:lpstr>LNTH-Pixie Ring</vt:lpstr>
      <vt:lpstr>Standout</vt:lpstr>
      <vt:lpstr>Times New Roman</vt:lpstr>
      <vt:lpstr>Wingdings</vt:lpstr>
      <vt:lpstr>Wingdings 3</vt:lpstr>
      <vt:lpstr>字魂59号-创粗黑</vt:lpstr>
      <vt:lpstr>www.freeppt7.com-Best powerpoint templates free download-slideshow​​</vt:lpstr>
      <vt:lpstr>Wisp</vt:lpstr>
      <vt:lpstr>Office Theme</vt:lpstr>
      <vt:lpstr>1_Office Theme</vt:lpstr>
      <vt:lpstr>2_Office Theme</vt:lpstr>
      <vt:lpstr>3_Office Theme</vt:lpstr>
      <vt:lpstr>5_Office Theme</vt:lpstr>
      <vt:lpstr>6_Office Theme</vt:lpstr>
      <vt:lpstr>7_Office Theme</vt:lpstr>
      <vt:lpstr>4_Office Theme</vt:lpstr>
      <vt:lpstr>8_Office Theme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>vietlanglit.com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5 Lao xao ngay he</dc:title>
  <dc:subject>B79_G6</dc:subject>
  <dc:creator/>
  <cp:keywords>vietlanglit</cp:keywords>
  <dc:description>vietlanglit.com</dc:description>
  <cp:lastModifiedBy/>
  <cp:revision>1</cp:revision>
  <dcterms:created xsi:type="dcterms:W3CDTF">2017-04-04T09:34:09Z</dcterms:created>
  <dcterms:modified xsi:type="dcterms:W3CDTF">2023-06-25T07:52:30Z</dcterms:modified>
  <cp:category>ngữ văn 7 CTST</cp:category>
  <cp:contentStatus>RP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ietlanglit">
    <vt:lpwstr>1</vt:lpwstr>
  </property>
  <property fmtid="{D5CDD505-2E9C-101B-9397-08002B2CF9AE}" pid="3" name="Ms Ngọc Phan">
    <vt:lpwstr>2</vt:lpwstr>
  </property>
</Properties>
</file>