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76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799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00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55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06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02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32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322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47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333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823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30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60736" y="203201"/>
            <a:ext cx="56705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5400" b="1" i="0" u="none" strike="noStrike" kern="1200" cap="none" spc="0" normalizeH="0" noProof="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55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NÓI VÀ NGHE</a:t>
            </a:r>
            <a:endParaRPr kumimoji="0" lang="en-US" sz="5400" b="1" i="0" u="none" strike="noStrike" kern="1200" cap="none" spc="0" normalizeH="0" baseline="0" noProof="0" dirty="0">
              <a:ln w="12700" cmpd="sng">
                <a:solidFill>
                  <a:srgbClr val="FFC000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132735"/>
            <a:ext cx="1246909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KỂ LẠI MỘT TRẢI NGHIỆM CỦA BẢN THÂN</a:t>
            </a:r>
            <a:endParaRPr kumimoji="0" lang="en-US" sz="4800" b="1" i="0" u="none" strike="noStrike" kern="1200" cap="none" spc="0" normalizeH="0" baseline="0" noProof="0" dirty="0">
              <a:ln w="6600">
                <a:solidFill>
                  <a:srgbClr val="ED7D3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rgbClr val="ED7D31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21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3434" y="94130"/>
            <a:ext cx="120485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Xác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định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đề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tài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, n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gười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mục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đích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không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MS Mincho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thời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2273" y="1294459"/>
            <a:ext cx="11570886" cy="4435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Tình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huống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thực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nói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mà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em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là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gì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?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-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Mục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đích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của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em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gì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?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Người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có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thể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là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- Đề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tài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nói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em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là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gì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?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-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Em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dự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định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ở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đâu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? T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rong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thời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bao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lâu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?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huống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đích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48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434" y="1781229"/>
            <a:ext cx="5171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2: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ý,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lập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dàn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ý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3434" y="3202541"/>
            <a:ext cx="6475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3: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Luyện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tập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trình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3434" y="94130"/>
            <a:ext cx="120485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Xác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định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đề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tài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, n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gười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mục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đích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không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MS Mincho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thời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3434" y="4623853"/>
            <a:ext cx="55602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4: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đổi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đánh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giá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68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017" y="222068"/>
            <a:ext cx="110511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69628"/>
              </p:ext>
            </p:extLst>
          </p:nvPr>
        </p:nvGraphicFramePr>
        <p:xfrm>
          <a:off x="218937" y="884985"/>
          <a:ext cx="11798891" cy="57378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421452">
                  <a:extLst>
                    <a:ext uri="{9D8B030D-6E8A-4147-A177-3AD203B41FA5}">
                      <a16:colId xmlns:a16="http://schemas.microsoft.com/office/drawing/2014/main" val="3779463087"/>
                    </a:ext>
                  </a:extLst>
                </a:gridCol>
                <a:gridCol w="2377439">
                  <a:extLst>
                    <a:ext uri="{9D8B030D-6E8A-4147-A177-3AD203B41FA5}">
                      <a16:colId xmlns:a16="http://schemas.microsoft.com/office/drawing/2014/main" val="40761811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Đạt/ Chưa đạt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52832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2423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chuyện kể về trải nghiệm của người nói.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84499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chuyện được giới thiệu rõ ràng về (các) nhân vật, không gian, thời gian xảy ra.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76241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ngôi</a:t>
                      </a:r>
                      <a:r>
                        <a:rPr lang="en-US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54492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sự việc được kể theo trình tự hợp lí.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952558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hợp kể và tả khi kể.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60814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 bày suy nghĩ/ bài học rút ra từ câu chuyện.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68396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kể to, rõ, mạch lạc, thể hiện cảm xúc phù hợp với nội dung câu chuyện.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56539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 nói tự tin, nhìn vào người nghe khi nói, sử dụng giọng kể, nét mặt, cử chỉ hợp lí.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11008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76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327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MS Mincho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2022-11-13T13:28:08Z</dcterms:created>
  <dcterms:modified xsi:type="dcterms:W3CDTF">2022-11-28T14:59:54Z</dcterms:modified>
</cp:coreProperties>
</file>