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Lst>
  <p:notesMasterIdLst>
    <p:notesMasterId r:id="rId24"/>
  </p:notesMasterIdLst>
  <p:sldIdLst>
    <p:sldId id="369" r:id="rId5"/>
    <p:sldId id="364" r:id="rId6"/>
    <p:sldId id="365" r:id="rId7"/>
    <p:sldId id="366" r:id="rId8"/>
    <p:sldId id="367" r:id="rId9"/>
    <p:sldId id="368" r:id="rId10"/>
    <p:sldId id="370" r:id="rId11"/>
    <p:sldId id="371" r:id="rId12"/>
    <p:sldId id="382" r:id="rId13"/>
    <p:sldId id="373" r:id="rId14"/>
    <p:sldId id="374" r:id="rId15"/>
    <p:sldId id="383" r:id="rId16"/>
    <p:sldId id="376" r:id="rId17"/>
    <p:sldId id="377" r:id="rId18"/>
    <p:sldId id="378" r:id="rId19"/>
    <p:sldId id="379" r:id="rId20"/>
    <p:sldId id="380" r:id="rId21"/>
    <p:sldId id="381" r:id="rId22"/>
    <p:sldId id="27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0E0E0"/>
    <a:srgbClr val="F39795"/>
    <a:srgbClr val="F9D0BC"/>
    <a:srgbClr val="7BA27B"/>
    <a:srgbClr val="C44C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showGuides="1">
      <p:cViewPr varScale="1">
        <p:scale>
          <a:sx n="73" d="100"/>
          <a:sy n="73" d="100"/>
        </p:scale>
        <p:origin x="456" y="78"/>
      </p:cViewPr>
      <p:guideLst>
        <p:guide orient="horz" pos="1139"/>
        <p:guide pos="3817"/>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10494-AE34-4E09-B329-B4A02D987CC3}"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3E4FECC2-27F4-42C4-A3F9-740EFD777EB7}">
      <dgm:prSet phldrT="[Text]" custT="1"/>
      <dgm:spPr/>
      <dgm:t>
        <a:bodyPr/>
        <a:lstStyle/>
        <a:p>
          <a:r>
            <a:rPr lang="en-US" sz="3200" dirty="0" err="1" smtClean="0">
              <a:solidFill>
                <a:schemeClr val="tx1"/>
              </a:solidFill>
              <a:latin typeface="Times New Roman" panose="02020603050405020304" pitchFamily="18" charset="0"/>
              <a:ea typeface="Times New Roman" panose="02020603050405020304" pitchFamily="18" charset="0"/>
            </a:rPr>
            <a:t>Hoa</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bìm</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trong</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bài</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thơ</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cùng</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tên</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của</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Nguyễn</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Đức</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Mậu</a:t>
          </a:r>
          <a:r>
            <a:rPr lang="en-US" sz="3200" dirty="0" smtClean="0">
              <a:solidFill>
                <a:schemeClr val="tx1"/>
              </a:solidFill>
              <a:latin typeface="Times New Roman" panose="02020603050405020304" pitchFamily="18" charset="0"/>
              <a:ea typeface="Times New Roman" panose="02020603050405020304" pitchFamily="18" charset="0"/>
            </a:rPr>
            <a:t>.</a:t>
          </a:r>
          <a:endParaRPr lang="en-US" sz="3200" dirty="0"/>
        </a:p>
      </dgm:t>
    </dgm:pt>
    <dgm:pt modelId="{CA562100-E619-4E36-8DB1-797C2E9D0B26}" type="parTrans" cxnId="{64EE0E2C-0756-43EA-BFBF-897FF037E873}">
      <dgm:prSet/>
      <dgm:spPr/>
      <dgm:t>
        <a:bodyPr/>
        <a:lstStyle/>
        <a:p>
          <a:endParaRPr lang="en-US"/>
        </a:p>
      </dgm:t>
    </dgm:pt>
    <dgm:pt modelId="{B89AAF86-8ACD-4205-BCD8-ED5D146A5028}" type="sibTrans" cxnId="{64EE0E2C-0756-43EA-BFBF-897FF037E873}">
      <dgm:prSet/>
      <dgm:spPr/>
      <dgm:t>
        <a:bodyPr/>
        <a:lstStyle/>
        <a:p>
          <a:endParaRPr lang="en-US"/>
        </a:p>
      </dgm:t>
    </dgm:pt>
    <dgm:pt modelId="{10A084C0-CA9B-4192-86BD-D415813D3C58}" type="pres">
      <dgm:prSet presAssocID="{85D10494-AE34-4E09-B329-B4A02D987CC3}" presName="Name0" presStyleCnt="0">
        <dgm:presLayoutVars>
          <dgm:chMax/>
          <dgm:chPref/>
          <dgm:dir/>
        </dgm:presLayoutVars>
      </dgm:prSet>
      <dgm:spPr/>
    </dgm:pt>
    <dgm:pt modelId="{116B8A8C-8709-4EF4-A583-67BD41D6979B}" type="pres">
      <dgm:prSet presAssocID="{3E4FECC2-27F4-42C4-A3F9-740EFD777EB7}" presName="composite" presStyleCnt="0">
        <dgm:presLayoutVars>
          <dgm:chMax val="1"/>
          <dgm:chPref val="1"/>
        </dgm:presLayoutVars>
      </dgm:prSet>
      <dgm:spPr/>
    </dgm:pt>
    <dgm:pt modelId="{DBE6FF33-BBB4-461D-A167-E8D6320361A4}" type="pres">
      <dgm:prSet presAssocID="{3E4FECC2-27F4-42C4-A3F9-740EFD777EB7}" presName="Accent" presStyleLbl="trAlignAcc1" presStyleIdx="0" presStyleCnt="1">
        <dgm:presLayoutVars>
          <dgm:chMax val="0"/>
          <dgm:chPref val="0"/>
        </dgm:presLayoutVars>
      </dgm:prSet>
      <dgm:spPr/>
    </dgm:pt>
    <dgm:pt modelId="{A38B5AB9-7E27-4C75-8C74-316F6BFDB3E3}" type="pres">
      <dgm:prSet presAssocID="{3E4FECC2-27F4-42C4-A3F9-740EFD777EB7}" presName="Image" presStyleLbl="alignImgPlace1" presStyleIdx="0" presStyleCnt="1">
        <dgm:presLayoutVars>
          <dgm:chMax val="0"/>
          <dgm:chPref val="0"/>
        </dgm:presLayoutVars>
      </dgm:prSet>
      <dgm:spPr>
        <a:blipFill>
          <a:blip xmlns:r="http://schemas.openxmlformats.org/officeDocument/2006/relationships" r:embed="rId1"/>
          <a:srcRect/>
          <a:stretch>
            <a:fillRect l="-2000" r="-2000"/>
          </a:stretch>
        </a:blipFill>
      </dgm:spPr>
    </dgm:pt>
    <dgm:pt modelId="{66C4D268-BAB7-4371-A38A-DF96A103719A}" type="pres">
      <dgm:prSet presAssocID="{3E4FECC2-27F4-42C4-A3F9-740EFD777EB7}" presName="ChildComposite" presStyleCnt="0"/>
      <dgm:spPr/>
    </dgm:pt>
    <dgm:pt modelId="{FA382FC0-73A2-45DB-BDBB-E3F569BB88D5}" type="pres">
      <dgm:prSet presAssocID="{3E4FECC2-27F4-42C4-A3F9-740EFD777EB7}" presName="Child" presStyleLbl="node1" presStyleIdx="0" presStyleCnt="0">
        <dgm:presLayoutVars>
          <dgm:chMax val="0"/>
          <dgm:chPref val="0"/>
          <dgm:bulletEnabled val="1"/>
        </dgm:presLayoutVars>
      </dgm:prSet>
      <dgm:spPr/>
    </dgm:pt>
    <dgm:pt modelId="{12BDD432-50B9-4427-8A41-AE53BB57265D}" type="pres">
      <dgm:prSet presAssocID="{3E4FECC2-27F4-42C4-A3F9-740EFD777EB7}" presName="Parent" presStyleLbl="revTx" presStyleIdx="0" presStyleCnt="1">
        <dgm:presLayoutVars>
          <dgm:chMax val="1"/>
          <dgm:chPref val="0"/>
          <dgm:bulletEnabled val="1"/>
        </dgm:presLayoutVars>
      </dgm:prSet>
      <dgm:spPr/>
      <dgm:t>
        <a:bodyPr/>
        <a:lstStyle/>
        <a:p>
          <a:endParaRPr lang="en-US"/>
        </a:p>
      </dgm:t>
    </dgm:pt>
  </dgm:ptLst>
  <dgm:cxnLst>
    <dgm:cxn modelId="{64EE0E2C-0756-43EA-BFBF-897FF037E873}" srcId="{85D10494-AE34-4E09-B329-B4A02D987CC3}" destId="{3E4FECC2-27F4-42C4-A3F9-740EFD777EB7}" srcOrd="0" destOrd="0" parTransId="{CA562100-E619-4E36-8DB1-797C2E9D0B26}" sibTransId="{B89AAF86-8ACD-4205-BCD8-ED5D146A5028}"/>
    <dgm:cxn modelId="{3751CAB8-66CF-4F7A-8CA9-FBD86983A7D6}" type="presOf" srcId="{85D10494-AE34-4E09-B329-B4A02D987CC3}" destId="{10A084C0-CA9B-4192-86BD-D415813D3C58}" srcOrd="0" destOrd="0" presId="urn:microsoft.com/office/officeart/2008/layout/CaptionedPictures"/>
    <dgm:cxn modelId="{6744A69E-E5B6-4596-B8DC-8DF2ACAFED64}" type="presOf" srcId="{3E4FECC2-27F4-42C4-A3F9-740EFD777EB7}" destId="{12BDD432-50B9-4427-8A41-AE53BB57265D}" srcOrd="0" destOrd="0" presId="urn:microsoft.com/office/officeart/2008/layout/CaptionedPictures"/>
    <dgm:cxn modelId="{20CC04AB-38BE-4463-83BD-A6EF76D87E05}" type="presParOf" srcId="{10A084C0-CA9B-4192-86BD-D415813D3C58}" destId="{116B8A8C-8709-4EF4-A583-67BD41D6979B}" srcOrd="0" destOrd="0" presId="urn:microsoft.com/office/officeart/2008/layout/CaptionedPictures"/>
    <dgm:cxn modelId="{615A3763-A6C5-4D51-BB92-47C921CE629D}" type="presParOf" srcId="{116B8A8C-8709-4EF4-A583-67BD41D6979B}" destId="{DBE6FF33-BBB4-461D-A167-E8D6320361A4}" srcOrd="0" destOrd="0" presId="urn:microsoft.com/office/officeart/2008/layout/CaptionedPictures"/>
    <dgm:cxn modelId="{7797A715-4585-429A-9DB1-988E825D5383}" type="presParOf" srcId="{116B8A8C-8709-4EF4-A583-67BD41D6979B}" destId="{A38B5AB9-7E27-4C75-8C74-316F6BFDB3E3}" srcOrd="1" destOrd="0" presId="urn:microsoft.com/office/officeart/2008/layout/CaptionedPictures"/>
    <dgm:cxn modelId="{A723CBB1-B143-484A-B8A0-C61876F6D705}" type="presParOf" srcId="{116B8A8C-8709-4EF4-A583-67BD41D6979B}" destId="{66C4D268-BAB7-4371-A38A-DF96A103719A}" srcOrd="2" destOrd="0" presId="urn:microsoft.com/office/officeart/2008/layout/CaptionedPictures"/>
    <dgm:cxn modelId="{5ABD9738-4A9C-4BEC-9BBE-763551FB8688}" type="presParOf" srcId="{66C4D268-BAB7-4371-A38A-DF96A103719A}" destId="{FA382FC0-73A2-45DB-BDBB-E3F569BB88D5}" srcOrd="0" destOrd="0" presId="urn:microsoft.com/office/officeart/2008/layout/CaptionedPictures"/>
    <dgm:cxn modelId="{1B42A3D0-59B5-4199-AC36-D23AC4807E74}" type="presParOf" srcId="{66C4D268-BAB7-4371-A38A-DF96A103719A}" destId="{12BDD432-50B9-4427-8A41-AE53BB57265D}"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6FF33-BBB4-461D-A167-E8D6320361A4}">
      <dsp:nvSpPr>
        <dsp:cNvPr id="0" name=""/>
        <dsp:cNvSpPr/>
      </dsp:nvSpPr>
      <dsp:spPr>
        <a:xfrm>
          <a:off x="2041" y="155606"/>
          <a:ext cx="4176604" cy="491365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38B5AB9-7E27-4C75-8C74-316F6BFDB3E3}">
      <dsp:nvSpPr>
        <dsp:cNvPr id="0" name=""/>
        <dsp:cNvSpPr/>
      </dsp:nvSpPr>
      <dsp:spPr>
        <a:xfrm>
          <a:off x="210871" y="352153"/>
          <a:ext cx="3758943" cy="3193873"/>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DD432-50B9-4427-8A41-AE53BB57265D}">
      <dsp:nvSpPr>
        <dsp:cNvPr id="0" name=""/>
        <dsp:cNvSpPr/>
      </dsp:nvSpPr>
      <dsp:spPr>
        <a:xfrm>
          <a:off x="210871" y="3546026"/>
          <a:ext cx="3758943" cy="1326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tx1"/>
              </a:solidFill>
              <a:latin typeface="Times New Roman" panose="02020603050405020304" pitchFamily="18" charset="0"/>
              <a:ea typeface="Times New Roman" panose="02020603050405020304" pitchFamily="18" charset="0"/>
            </a:rPr>
            <a:t>Hoa</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bìm</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trong</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bài</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thơ</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cùng</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tên</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của</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Nguyễn</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Đức</a:t>
          </a:r>
          <a:r>
            <a:rPr lang="en-US" sz="3200" kern="1200" dirty="0" smtClean="0">
              <a:solidFill>
                <a:schemeClr val="tx1"/>
              </a:solidFill>
              <a:latin typeface="Times New Roman" panose="02020603050405020304" pitchFamily="18" charset="0"/>
              <a:ea typeface="Times New Roman" panose="02020603050405020304" pitchFamily="18" charset="0"/>
            </a:rPr>
            <a:t> </a:t>
          </a:r>
          <a:r>
            <a:rPr lang="en-US" sz="3200" kern="1200" dirty="0" err="1" smtClean="0">
              <a:solidFill>
                <a:schemeClr val="tx1"/>
              </a:solidFill>
              <a:latin typeface="Times New Roman" panose="02020603050405020304" pitchFamily="18" charset="0"/>
              <a:ea typeface="Times New Roman" panose="02020603050405020304" pitchFamily="18" charset="0"/>
            </a:rPr>
            <a:t>Mậu</a:t>
          </a:r>
          <a:r>
            <a:rPr lang="en-US" sz="3200" kern="1200" dirty="0" smtClean="0">
              <a:solidFill>
                <a:schemeClr val="tx1"/>
              </a:solidFill>
              <a:latin typeface="Times New Roman" panose="02020603050405020304" pitchFamily="18" charset="0"/>
              <a:ea typeface="Times New Roman" panose="02020603050405020304" pitchFamily="18" charset="0"/>
            </a:rPr>
            <a:t>.</a:t>
          </a:r>
          <a:endParaRPr lang="en-US" sz="3200" kern="1200" dirty="0"/>
        </a:p>
      </dsp:txBody>
      <dsp:txXfrm>
        <a:off x="210871" y="3546026"/>
        <a:ext cx="3758943" cy="1326686"/>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05B2236-79AF-4423-B7F7-65ACC94B9F90}" type="datetimeFigureOut">
              <a:rPr lang="zh-CN" altLang="en-US" smtClean="0"/>
              <a:pPr/>
              <a:t>2022/12/2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B5215E1-B38A-4DC0-AACA-E695E402885A}" type="slidenum">
              <a:rPr lang="zh-CN" altLang="en-US" smtClean="0"/>
              <a:pPr/>
              <a:t>‹#›</a:t>
            </a:fld>
            <a:endParaRPr lang="zh-CN" altLang="en-US" dirty="0"/>
          </a:p>
        </p:txBody>
      </p:sp>
    </p:spTree>
    <p:extLst>
      <p:ext uri="{BB962C8B-B14F-4D97-AF65-F5344CB8AC3E}">
        <p14:creationId xmlns:p14="http://schemas.microsoft.com/office/powerpoint/2010/main" val="2835217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707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552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498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299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458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5215E1-B38A-4DC0-AACA-E695E402885A}" type="slidenum">
              <a:rPr lang="zh-CN" altLang="en-US" smtClean="0"/>
              <a:t>19</a:t>
            </a:fld>
            <a:endParaRPr lang="zh-CN" altLang="en-US"/>
          </a:p>
        </p:txBody>
      </p:sp>
    </p:spTree>
    <p:extLst>
      <p:ext uri="{BB962C8B-B14F-4D97-AF65-F5344CB8AC3E}">
        <p14:creationId xmlns:p14="http://schemas.microsoft.com/office/powerpoint/2010/main" val="122355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215E1-B38A-4DC0-AACA-E695E402885A}" type="slidenum">
              <a:rPr lang="zh-CN" altLang="en-US" smtClean="0"/>
              <a:pPr/>
              <a:t>2</a:t>
            </a:fld>
            <a:endParaRPr lang="zh-CN" altLang="en-US" dirty="0"/>
          </a:p>
        </p:txBody>
      </p:sp>
    </p:spTree>
    <p:extLst>
      <p:ext uri="{BB962C8B-B14F-4D97-AF65-F5344CB8AC3E}">
        <p14:creationId xmlns:p14="http://schemas.microsoft.com/office/powerpoint/2010/main" val="114838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215E1-B38A-4DC0-AACA-E695E402885A}" type="slidenum">
              <a:rPr lang="zh-CN" altLang="en-US" smtClean="0"/>
              <a:pPr/>
              <a:t>3</a:t>
            </a:fld>
            <a:endParaRPr lang="zh-CN" altLang="en-US" dirty="0"/>
          </a:p>
        </p:txBody>
      </p:sp>
    </p:spTree>
    <p:extLst>
      <p:ext uri="{BB962C8B-B14F-4D97-AF65-F5344CB8AC3E}">
        <p14:creationId xmlns:p14="http://schemas.microsoft.com/office/powerpoint/2010/main" val="233465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215E1-B38A-4DC0-AACA-E695E402885A}" type="slidenum">
              <a:rPr lang="zh-CN" altLang="en-US" smtClean="0"/>
              <a:pPr/>
              <a:t>4</a:t>
            </a:fld>
            <a:endParaRPr lang="zh-CN" altLang="en-US" dirty="0"/>
          </a:p>
        </p:txBody>
      </p:sp>
    </p:spTree>
    <p:extLst>
      <p:ext uri="{BB962C8B-B14F-4D97-AF65-F5344CB8AC3E}">
        <p14:creationId xmlns:p14="http://schemas.microsoft.com/office/powerpoint/2010/main" val="78353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215E1-B38A-4DC0-AACA-E695E402885A}" type="slidenum">
              <a:rPr lang="zh-CN" altLang="en-US" smtClean="0"/>
              <a:pPr/>
              <a:t>5</a:t>
            </a:fld>
            <a:endParaRPr lang="zh-CN" altLang="en-US" dirty="0"/>
          </a:p>
        </p:txBody>
      </p:sp>
    </p:spTree>
    <p:extLst>
      <p:ext uri="{BB962C8B-B14F-4D97-AF65-F5344CB8AC3E}">
        <p14:creationId xmlns:p14="http://schemas.microsoft.com/office/powerpoint/2010/main" val="230014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5215E1-B38A-4DC0-AACA-E695E402885A}" type="slidenum">
              <a:rPr lang="zh-CN" altLang="en-US" smtClean="0"/>
              <a:pPr/>
              <a:t>6</a:t>
            </a:fld>
            <a:endParaRPr lang="zh-CN" altLang="en-US" dirty="0"/>
          </a:p>
        </p:txBody>
      </p:sp>
    </p:spTree>
    <p:extLst>
      <p:ext uri="{BB962C8B-B14F-4D97-AF65-F5344CB8AC3E}">
        <p14:creationId xmlns:p14="http://schemas.microsoft.com/office/powerpoint/2010/main" val="71580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89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869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312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3A3ED-48DD-4C61-8868-10DF15E812A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A4DF259-E42C-4A3E-B182-59D3DB2EEA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2E23DE2-632C-4917-8A07-3F1D4A96862B}"/>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084C3A99-3FD2-45F9-89B1-010396695E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A1DBE4-B500-410B-A9B3-93E1FDE99752}"/>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92596003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FC1CA-504F-48E8-ABA2-D009BA871F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FB3759-E65A-4BEA-89EE-7D4E1013FFE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2F647B-2708-489D-956D-3FD9A4FDB422}"/>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2B0B7B4A-EBB4-4F48-A3C1-1B309830A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FCB9C7-C793-4730-B1F1-DD027B9DFAC0}"/>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1194554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B1111A3-5595-42CC-9B57-ACF90198554E}"/>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0845E84-2468-4BBE-980A-10E4B7539B7F}"/>
              </a:ext>
            </a:extLst>
          </p:cNvPr>
          <p:cNvSpPr>
            <a:spLocks noGrp="1"/>
          </p:cNvSpPr>
          <p:nvPr>
            <p:ph type="body" orient="vert" idx="1"/>
          </p:nvPr>
        </p:nvSpPr>
        <p:spPr>
          <a:xfrm>
            <a:off x="838202"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3C6EF1-AF3C-426A-9274-AFB01777F0CB}"/>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91870E11-29AF-4E64-A6A4-F92C1DEDF5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423D4A-DFB7-43C8-87C6-335B8D583B12}"/>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27547585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pic>
        <p:nvPicPr>
          <p:cNvPr id="20" name="Google Shape;20;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2" name="Google Shape;2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3" name="Google Shape;2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104588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pic>
        <p:nvPicPr>
          <p:cNvPr id="25" name="Google Shape;25;p32"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32"/>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8" name="Google Shape;28;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29" name="Google Shape;29;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0" name="Google Shape;30;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18954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pic>
        <p:nvPicPr>
          <p:cNvPr id="32" name="Google Shape;32;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Google Shape;33;p33"/>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5" name="Google Shape;35;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6" name="Google Shape;36;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37" name="Google Shape;37;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0238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pic>
        <p:nvPicPr>
          <p:cNvPr id="39" name="Google Shape;39;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3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34"/>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3" name="Google Shape;43;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4" name="Google Shape;44;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45" name="Google Shape;45;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93210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pic>
        <p:nvPicPr>
          <p:cNvPr id="47" name="Google Shape;47;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0" name="Google Shape;50;p35"/>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5"/>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2" name="Google Shape;52;p35"/>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3" name="Google Shape;53;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4" name="Google Shape;54;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55" name="Google Shape;55;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869260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pic>
        <p:nvPicPr>
          <p:cNvPr id="57" name="Google Shape;57;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0" name="Google Shape;60;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1" name="Google Shape;61;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410198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pic>
        <p:nvPicPr>
          <p:cNvPr id="63" name="Google Shape;63;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37"/>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8" name="Google Shape;68;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69" name="Google Shape;69;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44793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pic>
        <p:nvPicPr>
          <p:cNvPr id="71" name="Google Shape;71;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8"/>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8"/>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38"/>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6" name="Google Shape;76;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77" name="Google Shape;77;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21336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1A5077-CB1F-4F3A-BAB8-A708BA43CEB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6DF9E8-4710-476B-A258-BA8CA5A1BF7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825337A-859E-478F-844B-6B69B4995F1B}"/>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228CCE6A-281D-4E8E-BE20-B851CE2146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785162-D267-4418-8F39-C720C68805D9}"/>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15310871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pic>
        <p:nvPicPr>
          <p:cNvPr id="79" name="Google Shape;79;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39"/>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39"/>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4" name="Google Shape;84;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85" name="Google Shape;85;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177211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6"/>
        <p:cNvGrpSpPr/>
        <p:nvPr/>
      </p:nvGrpSpPr>
      <p:grpSpPr>
        <a:xfrm>
          <a:off x="0" y="0"/>
          <a:ext cx="0" cy="0"/>
          <a:chOff x="0" y="0"/>
          <a:chExt cx="0" cy="0"/>
        </a:xfrm>
      </p:grpSpPr>
      <p:pic>
        <p:nvPicPr>
          <p:cNvPr id="87" name="Google Shape;8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40"/>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0"/>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1" name="Google Shape;9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2" name="Google Shape;9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4337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3"/>
        <p:cNvGrpSpPr/>
        <p:nvPr/>
      </p:nvGrpSpPr>
      <p:grpSpPr>
        <a:xfrm>
          <a:off x="0" y="0"/>
          <a:ext cx="0" cy="0"/>
          <a:chOff x="0" y="0"/>
          <a:chExt cx="0" cy="0"/>
        </a:xfrm>
      </p:grpSpPr>
      <p:pic>
        <p:nvPicPr>
          <p:cNvPr id="94" name="Google Shape;9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41"/>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1"/>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41"/>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99" name="Google Shape;99;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0" name="Google Shape;100;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1" name="Google Shape;101;p41"/>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02;p41"/>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8000"/>
              <a:buFont typeface="Twentieth Century"/>
              <a:buNone/>
              <a:tabLst/>
              <a:defRPr/>
            </a:pPr>
            <a:r>
              <a:rPr kumimoji="0" lang="en-US" sz="80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18492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3"/>
        <p:cNvGrpSpPr/>
        <p:nvPr/>
      </p:nvGrpSpPr>
      <p:grpSpPr>
        <a:xfrm>
          <a:off x="0" y="0"/>
          <a:ext cx="0" cy="0"/>
          <a:chOff x="0" y="0"/>
          <a:chExt cx="0" cy="0"/>
        </a:xfrm>
      </p:grpSpPr>
      <p:pic>
        <p:nvPicPr>
          <p:cNvPr id="104" name="Google Shape;104;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42"/>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8" name="Google Shape;10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9" name="Google Shape;10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231242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10"/>
        <p:cNvGrpSpPr/>
        <p:nvPr/>
      </p:nvGrpSpPr>
      <p:grpSpPr>
        <a:xfrm>
          <a:off x="0" y="0"/>
          <a:ext cx="0" cy="0"/>
          <a:chOff x="0" y="0"/>
          <a:chExt cx="0" cy="0"/>
        </a:xfrm>
      </p:grpSpPr>
      <p:pic>
        <p:nvPicPr>
          <p:cNvPr id="111" name="Google Shape;11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43"/>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3"/>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43"/>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43"/>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43"/>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43"/>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43"/>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0" name="Google Shape;120;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21" name="Google Shape;121;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3565188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22"/>
        <p:cNvGrpSpPr/>
        <p:nvPr/>
      </p:nvGrpSpPr>
      <p:grpSpPr>
        <a:xfrm>
          <a:off x="0" y="0"/>
          <a:ext cx="0" cy="0"/>
          <a:chOff x="0" y="0"/>
          <a:chExt cx="0" cy="0"/>
        </a:xfrm>
      </p:grpSpPr>
      <p:pic>
        <p:nvPicPr>
          <p:cNvPr id="123" name="Google Shape;123;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44"/>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4"/>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44"/>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44"/>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4"/>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4"/>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44"/>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44"/>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44"/>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44"/>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5" name="Google Shape;135;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36" name="Google Shape;136;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488270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7"/>
        <p:cNvGrpSpPr/>
        <p:nvPr/>
      </p:nvGrpSpPr>
      <p:grpSpPr>
        <a:xfrm>
          <a:off x="0" y="0"/>
          <a:ext cx="0" cy="0"/>
          <a:chOff x="0" y="0"/>
          <a:chExt cx="0" cy="0"/>
        </a:xfrm>
      </p:grpSpPr>
      <p:pic>
        <p:nvPicPr>
          <p:cNvPr id="138" name="Google Shape;138;p4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4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2" name="Google Shape;142;p4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3" name="Google Shape;143;p4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963782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4"/>
        <p:cNvGrpSpPr/>
        <p:nvPr/>
      </p:nvGrpSpPr>
      <p:grpSpPr>
        <a:xfrm>
          <a:off x="0" y="0"/>
          <a:ext cx="0" cy="0"/>
          <a:chOff x="0" y="0"/>
          <a:chExt cx="0" cy="0"/>
        </a:xfrm>
      </p:grpSpPr>
      <p:pic>
        <p:nvPicPr>
          <p:cNvPr id="145" name="Google Shape;145;p4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46"/>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6"/>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4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49" name="Google Shape;149;p4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50" name="Google Shape;150;p4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1953102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7256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840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813DFD-F840-4BC7-ACF7-D2F4BF449DFD}"/>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3BE04E5-A5C4-472A-80A9-8EDD2771C3FB}"/>
              </a:ext>
            </a:extLst>
          </p:cNvPr>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69B2345-C203-4DCC-84FB-BAC3E9A81300}"/>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B1C69AA9-B64E-4121-A029-00609884BF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E28BDB-FDC6-4D06-8852-042F049ABB7A}"/>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281197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8356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64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417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5615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0903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134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8078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5153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0578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386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4EEE69-1465-40AA-9098-7E913A4243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43A39C-33F5-45C8-86DB-7861D1DF8BA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A5AED02-55C9-4ED3-8F84-B81D31ABF5F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08FEE2F-C99F-4039-8AA9-6ABA64FEF94F}"/>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id="{F95DB916-6405-44A9-9373-36C53F141D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044E42-361D-4B50-9EC9-8C4A40F6769B}"/>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29416693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5095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83019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9530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11947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5903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14702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27242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68807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8618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3964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A0F87-8A6F-48A7-A9F7-39517AB9E17B}"/>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4F1C416-9FBC-46ED-A098-B0B772636A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89B7E72-B940-4AD0-A83E-CC4F1193A9A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CBE01C6-6606-423A-9814-8E7B0BACDC5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C72288D-3FC9-4729-801E-00F43CF2C3FD}"/>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754E8B1-4C6B-430D-BF17-43DC50EA4157}"/>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8" name="页脚占位符 7">
            <a:extLst>
              <a:ext uri="{FF2B5EF4-FFF2-40B4-BE49-F238E27FC236}">
                <a16:creationId xmlns:a16="http://schemas.microsoft.com/office/drawing/2014/main" id="{F16CB756-167D-4B8E-8FA7-4539D266FDA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C03B332-B645-4C78-9CA4-EC9CA2977886}"/>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
        <p:nvSpPr>
          <p:cNvPr id="11" name="矩形 10"/>
          <p:cNvSpPr/>
          <p:nvPr userDrawn="1"/>
        </p:nvSpPr>
        <p:spPr>
          <a:xfrm>
            <a:off x="9039603" y="6459702"/>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698470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C7FC1-2A4E-43CF-B997-3CDC9406F91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186AD2-5993-4E16-9871-23599CCE809C}"/>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4" name="页脚占位符 3">
            <a:extLst>
              <a:ext uri="{FF2B5EF4-FFF2-40B4-BE49-F238E27FC236}">
                <a16:creationId xmlns:a16="http://schemas.microsoft.com/office/drawing/2014/main" id="{86AE33A1-DE1E-47FC-94CD-9125C0422EE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70BCCD-8AC1-4303-9E23-E3D53410414E}"/>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51170561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620754-2482-4CE8-871D-EB1141D88D6B}"/>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3" name="页脚占位符 2">
            <a:extLst>
              <a:ext uri="{FF2B5EF4-FFF2-40B4-BE49-F238E27FC236}">
                <a16:creationId xmlns:a16="http://schemas.microsoft.com/office/drawing/2014/main" id="{79BCB1BB-3930-4296-896D-439D794854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EC61C51-DF7B-4DD3-9C9D-4EA63EFDF543}"/>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132041320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459AD2-65D5-41DF-9440-6D761A29F7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366980-7541-41DC-BC3D-52F764021A8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2EDB7EC-8BED-42D1-A8D0-9ED137206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F6B8A51-D99A-42FC-A1B6-64EEBD8B54AA}"/>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id="{7026E3A7-2A24-4145-8788-3D3D642AE8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E4F2C0-54DE-4984-8F6C-D2C6B63DAF5B}"/>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32187461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CF6CB4-7704-4AB3-A34F-10843504A0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443BA3B-B014-4F54-AE6F-FC95A236E938}"/>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3F1604-DAA7-4FF0-A3E0-0CC5639AA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CCC2AD5-FCF0-4859-B777-DAD251B3BBBB}"/>
              </a:ext>
            </a:extLst>
          </p:cNvPr>
          <p:cNvSpPr>
            <a:spLocks noGrp="1"/>
          </p:cNvSpPr>
          <p:nvPr>
            <p:ph type="dt" sz="half" idx="10"/>
          </p:nvPr>
        </p:nvSpPr>
        <p:spPr/>
        <p:txBody>
          <a:bodyPr/>
          <a:lstStyle/>
          <a:p>
            <a:fld id="{C4CC38F1-AB6A-442D-9780-2CF49C528B2E}" type="datetimeFigureOut">
              <a:rPr lang="zh-CN" altLang="en-US" smtClean="0"/>
              <a:t>2022/12/2</a:t>
            </a:fld>
            <a:endParaRPr lang="zh-CN" altLang="en-US"/>
          </a:p>
        </p:txBody>
      </p:sp>
      <p:sp>
        <p:nvSpPr>
          <p:cNvPr id="6" name="页脚占位符 5">
            <a:extLst>
              <a:ext uri="{FF2B5EF4-FFF2-40B4-BE49-F238E27FC236}">
                <a16:creationId xmlns:a16="http://schemas.microsoft.com/office/drawing/2014/main" id="{324396B7-83C2-4DF4-A21C-3A37EBCE70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AB14C3-CDCE-406E-AADE-2909F63E62CA}"/>
              </a:ext>
            </a:extLst>
          </p:cNvPr>
          <p:cNvSpPr>
            <a:spLocks noGrp="1"/>
          </p:cNvSpPr>
          <p:nvPr>
            <p:ph type="sldNum" sz="quarter" idx="12"/>
          </p:nvPr>
        </p:nvSpPr>
        <p:spPr/>
        <p:txBody>
          <a:bodyPr/>
          <a:lstStyle/>
          <a:p>
            <a:fld id="{08F61F2E-D778-49E5-B13E-59911498DC3A}" type="slidenum">
              <a:rPr lang="zh-CN" altLang="en-US" smtClean="0"/>
              <a:t>‹#›</a:t>
            </a:fld>
            <a:endParaRPr lang="zh-CN" altLang="en-US"/>
          </a:p>
        </p:txBody>
      </p:sp>
    </p:spTree>
    <p:extLst>
      <p:ext uri="{BB962C8B-B14F-4D97-AF65-F5344CB8AC3E}">
        <p14:creationId xmlns:p14="http://schemas.microsoft.com/office/powerpoint/2010/main" val="19009072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F77FB0-6205-4A4D-876B-CF7A1D1B949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2D9F59-7CA2-463F-9148-8B05B35D4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6DB922-7681-41BD-B942-9CC765DBD2D5}"/>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C38F1-AB6A-442D-9780-2CF49C528B2E}" type="datetimeFigureOut">
              <a:rPr lang="zh-CN" altLang="en-US" smtClean="0"/>
              <a:t>2022/12/2</a:t>
            </a:fld>
            <a:endParaRPr lang="zh-CN" altLang="en-US"/>
          </a:p>
        </p:txBody>
      </p:sp>
      <p:sp>
        <p:nvSpPr>
          <p:cNvPr id="5" name="页脚占位符 4">
            <a:extLst>
              <a:ext uri="{FF2B5EF4-FFF2-40B4-BE49-F238E27FC236}">
                <a16:creationId xmlns:a16="http://schemas.microsoft.com/office/drawing/2014/main" id="{59AC8F10-190B-4F64-9F96-4EF43A3EF5CB}"/>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46B443B-E3B1-4DDA-91C1-761255E829DB}"/>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61F2E-D778-49E5-B13E-59911498DC3A}" type="slidenum">
              <a:rPr lang="zh-CN" altLang="en-US" smtClean="0"/>
              <a:t>‹#›</a:t>
            </a:fld>
            <a:endParaRPr lang="zh-CN" altLang="en-US"/>
          </a:p>
        </p:txBody>
      </p:sp>
      <p:sp>
        <p:nvSpPr>
          <p:cNvPr id="8" name="TextBox 7">
            <a:extLst>
              <a:ext uri="{FF2B5EF4-FFF2-40B4-BE49-F238E27FC236}">
                <a16:creationId xmlns:a16="http://schemas.microsoft.com/office/drawing/2014/main" id="{00B420C0-2A19-4477-8EA6-11BE6BF95039}"/>
              </a:ext>
            </a:extLst>
          </p:cNvPr>
          <p:cNvSpPr txBox="1"/>
          <p:nvPr userDrawn="1"/>
        </p:nvSpPr>
        <p:spPr>
          <a:xfrm>
            <a:off x="11317941" y="6606063"/>
            <a:ext cx="904314" cy="230832"/>
          </a:xfrm>
          <a:prstGeom prst="rect">
            <a:avLst/>
          </a:prstGeom>
          <a:noFill/>
        </p:spPr>
        <p:txBody>
          <a:bodyPr wrap="square">
            <a:spAutoFit/>
          </a:bodyPr>
          <a:lstStyle/>
          <a:p>
            <a:r>
              <a:rPr lang="en-US" sz="900">
                <a:solidFill>
                  <a:srgbClr val="E6E6E6"/>
                </a:solidFill>
              </a:rPr>
              <a:t>Ms. Ngọc Phan</a:t>
            </a:r>
          </a:p>
        </p:txBody>
      </p:sp>
    </p:spTree>
    <p:extLst>
      <p:ext uri="{BB962C8B-B14F-4D97-AF65-F5344CB8AC3E}">
        <p14:creationId xmlns:p14="http://schemas.microsoft.com/office/powerpoint/2010/main" val="64770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random/>
      </p:transition>
    </mc:Choice>
    <mc:Fallback xmlns="" xmlns:a16="http://schemas.microsoft.com/office/drawing/2014/main">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
        <p:cNvGrpSpPr/>
        <p:nvPr/>
      </p:nvGrpSpPr>
      <p:grpSpPr>
        <a:xfrm>
          <a:off x="0" y="0"/>
          <a:ext cx="0" cy="0"/>
          <a:chOff x="0" y="0"/>
          <a:chExt cx="0" cy="0"/>
        </a:xfrm>
      </p:grpSpPr>
      <p:pic>
        <p:nvPicPr>
          <p:cNvPr id="6" name="Google Shape;6;p29" descr="\\DROBO-FS\QuickDrops\JB\PPTX NG\Droplets\LightingOverlay.png"/>
          <p:cNvPicPr preferRelativeResize="0"/>
          <p:nvPr/>
        </p:nvPicPr>
        <p:blipFill rotWithShape="1">
          <a:blip r:embed="rId18">
            <a:alphaModFix/>
          </a:blip>
          <a:srcRect/>
          <a:stretch/>
        </p:blipFill>
        <p:spPr>
          <a:xfrm>
            <a:off x="0" y="-1"/>
            <a:ext cx="12192003" cy="6858001"/>
          </a:xfrm>
          <a:prstGeom prst="rect">
            <a:avLst/>
          </a:prstGeom>
          <a:noFill/>
          <a:ln>
            <a:noFill/>
          </a:ln>
        </p:spPr>
      </p:pic>
      <p:sp>
        <p:nvSpPr>
          <p:cNvPr id="7" name="Google Shape;7;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0" name="Google Shape;10;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
        <p:nvSpPr>
          <p:cNvPr id="11" name="Google Shape;11;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Twentieth Century"/>
                <a:sym typeface="Twentieth Centur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000000"/>
              </a:solidFill>
              <a:effectLst/>
              <a:uLnTx/>
              <a:uFillTx/>
              <a:latin typeface="Twentieth Century"/>
              <a:sym typeface="Twentieth Century"/>
            </a:endParaRPr>
          </a:p>
        </p:txBody>
      </p:sp>
    </p:spTree>
    <p:extLst>
      <p:ext uri="{BB962C8B-B14F-4D97-AF65-F5344CB8AC3E}">
        <p14:creationId xmlns:p14="http://schemas.microsoft.com/office/powerpoint/2010/main" val="23840559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12/2/2022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1151453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12/2/2022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88899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tif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xml"/><Relationship Id="rId5" Type="http://schemas.microsoft.com/office/2007/relationships/hdphoto" Target="../media/hdphoto1.wdp"/><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7.xml"/><Relationship Id="rId10" Type="http://schemas.openxmlformats.org/officeDocument/2006/relationships/slide" Target="slide2.xml"/><Relationship Id="rId4" Type="http://schemas.openxmlformats.org/officeDocument/2006/relationships/audio" Target="../media/media2.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p3"/><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4.mp3"/><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6.mp3"/><Relationship Id="rId7"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5.xml"/><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6.mp3"/><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mp3"/><Relationship Id="rId7" Type="http://schemas.openxmlformats.org/officeDocument/2006/relationships/image" Target="../media/image1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6.xml"/><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8.mp3"/><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5.xml"/><Relationship Id="rId6" Type="http://schemas.openxmlformats.org/officeDocument/2006/relationships/image" Target="../media/image24.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 descr="Kết quả hình ảnh cho HÌNH ẢNH KHỞI ĐỘNG"/>
          <p:cNvPicPr preferRelativeResize="0"/>
          <p:nvPr/>
        </p:nvPicPr>
        <p:blipFill rotWithShape="1">
          <a:blip r:embed="rId3">
            <a:alphaModFix/>
          </a:blip>
          <a:srcRect/>
          <a:stretch/>
        </p:blipFill>
        <p:spPr>
          <a:xfrm>
            <a:off x="0" y="2333064"/>
            <a:ext cx="12192000" cy="4524936"/>
          </a:xfrm>
          <a:prstGeom prst="rect">
            <a:avLst/>
          </a:prstGeom>
          <a:noFill/>
          <a:ln>
            <a:noFill/>
          </a:ln>
        </p:spPr>
      </p:pic>
      <p:sp>
        <p:nvSpPr>
          <p:cNvPr id="164" name="Google Shape;164;p2"/>
          <p:cNvSpPr txBox="1"/>
          <p:nvPr/>
        </p:nvSpPr>
        <p:spPr>
          <a:xfrm>
            <a:off x="3160059" y="510988"/>
            <a:ext cx="7059706"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800"/>
              <a:buFont typeface="Arial"/>
              <a:buNone/>
              <a:tabLst/>
              <a:defRPr/>
            </a:pPr>
            <a:r>
              <a:rPr kumimoji="0" lang="en-US" sz="8800" b="1" i="0" u="none" strike="noStrike" kern="0" cap="none" spc="0" normalizeH="0" baseline="0" noProof="0" dirty="0">
                <a:ln>
                  <a:noFill/>
                </a:ln>
                <a:solidFill>
                  <a:srgbClr val="86C157"/>
                </a:solidFill>
                <a:effectLst/>
                <a:uLnTx/>
                <a:uFillTx/>
                <a:latin typeface="Times New Roman" panose="02020603050405020304" pitchFamily="18" charset="0"/>
                <a:ea typeface="Twentieth Century"/>
                <a:cs typeface="Times New Roman" panose="02020603050405020304" pitchFamily="18" charset="0"/>
                <a:sym typeface="Twentieth Century"/>
              </a:rPr>
              <a:t>KHỞI ĐỘNG</a:t>
            </a:r>
            <a:endParaRPr kumimoji="0" sz="8800" b="1" i="0" u="none" strike="noStrike" kern="0" cap="none" spc="0" normalizeH="0" baseline="0" noProof="0" dirty="0">
              <a:ln>
                <a:noFill/>
              </a:ln>
              <a:solidFill>
                <a:srgbClr val="86C157"/>
              </a:solidFill>
              <a:effectLst/>
              <a:uLnTx/>
              <a:uFillTx/>
              <a:latin typeface="Times New Roman" panose="02020603050405020304" pitchFamily="18" charset="0"/>
              <a:ea typeface="Twentieth Century"/>
              <a:cs typeface="Times New Roman" panose="02020603050405020304" pitchFamily="18" charset="0"/>
              <a:sym typeface="Twentieth Century"/>
            </a:endParaRPr>
          </a:p>
        </p:txBody>
      </p:sp>
    </p:spTree>
    <p:extLst>
      <p:ext uri="{BB962C8B-B14F-4D97-AF65-F5344CB8AC3E}">
        <p14:creationId xmlns:p14="http://schemas.microsoft.com/office/powerpoint/2010/main" val="252745715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a:off x="0" y="127670"/>
            <a:ext cx="6230983" cy="657888"/>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mn-cs"/>
              </a:rPr>
              <a:t>I.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cs typeface="+mn-cs"/>
              </a:rPr>
              <a:t>Tìm</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600" b="0" i="0" u="none" strike="noStrike" kern="1200" cap="none" spc="0" normalizeH="0" baseline="0" noProof="0" dirty="0">
              <a:ln>
                <a:noFill/>
              </a:ln>
              <a:solidFill>
                <a:srgbClr val="FF0000"/>
              </a:solidFill>
              <a:effectLst/>
              <a:uLnTx/>
              <a:uFillTx/>
              <a:latin typeface="Calibri" panose="020F0502020204030204"/>
              <a:cs typeface="+mn-cs"/>
            </a:endParaRPr>
          </a:p>
        </p:txBody>
      </p:sp>
      <p:sp>
        <p:nvSpPr>
          <p:cNvPr id="6" name="Hexagon 5"/>
          <p:cNvSpPr/>
          <p:nvPr/>
        </p:nvSpPr>
        <p:spPr>
          <a:xfrm>
            <a:off x="91440" y="997856"/>
            <a:ext cx="7785463" cy="1098731"/>
          </a:xfrm>
          <a:prstGeom prst="hexagon">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rPr>
              <a:t>giả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rPr>
              <a:t>tác</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ea typeface="Times New Roman" panose="02020603050405020304" pitchFamily="18" charset="0"/>
              </a:rPr>
              <a:t>phẩm</a:t>
            </a:r>
            <a:endPar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b="1" baseline="0" dirty="0" smtClean="0">
                <a:solidFill>
                  <a:srgbClr val="FF0000"/>
                </a:solidFill>
                <a:latin typeface="Times New Roman" panose="02020603050405020304" pitchFamily="18" charset="0"/>
                <a:ea typeface="Times New Roman" panose="02020603050405020304" pitchFamily="18" charset="0"/>
              </a:rPr>
              <a:t>a.</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Tác</a:t>
            </a:r>
            <a:r>
              <a:rPr lang="en-US" sz="3200" b="1" dirty="0" smtClean="0">
                <a:solidFill>
                  <a:srgbClr val="FF0000"/>
                </a:solidFill>
                <a:latin typeface="Times New Roman" panose="02020603050405020304" pitchFamily="18" charset="0"/>
                <a:ea typeface="Times New Roman" panose="02020603050405020304" pitchFamily="18" charset="0"/>
              </a:rPr>
              <a:t> </a:t>
            </a:r>
            <a:r>
              <a:rPr lang="en-US" sz="3200" b="1" dirty="0" err="1" smtClean="0">
                <a:solidFill>
                  <a:srgbClr val="FF0000"/>
                </a:solidFill>
                <a:latin typeface="Times New Roman" panose="02020603050405020304" pitchFamily="18" charset="0"/>
                <a:ea typeface="Times New Roman" panose="02020603050405020304" pitchFamily="18" charset="0"/>
              </a:rPr>
              <a:t>giả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S Mincho"/>
              </a:rPr>
              <a:t>Nguyễn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rPr>
              <a:t>Ngọc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rPr>
              <a:t>Thuần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Right Arrow Callout 6"/>
          <p:cNvSpPr/>
          <p:nvPr/>
        </p:nvSpPr>
        <p:spPr>
          <a:xfrm>
            <a:off x="404949" y="2318656"/>
            <a:ext cx="6461762" cy="4395653"/>
          </a:xfrm>
          <a:prstGeom prst="righ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Qua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tài</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liệu</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chuẩn</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bị</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điều</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Nguyễn</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Ngọc</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Thuần</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nét</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riêng</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sáng</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nhà</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này</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rotWithShape="1">
          <a:blip r:embed="rId2"/>
          <a:srcRect l="-948" t="1199" r="948" b="21098"/>
          <a:stretch/>
        </p:blipFill>
        <p:spPr>
          <a:xfrm>
            <a:off x="4734124" y="2308885"/>
            <a:ext cx="5467967" cy="44054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19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63227" y="-44462"/>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5247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solidFill>
                  <a:srgbClr val="000000"/>
                </a:solidFill>
                <a:effectLst/>
                <a:uLnTx/>
                <a:uFillTx/>
                <a:latin typeface="Times New Roman"/>
                <a:ea typeface="Times New Roman"/>
                <a:cs typeface="Times New Roman"/>
                <a:sym typeface="Times New Roman"/>
              </a:rPr>
              <a:t>Tìm</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chung</a:t>
            </a:r>
            <a:endPar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1.Tác </a:t>
            </a:r>
            <a:r>
              <a:rPr kumimoji="0" lang="en-US" sz="28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giả</a:t>
            </a:r>
            <a:r>
              <a:rPr kumimoji="0" lang="en-US" sz="28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tác</a:t>
            </a:r>
            <a:r>
              <a:rPr kumimoji="0" lang="en-US" sz="2800" b="1" i="0" u="none" strike="noStrike" kern="0" cap="none" spc="0" normalizeH="0" noProof="0" dirty="0" smtClean="0">
                <a:ln>
                  <a:noFill/>
                </a:ln>
                <a:solidFill>
                  <a:srgbClr val="FF0000"/>
                </a:solidFill>
                <a:effectLst/>
                <a:uLnTx/>
                <a:uFillTx/>
                <a:latin typeface="Times New Roman"/>
                <a:ea typeface="Times New Roman"/>
                <a:cs typeface="Times New Roman"/>
                <a:sym typeface="Times New Roman"/>
              </a:rPr>
              <a:t> </a:t>
            </a:r>
            <a:r>
              <a:rPr kumimoji="0" lang="en-US" sz="2800" b="1" i="0" u="none" strike="noStrike" kern="0" cap="none" spc="0" normalizeH="0" noProof="0" dirty="0" err="1" smtClean="0">
                <a:ln>
                  <a:noFill/>
                </a:ln>
                <a:solidFill>
                  <a:srgbClr val="FF0000"/>
                </a:solidFill>
                <a:effectLst/>
                <a:uLnTx/>
                <a:uFillTx/>
                <a:latin typeface="Times New Roman"/>
                <a:ea typeface="Times New Roman"/>
                <a:cs typeface="Times New Roman"/>
                <a:sym typeface="Times New Roman"/>
              </a:rPr>
              <a:t>phẩm</a:t>
            </a:r>
            <a:endParaRPr kumimoji="0" lang="en-US" sz="2800" b="1" i="0" u="none" strike="noStrike" kern="0" cap="none" spc="0" normalizeH="0" noProof="0" dirty="0" smtClean="0">
              <a:ln>
                <a:noFill/>
              </a:ln>
              <a:solidFill>
                <a:srgbClr val="FF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spcBef>
                <a:spcPts val="0"/>
              </a:spcBef>
              <a:spcAft>
                <a:spcPts val="0"/>
              </a:spcAft>
              <a:buClr>
                <a:srgbClr val="000000"/>
              </a:buClr>
              <a:buSzPts val="2800"/>
              <a:buFont typeface="Arial"/>
              <a:buNone/>
              <a:tabLst/>
              <a:defRPr/>
            </a:pPr>
            <a:r>
              <a:rPr lang="en-US" sz="2800" b="1" kern="0" baseline="0" dirty="0" smtClean="0">
                <a:solidFill>
                  <a:srgbClr val="FF0000"/>
                </a:solidFill>
                <a:latin typeface="Times New Roman"/>
                <a:ea typeface="Times New Roman"/>
                <a:cs typeface="Times New Roman"/>
                <a:sym typeface="Times New Roman"/>
              </a:rPr>
              <a:t>a.</a:t>
            </a:r>
            <a:r>
              <a:rPr lang="en-US" sz="2800" b="1" kern="0" dirty="0" smtClean="0">
                <a:solidFill>
                  <a:srgbClr val="FF0000"/>
                </a:solidFill>
                <a:latin typeface="Times New Roman"/>
                <a:ea typeface="Times New Roman"/>
                <a:cs typeface="Times New Roman"/>
                <a:sym typeface="Times New Roman"/>
              </a:rPr>
              <a:t> </a:t>
            </a:r>
            <a:r>
              <a:rPr lang="en-US" sz="2800" b="1" kern="0" dirty="0" err="1" smtClean="0">
                <a:solidFill>
                  <a:srgbClr val="FF0000"/>
                </a:solidFill>
                <a:latin typeface="Times New Roman"/>
                <a:ea typeface="Times New Roman"/>
                <a:cs typeface="Times New Roman"/>
                <a:sym typeface="Times New Roman"/>
              </a:rPr>
              <a:t>Tác</a:t>
            </a:r>
            <a:r>
              <a:rPr lang="en-US" sz="2800" b="1" kern="0" dirty="0" smtClean="0">
                <a:solidFill>
                  <a:srgbClr val="FF0000"/>
                </a:solidFill>
                <a:latin typeface="Times New Roman"/>
                <a:ea typeface="Times New Roman"/>
                <a:cs typeface="Times New Roman"/>
                <a:sym typeface="Times New Roman"/>
              </a:rPr>
              <a:t> </a:t>
            </a:r>
            <a:r>
              <a:rPr lang="en-US" sz="2800" b="1" kern="0" dirty="0" err="1" smtClean="0">
                <a:solidFill>
                  <a:srgbClr val="FF0000"/>
                </a:solidFill>
                <a:latin typeface="Times New Roman"/>
                <a:ea typeface="Times New Roman"/>
                <a:cs typeface="Times New Roman"/>
                <a:sym typeface="Times New Roman"/>
              </a:rPr>
              <a:t>giả</a:t>
            </a:r>
            <a:r>
              <a:rPr lang="en-US" sz="2800" b="1" kern="0" dirty="0" smtClean="0">
                <a:solidFill>
                  <a:srgbClr val="FF0000"/>
                </a:solidFill>
                <a:latin typeface="Times New Roman"/>
                <a:ea typeface="Times New Roman"/>
                <a:cs typeface="Times New Roman"/>
                <a:sym typeface="Times New Roman"/>
              </a:rPr>
              <a:t>:</a:t>
            </a:r>
            <a:endParaRPr kumimoji="0" lang="en-US" sz="28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lang="en-US" sz="2800" b="1" dirty="0">
              <a:solidFill>
                <a:srgbClr val="0D0D0D"/>
              </a:solidFill>
              <a:latin typeface="Times New Roman" panose="02020603050405020304" pitchFamily="18" charset="0"/>
              <a:ea typeface="MS Mincho"/>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Nguyễn</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Thuần</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grpSp>
        <p:nvGrpSpPr>
          <p:cNvPr id="2" name="Group 1"/>
          <p:cNvGrpSpPr/>
          <p:nvPr/>
        </p:nvGrpSpPr>
        <p:grpSpPr>
          <a:xfrm>
            <a:off x="-11007" y="1578498"/>
            <a:ext cx="3290370" cy="2664822"/>
            <a:chOff x="1" y="1776549"/>
            <a:chExt cx="3290370" cy="2664822"/>
          </a:xfrm>
        </p:grpSpPr>
        <p:pic>
          <p:nvPicPr>
            <p:cNvPr id="3" name="Picture 2"/>
            <p:cNvPicPr>
              <a:picLocks noChangeAspect="1"/>
            </p:cNvPicPr>
            <p:nvPr/>
          </p:nvPicPr>
          <p:blipFill>
            <a:blip r:embed="rId3"/>
            <a:stretch>
              <a:fillRect/>
            </a:stretch>
          </p:blipFill>
          <p:spPr>
            <a:xfrm>
              <a:off x="1" y="1776549"/>
              <a:ext cx="3290370" cy="2664822"/>
            </a:xfrm>
            <a:prstGeom prst="rect">
              <a:avLst/>
            </a:prstGeom>
          </p:spPr>
        </p:pic>
        <p:pic>
          <p:nvPicPr>
            <p:cNvPr id="21" name="Picture 20"/>
            <p:cNvPicPr>
              <a:picLocks noChangeAspect="1"/>
            </p:cNvPicPr>
            <p:nvPr/>
          </p:nvPicPr>
          <p:blipFill>
            <a:blip r:embed="rId4"/>
            <a:stretch>
              <a:fillRect/>
            </a:stretch>
          </p:blipFill>
          <p:spPr>
            <a:xfrm>
              <a:off x="496389" y="2272937"/>
              <a:ext cx="2155371" cy="1643813"/>
            </a:xfrm>
            <a:prstGeom prst="rect">
              <a:avLst/>
            </a:prstGeom>
          </p:spPr>
        </p:pic>
      </p:grpSp>
      <p:sp>
        <p:nvSpPr>
          <p:cNvPr id="4" name="Flowchart: Alternate Process 3"/>
          <p:cNvSpPr/>
          <p:nvPr/>
        </p:nvSpPr>
        <p:spPr>
          <a:xfrm>
            <a:off x="3723532" y="184980"/>
            <a:ext cx="8359611" cy="662855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1972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Nam.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nhìn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nắm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ngòi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bút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quen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bỗng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base" latinLnBrk="0" hangingPunct="1">
              <a:lnSpc>
                <a:spcPct val="100000"/>
              </a:lnSpc>
              <a:spcBef>
                <a:spcPts val="600"/>
              </a:spcBef>
              <a:spcAft>
                <a:spcPts val="60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trang viết cho thiếu nhi của Nguyễn Ngọc Thuần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rong trẻo, thân thương, tươi sáng, ấm áp và đầy chất 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0207921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0">
                                            <p:txEl>
                                              <p:pRg st="1" end="1"/>
                                            </p:txEl>
                                          </p:spTgt>
                                        </p:tgtEl>
                                        <p:attrNameLst>
                                          <p:attrName>style.visibility</p:attrName>
                                        </p:attrNameLst>
                                      </p:cBhvr>
                                      <p:to>
                                        <p:strVal val="visible"/>
                                      </p:to>
                                    </p:set>
                                    <p:animEffect transition="in" filter="fade">
                                      <p:cBhvr>
                                        <p:cTn id="10" dur="500"/>
                                        <p:tgtEl>
                                          <p:spTgt spid="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0">
                                            <p:txEl>
                                              <p:pRg st="2" end="2"/>
                                            </p:txEl>
                                          </p:spTgt>
                                        </p:tgtEl>
                                        <p:attrNameLst>
                                          <p:attrName>style.visibility</p:attrName>
                                        </p:attrNameLst>
                                      </p:cBhvr>
                                      <p:to>
                                        <p:strVal val="visible"/>
                                      </p:to>
                                    </p:set>
                                    <p:animEffect transition="in" filter="fade">
                                      <p:cBhvr>
                                        <p:cTn id="13" dur="500"/>
                                        <p:tgtEl>
                                          <p:spTgt spid="22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0">
                                            <p:txEl>
                                              <p:pRg st="10" end="10"/>
                                            </p:txEl>
                                          </p:spTgt>
                                        </p:tgtEl>
                                        <p:attrNameLst>
                                          <p:attrName>style.visibility</p:attrName>
                                        </p:attrNameLst>
                                      </p:cBhvr>
                                      <p:to>
                                        <p:strVal val="visible"/>
                                      </p:to>
                                    </p:set>
                                    <p:animEffect transition="in" filter="fade">
                                      <p:cBhvr>
                                        <p:cTn id="16" dur="500"/>
                                        <p:tgtEl>
                                          <p:spTgt spid="220">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63227" y="-44462"/>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69864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I</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solidFill>
                  <a:srgbClr val="000000"/>
                </a:solidFill>
                <a:effectLst/>
                <a:uLnTx/>
                <a:uFillTx/>
                <a:latin typeface="Times New Roman"/>
                <a:ea typeface="Times New Roman"/>
                <a:cs typeface="Times New Roman"/>
                <a:sym typeface="Times New Roman"/>
              </a:rPr>
              <a:t>Tìm</a:t>
            </a:r>
            <a:r>
              <a:rPr kumimoji="0" lang="en-US" sz="2800" b="1" i="0" u="none" strike="noStrike" kern="0" cap="none" spc="0" normalizeH="0" baseline="0" noProof="0" dirty="0" smtClean="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hiểu</a:t>
            </a:r>
            <a:r>
              <a:rPr kumimoji="0" lang="en-US"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a:ln>
                  <a:noFill/>
                </a:ln>
                <a:solidFill>
                  <a:srgbClr val="000000"/>
                </a:solidFill>
                <a:effectLst/>
                <a:uLnTx/>
                <a:uFillTx/>
                <a:latin typeface="Times New Roman"/>
                <a:ea typeface="Times New Roman"/>
                <a:cs typeface="Times New Roman"/>
                <a:sym typeface="Times New Roman"/>
              </a:rPr>
              <a:t>chung</a:t>
            </a:r>
            <a:endParaRPr kumimoji="0" sz="28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effectLst/>
                <a:uLnTx/>
                <a:uFillTx/>
                <a:latin typeface="Times New Roman"/>
                <a:ea typeface="Times New Roman"/>
                <a:cs typeface="Times New Roman"/>
                <a:sym typeface="Times New Roman"/>
              </a:rPr>
              <a:t>1.Tác </a:t>
            </a:r>
            <a:r>
              <a:rPr kumimoji="0" lang="en-US" sz="2800" b="1" i="0" u="none" strike="noStrike" kern="0" cap="none" spc="0" normalizeH="0" baseline="0" noProof="0" dirty="0" err="1" smtClean="0">
                <a:ln>
                  <a:noFill/>
                </a:ln>
                <a:effectLst/>
                <a:uLnTx/>
                <a:uFillTx/>
                <a:latin typeface="Times New Roman"/>
                <a:ea typeface="Times New Roman"/>
                <a:cs typeface="Times New Roman"/>
                <a:sym typeface="Times New Roman"/>
              </a:rPr>
              <a:t>giả</a:t>
            </a:r>
            <a:r>
              <a:rPr kumimoji="0" lang="en-US" sz="2800" b="1" i="0" u="none" strike="noStrike" kern="0" cap="none" spc="0" normalizeH="0" baseline="0" noProof="0" dirty="0" smtClean="0">
                <a:ln>
                  <a:noFill/>
                </a:ln>
                <a:effectLst/>
                <a:uLnTx/>
                <a:uFillTx/>
                <a:latin typeface="Times New Roman"/>
                <a:ea typeface="Times New Roman"/>
                <a:cs typeface="Times New Roman"/>
                <a:sym typeface="Times New Roman"/>
              </a:rPr>
              <a:t>, </a:t>
            </a:r>
            <a:r>
              <a:rPr kumimoji="0" lang="en-US" sz="2800" b="1" i="0" u="none" strike="noStrike" kern="0" cap="none" spc="0" normalizeH="0" baseline="0" noProof="0" dirty="0" err="1" smtClean="0">
                <a:ln>
                  <a:noFill/>
                </a:ln>
                <a:effectLst/>
                <a:uLnTx/>
                <a:uFillTx/>
                <a:latin typeface="Times New Roman"/>
                <a:ea typeface="Times New Roman"/>
                <a:cs typeface="Times New Roman"/>
                <a:sym typeface="Times New Roman"/>
              </a:rPr>
              <a:t>tác</a:t>
            </a:r>
            <a:r>
              <a:rPr kumimoji="0" lang="en-US" sz="2800" b="1" i="0" u="none" strike="noStrike" kern="0" cap="none" spc="0" normalizeH="0" noProof="0" dirty="0" smtClean="0">
                <a:ln>
                  <a:noFill/>
                </a:ln>
                <a:effectLst/>
                <a:uLnTx/>
                <a:uFillTx/>
                <a:latin typeface="Times New Roman"/>
                <a:ea typeface="Times New Roman"/>
                <a:cs typeface="Times New Roman"/>
                <a:sym typeface="Times New Roman"/>
              </a:rPr>
              <a:t> </a:t>
            </a:r>
            <a:r>
              <a:rPr kumimoji="0" lang="en-US" sz="2800" b="1" i="0" u="none" strike="noStrike" kern="0" cap="none" spc="0" normalizeH="0" noProof="0" dirty="0" err="1" smtClean="0">
                <a:ln>
                  <a:noFill/>
                </a:ln>
                <a:effectLst/>
                <a:uLnTx/>
                <a:uFillTx/>
                <a:latin typeface="Times New Roman"/>
                <a:ea typeface="Times New Roman"/>
                <a:cs typeface="Times New Roman"/>
                <a:sym typeface="Times New Roman"/>
              </a:rPr>
              <a:t>phẩm</a:t>
            </a:r>
            <a:endParaRPr kumimoji="0" lang="en-US" sz="2800" b="1" i="0" u="none" strike="noStrike" kern="0" cap="none" spc="0" normalizeH="0" noProof="0" dirty="0" smtClean="0">
              <a:ln>
                <a:noFill/>
              </a:ln>
              <a:effectLst/>
              <a:uLnTx/>
              <a:uFillTx/>
              <a:latin typeface="Times New Roman"/>
              <a:ea typeface="Times New Roman"/>
              <a:cs typeface="Times New Roman"/>
              <a:sym typeface="Times New Roman"/>
            </a:endParaRPr>
          </a:p>
          <a:p>
            <a:pPr marL="0" marR="0" lvl="0" indent="0" algn="l" defTabSz="914400" rtl="0" eaLnBrk="1" fontAlgn="auto" latinLnBrk="0" hangingPunct="1">
              <a:spcBef>
                <a:spcPts val="0"/>
              </a:spcBef>
              <a:spcAft>
                <a:spcPts val="0"/>
              </a:spcAft>
              <a:buClr>
                <a:srgbClr val="000000"/>
              </a:buClr>
              <a:buSzPts val="2800"/>
              <a:buFont typeface="Arial"/>
              <a:buNone/>
              <a:tabLst/>
              <a:defRPr/>
            </a:pPr>
            <a:r>
              <a:rPr lang="en-US" sz="2800" b="1" kern="0" baseline="0" dirty="0" smtClean="0">
                <a:latin typeface="Times New Roman"/>
                <a:ea typeface="Times New Roman"/>
                <a:cs typeface="Times New Roman"/>
                <a:sym typeface="Times New Roman"/>
              </a:rPr>
              <a:t>a.</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Tác</a:t>
            </a:r>
            <a:r>
              <a:rPr lang="en-US" sz="2800" b="1" kern="0" dirty="0" smtClean="0">
                <a:latin typeface="Times New Roman"/>
                <a:ea typeface="Times New Roman"/>
                <a:cs typeface="Times New Roman"/>
                <a:sym typeface="Times New Roman"/>
              </a:rPr>
              <a:t> </a:t>
            </a:r>
            <a:r>
              <a:rPr lang="en-US" sz="2800" b="1" kern="0" dirty="0" err="1" smtClean="0">
                <a:latin typeface="Times New Roman"/>
                <a:ea typeface="Times New Roman"/>
                <a:cs typeface="Times New Roman"/>
                <a:sym typeface="Times New Roman"/>
              </a:rPr>
              <a:t>giả</a:t>
            </a:r>
            <a:r>
              <a:rPr lang="en-US" sz="2800" b="1" kern="0" dirty="0" smtClean="0">
                <a:latin typeface="Times New Roman"/>
                <a:ea typeface="Times New Roman"/>
                <a:cs typeface="Times New Roman"/>
                <a:sym typeface="Times New Roman"/>
              </a:rPr>
              <a:t>:</a:t>
            </a:r>
            <a:endParaRPr kumimoji="0" lang="en-US" sz="2800" b="1" i="0" u="none" strike="noStrike" kern="0" cap="none" spc="0" normalizeH="0" baseline="0" noProof="0" dirty="0">
              <a:ln>
                <a:noFill/>
              </a:ln>
              <a:effectLst/>
              <a:uLnTx/>
              <a:uFillTx/>
              <a:latin typeface="Times New Roman"/>
              <a:ea typeface="Times New Roman"/>
              <a:cs typeface="Times New Roman"/>
              <a:sym typeface="Times New Roman"/>
            </a:endParaRPr>
          </a:p>
          <a:p>
            <a:pPr marL="0" marR="0" lvl="0" indent="0" algn="l" defTabSz="914400" rtl="0" eaLnBrk="1" fontAlgn="auto" latinLnBrk="0" hangingPunct="1">
              <a:spcBef>
                <a:spcPts val="0"/>
              </a:spcBef>
              <a:spcAft>
                <a:spcPts val="0"/>
              </a:spcAft>
              <a:buClr>
                <a:srgbClr val="000000"/>
              </a:buClr>
              <a:buSzPts val="2800"/>
              <a:buFont typeface="Arial"/>
              <a:buNone/>
              <a:tabLst/>
              <a:defRPr/>
            </a:pPr>
            <a:r>
              <a:rPr lang="en-US" sz="2700" b="1" kern="0" dirty="0">
                <a:solidFill>
                  <a:srgbClr val="FF0000"/>
                </a:solidFill>
                <a:latin typeface="Times New Roman"/>
                <a:ea typeface="Times New Roman"/>
                <a:cs typeface="Times New Roman"/>
                <a:sym typeface="Times New Roman"/>
              </a:rPr>
              <a:t>b</a:t>
            </a:r>
            <a:r>
              <a:rPr kumimoji="0" lang="en-US" sz="27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a:ln>
                  <a:noFill/>
                </a:ln>
                <a:solidFill>
                  <a:srgbClr val="FF0000"/>
                </a:solidFill>
                <a:effectLst/>
                <a:uLnTx/>
                <a:uFillTx/>
                <a:latin typeface="Times New Roman"/>
                <a:ea typeface="Times New Roman"/>
                <a:cs typeface="Times New Roman"/>
                <a:sym typeface="Times New Roman"/>
              </a:rPr>
              <a:t>Tác</a:t>
            </a:r>
            <a:r>
              <a:rPr kumimoji="0" lang="en-US" sz="2700" b="1"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700" b="1" i="0" u="none" strike="noStrike" kern="0" cap="none" spc="0" normalizeH="0" baseline="0" noProof="0" dirty="0" err="1" smtClean="0">
                <a:ln>
                  <a:noFill/>
                </a:ln>
                <a:solidFill>
                  <a:srgbClr val="FF0000"/>
                </a:solidFill>
                <a:effectLst/>
                <a:uLnTx/>
                <a:uFillTx/>
                <a:latin typeface="Times New Roman"/>
                <a:ea typeface="Times New Roman"/>
                <a:cs typeface="Times New Roman"/>
                <a:sym typeface="Times New Roman"/>
              </a:rPr>
              <a:t>phẩm</a:t>
            </a:r>
            <a:r>
              <a:rPr kumimoji="0" lang="en-US" sz="27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rPr>
              <a:t>:  </a:t>
            </a:r>
            <a:endParaRPr kumimoji="0" lang="en-US" sz="1400" b="0" i="0" u="none" strike="noStrike" kern="0" cap="none" spc="0" normalizeH="0" baseline="0" noProof="0" dirty="0">
              <a:ln>
                <a:noFill/>
              </a:ln>
              <a:solidFill>
                <a:srgbClr val="FF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lang="en-US" sz="2800" b="1" dirty="0" smtClean="0">
                <a:solidFill>
                  <a:srgbClr val="FF0000"/>
                </a:solidFill>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Xuất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xứ</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2700" b="0" i="0" u="none" strike="noStrike" kern="0" cap="none" spc="0" normalizeH="0" baseline="0" noProof="0" dirty="0" smtClean="0">
              <a:ln>
                <a:noFill/>
              </a:ln>
              <a:solidFill>
                <a:srgbClr val="FF0000"/>
              </a:solidFill>
              <a:effectLst/>
              <a:uLnTx/>
              <a:uFillTx/>
              <a:latin typeface="Twentieth Century"/>
              <a:ea typeface="Twentieth Century"/>
              <a:cs typeface="Twentieth Century"/>
              <a:sym typeface="Twentieth Century"/>
            </a:endParaRPr>
          </a:p>
          <a:p>
            <a:pPr marL="0" marR="0" lvl="0" indent="0" algn="l" defTabSz="914400" rtl="0" eaLnBrk="1" fontAlgn="base" latinLnBrk="0" hangingPunct="1">
              <a:lnSpc>
                <a:spcPct val="100000"/>
              </a:lnSpc>
              <a:spcBef>
                <a:spcPts val="600"/>
              </a:spcBef>
              <a:spcAft>
                <a:spcPts val="600"/>
              </a:spcAft>
              <a:buClrTx/>
              <a:buSzTx/>
              <a:buFontTx/>
              <a:buNone/>
              <a:tabLst/>
              <a:defRPr/>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Tóm</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smtClean="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lang="en-US"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pic>
        <p:nvPicPr>
          <p:cNvPr id="2" name="Picture 1"/>
          <p:cNvPicPr>
            <a:picLocks noChangeAspect="1"/>
          </p:cNvPicPr>
          <p:nvPr/>
        </p:nvPicPr>
        <p:blipFill>
          <a:blip r:embed="rId3"/>
          <a:stretch>
            <a:fillRect/>
          </a:stretch>
        </p:blipFill>
        <p:spPr>
          <a:xfrm>
            <a:off x="138481" y="2119601"/>
            <a:ext cx="2991394" cy="182880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3857843" y="184979"/>
            <a:ext cx="8334158" cy="152835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Đoạn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trích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rút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truyện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Vừa</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nhắm</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mắt</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vừa</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mở</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cửa</a:t>
            </a:r>
            <a:r>
              <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sổ</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xuất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2004.</a:t>
            </a:r>
          </a:p>
        </p:txBody>
      </p:sp>
      <p:sp>
        <p:nvSpPr>
          <p:cNvPr id="6" name="Rectangle 5"/>
          <p:cNvSpPr/>
          <p:nvPr/>
        </p:nvSpPr>
        <p:spPr>
          <a:xfrm>
            <a:off x="3850673" y="1787339"/>
            <a:ext cx="8334158" cy="507066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Hàng</a:t>
            </a:r>
            <a:r>
              <a:rPr kumimoji="0" lang="en-US" sz="2800" b="0" i="0" u="none" strike="noStrike" kern="12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vườn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con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nhắm</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trốn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dần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vườn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mức</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nhắm</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đóng</a:t>
            </a:r>
            <a:r>
              <a:rPr kumimoji="0" lang="en-US" sz="2800" b="0" i="0" u="none" strike="noStrike" kern="12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sổ</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lan</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0" i="0" u="none" strike="noStrike" kern="12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4930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0">
                                            <p:txEl>
                                              <p:pRg st="1" end="1"/>
                                            </p:txEl>
                                          </p:spTgt>
                                        </p:tgtEl>
                                        <p:attrNameLst>
                                          <p:attrName>style.visibility</p:attrName>
                                        </p:attrNameLst>
                                      </p:cBhvr>
                                      <p:to>
                                        <p:strVal val="visible"/>
                                      </p:to>
                                    </p:set>
                                    <p:animEffect transition="in" filter="fade">
                                      <p:cBhvr>
                                        <p:cTn id="10" dur="500"/>
                                        <p:tgtEl>
                                          <p:spTgt spid="2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0">
                                            <p:txEl>
                                              <p:pRg st="2" end="2"/>
                                            </p:txEl>
                                          </p:spTgt>
                                        </p:tgtEl>
                                        <p:attrNameLst>
                                          <p:attrName>style.visibility</p:attrName>
                                        </p:attrNameLst>
                                      </p:cBhvr>
                                      <p:to>
                                        <p:strVal val="visible"/>
                                      </p:to>
                                    </p:set>
                                    <p:animEffect transition="in" filter="fade">
                                      <p:cBhvr>
                                        <p:cTn id="13" dur="500"/>
                                        <p:tgtEl>
                                          <p:spTgt spid="22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0">
                                            <p:txEl>
                                              <p:pRg st="3" end="3"/>
                                            </p:txEl>
                                          </p:spTgt>
                                        </p:tgtEl>
                                        <p:attrNameLst>
                                          <p:attrName>style.visibility</p:attrName>
                                        </p:attrNameLst>
                                      </p:cBhvr>
                                      <p:to>
                                        <p:strVal val="visible"/>
                                      </p:to>
                                    </p:set>
                                    <p:animEffect transition="in" filter="fade">
                                      <p:cBhvr>
                                        <p:cTn id="16" dur="500"/>
                                        <p:tgtEl>
                                          <p:spTgt spid="22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0">
                                            <p:txEl>
                                              <p:pRg st="10" end="10"/>
                                            </p:txEl>
                                          </p:spTgt>
                                        </p:tgtEl>
                                        <p:attrNameLst>
                                          <p:attrName>style.visibility</p:attrName>
                                        </p:attrNameLst>
                                      </p:cBhvr>
                                      <p:to>
                                        <p:strVal val="visible"/>
                                      </p:to>
                                    </p:set>
                                    <p:animEffect transition="in" filter="fade">
                                      <p:cBhvr>
                                        <p:cTn id="21" dur="1000"/>
                                        <p:tgtEl>
                                          <p:spTgt spid="220">
                                            <p:txEl>
                                              <p:pRg st="10" end="10"/>
                                            </p:txEl>
                                          </p:spTgt>
                                        </p:tgtEl>
                                      </p:cBhvr>
                                    </p:animEffect>
                                    <p:anim calcmode="lin" valueType="num">
                                      <p:cBhvr>
                                        <p:cTn id="22" dur="1000" fill="hold"/>
                                        <p:tgtEl>
                                          <p:spTgt spid="220">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22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0">
                                            <p:txEl>
                                              <p:pRg st="11" end="11"/>
                                            </p:txEl>
                                          </p:spTgt>
                                        </p:tgtEl>
                                        <p:attrNameLst>
                                          <p:attrName>style.visibility</p:attrName>
                                        </p:attrNameLst>
                                      </p:cBhvr>
                                      <p:to>
                                        <p:strVal val="visible"/>
                                      </p:to>
                                    </p:set>
                                    <p:animEffect transition="in" filter="fade">
                                      <p:cBhvr>
                                        <p:cTn id="35" dur="1000"/>
                                        <p:tgtEl>
                                          <p:spTgt spid="220">
                                            <p:txEl>
                                              <p:pRg st="11" end="11"/>
                                            </p:txEl>
                                          </p:spTgt>
                                        </p:tgtEl>
                                      </p:cBhvr>
                                    </p:animEffect>
                                    <p:anim calcmode="lin" valueType="num">
                                      <p:cBhvr>
                                        <p:cTn id="36" dur="1000" fill="hold"/>
                                        <p:tgtEl>
                                          <p:spTgt spid="220">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22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1000"/>
                                        <p:tgtEl>
                                          <p:spTgt spid="6">
                                            <p:txEl>
                                              <p:pRg st="0" end="0"/>
                                            </p:txEl>
                                          </p:spTgt>
                                        </p:tgtEl>
                                      </p:cBhvr>
                                    </p:animEffect>
                                    <p:anim calcmode="lin" valueType="num">
                                      <p:cBhvr>
                                        <p:cTn id="5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fade">
                                      <p:cBhvr>
                                        <p:cTn id="56" dur="1000"/>
                                        <p:tgtEl>
                                          <p:spTgt spid="6">
                                            <p:txEl>
                                              <p:pRg st="1" end="1"/>
                                            </p:txEl>
                                          </p:spTgt>
                                        </p:tgtEl>
                                      </p:cBhvr>
                                    </p:animEffect>
                                    <p:anim calcmode="lin" valueType="num">
                                      <p:cBhvr>
                                        <p:cTn id="5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fade">
                                      <p:cBhvr>
                                        <p:cTn id="63" dur="1000"/>
                                        <p:tgtEl>
                                          <p:spTgt spid="6">
                                            <p:txEl>
                                              <p:pRg st="2" end="2"/>
                                            </p:txEl>
                                          </p:spTgt>
                                        </p:tgtEl>
                                      </p:cBhvr>
                                    </p:animEffect>
                                    <p:anim calcmode="lin" valueType="num">
                                      <p:cBhvr>
                                        <p:cTn id="6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fade">
                                      <p:cBhvr>
                                        <p:cTn id="70" dur="1000"/>
                                        <p:tgtEl>
                                          <p:spTgt spid="6">
                                            <p:txEl>
                                              <p:pRg st="3" end="3"/>
                                            </p:txEl>
                                          </p:spTgt>
                                        </p:tgtEl>
                                      </p:cBhvr>
                                    </p:animEffect>
                                    <p:anim calcmode="lin" valueType="num">
                                      <p:cBhvr>
                                        <p:cTn id="7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562409"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686634"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15971" y="164206"/>
            <a:ext cx="3838457"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lang="en-US" sz="3200" b="1" dirty="0">
                <a:solidFill>
                  <a:srgbClr val="FF0000"/>
                </a:solidFill>
                <a:latin typeface="Times New Roman" panose="02020603050405020304" pitchFamily="18" charset="0"/>
                <a:ea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Công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việc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con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6" name="Rectangle 5"/>
              <p:cNvSpPr/>
              <p:nvPr/>
            </p:nvSpPr>
            <p:spPr>
              <a:xfrm>
                <a:off x="4003764" y="0"/>
                <a:ext cx="8188236" cy="6858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Dẫn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ra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vườn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đồ</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tưới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cây</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Đố</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nhắm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chạm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Khen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Cùng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trò</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chơi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trốn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đò</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hướng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giá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trị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rPr>
                      <m:t>→</m:t>
                    </m:r>
                  </m:oMath>
                </a14:m>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bố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muốn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con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được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trải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nghiệm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từ</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sống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để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thói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quen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sự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bó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biết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trân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trọng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nâng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niu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giá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trị</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cuộc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sống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cho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dù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là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điều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nhỏ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rPr>
                  <a:t>nhất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rPr>
                  <a:t>Người</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bố</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đứa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cuộc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thương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lắng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nghe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thấu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trân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thứ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xung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4003764" y="0"/>
                <a:ext cx="8188236" cy="6858000"/>
              </a:xfrm>
              <a:prstGeom prst="rect">
                <a:avLst/>
              </a:prstGeom>
              <a:blipFill>
                <a:blip r:embed="rId3"/>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29869484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animEffect transition="in" filter="fade">
                                      <p:cBhvr>
                                        <p:cTn id="7" dur="1000"/>
                                        <p:tgtEl>
                                          <p:spTgt spid="220">
                                            <p:txEl>
                                              <p:pRg st="1" end="1"/>
                                            </p:txEl>
                                          </p:spTgt>
                                        </p:tgtEl>
                                      </p:cBhvr>
                                    </p:animEffect>
                                    <p:anim calcmode="lin" valueType="num">
                                      <p:cBhvr>
                                        <p:cTn id="8" dur="1000" fill="hold"/>
                                        <p:tgtEl>
                                          <p:spTgt spid="2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0">
                                            <p:txEl>
                                              <p:pRg st="2" end="2"/>
                                            </p:txEl>
                                          </p:spTgt>
                                        </p:tgtEl>
                                        <p:attrNameLst>
                                          <p:attrName>style.visibility</p:attrName>
                                        </p:attrNameLst>
                                      </p:cBhvr>
                                      <p:to>
                                        <p:strVal val="visible"/>
                                      </p:to>
                                    </p:set>
                                    <p:animEffect transition="in" filter="fade">
                                      <p:cBhvr>
                                        <p:cTn id="14" dur="1000"/>
                                        <p:tgtEl>
                                          <p:spTgt spid="220">
                                            <p:txEl>
                                              <p:pRg st="2" end="2"/>
                                            </p:txEl>
                                          </p:spTgt>
                                        </p:tgtEl>
                                      </p:cBhvr>
                                    </p:animEffect>
                                    <p:anim calcmode="lin" valueType="num">
                                      <p:cBhvr>
                                        <p:cTn id="15" dur="1000" fill="hold"/>
                                        <p:tgtEl>
                                          <p:spTgt spid="2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2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0">
                                            <p:txEl>
                                              <p:pRg st="3" end="3"/>
                                            </p:txEl>
                                          </p:spTgt>
                                        </p:tgtEl>
                                        <p:attrNameLst>
                                          <p:attrName>style.visibility</p:attrName>
                                        </p:attrNameLst>
                                      </p:cBhvr>
                                      <p:to>
                                        <p:strVal val="visible"/>
                                      </p:to>
                                    </p:set>
                                    <p:animEffect transition="in" filter="fade">
                                      <p:cBhvr>
                                        <p:cTn id="19" dur="1000"/>
                                        <p:tgtEl>
                                          <p:spTgt spid="220">
                                            <p:txEl>
                                              <p:pRg st="3" end="3"/>
                                            </p:txEl>
                                          </p:spTgt>
                                        </p:tgtEl>
                                      </p:cBhvr>
                                    </p:animEffect>
                                    <p:anim calcmode="lin" valueType="num">
                                      <p:cBhvr>
                                        <p:cTn id="20"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1000"/>
                                        <p:tgtEl>
                                          <p:spTgt spid="6">
                                            <p:txEl>
                                              <p:pRg st="2" end="2"/>
                                            </p:txEl>
                                          </p:spTgt>
                                        </p:tgtEl>
                                      </p:cBhvr>
                                    </p:animEffect>
                                    <p:anim calcmode="lin" valueType="num">
                                      <p:cBhvr>
                                        <p:cTn id="4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fade">
                                      <p:cBhvr>
                                        <p:cTn id="54" dur="1000"/>
                                        <p:tgtEl>
                                          <p:spTgt spid="6">
                                            <p:txEl>
                                              <p:pRg st="3" end="3"/>
                                            </p:txEl>
                                          </p:spTgt>
                                        </p:tgtEl>
                                      </p:cBhvr>
                                    </p:animEffect>
                                    <p:anim calcmode="lin" valueType="num">
                                      <p:cBhvr>
                                        <p:cTn id="5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fade">
                                      <p:cBhvr>
                                        <p:cTn id="61" dur="1000"/>
                                        <p:tgtEl>
                                          <p:spTgt spid="6">
                                            <p:txEl>
                                              <p:pRg st="4" end="4"/>
                                            </p:txEl>
                                          </p:spTgt>
                                        </p:tgtEl>
                                      </p:cBhvr>
                                    </p:animEffect>
                                    <p:anim calcmode="lin" valueType="num">
                                      <p:cBhvr>
                                        <p:cTn id="6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667674"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2" y="0"/>
            <a:ext cx="3683645"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683645" cy="703265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2700"/>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con:</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món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Tý</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mn-cs"/>
              </a:rPr>
              <a:t>4</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6" name="Rectangle 5"/>
          <p:cNvSpPr/>
          <p:nvPr/>
        </p:nvSpPr>
        <p:spPr>
          <a:xfrm>
            <a:off x="4186643" y="184979"/>
            <a:ext cx="7831185" cy="6673021"/>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Món</a:t>
            </a:r>
            <a:r>
              <a:rPr kumimoji="0" lang="en-US" sz="3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ổi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0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vốn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ổi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vẫn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ổi</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Tý</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tặng</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trân</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3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b="1" dirty="0" smtClean="0">
                <a:solidFill>
                  <a:srgbClr val="000000"/>
                </a:solidFill>
                <a:latin typeface="Times New Roman" panose="02020603050405020304" pitchFamily="18" charset="0"/>
                <a:ea typeface="Times New Roman" panose="02020603050405020304" pitchFamily="18" charset="0"/>
              </a:rPr>
              <a:t>(?1)</a:t>
            </a:r>
            <a:endParaRPr kumimoji="0" lang="en-US"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Món</a:t>
            </a:r>
            <a:r>
              <a:rPr kumimoji="0" lang="en-US" sz="3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quà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thể</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hiện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tình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cảm</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tấm</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lòng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người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tặng</a:t>
            </a:r>
            <a:r>
              <a:rPr kumimoji="0" lang="en-US" sz="3000" b="0"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nên</a:t>
            </a:r>
            <a:r>
              <a:rPr kumimoji="0" lang="en-US" sz="3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món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quà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dù</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lớn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hay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nhỏ</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đều</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đẹp</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có</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ý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nghĩa</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Cách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chúng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ta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nhận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trân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trọng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món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quà</a:t>
            </a:r>
            <a:r>
              <a:rPr lang="en-US" sz="3000" dirty="0">
                <a:solidFill>
                  <a:schemeClr val="tx1"/>
                </a:solidFill>
                <a:latin typeface="Times New Roman" panose="02020603050405020304" pitchFamily="18" charset="0"/>
                <a:ea typeface="Times New Roman" panose="02020603050405020304" pitchFamily="18" charset="0"/>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cũng</a:t>
            </a:r>
            <a:r>
              <a:rPr kumimoji="0" lang="en-US" sz="3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thể</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hiện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nét</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đẹp</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chính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mình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imes New Roman" panose="02020603050405020304" pitchFamily="18" charset="0"/>
                <a:cs typeface="+mn-cs"/>
              </a:rPr>
              <a:t>Thái</a:t>
            </a:r>
            <a:r>
              <a:rPr kumimoji="0" lang="en-US" sz="3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độ</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trân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trọng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nâng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niu</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biết</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ơn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người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bố</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nhận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món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quà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của</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Tý</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vì</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Tý</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luôn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dành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trái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ổi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ngon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nhất</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để</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dành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tặng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nên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người</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bố</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dù</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không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thích</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ăn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nhưng</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vì</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Tý</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mà</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vẫn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ăn</a:t>
            </a:r>
            <a:r>
              <a:rPr kumimoji="0" lang="en-US" sz="3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786011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5" end="5"/>
                                            </p:txEl>
                                          </p:spTgt>
                                        </p:tgtEl>
                                        <p:attrNameLst>
                                          <p:attrName>style.visibility</p:attrName>
                                        </p:attrNameLst>
                                      </p:cBhvr>
                                      <p:to>
                                        <p:strVal val="visible"/>
                                      </p:to>
                                    </p:set>
                                    <p:animEffect transition="in" filter="fade">
                                      <p:cBhvr>
                                        <p:cTn id="7" dur="1000"/>
                                        <p:tgtEl>
                                          <p:spTgt spid="220">
                                            <p:txEl>
                                              <p:pRg st="5" end="5"/>
                                            </p:txEl>
                                          </p:spTgt>
                                        </p:tgtEl>
                                      </p:cBhvr>
                                    </p:animEffect>
                                    <p:anim calcmode="lin" valueType="num">
                                      <p:cBhvr>
                                        <p:cTn id="8" dur="1000" fill="hold"/>
                                        <p:tgtEl>
                                          <p:spTgt spid="220">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331583"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1" y="0"/>
            <a:ext cx="3404738"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6" name="Rectangle 5"/>
          <p:cNvSpPr/>
          <p:nvPr/>
        </p:nvSpPr>
        <p:spPr>
          <a:xfrm>
            <a:off x="5871752" y="339634"/>
            <a:ext cx="4036422" cy="6531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BÀI HỌC RÚT RA</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951512" y="1702885"/>
            <a:ext cx="7876903" cy="478935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rút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ứng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xử</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cần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trân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trọng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biết</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tấm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lòng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khác</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mình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Dù</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thích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hay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thích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món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quà</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chúng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ta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cũng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nên</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chối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hay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khước</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tặng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bởi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huyết</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dành</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cho</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chúng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ta.</a:t>
            </a:r>
          </a:p>
        </p:txBody>
      </p:sp>
      <p:sp>
        <p:nvSpPr>
          <p:cNvPr id="8" name="Google Shape;220;p5"/>
          <p:cNvSpPr txBox="1"/>
          <p:nvPr/>
        </p:nvSpPr>
        <p:spPr>
          <a:xfrm>
            <a:off x="41212" y="184979"/>
            <a:ext cx="3683645" cy="703265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2700"/>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con:</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món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Tý</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8836318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511648"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5972" y="0"/>
            <a:ext cx="3527619"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432422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2700"/>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con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cs typeface="+mn-cs"/>
              </a:rPr>
              <a:t>5</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mc:AlternateContent xmlns:mc="http://schemas.openxmlformats.org/markup-compatibility/2006" xmlns:a14="http://schemas.microsoft.com/office/drawing/2010/main">
        <mc:Choice Requires="a14">
          <p:sp>
            <p:nvSpPr>
              <p:cNvPr id="7" name="Rectangle 6"/>
              <p:cNvSpPr/>
              <p:nvPr/>
            </p:nvSpPr>
            <p:spPr>
              <a:xfrm>
                <a:off x="4034560" y="418011"/>
                <a:ext cx="7876903" cy="643998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nhắm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ngửi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mùi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thêm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mn-cs"/>
                      </a:rPr>
                      <m:t>→</m:t>
                    </m:r>
                  </m:oMath>
                </a14:m>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nhận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hồn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ta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giá</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điều</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bình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4034560" y="418011"/>
                <a:ext cx="7876903" cy="6439989"/>
              </a:xfrm>
              <a:prstGeom prst="rect">
                <a:avLst/>
              </a:prstGeom>
              <a:blipFill>
                <a:blip r:embed="rId3"/>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0" y="3316866"/>
            <a:ext cx="3079461" cy="23667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5062432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3" end="3"/>
                                            </p:txEl>
                                          </p:spTgt>
                                        </p:tgtEl>
                                        <p:attrNameLst>
                                          <p:attrName>style.visibility</p:attrName>
                                        </p:attrNameLst>
                                      </p:cBhvr>
                                      <p:to>
                                        <p:strVal val="visible"/>
                                      </p:to>
                                    </p:set>
                                    <p:animEffect transition="in" filter="fade">
                                      <p:cBhvr>
                                        <p:cTn id="7" dur="1000"/>
                                        <p:tgtEl>
                                          <p:spTgt spid="220">
                                            <p:txEl>
                                              <p:pRg st="3" end="3"/>
                                            </p:txEl>
                                          </p:spTgt>
                                        </p:tgtEl>
                                      </p:cBhvr>
                                    </p:animEffect>
                                    <p:anim calcmode="lin" valueType="num">
                                      <p:cBhvr>
                                        <p:cTn id="8" dur="1000" fill="hold"/>
                                        <p:tgtEl>
                                          <p:spTgt spid="22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5"/>
          <p:cNvSpPr/>
          <p:nvPr/>
        </p:nvSpPr>
        <p:spPr>
          <a:xfrm>
            <a:off x="3640536" y="0"/>
            <a:ext cx="421821" cy="6858000"/>
          </a:xfrm>
          <a:prstGeom prst="rect">
            <a:avLst/>
          </a:prstGeom>
          <a:gradFill>
            <a:gsLst>
              <a:gs pos="0">
                <a:srgbClr val="FFD08B"/>
              </a:gs>
              <a:gs pos="100000">
                <a:srgbClr val="B86E00"/>
              </a:gs>
            </a:gsLst>
            <a:lin ang="0" scaled="0"/>
          </a:gradFill>
          <a:ln w="9525" cap="flat" cmpd="sng">
            <a:solidFill>
              <a:srgbClr val="EFD6B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07" name="Google Shape;207;p5"/>
          <p:cNvSpPr/>
          <p:nvPr/>
        </p:nvSpPr>
        <p:spPr>
          <a:xfrm>
            <a:off x="-1" y="0"/>
            <a:ext cx="3631949" cy="6858000"/>
          </a:xfrm>
          <a:prstGeom prst="roundRect">
            <a:avLst>
              <a:gd name="adj" fmla="val 16667"/>
            </a:avLst>
          </a:prstGeom>
          <a:solidFill>
            <a:srgbClr val="99FF99"/>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sp>
        <p:nvSpPr>
          <p:cNvPr id="220" name="Google Shape;220;p5"/>
          <p:cNvSpPr txBox="1"/>
          <p:nvPr/>
        </p:nvSpPr>
        <p:spPr>
          <a:xfrm>
            <a:off x="41212" y="184979"/>
            <a:ext cx="3712192" cy="484744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Pts val="2700"/>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nghiệm</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
                <a:srgbClr val="000000"/>
              </a:buClr>
              <a:buSzPts val="2700"/>
              <a:buFontTx/>
              <a:buNone/>
              <a:tabLst/>
              <a:defRPr/>
            </a:pPr>
            <a:endParaRPr kumimoji="0" sz="2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7" name="Rectangle 6"/>
          <p:cNvSpPr/>
          <p:nvPr/>
        </p:nvSpPr>
        <p:spPr>
          <a:xfrm>
            <a:off x="4070944" y="1254034"/>
            <a:ext cx="7876903" cy="518565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3"/>
          </a:lnRef>
          <a:fillRef idx="2">
            <a:schemeClr val="accent3"/>
          </a:fillRef>
          <a:effectRef idx="1">
            <a:schemeClr val="accent3"/>
          </a:effectRef>
          <a:fontRef idx="minor">
            <a:schemeClr val="dk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Trân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thương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giới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thân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thuộc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gần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gũi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mình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bông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hoa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đưa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Trân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món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ban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tặng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mình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dù</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món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lớn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hay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nhỏ</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457200" marR="0" lvl="0" indent="-4572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Trân</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biết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sinh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dưỡng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dục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3"/>
          <a:stretch>
            <a:fillRect/>
          </a:stretch>
        </p:blipFill>
        <p:spPr>
          <a:xfrm>
            <a:off x="301569" y="4274142"/>
            <a:ext cx="2665377" cy="21655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76916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0">
                                            <p:txEl>
                                              <p:pRg st="4" end="4"/>
                                            </p:txEl>
                                          </p:spTgt>
                                        </p:tgtEl>
                                        <p:attrNameLst>
                                          <p:attrName>style.visibility</p:attrName>
                                        </p:attrNameLst>
                                      </p:cBhvr>
                                      <p:to>
                                        <p:strVal val="visible"/>
                                      </p:to>
                                    </p:set>
                                    <p:animEffect transition="in" filter="fade">
                                      <p:cBhvr>
                                        <p:cTn id="7" dur="1000"/>
                                        <p:tgtEl>
                                          <p:spTgt spid="220">
                                            <p:txEl>
                                              <p:pRg st="4" end="4"/>
                                            </p:txEl>
                                          </p:spTgt>
                                        </p:tgtEl>
                                      </p:cBhvr>
                                    </p:animEffect>
                                    <p:anim calcmode="lin" valueType="num">
                                      <p:cBhvr>
                                        <p:cTn id="8" dur="1000" fill="hold"/>
                                        <p:tgtEl>
                                          <p:spTgt spid="220">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2233750" y="58783"/>
            <a:ext cx="6583680" cy="999308"/>
          </a:xfrm>
          <a:prstGeom prst="flowChartDecision">
            <a:avLst/>
          </a:prstGeom>
          <a:solidFill>
            <a:schemeClr val="accent1">
              <a:lumMod val="50000"/>
            </a:schemeClr>
          </a:solidFill>
          <a:ln>
            <a:noFill/>
          </a:ln>
          <a:effectLst>
            <a:outerShdw blurRad="76200" dir="18900000" sy="23000" kx="-1200000" algn="bl" rotWithShape="0">
              <a:prstClr val="black">
                <a:alpha val="2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III.TỔNG KẾT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Flowchart: Alternate Process 4"/>
          <p:cNvSpPr/>
          <p:nvPr/>
        </p:nvSpPr>
        <p:spPr>
          <a:xfrm>
            <a:off x="1658983" y="947057"/>
            <a:ext cx="3017520" cy="757645"/>
          </a:xfrm>
          <a:prstGeom prst="flowChartAlternateProcess">
            <a:avLst/>
          </a:prstGeom>
          <a:solidFill>
            <a:schemeClr val="accent6">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dung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Flowchart: Alternate Process 5"/>
          <p:cNvSpPr/>
          <p:nvPr/>
        </p:nvSpPr>
        <p:spPr>
          <a:xfrm>
            <a:off x="8098971" y="1058091"/>
            <a:ext cx="3017520" cy="757645"/>
          </a:xfrm>
          <a:prstGeom prst="flowChartAlternateProcess">
            <a:avLst/>
          </a:prstGeom>
          <a:solidFill>
            <a:schemeClr val="accent6">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6225"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thuật</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65610" y="1979021"/>
            <a:ext cx="5377543" cy="44012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800" dirty="0">
                <a:solidFill>
                  <a:srgbClr val="000000"/>
                </a:solidFill>
                <a:latin typeface="+mj-lt"/>
              </a:rPr>
              <a:t>Qua cách cảm nhận tuyệt vời của nhân vật tôi qua xúc giác, qua mùi hương của các loài hoa, ta thấy được sự trân trọng, yêu quý dành cho thiên nhiên, cuộc sống. Hơn nữa, từ tình cảm bố con thắm thiết đã nuôi </a:t>
            </a:r>
            <a:r>
              <a:rPr lang="vi-VN" sz="2800" dirty="0" smtClean="0">
                <a:solidFill>
                  <a:srgbClr val="000000"/>
                </a:solidFill>
                <a:latin typeface="+mj-lt"/>
              </a:rPr>
              <a:t>dư</a:t>
            </a:r>
            <a:r>
              <a:rPr lang="en-US" sz="2800" dirty="0" err="1">
                <a:solidFill>
                  <a:srgbClr val="000000"/>
                </a:solidFill>
                <a:latin typeface="Times New Roman" panose="02020603050405020304" pitchFamily="18" charset="0"/>
                <a:cs typeface="Times New Roman" panose="02020603050405020304" pitchFamily="18" charset="0"/>
              </a:rPr>
              <a:t>ỡ</a:t>
            </a:r>
            <a:r>
              <a:rPr lang="en-US" sz="2800" dirty="0" err="1" smtClean="0">
                <a:solidFill>
                  <a:srgbClr val="000000"/>
                </a:solidFill>
                <a:latin typeface="Times New Roman" panose="02020603050405020304" pitchFamily="18" charset="0"/>
                <a:cs typeface="Times New Roman" panose="02020603050405020304" pitchFamily="18" charset="0"/>
              </a:rPr>
              <a:t>ng</a:t>
            </a:r>
            <a:r>
              <a:rPr lang="vi-VN" sz="2800" dirty="0" smtClean="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mj-lt"/>
              </a:rPr>
              <a:t>tâm hồn đứa trẻ trong cách cảm nhận, giúp đứa trẻ nhận ra thiên nhiên là món quà quý giá to lớn mà cuộc sống ban tặng.</a:t>
            </a:r>
            <a:endParaRPr lang="en-US" sz="2800" dirty="0">
              <a:latin typeface="+mj-lt"/>
            </a:endParaRPr>
          </a:p>
        </p:txBody>
      </p:sp>
      <p:sp>
        <p:nvSpPr>
          <p:cNvPr id="3" name="Rectangle 2"/>
          <p:cNvSpPr/>
          <p:nvPr/>
        </p:nvSpPr>
        <p:spPr>
          <a:xfrm>
            <a:off x="7106195" y="2170501"/>
            <a:ext cx="4859382"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buFont typeface="Wingdings" panose="05000000000000000000" pitchFamily="2" charset="2"/>
              <a:buChar char="v"/>
            </a:pPr>
            <a:r>
              <a:rPr lang="vi-VN" sz="3200" dirty="0" smtClean="0">
                <a:solidFill>
                  <a:srgbClr val="000000"/>
                </a:solidFill>
                <a:latin typeface="+mj-lt"/>
              </a:rPr>
              <a:t>Sử </a:t>
            </a:r>
            <a:r>
              <a:rPr lang="vi-VN" sz="3200" dirty="0">
                <a:solidFill>
                  <a:srgbClr val="000000"/>
                </a:solidFill>
                <a:latin typeface="+mj-lt"/>
              </a:rPr>
              <a:t>dụng ngôi kể thứ nhất hấp dẫn, đưa người đọc tham gia trực tiếp vào câu chuyện.</a:t>
            </a:r>
          </a:p>
          <a:p>
            <a:pPr marL="457200" indent="-457200">
              <a:buFont typeface="Wingdings" panose="05000000000000000000" pitchFamily="2" charset="2"/>
              <a:buChar char="v"/>
            </a:pPr>
            <a:r>
              <a:rPr lang="vi-VN" sz="3200" dirty="0" smtClean="0">
                <a:solidFill>
                  <a:srgbClr val="000000"/>
                </a:solidFill>
                <a:latin typeface="+mj-lt"/>
              </a:rPr>
              <a:t>Ngôn </a:t>
            </a:r>
            <a:r>
              <a:rPr lang="vi-VN" sz="3200" dirty="0">
                <a:solidFill>
                  <a:srgbClr val="000000"/>
                </a:solidFill>
                <a:latin typeface="+mj-lt"/>
              </a:rPr>
              <a:t>ngữ đối thoại sinh động, lôi cuốn người nghe.</a:t>
            </a:r>
            <a:endParaRPr lang="vi-VN" sz="3200" b="0" i="0" dirty="0">
              <a:solidFill>
                <a:srgbClr val="000000"/>
              </a:solidFill>
              <a:effectLst/>
              <a:latin typeface="+mj-lt"/>
            </a:endParaRPr>
          </a:p>
        </p:txBody>
      </p:sp>
    </p:spTree>
    <p:extLst>
      <p:ext uri="{BB962C8B-B14F-4D97-AF65-F5344CB8AC3E}">
        <p14:creationId xmlns:p14="http://schemas.microsoft.com/office/powerpoint/2010/main" val="159054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51A7DBF1-A60A-4071-A9DB-ABC3F88AB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081"/>
            <a:ext cx="5150859" cy="6580221"/>
          </a:xfrm>
          <a:prstGeom prst="rect">
            <a:avLst/>
          </a:prstGeom>
        </p:spPr>
      </p:pic>
      <p:grpSp>
        <p:nvGrpSpPr>
          <p:cNvPr id="2" name="组合 1">
            <a:extLst>
              <a:ext uri="{FF2B5EF4-FFF2-40B4-BE49-F238E27FC236}">
                <a16:creationId xmlns:a16="http://schemas.microsoft.com/office/drawing/2014/main" id="{41D58A63-A7B1-4B7B-8B3A-895DF93E6B7E}"/>
              </a:ext>
            </a:extLst>
          </p:cNvPr>
          <p:cNvGrpSpPr/>
          <p:nvPr/>
        </p:nvGrpSpPr>
        <p:grpSpPr>
          <a:xfrm>
            <a:off x="759424" y="1101193"/>
            <a:ext cx="4840677" cy="4840677"/>
            <a:chOff x="416721" y="1114944"/>
            <a:chExt cx="4840677" cy="4840677"/>
          </a:xfrm>
        </p:grpSpPr>
        <p:grpSp>
          <p:nvGrpSpPr>
            <p:cNvPr id="3" name="Group 99">
              <a:extLst>
                <a:ext uri="{FF2B5EF4-FFF2-40B4-BE49-F238E27FC236}">
                  <a16:creationId xmlns:a16="http://schemas.microsoft.com/office/drawing/2014/main" id="{71B1FBAD-721F-4367-A42A-501EAB57DEEB}"/>
                </a:ext>
              </a:extLst>
            </p:cNvPr>
            <p:cNvGrpSpPr/>
            <p:nvPr/>
          </p:nvGrpSpPr>
          <p:grpSpPr>
            <a:xfrm>
              <a:off x="1058576" y="1735214"/>
              <a:ext cx="3556966" cy="3600136"/>
              <a:chOff x="4951411" y="1311276"/>
              <a:chExt cx="4184652" cy="4235449"/>
            </a:xfrm>
          </p:grpSpPr>
          <p:sp>
            <p:nvSpPr>
              <p:cNvPr id="14" name="íṩľíḍè-Straight Connector 100">
                <a:extLst>
                  <a:ext uri="{FF2B5EF4-FFF2-40B4-BE49-F238E27FC236}">
                    <a16:creationId xmlns:a16="http://schemas.microsoft.com/office/drawing/2014/main" id="{C6C9E9FC-7F10-4B60-A98F-B1054C780C9A}"/>
                  </a:ext>
                </a:extLst>
              </p:cNvPr>
              <p:cNvSpPr>
                <a:spLocks/>
              </p:cNvSpPr>
              <p:nvPr/>
            </p:nvSpPr>
            <p:spPr bwMode="auto">
              <a:xfrm flipH="1" flipV="1">
                <a:off x="6943725" y="1311276"/>
                <a:ext cx="1130300" cy="26670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íṩľíḍè-Freeform: Shape 101">
                <a:extLst>
                  <a:ext uri="{FF2B5EF4-FFF2-40B4-BE49-F238E27FC236}">
                    <a16:creationId xmlns:a16="http://schemas.microsoft.com/office/drawing/2014/main" id="{178CC2CC-3434-4385-9936-D2DF8B481A7B}"/>
                  </a:ext>
                </a:extLst>
              </p:cNvPr>
              <p:cNvSpPr>
                <a:spLocks/>
              </p:cNvSpPr>
              <p:nvPr/>
            </p:nvSpPr>
            <p:spPr bwMode="auto">
              <a:xfrm>
                <a:off x="8074025" y="1577976"/>
                <a:ext cx="1062038" cy="18002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íṩľíḍè-Freeform: Shape 102">
                <a:extLst>
                  <a:ext uri="{FF2B5EF4-FFF2-40B4-BE49-F238E27FC236}">
                    <a16:creationId xmlns:a16="http://schemas.microsoft.com/office/drawing/2014/main" id="{A7A42C3D-0470-495F-B262-25608A45F22D}"/>
                  </a:ext>
                </a:extLst>
              </p:cNvPr>
              <p:cNvSpPr>
                <a:spLocks/>
              </p:cNvSpPr>
              <p:nvPr/>
            </p:nvSpPr>
            <p:spPr bwMode="auto">
              <a:xfrm>
                <a:off x="6048374" y="3378201"/>
                <a:ext cx="3087688" cy="2168524"/>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íṩľíḍè-Straight Connector 103">
                <a:extLst>
                  <a:ext uri="{FF2B5EF4-FFF2-40B4-BE49-F238E27FC236}">
                    <a16:creationId xmlns:a16="http://schemas.microsoft.com/office/drawing/2014/main" id="{36D0EDCE-7819-4E9A-97F6-726293B76B05}"/>
                  </a:ext>
                </a:extLst>
              </p:cNvPr>
              <p:cNvSpPr>
                <a:spLocks/>
              </p:cNvSpPr>
              <p:nvPr/>
            </p:nvSpPr>
            <p:spPr bwMode="auto">
              <a:xfrm>
                <a:off x="5118100" y="4216401"/>
                <a:ext cx="930275" cy="118745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íṩľíḍè-Freeform: Shape 104">
                <a:extLst>
                  <a:ext uri="{FF2B5EF4-FFF2-40B4-BE49-F238E27FC236}">
                    <a16:creationId xmlns:a16="http://schemas.microsoft.com/office/drawing/2014/main" id="{168356EF-076F-4019-91D2-A5578C0F50E7}"/>
                  </a:ext>
                </a:extLst>
              </p:cNvPr>
              <p:cNvSpPr>
                <a:spLocks/>
              </p:cNvSpPr>
              <p:nvPr/>
            </p:nvSpPr>
            <p:spPr bwMode="auto">
              <a:xfrm>
                <a:off x="4951411" y="2489105"/>
                <a:ext cx="166691" cy="1727299"/>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 fmla="*/ 12868 w 12868"/>
                  <a:gd name="connsiteY0" fmla="*/ 0 h 9028"/>
                  <a:gd name="connsiteX1" fmla="*/ 10018 w 12868"/>
                  <a:gd name="connsiteY1" fmla="*/ 386 h 9028"/>
                  <a:gd name="connsiteX2" fmla="*/ 5140 w 12868"/>
                  <a:gd name="connsiteY2" fmla="*/ 1461 h 9028"/>
                  <a:gd name="connsiteX3" fmla="*/ 854 w 12868"/>
                  <a:gd name="connsiteY3" fmla="*/ 2274 h 9028"/>
                  <a:gd name="connsiteX4" fmla="*/ 0 w 12868"/>
                  <a:gd name="connsiteY4" fmla="*/ 6055 h 9028"/>
                  <a:gd name="connsiteX5" fmla="*/ 1724 w 12868"/>
                  <a:gd name="connsiteY5" fmla="*/ 9028 h 9028"/>
                  <a:gd name="connsiteX0" fmla="*/ 7785 w 7785"/>
                  <a:gd name="connsiteY0" fmla="*/ 0 h 9572"/>
                  <a:gd name="connsiteX1" fmla="*/ 3994 w 7785"/>
                  <a:gd name="connsiteY1" fmla="*/ 1190 h 9572"/>
                  <a:gd name="connsiteX2" fmla="*/ 664 w 7785"/>
                  <a:gd name="connsiteY2" fmla="*/ 2091 h 9572"/>
                  <a:gd name="connsiteX3" fmla="*/ 0 w 7785"/>
                  <a:gd name="connsiteY3" fmla="*/ 6279 h 9572"/>
                  <a:gd name="connsiteX4" fmla="*/ 1340 w 7785"/>
                  <a:gd name="connsiteY4" fmla="*/ 9572 h 9572"/>
                  <a:gd name="connsiteX0" fmla="*/ 5130 w 5130"/>
                  <a:gd name="connsiteY0" fmla="*/ 0 h 8757"/>
                  <a:gd name="connsiteX1" fmla="*/ 853 w 5130"/>
                  <a:gd name="connsiteY1" fmla="*/ 941 h 8757"/>
                  <a:gd name="connsiteX2" fmla="*/ 0 w 5130"/>
                  <a:gd name="connsiteY2" fmla="*/ 5317 h 8757"/>
                  <a:gd name="connsiteX3" fmla="*/ 1721 w 5130"/>
                  <a:gd name="connsiteY3" fmla="*/ 8757 h 8757"/>
                  <a:gd name="connsiteX0" fmla="*/ 1663 w 3355"/>
                  <a:gd name="connsiteY0" fmla="*/ 0 h 8925"/>
                  <a:gd name="connsiteX1" fmla="*/ 0 w 3355"/>
                  <a:gd name="connsiteY1" fmla="*/ 4997 h 8925"/>
                  <a:gd name="connsiteX2" fmla="*/ 3355 w 3355"/>
                  <a:gd name="connsiteY2" fmla="*/ 8925 h 8925"/>
                </a:gdLst>
                <a:ahLst/>
                <a:cxnLst>
                  <a:cxn ang="0">
                    <a:pos x="connsiteX0" y="connsiteY0"/>
                  </a:cxn>
                  <a:cxn ang="0">
                    <a:pos x="connsiteX1" y="connsiteY1"/>
                  </a:cxn>
                  <a:cxn ang="0">
                    <a:pos x="connsiteX2" y="connsiteY2"/>
                  </a:cxn>
                </a:cxnLst>
                <a:rect l="l" t="t" r="r" b="b"/>
                <a:pathLst>
                  <a:path w="3355" h="8925">
                    <a:moveTo>
                      <a:pt x="1663" y="0"/>
                    </a:moveTo>
                    <a:lnTo>
                      <a:pt x="0" y="4997"/>
                    </a:lnTo>
                    <a:lnTo>
                      <a:pt x="3355" y="8925"/>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íṩľíḍè-Straight Connector 105">
                <a:extLst>
                  <a:ext uri="{FF2B5EF4-FFF2-40B4-BE49-F238E27FC236}">
                    <a16:creationId xmlns:a16="http://schemas.microsoft.com/office/drawing/2014/main" id="{87EECB13-7740-42A4-9B79-56AC0116F024}"/>
                  </a:ext>
                </a:extLst>
              </p:cNvPr>
              <p:cNvSpPr>
                <a:spLocks/>
              </p:cNvSpPr>
              <p:nvPr/>
            </p:nvSpPr>
            <p:spPr bwMode="auto">
              <a:xfrm flipH="1">
                <a:off x="5918200" y="1311276"/>
                <a:ext cx="1025525" cy="347663"/>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íṩľíḍè-Freeform: Shape 106">
                <a:extLst>
                  <a:ext uri="{FF2B5EF4-FFF2-40B4-BE49-F238E27FC236}">
                    <a16:creationId xmlns:a16="http://schemas.microsoft.com/office/drawing/2014/main" id="{1B94840C-6859-4802-8FB3-57B9CFE76487}"/>
                  </a:ext>
                </a:extLst>
              </p:cNvPr>
              <p:cNvSpPr>
                <a:spLocks/>
              </p:cNvSpPr>
              <p:nvPr/>
            </p:nvSpPr>
            <p:spPr bwMode="auto">
              <a:xfrm>
                <a:off x="5919695" y="1547849"/>
                <a:ext cx="2159653" cy="12055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 fmla="*/ 0 w 10000"/>
                  <a:gd name="connsiteY0" fmla="*/ 5798 h 5798"/>
                  <a:gd name="connsiteX1" fmla="*/ 0 w 10000"/>
                  <a:gd name="connsiteY1" fmla="*/ 5798 h 5798"/>
                  <a:gd name="connsiteX2" fmla="*/ 4953 w 10000"/>
                  <a:gd name="connsiteY2" fmla="*/ 0 h 5798"/>
                  <a:gd name="connsiteX3" fmla="*/ 4953 w 10000"/>
                  <a:gd name="connsiteY3" fmla="*/ 0 h 5798"/>
                  <a:gd name="connsiteX4" fmla="*/ 10000 w 10000"/>
                  <a:gd name="connsiteY4" fmla="*/ 1092 h 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5798">
                    <a:moveTo>
                      <a:pt x="0" y="5798"/>
                    </a:moveTo>
                    <a:lnTo>
                      <a:pt x="0" y="5798"/>
                    </a:lnTo>
                    <a:lnTo>
                      <a:pt x="4953" y="0"/>
                    </a:lnTo>
                    <a:lnTo>
                      <a:pt x="4953" y="0"/>
                    </a:lnTo>
                    <a:lnTo>
                      <a:pt x="10000" y="1092"/>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íṩľíḍè-Freeform: Shape 107">
                <a:extLst>
                  <a:ext uri="{FF2B5EF4-FFF2-40B4-BE49-F238E27FC236}">
                    <a16:creationId xmlns:a16="http://schemas.microsoft.com/office/drawing/2014/main" id="{2BA80ABF-3BA1-498B-BD04-DE4BE2601A5A}"/>
                  </a:ext>
                </a:extLst>
              </p:cNvPr>
              <p:cNvSpPr>
                <a:spLocks/>
              </p:cNvSpPr>
              <p:nvPr/>
            </p:nvSpPr>
            <p:spPr bwMode="auto">
              <a:xfrm>
                <a:off x="5765799" y="3549651"/>
                <a:ext cx="282575" cy="1854200"/>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ïṧḷïḓê-Freeform: Shape 108">
                <a:extLst>
                  <a:ext uri="{FF2B5EF4-FFF2-40B4-BE49-F238E27FC236}">
                    <a16:creationId xmlns:a16="http://schemas.microsoft.com/office/drawing/2014/main" id="{78B9C0AA-F1A7-4BE0-A947-6193CAA651D0}"/>
                  </a:ext>
                </a:extLst>
              </p:cNvPr>
              <p:cNvSpPr>
                <a:spLocks/>
              </p:cNvSpPr>
              <p:nvPr/>
            </p:nvSpPr>
            <p:spPr bwMode="auto">
              <a:xfrm>
                <a:off x="5765799" y="1666876"/>
                <a:ext cx="209550" cy="1882775"/>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2700">
                <a:solidFill>
                  <a:schemeClr val="accent6">
                    <a:lumMod val="40000"/>
                    <a:lumOff val="60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ïṧḷïḓê-Freeform: Shape 109">
                <a:extLst>
                  <a:ext uri="{FF2B5EF4-FFF2-40B4-BE49-F238E27FC236}">
                    <a16:creationId xmlns:a16="http://schemas.microsoft.com/office/drawing/2014/main" id="{FCCAF27A-F035-41F0-AE39-881F11719DA2}"/>
                  </a:ext>
                </a:extLst>
              </p:cNvPr>
              <p:cNvSpPr>
                <a:spLocks/>
              </p:cNvSpPr>
              <p:nvPr/>
            </p:nvSpPr>
            <p:spPr bwMode="auto">
              <a:xfrm>
                <a:off x="6889749" y="4346575"/>
                <a:ext cx="476270" cy="120015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 fmla="*/ 0 w 7538"/>
                  <a:gd name="connsiteY0" fmla="*/ 0 h 10000"/>
                  <a:gd name="connsiteX1" fmla="*/ 5503 w 7538"/>
                  <a:gd name="connsiteY1" fmla="*/ 7817 h 10000"/>
                  <a:gd name="connsiteX2" fmla="*/ 7538 w 7538"/>
                  <a:gd name="connsiteY2" fmla="*/ 10000 h 10000"/>
                </a:gdLst>
                <a:ahLst/>
                <a:cxnLst>
                  <a:cxn ang="0">
                    <a:pos x="connsiteX0" y="connsiteY0"/>
                  </a:cxn>
                  <a:cxn ang="0">
                    <a:pos x="connsiteX1" y="connsiteY1"/>
                  </a:cxn>
                  <a:cxn ang="0">
                    <a:pos x="connsiteX2" y="connsiteY2"/>
                  </a:cxn>
                </a:cxnLst>
                <a:rect l="l" t="t" r="r" b="b"/>
                <a:pathLst>
                  <a:path w="7538" h="10000">
                    <a:moveTo>
                      <a:pt x="0" y="0"/>
                    </a:moveTo>
                    <a:lnTo>
                      <a:pt x="5503" y="7817"/>
                    </a:lnTo>
                    <a:lnTo>
                      <a:pt x="7538" y="10000"/>
                    </a:lnTo>
                  </a:path>
                </a:pathLst>
              </a:custGeom>
              <a:noFill/>
              <a:ln w="12700">
                <a:solidFill>
                  <a:schemeClr val="accent6">
                    <a:lumMod val="40000"/>
                    <a:lumOff val="6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ïṧḷïḓê-Freeform: Shape 110">
                <a:extLst>
                  <a:ext uri="{FF2B5EF4-FFF2-40B4-BE49-F238E27FC236}">
                    <a16:creationId xmlns:a16="http://schemas.microsoft.com/office/drawing/2014/main" id="{5066657E-9FAE-414D-979D-26B1335398DA}"/>
                  </a:ext>
                </a:extLst>
              </p:cNvPr>
              <p:cNvSpPr>
                <a:spLocks/>
              </p:cNvSpPr>
              <p:nvPr/>
            </p:nvSpPr>
            <p:spPr bwMode="auto">
              <a:xfrm>
                <a:off x="6889750" y="1557339"/>
                <a:ext cx="523875" cy="278923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ïṧḷïḓê-Straight Connector 111">
                <a:extLst>
                  <a:ext uri="{FF2B5EF4-FFF2-40B4-BE49-F238E27FC236}">
                    <a16:creationId xmlns:a16="http://schemas.microsoft.com/office/drawing/2014/main" id="{AD9C5CE9-744F-467F-B27B-AB602F427159}"/>
                  </a:ext>
                </a:extLst>
              </p:cNvPr>
              <p:cNvSpPr>
                <a:spLocks/>
              </p:cNvSpPr>
              <p:nvPr/>
            </p:nvSpPr>
            <p:spPr bwMode="auto">
              <a:xfrm>
                <a:off x="6943725" y="1311276"/>
                <a:ext cx="28575" cy="246063"/>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ïṧḷïḓê-Straight Connector 112">
                <a:extLst>
                  <a:ext uri="{FF2B5EF4-FFF2-40B4-BE49-F238E27FC236}">
                    <a16:creationId xmlns:a16="http://schemas.microsoft.com/office/drawing/2014/main" id="{6FC6B667-01D2-46E2-BEFE-DCB3D96540BB}"/>
                  </a:ext>
                </a:extLst>
              </p:cNvPr>
              <p:cNvSpPr>
                <a:spLocks/>
              </p:cNvSpPr>
              <p:nvPr/>
            </p:nvSpPr>
            <p:spPr bwMode="auto">
              <a:xfrm flipH="1">
                <a:off x="5033963" y="1657222"/>
                <a:ext cx="874730" cy="831979"/>
              </a:xfrm>
              <a:prstGeom prst="line">
                <a:avLst/>
              </a:pr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ïṧḷïḓê-Straight Connector 113">
                <a:extLst>
                  <a:ext uri="{FF2B5EF4-FFF2-40B4-BE49-F238E27FC236}">
                    <a16:creationId xmlns:a16="http://schemas.microsoft.com/office/drawing/2014/main" id="{05591E73-4D0E-49C3-B1AB-7A314BBEF40A}"/>
                  </a:ext>
                </a:extLst>
              </p:cNvPr>
              <p:cNvSpPr>
                <a:spLocks/>
              </p:cNvSpPr>
              <p:nvPr/>
            </p:nvSpPr>
            <p:spPr bwMode="auto">
              <a:xfrm flipH="1" flipV="1">
                <a:off x="8888413" y="3265489"/>
                <a:ext cx="247650" cy="112713"/>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ïṧḷïḓê-Straight Connector 114">
                <a:extLst>
                  <a:ext uri="{FF2B5EF4-FFF2-40B4-BE49-F238E27FC236}">
                    <a16:creationId xmlns:a16="http://schemas.microsoft.com/office/drawing/2014/main" id="{EC38324E-F339-4340-BF34-3D046ADF9CEF}"/>
                  </a:ext>
                </a:extLst>
              </p:cNvPr>
              <p:cNvSpPr>
                <a:spLocks/>
              </p:cNvSpPr>
              <p:nvPr/>
            </p:nvSpPr>
            <p:spPr bwMode="auto">
              <a:xfrm flipH="1" flipV="1">
                <a:off x="8063440" y="1579414"/>
                <a:ext cx="282046" cy="733574"/>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ïṧḷïḓê-Straight Connector 115">
                <a:extLst>
                  <a:ext uri="{FF2B5EF4-FFF2-40B4-BE49-F238E27FC236}">
                    <a16:creationId xmlns:a16="http://schemas.microsoft.com/office/drawing/2014/main" id="{6E7699B3-2184-4E9B-BDFE-0CEC11B263C6}"/>
                  </a:ext>
                </a:extLst>
              </p:cNvPr>
              <p:cNvSpPr>
                <a:spLocks/>
              </p:cNvSpPr>
              <p:nvPr/>
            </p:nvSpPr>
            <p:spPr bwMode="auto">
              <a:xfrm flipH="1" flipV="1">
                <a:off x="8345488" y="2312989"/>
                <a:ext cx="542925" cy="95250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0" name="ïṧḷïḓê-Straight Connector 116">
                <a:extLst>
                  <a:ext uri="{FF2B5EF4-FFF2-40B4-BE49-F238E27FC236}">
                    <a16:creationId xmlns:a16="http://schemas.microsoft.com/office/drawing/2014/main" id="{981F86C1-0CD0-4EDA-82D8-3DF6DDC8D7BA}"/>
                  </a:ext>
                </a:extLst>
              </p:cNvPr>
              <p:cNvSpPr>
                <a:spLocks/>
              </p:cNvSpPr>
              <p:nvPr/>
            </p:nvSpPr>
            <p:spPr bwMode="auto">
              <a:xfrm flipH="1" flipV="1">
                <a:off x="8888413" y="3265489"/>
                <a:ext cx="23812" cy="1282699"/>
              </a:xfrm>
              <a:prstGeom prst="line">
                <a:avLst/>
              </a:prstGeom>
              <a:noFill/>
              <a:ln w="12700">
                <a:solidFill>
                  <a:schemeClr val="accent6">
                    <a:lumMod val="40000"/>
                    <a:lumOff val="60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ïṧḷïḓê-Freeform: Shape 117">
                <a:extLst>
                  <a:ext uri="{FF2B5EF4-FFF2-40B4-BE49-F238E27FC236}">
                    <a16:creationId xmlns:a16="http://schemas.microsoft.com/office/drawing/2014/main" id="{32A7CB23-59C8-489F-A019-86F124B81CCE}"/>
                  </a:ext>
                </a:extLst>
              </p:cNvPr>
              <p:cNvSpPr>
                <a:spLocks/>
              </p:cNvSpPr>
              <p:nvPr/>
            </p:nvSpPr>
            <p:spPr bwMode="auto">
              <a:xfrm>
                <a:off x="6889750" y="4346576"/>
                <a:ext cx="2022475" cy="38258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ïṧḷïḓê-Straight Connector 118">
                <a:extLst>
                  <a:ext uri="{FF2B5EF4-FFF2-40B4-BE49-F238E27FC236}">
                    <a16:creationId xmlns:a16="http://schemas.microsoft.com/office/drawing/2014/main" id="{02ADD499-E1E2-4F88-AB21-6A855225125E}"/>
                  </a:ext>
                </a:extLst>
              </p:cNvPr>
              <p:cNvSpPr>
                <a:spLocks/>
              </p:cNvSpPr>
              <p:nvPr/>
            </p:nvSpPr>
            <p:spPr bwMode="auto">
              <a:xfrm>
                <a:off x="5765800" y="3549651"/>
                <a:ext cx="1123950" cy="796925"/>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ïṧḷïḓê-Straight Connector 119">
                <a:extLst>
                  <a:ext uri="{FF2B5EF4-FFF2-40B4-BE49-F238E27FC236}">
                    <a16:creationId xmlns:a16="http://schemas.microsoft.com/office/drawing/2014/main" id="{7C6D2E2B-CF14-4786-A9D2-E63998230405}"/>
                  </a:ext>
                </a:extLst>
              </p:cNvPr>
              <p:cNvSpPr>
                <a:spLocks/>
              </p:cNvSpPr>
              <p:nvPr/>
            </p:nvSpPr>
            <p:spPr bwMode="auto">
              <a:xfrm>
                <a:off x="5033963" y="2489201"/>
                <a:ext cx="731838" cy="106045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ïṧḷïḓê-Straight Connector 120">
                <a:extLst>
                  <a:ext uri="{FF2B5EF4-FFF2-40B4-BE49-F238E27FC236}">
                    <a16:creationId xmlns:a16="http://schemas.microsoft.com/office/drawing/2014/main" id="{9D174721-A6A8-4020-AE40-7FCE24AF49E6}"/>
                  </a:ext>
                </a:extLst>
              </p:cNvPr>
              <p:cNvSpPr>
                <a:spLocks/>
              </p:cNvSpPr>
              <p:nvPr/>
            </p:nvSpPr>
            <p:spPr bwMode="auto">
              <a:xfrm flipH="1">
                <a:off x="5033963" y="2251076"/>
                <a:ext cx="941388" cy="238125"/>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ïṧḷïḓê-Straight Connector 121">
                <a:extLst>
                  <a:ext uri="{FF2B5EF4-FFF2-40B4-BE49-F238E27FC236}">
                    <a16:creationId xmlns:a16="http://schemas.microsoft.com/office/drawing/2014/main" id="{C764C0A3-9FB6-46DE-816B-F7012E0EE782}"/>
                  </a:ext>
                </a:extLst>
              </p:cNvPr>
              <p:cNvSpPr>
                <a:spLocks/>
              </p:cNvSpPr>
              <p:nvPr/>
            </p:nvSpPr>
            <p:spPr bwMode="auto">
              <a:xfrm flipH="1">
                <a:off x="5975350" y="1557339"/>
                <a:ext cx="996950" cy="693738"/>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ïṧḷïḓê-Straight Connector 122">
                <a:extLst>
                  <a:ext uri="{FF2B5EF4-FFF2-40B4-BE49-F238E27FC236}">
                    <a16:creationId xmlns:a16="http://schemas.microsoft.com/office/drawing/2014/main" id="{2C425150-398A-4A83-BFEE-59A00008123B}"/>
                  </a:ext>
                </a:extLst>
              </p:cNvPr>
              <p:cNvSpPr>
                <a:spLocks/>
              </p:cNvSpPr>
              <p:nvPr/>
            </p:nvSpPr>
            <p:spPr bwMode="auto">
              <a:xfrm flipH="1" flipV="1">
                <a:off x="6972300" y="1557339"/>
                <a:ext cx="1373188" cy="75565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ïṧḷïḓê-Freeform: Shape 123">
                <a:extLst>
                  <a:ext uri="{FF2B5EF4-FFF2-40B4-BE49-F238E27FC236}">
                    <a16:creationId xmlns:a16="http://schemas.microsoft.com/office/drawing/2014/main" id="{98EB322B-922A-4C49-B79F-DE1EA9CA17C1}"/>
                  </a:ext>
                </a:extLst>
              </p:cNvPr>
              <p:cNvSpPr>
                <a:spLocks/>
              </p:cNvSpPr>
              <p:nvPr/>
            </p:nvSpPr>
            <p:spPr bwMode="auto">
              <a:xfrm>
                <a:off x="8345488" y="2312989"/>
                <a:ext cx="666750" cy="928688"/>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ïṧḷïḓê-Freeform: Shape 124">
                <a:extLst>
                  <a:ext uri="{FF2B5EF4-FFF2-40B4-BE49-F238E27FC236}">
                    <a16:creationId xmlns:a16="http://schemas.microsoft.com/office/drawing/2014/main" id="{1CF20758-FE4E-4801-BBBA-37CB59377F5D}"/>
                  </a:ext>
                </a:extLst>
              </p:cNvPr>
              <p:cNvSpPr>
                <a:spLocks/>
              </p:cNvSpPr>
              <p:nvPr/>
            </p:nvSpPr>
            <p:spPr bwMode="auto">
              <a:xfrm>
                <a:off x="8320088" y="2312989"/>
                <a:ext cx="571500" cy="2416175"/>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2700">
                <a:solidFill>
                  <a:schemeClr val="accent6">
                    <a:lumMod val="40000"/>
                    <a:lumOff val="6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ïṧḷïḓê-Straight Connector 125">
                <a:extLst>
                  <a:ext uri="{FF2B5EF4-FFF2-40B4-BE49-F238E27FC236}">
                    <a16:creationId xmlns:a16="http://schemas.microsoft.com/office/drawing/2014/main" id="{73405604-577F-4250-81DC-654D1F21CC9D}"/>
                  </a:ext>
                </a:extLst>
              </p:cNvPr>
              <p:cNvSpPr>
                <a:spLocks/>
              </p:cNvSpPr>
              <p:nvPr/>
            </p:nvSpPr>
            <p:spPr bwMode="auto">
              <a:xfrm flipV="1">
                <a:off x="7413625" y="2312989"/>
                <a:ext cx="931863" cy="29845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ïṧḷïḓê-Straight Connector 126">
                <a:extLst>
                  <a:ext uri="{FF2B5EF4-FFF2-40B4-BE49-F238E27FC236}">
                    <a16:creationId xmlns:a16="http://schemas.microsoft.com/office/drawing/2014/main" id="{CEFFA70F-0010-4104-ACFB-09C510CFEF32}"/>
                  </a:ext>
                </a:extLst>
              </p:cNvPr>
              <p:cNvSpPr>
                <a:spLocks/>
              </p:cNvSpPr>
              <p:nvPr/>
            </p:nvSpPr>
            <p:spPr bwMode="auto">
              <a:xfrm flipV="1">
                <a:off x="5765800" y="2611439"/>
                <a:ext cx="1647825" cy="950913"/>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ïṧḷïḓê-Freeform: Shape 127">
                <a:extLst>
                  <a:ext uri="{FF2B5EF4-FFF2-40B4-BE49-F238E27FC236}">
                    <a16:creationId xmlns:a16="http://schemas.microsoft.com/office/drawing/2014/main" id="{1EFC83A2-E3DF-4BCF-AF9B-E84A1FA7AFAC}"/>
                  </a:ext>
                </a:extLst>
              </p:cNvPr>
              <p:cNvSpPr>
                <a:spLocks/>
              </p:cNvSpPr>
              <p:nvPr/>
            </p:nvSpPr>
            <p:spPr bwMode="auto">
              <a:xfrm>
                <a:off x="5118100" y="3562351"/>
                <a:ext cx="876300" cy="1244600"/>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ïṧḷïḓê-Straight Connector 128">
                <a:extLst>
                  <a:ext uri="{FF2B5EF4-FFF2-40B4-BE49-F238E27FC236}">
                    <a16:creationId xmlns:a16="http://schemas.microsoft.com/office/drawing/2014/main" id="{087BDDD8-242C-41EE-B7A9-C37620196BE9}"/>
                  </a:ext>
                </a:extLst>
              </p:cNvPr>
              <p:cNvSpPr>
                <a:spLocks/>
              </p:cNvSpPr>
              <p:nvPr/>
            </p:nvSpPr>
            <p:spPr bwMode="auto">
              <a:xfrm flipH="1">
                <a:off x="5994400" y="4346576"/>
                <a:ext cx="895350" cy="460375"/>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ïṧḷïḓê-Freeform: Shape 129">
                <a:extLst>
                  <a:ext uri="{FF2B5EF4-FFF2-40B4-BE49-F238E27FC236}">
                    <a16:creationId xmlns:a16="http://schemas.microsoft.com/office/drawing/2014/main" id="{D8136E90-DA6A-45DA-9972-62626468474D}"/>
                  </a:ext>
                </a:extLst>
              </p:cNvPr>
              <p:cNvSpPr>
                <a:spLocks/>
              </p:cNvSpPr>
              <p:nvPr/>
            </p:nvSpPr>
            <p:spPr bwMode="auto">
              <a:xfrm>
                <a:off x="6889750" y="3265488"/>
                <a:ext cx="1998663" cy="1081088"/>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4" name="ïṧḷïḓê-Freeform: Shape 130">
                <a:extLst>
                  <a:ext uri="{FF2B5EF4-FFF2-40B4-BE49-F238E27FC236}">
                    <a16:creationId xmlns:a16="http://schemas.microsoft.com/office/drawing/2014/main" id="{8E222A81-CEB3-4AD2-B402-E5BD86695F32}"/>
                  </a:ext>
                </a:extLst>
              </p:cNvPr>
              <p:cNvSpPr>
                <a:spLocks/>
              </p:cNvSpPr>
              <p:nvPr/>
            </p:nvSpPr>
            <p:spPr bwMode="auto">
              <a:xfrm>
                <a:off x="6064250" y="5224463"/>
                <a:ext cx="2043113" cy="184150"/>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2700">
                <a:solidFill>
                  <a:schemeClr val="accent6">
                    <a:lumMod val="40000"/>
                    <a:lumOff val="6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ïṧḷïḓê-Freeform: Shape 131">
                <a:extLst>
                  <a:ext uri="{FF2B5EF4-FFF2-40B4-BE49-F238E27FC236}">
                    <a16:creationId xmlns:a16="http://schemas.microsoft.com/office/drawing/2014/main" id="{D11A5086-838B-4697-B256-64F291E353A2}"/>
                  </a:ext>
                </a:extLst>
              </p:cNvPr>
              <p:cNvSpPr>
                <a:spLocks/>
              </p:cNvSpPr>
              <p:nvPr/>
            </p:nvSpPr>
            <p:spPr bwMode="auto">
              <a:xfrm>
                <a:off x="5994399" y="4729162"/>
                <a:ext cx="2338388" cy="555625"/>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2700">
                <a:solidFill>
                  <a:schemeClr val="accent6">
                    <a:lumMod val="40000"/>
                    <a:lumOff val="6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ïṧḷïḓê-Straight Connector 132">
                <a:extLst>
                  <a:ext uri="{FF2B5EF4-FFF2-40B4-BE49-F238E27FC236}">
                    <a16:creationId xmlns:a16="http://schemas.microsoft.com/office/drawing/2014/main" id="{331C6C00-300E-44E6-8581-D48BDAD534F4}"/>
                  </a:ext>
                </a:extLst>
              </p:cNvPr>
              <p:cNvSpPr>
                <a:spLocks/>
              </p:cNvSpPr>
              <p:nvPr/>
            </p:nvSpPr>
            <p:spPr bwMode="auto">
              <a:xfrm>
                <a:off x="7413625" y="2611438"/>
                <a:ext cx="908050" cy="876300"/>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ïṧḷïḓê-Straight Connector 133">
                <a:extLst>
                  <a:ext uri="{FF2B5EF4-FFF2-40B4-BE49-F238E27FC236}">
                    <a16:creationId xmlns:a16="http://schemas.microsoft.com/office/drawing/2014/main" id="{DDDE9145-FF0F-4CE0-ACC6-A4086454D4C8}"/>
                  </a:ext>
                </a:extLst>
              </p:cNvPr>
              <p:cNvSpPr>
                <a:spLocks/>
              </p:cNvSpPr>
              <p:nvPr/>
            </p:nvSpPr>
            <p:spPr bwMode="auto">
              <a:xfrm>
                <a:off x="5975350" y="2251076"/>
                <a:ext cx="1438275" cy="360363"/>
              </a:xfrm>
              <a:prstGeom prst="line">
                <a:avLst/>
              </a:prstGeom>
              <a:noFill/>
              <a:ln w="12700">
                <a:solidFill>
                  <a:schemeClr val="accent6">
                    <a:lumMod val="40000"/>
                    <a:lumOff val="6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anchor="ctr"/>
              <a:lstStyle/>
              <a:p>
                <a:pPr algn="ctr"/>
                <a:endParaRPr>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 name="椭圆 3">
              <a:extLst>
                <a:ext uri="{FF2B5EF4-FFF2-40B4-BE49-F238E27FC236}">
                  <a16:creationId xmlns:a16="http://schemas.microsoft.com/office/drawing/2014/main" id="{299162E4-F01D-4A0E-9A0B-017B26D865DB}"/>
                </a:ext>
              </a:extLst>
            </p:cNvPr>
            <p:cNvSpPr/>
            <p:nvPr/>
          </p:nvSpPr>
          <p:spPr>
            <a:xfrm>
              <a:off x="416721" y="1114944"/>
              <a:ext cx="4840677" cy="4840677"/>
            </a:xfrm>
            <a:prstGeom prst="ellipse">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椭圆 12">
              <a:extLst>
                <a:ext uri="{FF2B5EF4-FFF2-40B4-BE49-F238E27FC236}">
                  <a16:creationId xmlns:a16="http://schemas.microsoft.com/office/drawing/2014/main" id="{D6D7F2FD-2599-45CC-91DB-44CE7C91A191}"/>
                </a:ext>
              </a:extLst>
            </p:cNvPr>
            <p:cNvSpPr/>
            <p:nvPr/>
          </p:nvSpPr>
          <p:spPr>
            <a:xfrm>
              <a:off x="2009574" y="2707797"/>
              <a:ext cx="1654971" cy="1654971"/>
            </a:xfrm>
            <a:prstGeom prst="ellipse">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9" name="椭圆 48">
            <a:extLst>
              <a:ext uri="{FF2B5EF4-FFF2-40B4-BE49-F238E27FC236}">
                <a16:creationId xmlns:a16="http://schemas.microsoft.com/office/drawing/2014/main" id="{A88EBED9-5BD1-4D51-983C-3FF219FC6DA0}"/>
              </a:ext>
            </a:extLst>
          </p:cNvPr>
          <p:cNvSpPr/>
          <p:nvPr/>
        </p:nvSpPr>
        <p:spPr>
          <a:xfrm>
            <a:off x="744623" y="5454333"/>
            <a:ext cx="858397" cy="858397"/>
          </a:xfrm>
          <a:prstGeom prst="ellipse">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矩形 4">
            <a:extLst>
              <a:ext uri="{FF2B5EF4-FFF2-40B4-BE49-F238E27FC236}">
                <a16:creationId xmlns:a16="http://schemas.microsoft.com/office/drawing/2014/main" id="{7D9AEDF0-B08A-6D49-8CAD-5EE294DD4A74}"/>
              </a:ext>
            </a:extLst>
          </p:cNvPr>
          <p:cNvSpPr/>
          <p:nvPr/>
        </p:nvSpPr>
        <p:spPr>
          <a:xfrm>
            <a:off x="4956896" y="2665560"/>
            <a:ext cx="7370705" cy="1015663"/>
          </a:xfrm>
          <a:prstGeom prst="rect">
            <a:avLst/>
          </a:prstGeom>
        </p:spPr>
        <p:txBody>
          <a:bodyPr wrap="square">
            <a:spAutoFit/>
          </a:bodyPr>
          <a:lstStyle/>
          <a:p>
            <a:pPr algn="ctr"/>
            <a:r>
              <a:rPr lang="en-US" altLang="zh-CN" sz="6000" b="1" dirty="0" err="1">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Chúc</a:t>
            </a:r>
            <a:r>
              <a:rPr lang="en-US" altLang="zh-CN" sz="6000" b="1" dirty="0">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 </a:t>
            </a:r>
            <a:r>
              <a:rPr lang="en-US" altLang="zh-CN" sz="6000" b="1" dirty="0" err="1">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các</a:t>
            </a:r>
            <a:r>
              <a:rPr lang="en-US" altLang="zh-CN" sz="6000" b="1" dirty="0">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 </a:t>
            </a:r>
            <a:r>
              <a:rPr lang="en-US" altLang="zh-CN" sz="6000" b="1" dirty="0" err="1">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em</a:t>
            </a:r>
            <a:r>
              <a:rPr lang="en-US" altLang="zh-CN" sz="6000" b="1" dirty="0">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 </a:t>
            </a:r>
            <a:r>
              <a:rPr lang="en-US" altLang="zh-CN" sz="6000" b="1" dirty="0" err="1">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học</a:t>
            </a:r>
            <a:r>
              <a:rPr lang="en-US" altLang="zh-CN" sz="6000" b="1" dirty="0">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 </a:t>
            </a:r>
            <a:r>
              <a:rPr lang="en-US" altLang="zh-CN" sz="6000" b="1" dirty="0" err="1">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tốt</a:t>
            </a:r>
            <a:r>
              <a:rPr lang="en-US" altLang="zh-CN" sz="6000" b="1" dirty="0">
                <a:solidFill>
                  <a:schemeClr val="accent6">
                    <a:lumMod val="50000"/>
                  </a:schemeClr>
                </a:solidFill>
                <a:latin typeface="Times New Roman" panose="02020603050405020304" pitchFamily="18" charset="0"/>
                <a:ea typeface="Kaufmann" panose="020B0500000000000000" pitchFamily="34" charset="0"/>
                <a:cs typeface="Times New Roman" panose="02020603050405020304" pitchFamily="18" charset="0"/>
                <a:sym typeface="+mn-lt"/>
              </a:rPr>
              <a:t> !</a:t>
            </a:r>
          </a:p>
        </p:txBody>
      </p:sp>
      <p:pic>
        <p:nvPicPr>
          <p:cNvPr id="58" name="图片 9">
            <a:extLst>
              <a:ext uri="{FF2B5EF4-FFF2-40B4-BE49-F238E27FC236}">
                <a16:creationId xmlns:a16="http://schemas.microsoft.com/office/drawing/2014/main" id="{17EEAA23-8E01-714F-9006-6DF020488D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141"/>
          <a:stretch/>
        </p:blipFill>
        <p:spPr>
          <a:xfrm>
            <a:off x="10098488" y="4163834"/>
            <a:ext cx="1849009" cy="3016289"/>
          </a:xfrm>
          <a:prstGeom prst="rect">
            <a:avLst/>
          </a:prstGeom>
        </p:spPr>
      </p:pic>
      <p:pic>
        <p:nvPicPr>
          <p:cNvPr id="59" name="图片 6">
            <a:extLst>
              <a:ext uri="{FF2B5EF4-FFF2-40B4-BE49-F238E27FC236}">
                <a16:creationId xmlns:a16="http://schemas.microsoft.com/office/drawing/2014/main" id="{D8C403C7-B29D-6743-BE6A-F86B175E1090}"/>
              </a:ext>
            </a:extLst>
          </p:cNvPr>
          <p:cNvPicPr>
            <a:picLocks noChangeAspect="1"/>
          </p:cNvPicPr>
          <p:nvPr/>
        </p:nvPicPr>
        <p:blipFill rotWithShape="1">
          <a:blip r:embed="rId5">
            <a:extLst>
              <a:ext uri="{28A0092B-C50C-407E-A947-70E740481C1C}">
                <a14:useLocalDpi xmlns:a14="http://schemas.microsoft.com/office/drawing/2010/main" val="0"/>
              </a:ext>
            </a:extLst>
          </a:blip>
          <a:srcRect l="13038" t="12407" r="75113" b="72037"/>
          <a:stretch/>
        </p:blipFill>
        <p:spPr>
          <a:xfrm rot="20820866">
            <a:off x="10860434" y="1669817"/>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60" name="Picture 59">
            <a:extLst>
              <a:ext uri="{FF2B5EF4-FFF2-40B4-BE49-F238E27FC236}">
                <a16:creationId xmlns:a16="http://schemas.microsoft.com/office/drawing/2014/main" id="{BFF12C80-ECE9-7D4B-BD06-9D4B2BCC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102" y="3478351"/>
            <a:ext cx="4312800" cy="1468800"/>
          </a:xfrm>
          <a:prstGeom prst="rect">
            <a:avLst/>
          </a:prstGeom>
        </p:spPr>
      </p:pic>
    </p:spTree>
    <p:extLst>
      <p:ext uri="{BB962C8B-B14F-4D97-AF65-F5344CB8AC3E}">
        <p14:creationId xmlns:p14="http://schemas.microsoft.com/office/powerpoint/2010/main" val="594955859"/>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par>
                                <p:cTn id="8" presetID="21" presetClass="entr" presetSubtype="1" fill="hold" grpId="0" nodeType="withEffect">
                                  <p:stCondLst>
                                    <p:cond delay="1250"/>
                                  </p:stCondLst>
                                  <p:childTnLst>
                                    <p:set>
                                      <p:cBhvr>
                                        <p:cTn id="9" dur="1" fill="hold">
                                          <p:stCondLst>
                                            <p:cond delay="0"/>
                                          </p:stCondLst>
                                        </p:cTn>
                                        <p:tgtEl>
                                          <p:spTgt spid="49"/>
                                        </p:tgtEl>
                                        <p:attrNameLst>
                                          <p:attrName>style.visibility</p:attrName>
                                        </p:attrNameLst>
                                      </p:cBhvr>
                                      <p:to>
                                        <p:strVal val="visible"/>
                                      </p:to>
                                    </p:set>
                                    <p:animEffect transition="in" filter="wheel(1)">
                                      <p:cBhvr>
                                        <p:cTn id="10" dur="750"/>
                                        <p:tgtEl>
                                          <p:spTgt spid="49"/>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p:cTn id="18" dur="1000" fill="hold"/>
                                        <p:tgtEl>
                                          <p:spTgt spid="60"/>
                                        </p:tgtEl>
                                        <p:attrNameLst>
                                          <p:attrName>ppt_w</p:attrName>
                                        </p:attrNameLst>
                                      </p:cBhvr>
                                      <p:tavLst>
                                        <p:tav tm="0">
                                          <p:val>
                                            <p:strVal val="#ppt_w+.3"/>
                                          </p:val>
                                        </p:tav>
                                        <p:tav tm="100000">
                                          <p:val>
                                            <p:strVal val="#ppt_w"/>
                                          </p:val>
                                        </p:tav>
                                      </p:tavLst>
                                    </p:anim>
                                    <p:anim calcmode="lin" valueType="num">
                                      <p:cBhvr>
                                        <p:cTn id="19" dur="1000" fill="hold"/>
                                        <p:tgtEl>
                                          <p:spTgt spid="60"/>
                                        </p:tgtEl>
                                        <p:attrNameLst>
                                          <p:attrName>ppt_h</p:attrName>
                                        </p:attrNameLst>
                                      </p:cBhvr>
                                      <p:tavLst>
                                        <p:tav tm="0">
                                          <p:val>
                                            <p:strVal val="#ppt_h"/>
                                          </p:val>
                                        </p:tav>
                                        <p:tav tm="100000">
                                          <p:val>
                                            <p:strVal val="#ppt_h"/>
                                          </p:val>
                                        </p:tav>
                                      </p:tavLst>
                                    </p:anim>
                                    <p:animEffect transition="in" filter="fade">
                                      <p:cBhvr>
                                        <p:cTn id="20" dur="1000"/>
                                        <p:tgtEl>
                                          <p:spTgt spid="60"/>
                                        </p:tgtEl>
                                      </p:cBhvr>
                                    </p:animEffect>
                                  </p:childTnLst>
                                </p:cTn>
                              </p:par>
                            </p:childTnLst>
                          </p:cTn>
                        </p:par>
                        <p:par>
                          <p:cTn id="21" fill="hold">
                            <p:stCondLst>
                              <p:cond delay="2000"/>
                            </p:stCondLst>
                            <p:childTnLst>
                              <p:par>
                                <p:cTn id="22" presetID="2" presetClass="entr" presetSubtype="3" decel="10000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1000" fill="hold"/>
                                        <p:tgtEl>
                                          <p:spTgt spid="59"/>
                                        </p:tgtEl>
                                        <p:attrNameLst>
                                          <p:attrName>ppt_x</p:attrName>
                                        </p:attrNameLst>
                                      </p:cBhvr>
                                      <p:tavLst>
                                        <p:tav tm="0">
                                          <p:val>
                                            <p:strVal val="1+#ppt_w/2"/>
                                          </p:val>
                                        </p:tav>
                                        <p:tav tm="100000">
                                          <p:val>
                                            <p:strVal val="#ppt_x"/>
                                          </p:val>
                                        </p:tav>
                                      </p:tavLst>
                                    </p:anim>
                                    <p:anim calcmode="lin" valueType="num">
                                      <p:cBhvr additive="base">
                                        <p:cTn id="25" dur="10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E1C0E-B11A-FB47-84DD-5CEF97CDEA83}"/>
              </a:ext>
            </a:extLst>
          </p:cNvPr>
          <p:cNvPicPr>
            <a:picLocks noChangeAspect="1"/>
          </p:cNvPicPr>
          <p:nvPr/>
        </p:nvPicPr>
        <p:blipFill rotWithShape="1">
          <a:blip r:embed="rId3"/>
          <a:srcRect l="2204" t="16118" b="23740"/>
          <a:stretch/>
        </p:blipFill>
        <p:spPr>
          <a:xfrm>
            <a:off x="0" y="123986"/>
            <a:ext cx="5961682" cy="1933414"/>
          </a:xfrm>
          <a:prstGeom prst="rect">
            <a:avLst/>
          </a:prstGeom>
        </p:spPr>
      </p:pic>
      <p:sp>
        <p:nvSpPr>
          <p:cNvPr id="3" name="矩形 4">
            <a:extLst>
              <a:ext uri="{FF2B5EF4-FFF2-40B4-BE49-F238E27FC236}">
                <a16:creationId xmlns:a16="http://schemas.microsoft.com/office/drawing/2014/main" id="{0777FBDC-0116-7F48-A91A-4A707CAD9C33}"/>
              </a:ext>
            </a:extLst>
          </p:cNvPr>
          <p:cNvSpPr/>
          <p:nvPr/>
        </p:nvSpPr>
        <p:spPr>
          <a:xfrm>
            <a:off x="5601691" y="763029"/>
            <a:ext cx="6590309" cy="1015663"/>
          </a:xfrm>
          <a:prstGeom prst="rect">
            <a:avLst/>
          </a:prstGeom>
        </p:spPr>
        <p:txBody>
          <a:bodyPr wrap="square">
            <a:spAutoFit/>
          </a:bodyPr>
          <a:lstStyle/>
          <a:p>
            <a:pPr algn="ctr"/>
            <a:r>
              <a:rPr lang="en-US" altLang="zh-CN" sz="6000" b="1" dirty="0" err="1">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Trò</a:t>
            </a:r>
            <a:r>
              <a:rPr lang="en-US" altLang="zh-CN" sz="6000" b="1" dirty="0">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6000" b="1" dirty="0" err="1">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chơi</a:t>
            </a:r>
            <a:r>
              <a:rPr lang="en-US" altLang="zh-CN" sz="6000" b="1" dirty="0">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 Nghe </a:t>
            </a:r>
            <a:r>
              <a:rPr lang="en-US" altLang="zh-CN" sz="6000" b="1" dirty="0" err="1">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và</a:t>
            </a:r>
            <a:r>
              <a:rPr lang="en-US" altLang="zh-CN" sz="6000" b="1" dirty="0">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6000" b="1" dirty="0" err="1">
                <a:solidFill>
                  <a:srgbClr val="759D75"/>
                </a:solidFill>
                <a:latin typeface="SVN-Bear" panose="02040603050506020204" pitchFamily="18" charset="0"/>
                <a:ea typeface="Kaufmann" panose="020B0500000000000000" pitchFamily="34" charset="0"/>
                <a:cs typeface="Kaufmann" panose="020B0500000000000000" pitchFamily="34" charset="0"/>
                <a:sym typeface="+mn-lt"/>
              </a:rPr>
              <a:t>đoán</a:t>
            </a:r>
            <a:endParaRPr lang="zh-CN" altLang="en-US" sz="6000" b="1" dirty="0">
              <a:solidFill>
                <a:srgbClr val="759D75"/>
              </a:solidFill>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4" name="Picture 3">
            <a:extLst>
              <a:ext uri="{FF2B5EF4-FFF2-40B4-BE49-F238E27FC236}">
                <a16:creationId xmlns:a16="http://schemas.microsoft.com/office/drawing/2014/main" id="{234791ED-007C-E648-8662-89A7481388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63" b="90000" l="10000" r="93125">
                        <a14:foregroundMark x1="25938" y1="25156" x2="32188" y2="21719"/>
                        <a14:foregroundMark x1="32188" y1="21719" x2="30938" y2="25938"/>
                        <a14:foregroundMark x1="28438" y1="35313" x2="33906" y2="35313"/>
                        <a14:foregroundMark x1="20781" y1="54844" x2="20469" y2="62344"/>
                        <a14:foregroundMark x1="20469" y1="62344" x2="20156" y2="54219"/>
                        <a14:foregroundMark x1="28750" y1="71250" x2="32500" y2="68281"/>
                        <a14:foregroundMark x1="87031" y1="50156" x2="93281" y2="27656"/>
                        <a14:foregroundMark x1="93281" y1="27656" x2="86563" y2="25469"/>
                        <a14:foregroundMark x1="86563" y1="25469" x2="81563" y2="19844"/>
                        <a14:foregroundMark x1="81563" y1="19844" x2="73438" y2="18438"/>
                        <a14:foregroundMark x1="73438" y1="18438" x2="72969" y2="17813"/>
                        <a14:foregroundMark x1="73125" y1="18594" x2="58750" y2="4844"/>
                        <a14:foregroundMark x1="58750" y1="4844" x2="52656" y2="9063"/>
                        <a14:foregroundMark x1="52656" y1="9063" x2="54219" y2="16250"/>
                        <a14:foregroundMark x1="54219" y1="16250" x2="57813" y2="23125"/>
                        <a14:foregroundMark x1="57813" y1="23125" x2="54531" y2="33750"/>
                        <a14:foregroundMark x1="54531" y1="33750" x2="48125" y2="33750"/>
                        <a14:foregroundMark x1="53125" y1="20313" x2="45781" y2="29531"/>
                        <a14:foregroundMark x1="45781" y1="29531" x2="45000" y2="40938"/>
                      </a14:backgroundRemoval>
                    </a14:imgEffect>
                  </a14:imgLayer>
                </a14:imgProps>
              </a:ext>
            </a:extLst>
          </a:blip>
          <a:stretch>
            <a:fillRect/>
          </a:stretch>
        </p:blipFill>
        <p:spPr>
          <a:xfrm>
            <a:off x="5961682" y="1582990"/>
            <a:ext cx="6435221" cy="6435221"/>
          </a:xfrm>
          <a:prstGeom prst="rect">
            <a:avLst/>
          </a:prstGeom>
        </p:spPr>
      </p:pic>
      <p:pic>
        <p:nvPicPr>
          <p:cNvPr id="8" name="Tiếng gió">
            <a:hlinkClick r:id="rId6" action="ppaction://hlinksldjump"/>
            <a:extLst>
              <a:ext uri="{FF2B5EF4-FFF2-40B4-BE49-F238E27FC236}">
                <a16:creationId xmlns:a16="http://schemas.microsoft.com/office/drawing/2014/main" id="{13552030-E3BE-4C10-A5D7-DB7A7C63F6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412" y="2417736"/>
            <a:ext cx="1771429" cy="1704762"/>
          </a:xfrm>
          <a:prstGeom prst="rect">
            <a:avLst/>
          </a:prstGeom>
        </p:spPr>
      </p:pic>
      <p:pic>
        <p:nvPicPr>
          <p:cNvPr id="11" name="Picture 10">
            <a:hlinkClick r:id="rId8" action="ppaction://hlinksldjump"/>
            <a:extLst>
              <a:ext uri="{FF2B5EF4-FFF2-40B4-BE49-F238E27FC236}">
                <a16:creationId xmlns:a16="http://schemas.microsoft.com/office/drawing/2014/main" id="{4AC1659E-5358-4C62-AA67-41A7C99BA8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3607" y="2417736"/>
            <a:ext cx="1771429" cy="1704762"/>
          </a:xfrm>
          <a:prstGeom prst="rect">
            <a:avLst/>
          </a:prstGeom>
        </p:spPr>
      </p:pic>
      <p:pic>
        <p:nvPicPr>
          <p:cNvPr id="12" name="Picture 11">
            <a:hlinkClick r:id="rId9" action="ppaction://hlinksldjump"/>
            <a:extLst>
              <a:ext uri="{FF2B5EF4-FFF2-40B4-BE49-F238E27FC236}">
                <a16:creationId xmlns:a16="http://schemas.microsoft.com/office/drawing/2014/main" id="{79830CDE-5C2E-4365-B7AA-4450A7D402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571" y="4672635"/>
            <a:ext cx="1771429" cy="1704762"/>
          </a:xfrm>
          <a:prstGeom prst="rect">
            <a:avLst/>
          </a:prstGeom>
        </p:spPr>
      </p:pic>
      <p:pic>
        <p:nvPicPr>
          <p:cNvPr id="13" name="Picture 12">
            <a:hlinkClick r:id="rId10" action="ppaction://hlinksldjump"/>
            <a:extLst>
              <a:ext uri="{FF2B5EF4-FFF2-40B4-BE49-F238E27FC236}">
                <a16:creationId xmlns:a16="http://schemas.microsoft.com/office/drawing/2014/main" id="{50820F68-CAC8-4123-88EA-82335E63AE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412" y="4672635"/>
            <a:ext cx="1771429" cy="1704762"/>
          </a:xfrm>
          <a:prstGeom prst="rect">
            <a:avLst/>
          </a:prstGeom>
        </p:spPr>
      </p:pic>
    </p:spTree>
    <p:extLst>
      <p:ext uri="{BB962C8B-B14F-4D97-AF65-F5344CB8AC3E}">
        <p14:creationId xmlns:p14="http://schemas.microsoft.com/office/powerpoint/2010/main" val="27236408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ếng gió_import">
            <a:hlinkClick r:id="" action="ppaction://media"/>
            <a:extLst>
              <a:ext uri="{FF2B5EF4-FFF2-40B4-BE49-F238E27FC236}">
                <a16:creationId xmlns:a16="http://schemas.microsoft.com/office/drawing/2014/main" id="{97B3BBD6-F1EF-408C-A255-3EF9992E77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2646"/>
          </a:xfrm>
          <a:prstGeom prst="rect">
            <a:avLst/>
          </a:prstGeom>
        </p:spPr>
      </p:pic>
      <p:grpSp>
        <p:nvGrpSpPr>
          <p:cNvPr id="10" name="Group 9">
            <a:extLst>
              <a:ext uri="{FF2B5EF4-FFF2-40B4-BE49-F238E27FC236}">
                <a16:creationId xmlns:a16="http://schemas.microsoft.com/office/drawing/2014/main" id="{C8F51DEE-12DE-43A8-9B1C-64C26E393F7A}"/>
              </a:ext>
            </a:extLst>
          </p:cNvPr>
          <p:cNvGrpSpPr/>
          <p:nvPr/>
        </p:nvGrpSpPr>
        <p:grpSpPr>
          <a:xfrm>
            <a:off x="4233215" y="3010824"/>
            <a:ext cx="3725570" cy="830997"/>
            <a:chOff x="1499573" y="461826"/>
            <a:chExt cx="3725570" cy="830997"/>
          </a:xfrm>
        </p:grpSpPr>
        <p:sp>
          <p:nvSpPr>
            <p:cNvPr id="6" name="Rectangle: Rounded Corners 5">
              <a:extLst>
                <a:ext uri="{FF2B5EF4-FFF2-40B4-BE49-F238E27FC236}">
                  <a16:creationId xmlns:a16="http://schemas.microsoft.com/office/drawing/2014/main" id="{7DB657E2-292F-4294-84FC-8C4BD0DCA827}"/>
                </a:ext>
              </a:extLst>
            </p:cNvPr>
            <p:cNvSpPr/>
            <p:nvPr/>
          </p:nvSpPr>
          <p:spPr>
            <a:xfrm>
              <a:off x="1535017" y="509052"/>
              <a:ext cx="3690126" cy="7837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4">
              <a:extLst>
                <a:ext uri="{FF2B5EF4-FFF2-40B4-BE49-F238E27FC236}">
                  <a16:creationId xmlns:a16="http://schemas.microsoft.com/office/drawing/2014/main" id="{0777FBDC-0116-7F48-A91A-4A707CAD9C33}"/>
                </a:ext>
              </a:extLst>
            </p:cNvPr>
            <p:cNvSpPr/>
            <p:nvPr/>
          </p:nvSpPr>
          <p:spPr>
            <a:xfrm>
              <a:off x="1499573" y="461826"/>
              <a:ext cx="3575957" cy="830997"/>
            </a:xfrm>
            <a:prstGeom prst="rect">
              <a:avLst/>
            </a:prstGeom>
          </p:spPr>
          <p:txBody>
            <a:bodyPr wrap="square">
              <a:spAutoFit/>
            </a:bodyPr>
            <a:lstStyle/>
            <a:p>
              <a:pPr algn="ctr"/>
              <a:r>
                <a:rPr lang="en-US" altLang="zh-CN" sz="4800" b="1">
                  <a:solidFill>
                    <a:srgbClr val="F39795"/>
                  </a:solidFill>
                  <a:latin typeface="SVN-Bear" panose="02040603050506020204" pitchFamily="18" charset="0"/>
                  <a:ea typeface="Kaufmann" panose="020B0500000000000000" pitchFamily="34" charset="0"/>
                  <a:cs typeface="Kaufmann" panose="020B0500000000000000" pitchFamily="34" charset="0"/>
                  <a:sym typeface="+mn-lt"/>
                </a:rPr>
                <a:t>Tiếng gió thổi</a:t>
              </a:r>
              <a:endParaRPr lang="zh-CN" altLang="en-US" sz="4800" b="1" dirty="0">
                <a:solidFill>
                  <a:srgbClr val="F39795"/>
                </a:solidFill>
                <a:latin typeface="SVN-Bear" panose="02040603050506020204" pitchFamily="18" charset="0"/>
                <a:ea typeface="Kaufmann" panose="020B0500000000000000" pitchFamily="34" charset="0"/>
                <a:cs typeface="Kaufmann" panose="020B0500000000000000" pitchFamily="34" charset="0"/>
                <a:sym typeface="+mn-lt"/>
              </a:endParaRPr>
            </a:p>
          </p:txBody>
        </p:sp>
      </p:grpSp>
      <p:pic>
        <p:nvPicPr>
          <p:cNvPr id="9" name="Tiếng gió">
            <a:extLst>
              <a:ext uri="{FF2B5EF4-FFF2-40B4-BE49-F238E27FC236}">
                <a16:creationId xmlns:a16="http://schemas.microsoft.com/office/drawing/2014/main" id="{FBBF6AAE-8988-4423-BACA-B1936A173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99" y="278693"/>
            <a:ext cx="1305318" cy="1256193"/>
          </a:xfrm>
          <a:prstGeom prst="rect">
            <a:avLst/>
          </a:prstGeom>
        </p:spPr>
      </p:pic>
      <p:pic>
        <p:nvPicPr>
          <p:cNvPr id="7" name="Tiếng gió">
            <a:hlinkClick r:id="" action="ppaction://media"/>
            <a:extLst>
              <a:ext uri="{FF2B5EF4-FFF2-40B4-BE49-F238E27FC236}">
                <a16:creationId xmlns:a16="http://schemas.microsoft.com/office/drawing/2014/main" id="{A5A2B2D7-C544-4784-8021-603298D0377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7558" y="-712416"/>
            <a:ext cx="609600" cy="609600"/>
          </a:xfrm>
          <a:prstGeom prst="rect">
            <a:avLst/>
          </a:prstGeom>
        </p:spPr>
      </p:pic>
      <p:pic>
        <p:nvPicPr>
          <p:cNvPr id="19" name="Picture 18">
            <a:hlinkClick r:id="rId10" action="ppaction://hlinksldjump"/>
            <a:extLst>
              <a:ext uri="{FF2B5EF4-FFF2-40B4-BE49-F238E27FC236}">
                <a16:creationId xmlns:a16="http://schemas.microsoft.com/office/drawing/2014/main" id="{C30E81BF-1E8B-4377-998C-0E9EF87582B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551056" y="107243"/>
            <a:ext cx="545694" cy="545694"/>
          </a:xfrm>
          <a:prstGeom prst="rect">
            <a:avLst/>
          </a:prstGeom>
        </p:spPr>
      </p:pic>
    </p:spTree>
    <p:extLst>
      <p:ext uri="{BB962C8B-B14F-4D97-AF65-F5344CB8AC3E}">
        <p14:creationId xmlns:p14="http://schemas.microsoft.com/office/powerpoint/2010/main" val="137978780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42" presetClass="path" presetSubtype="0" fill="hold" nodeType="withEffect">
                                  <p:stCondLst>
                                    <p:cond delay="0"/>
                                  </p:stCondLst>
                                  <p:childTnLst>
                                    <p:animMotion origin="layout" path="M 0 2.96296E-6 L -0.21068 -0.37338 " pathEditMode="relative" rAng="0" ptsTypes="AA">
                                      <p:cBhvr>
                                        <p:cTn id="14" dur="2000" fill="hold"/>
                                        <p:tgtEl>
                                          <p:spTgt spid="10"/>
                                        </p:tgtEl>
                                        <p:attrNameLst>
                                          <p:attrName>ppt_x</p:attrName>
                                          <p:attrName>ppt_y</p:attrName>
                                        </p:attrNameLst>
                                      </p:cBhvr>
                                      <p:rCtr x="-10534" y="-18681"/>
                                    </p:animMotion>
                                  </p:child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 presetClass="mediacall" presetSubtype="0" fill="hold" nodeType="withEffect">
                                  <p:stCondLst>
                                    <p:cond delay="0"/>
                                  </p:stCondLst>
                                  <p:childTnLst>
                                    <p:cmd type="call" cmd="playFrom(0.0)">
                                      <p:cBhvr>
                                        <p:cTn id="19" dur="15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1" presetClass="mediacall" presetSubtype="0" fill="hold" nodeType="withEffect">
                                  <p:stCondLst>
                                    <p:cond delay="0"/>
                                  </p:stCondLst>
                                  <p:childTnLst>
                                    <p:cmd type="call" cmd="playFrom(0.0)">
                                      <p:cBhvr>
                                        <p:cTn id="33" dur="15220" fill="hold"/>
                                        <p:tgtEl>
                                          <p:spTgt spid="7"/>
                                        </p:tgtEl>
                                      </p:cBhvr>
                                    </p:cmd>
                                  </p:childTnLst>
                                </p:cTn>
                              </p:par>
                            </p:childTnLst>
                          </p:cTn>
                        </p:par>
                      </p:childTnLst>
                    </p:cTn>
                  </p:par>
                </p:childTnLst>
              </p:cTn>
              <p:nextCondLst>
                <p:cond evt="onClick" delay="0">
                  <p:tgtEl>
                    <p:spTgt spid="9"/>
                  </p:tgtEl>
                </p:cond>
              </p:nextCondLst>
            </p:seq>
            <p:video>
              <p:cMediaNode vol="80000">
                <p:cTn id="34" fill="hold" display="0">
                  <p:stCondLst>
                    <p:cond delay="indefinite"/>
                  </p:stCondLst>
                </p:cTn>
                <p:tgtEl>
                  <p:spTgt spid="5"/>
                </p:tgtEl>
              </p:cMediaNode>
            </p:video>
            <p:audio>
              <p:cMediaNode vol="80000">
                <p:cTn id="3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mưa_import">
            <a:hlinkClick r:id="" action="ppaction://media"/>
            <a:extLst>
              <a:ext uri="{FF2B5EF4-FFF2-40B4-BE49-F238E27FC236}">
                <a16:creationId xmlns:a16="http://schemas.microsoft.com/office/drawing/2014/main" id="{B02AC61D-E066-4845-80AF-B8FD912671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0"/>
            <a:ext cx="12201525" cy="6858000"/>
          </a:xfrm>
          <a:prstGeom prst="rect">
            <a:avLst/>
          </a:prstGeom>
        </p:spPr>
      </p:pic>
      <p:grpSp>
        <p:nvGrpSpPr>
          <p:cNvPr id="10" name="Group 9">
            <a:extLst>
              <a:ext uri="{FF2B5EF4-FFF2-40B4-BE49-F238E27FC236}">
                <a16:creationId xmlns:a16="http://schemas.microsoft.com/office/drawing/2014/main" id="{C8F51DEE-12DE-43A8-9B1C-64C26E393F7A}"/>
              </a:ext>
            </a:extLst>
          </p:cNvPr>
          <p:cNvGrpSpPr/>
          <p:nvPr/>
        </p:nvGrpSpPr>
        <p:grpSpPr>
          <a:xfrm>
            <a:off x="4233215" y="3010824"/>
            <a:ext cx="3725570" cy="830997"/>
            <a:chOff x="1499573" y="461826"/>
            <a:chExt cx="3725570" cy="830997"/>
          </a:xfrm>
        </p:grpSpPr>
        <p:sp>
          <p:nvSpPr>
            <p:cNvPr id="6" name="Rectangle: Rounded Corners 5">
              <a:extLst>
                <a:ext uri="{FF2B5EF4-FFF2-40B4-BE49-F238E27FC236}">
                  <a16:creationId xmlns:a16="http://schemas.microsoft.com/office/drawing/2014/main" id="{7DB657E2-292F-4294-84FC-8C4BD0DCA827}"/>
                </a:ext>
              </a:extLst>
            </p:cNvPr>
            <p:cNvSpPr/>
            <p:nvPr/>
          </p:nvSpPr>
          <p:spPr>
            <a:xfrm>
              <a:off x="1535017" y="509052"/>
              <a:ext cx="3690126" cy="7837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4">
              <a:extLst>
                <a:ext uri="{FF2B5EF4-FFF2-40B4-BE49-F238E27FC236}">
                  <a16:creationId xmlns:a16="http://schemas.microsoft.com/office/drawing/2014/main" id="{0777FBDC-0116-7F48-A91A-4A707CAD9C33}"/>
                </a:ext>
              </a:extLst>
            </p:cNvPr>
            <p:cNvSpPr/>
            <p:nvPr/>
          </p:nvSpPr>
          <p:spPr>
            <a:xfrm>
              <a:off x="1499573" y="461826"/>
              <a:ext cx="3575957" cy="830997"/>
            </a:xfrm>
            <a:prstGeom prst="rect">
              <a:avLst/>
            </a:prstGeom>
          </p:spPr>
          <p:txBody>
            <a:bodyPr wrap="square">
              <a:spAutoFit/>
            </a:bodyPr>
            <a:lstStyle/>
            <a:p>
              <a:pPr algn="ctr"/>
              <a:r>
                <a:rPr lang="en-US" altLang="zh-CN" sz="4800" b="1">
                  <a:solidFill>
                    <a:srgbClr val="F39795"/>
                  </a:solidFill>
                  <a:latin typeface="SVN-Bear" panose="02040603050506020204" pitchFamily="18" charset="0"/>
                  <a:ea typeface="Kaufmann" panose="020B0500000000000000" pitchFamily="34" charset="0"/>
                  <a:cs typeface="Kaufmann" panose="020B0500000000000000" pitchFamily="34" charset="0"/>
                  <a:sym typeface="+mn-lt"/>
                </a:rPr>
                <a:t>Tiếng mưa rơi</a:t>
              </a:r>
              <a:endParaRPr lang="zh-CN" altLang="en-US" sz="4800" b="1" dirty="0">
                <a:solidFill>
                  <a:srgbClr val="F39795"/>
                </a:solidFill>
                <a:latin typeface="SVN-Bear" panose="02040603050506020204" pitchFamily="18" charset="0"/>
                <a:ea typeface="Kaufmann" panose="020B0500000000000000" pitchFamily="34" charset="0"/>
                <a:cs typeface="Kaufmann" panose="020B0500000000000000" pitchFamily="34" charset="0"/>
                <a:sym typeface="+mn-lt"/>
              </a:endParaRPr>
            </a:p>
          </p:txBody>
        </p:sp>
      </p:grpSp>
      <p:pic>
        <p:nvPicPr>
          <p:cNvPr id="9" name="Tiếng gió">
            <a:extLst>
              <a:ext uri="{FF2B5EF4-FFF2-40B4-BE49-F238E27FC236}">
                <a16:creationId xmlns:a16="http://schemas.microsoft.com/office/drawing/2014/main" id="{FBBF6AAE-8988-4423-BACA-B1936A173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99" y="278693"/>
            <a:ext cx="1305318" cy="1256193"/>
          </a:xfrm>
          <a:prstGeom prst="rect">
            <a:avLst/>
          </a:prstGeom>
        </p:spPr>
      </p:pic>
      <p:pic>
        <p:nvPicPr>
          <p:cNvPr id="19" name="Picture 18">
            <a:hlinkClick r:id="rId9" action="ppaction://hlinksldjump"/>
            <a:extLst>
              <a:ext uri="{FF2B5EF4-FFF2-40B4-BE49-F238E27FC236}">
                <a16:creationId xmlns:a16="http://schemas.microsoft.com/office/drawing/2014/main" id="{C30E81BF-1E8B-4377-998C-0E9EF87582BE}"/>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51056" y="107243"/>
            <a:ext cx="545694" cy="545694"/>
          </a:xfrm>
          <a:prstGeom prst="rect">
            <a:avLst/>
          </a:prstGeom>
        </p:spPr>
      </p:pic>
      <p:pic>
        <p:nvPicPr>
          <p:cNvPr id="4" name="Tiếng mưa">
            <a:hlinkClick r:id="" action="ppaction://media"/>
            <a:extLst>
              <a:ext uri="{FF2B5EF4-FFF2-40B4-BE49-F238E27FC236}">
                <a16:creationId xmlns:a16="http://schemas.microsoft.com/office/drawing/2014/main" id="{7996EB12-71FD-44D6-B7CB-57E8D45734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06108" y="-794103"/>
            <a:ext cx="609600" cy="609600"/>
          </a:xfrm>
          <a:prstGeom prst="rect">
            <a:avLst/>
          </a:prstGeom>
        </p:spPr>
      </p:pic>
    </p:spTree>
    <p:extLst>
      <p:ext uri="{BB962C8B-B14F-4D97-AF65-F5344CB8AC3E}">
        <p14:creationId xmlns:p14="http://schemas.microsoft.com/office/powerpoint/2010/main" val="14128150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15928" fill="hold"/>
                                        <p:tgtEl>
                                          <p:spTgt spid="2"/>
                                        </p:tgtEl>
                                      </p:cBhvr>
                                    </p:cmd>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42" presetClass="path" presetSubtype="0" fill="hold" nodeType="withEffect">
                                  <p:stCondLst>
                                    <p:cond delay="0"/>
                                  </p:stCondLst>
                                  <p:childTnLst>
                                    <p:animMotion origin="layout" path="M 0 2.96296E-6 L -0.21068 -0.37338 " pathEditMode="relative" rAng="0" ptsTypes="AA">
                                      <p:cBhvr>
                                        <p:cTn id="19" dur="2000" fill="hold"/>
                                        <p:tgtEl>
                                          <p:spTgt spid="10"/>
                                        </p:tgtEl>
                                        <p:attrNameLst>
                                          <p:attrName>ppt_x</p:attrName>
                                          <p:attrName>ppt_y</p:attrName>
                                        </p:attrNameLst>
                                      </p:cBhvr>
                                      <p:rCtr x="-10534" y="-186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1" presetClass="mediacall" presetSubtype="0" fill="hold" nodeType="withEffect">
                                  <p:stCondLst>
                                    <p:cond delay="0"/>
                                  </p:stCondLst>
                                  <p:childTnLst>
                                    <p:cmd type="call" cmd="playFrom(0.0)">
                                      <p:cBhvr>
                                        <p:cTn id="33" dur="16940" fill="hold"/>
                                        <p:tgtEl>
                                          <p:spTgt spid="4"/>
                                        </p:tgtEl>
                                      </p:cBhvr>
                                    </p:cmd>
                                  </p:childTnLst>
                                </p:cTn>
                              </p:par>
                            </p:childTnLst>
                          </p:cTn>
                        </p:par>
                      </p:childTnLst>
                    </p:cTn>
                  </p:par>
                </p:childTnLst>
              </p:cTn>
              <p:nextCondLst>
                <p:cond evt="onClick" delay="0">
                  <p:tgtEl>
                    <p:spTgt spid="9"/>
                  </p:tgtEl>
                </p:cond>
              </p:nextCondLst>
            </p:seq>
            <p:video>
              <p:cMediaNode vol="80000">
                <p:cTn id="34" fill="hold" display="0">
                  <p:stCondLst>
                    <p:cond delay="indefinite"/>
                  </p:stCondLst>
                </p:cTn>
                <p:tgtEl>
                  <p:spTgt spid="2"/>
                </p:tgtEl>
              </p:cMediaNode>
            </p:video>
            <p:audio>
              <p:cMediaNode vol="80000">
                <p:cTn id="3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ếng sóng_import">
            <a:hlinkClick r:id="" action="ppaction://media"/>
            <a:extLst>
              <a:ext uri="{FF2B5EF4-FFF2-40B4-BE49-F238E27FC236}">
                <a16:creationId xmlns:a16="http://schemas.microsoft.com/office/drawing/2014/main" id="{86F67929-623B-4B47-97E1-62DF5FA486B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634" y="0"/>
            <a:ext cx="12201525" cy="6858000"/>
          </a:xfrm>
          <a:prstGeom prst="rect">
            <a:avLst/>
          </a:prstGeom>
        </p:spPr>
      </p:pic>
      <p:grpSp>
        <p:nvGrpSpPr>
          <p:cNvPr id="10" name="Group 9">
            <a:extLst>
              <a:ext uri="{FF2B5EF4-FFF2-40B4-BE49-F238E27FC236}">
                <a16:creationId xmlns:a16="http://schemas.microsoft.com/office/drawing/2014/main" id="{C8F51DEE-12DE-43A8-9B1C-64C26E393F7A}"/>
              </a:ext>
            </a:extLst>
          </p:cNvPr>
          <p:cNvGrpSpPr/>
          <p:nvPr/>
        </p:nvGrpSpPr>
        <p:grpSpPr>
          <a:xfrm>
            <a:off x="4233215" y="3010824"/>
            <a:ext cx="3725570" cy="830997"/>
            <a:chOff x="1499573" y="461826"/>
            <a:chExt cx="3725570" cy="830997"/>
          </a:xfrm>
        </p:grpSpPr>
        <p:sp>
          <p:nvSpPr>
            <p:cNvPr id="6" name="Rectangle: Rounded Corners 5">
              <a:extLst>
                <a:ext uri="{FF2B5EF4-FFF2-40B4-BE49-F238E27FC236}">
                  <a16:creationId xmlns:a16="http://schemas.microsoft.com/office/drawing/2014/main" id="{7DB657E2-292F-4294-84FC-8C4BD0DCA827}"/>
                </a:ext>
              </a:extLst>
            </p:cNvPr>
            <p:cNvSpPr/>
            <p:nvPr/>
          </p:nvSpPr>
          <p:spPr>
            <a:xfrm>
              <a:off x="1535017" y="509052"/>
              <a:ext cx="3690126" cy="7837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4">
              <a:extLst>
                <a:ext uri="{FF2B5EF4-FFF2-40B4-BE49-F238E27FC236}">
                  <a16:creationId xmlns:a16="http://schemas.microsoft.com/office/drawing/2014/main" id="{0777FBDC-0116-7F48-A91A-4A707CAD9C33}"/>
                </a:ext>
              </a:extLst>
            </p:cNvPr>
            <p:cNvSpPr/>
            <p:nvPr/>
          </p:nvSpPr>
          <p:spPr>
            <a:xfrm>
              <a:off x="1499573" y="461826"/>
              <a:ext cx="3575957" cy="830997"/>
            </a:xfrm>
            <a:prstGeom prst="rect">
              <a:avLst/>
            </a:prstGeom>
          </p:spPr>
          <p:txBody>
            <a:bodyPr wrap="square">
              <a:spAutoFit/>
            </a:bodyPr>
            <a:lstStyle/>
            <a:p>
              <a:pPr algn="ctr"/>
              <a:r>
                <a:rPr lang="en-US" altLang="zh-CN" sz="4800" b="1">
                  <a:solidFill>
                    <a:srgbClr val="F39795"/>
                  </a:solidFill>
                  <a:latin typeface="SVN-Bear" panose="02040603050506020204" pitchFamily="18" charset="0"/>
                  <a:ea typeface="Kaufmann" panose="020B0500000000000000" pitchFamily="34" charset="0"/>
                  <a:cs typeface="Kaufmann" panose="020B0500000000000000" pitchFamily="34" charset="0"/>
                  <a:sym typeface="+mn-lt"/>
                </a:rPr>
                <a:t>Tiếng sóng biển</a:t>
              </a:r>
              <a:endParaRPr lang="zh-CN" altLang="en-US" sz="4800" b="1" dirty="0">
                <a:solidFill>
                  <a:srgbClr val="F39795"/>
                </a:solidFill>
                <a:latin typeface="SVN-Bear" panose="02040603050506020204" pitchFamily="18" charset="0"/>
                <a:ea typeface="Kaufmann" panose="020B0500000000000000" pitchFamily="34" charset="0"/>
                <a:cs typeface="Kaufmann" panose="020B0500000000000000" pitchFamily="34" charset="0"/>
                <a:sym typeface="+mn-lt"/>
              </a:endParaRPr>
            </a:p>
          </p:txBody>
        </p:sp>
      </p:grpSp>
      <p:pic>
        <p:nvPicPr>
          <p:cNvPr id="9" name="Tiếng gió">
            <a:extLst>
              <a:ext uri="{FF2B5EF4-FFF2-40B4-BE49-F238E27FC236}">
                <a16:creationId xmlns:a16="http://schemas.microsoft.com/office/drawing/2014/main" id="{FBBF6AAE-8988-4423-BACA-B1936A173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99" y="278693"/>
            <a:ext cx="1305318" cy="1256193"/>
          </a:xfrm>
          <a:prstGeom prst="rect">
            <a:avLst/>
          </a:prstGeom>
        </p:spPr>
      </p:pic>
      <p:pic>
        <p:nvPicPr>
          <p:cNvPr id="19" name="Picture 18">
            <a:hlinkClick r:id="rId9" action="ppaction://hlinksldjump"/>
            <a:extLst>
              <a:ext uri="{FF2B5EF4-FFF2-40B4-BE49-F238E27FC236}">
                <a16:creationId xmlns:a16="http://schemas.microsoft.com/office/drawing/2014/main" id="{C30E81BF-1E8B-4377-998C-0E9EF87582BE}"/>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51056" y="107243"/>
            <a:ext cx="545694" cy="545694"/>
          </a:xfrm>
          <a:prstGeom prst="rect">
            <a:avLst/>
          </a:prstGeom>
        </p:spPr>
      </p:pic>
      <p:pic>
        <p:nvPicPr>
          <p:cNvPr id="5" name="Tiếng sóng">
            <a:hlinkClick r:id="" action="ppaction://media"/>
            <a:extLst>
              <a:ext uri="{FF2B5EF4-FFF2-40B4-BE49-F238E27FC236}">
                <a16:creationId xmlns:a16="http://schemas.microsoft.com/office/drawing/2014/main" id="{C9E71D35-B295-4C56-8CDE-BCBF17D5333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7558" y="-762000"/>
            <a:ext cx="609600" cy="609600"/>
          </a:xfrm>
          <a:prstGeom prst="rect">
            <a:avLst/>
          </a:prstGeom>
        </p:spPr>
      </p:pic>
    </p:spTree>
    <p:extLst>
      <p:ext uri="{BB962C8B-B14F-4D97-AF65-F5344CB8AC3E}">
        <p14:creationId xmlns:p14="http://schemas.microsoft.com/office/powerpoint/2010/main" val="26828880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15162" fill="hold"/>
                                        <p:tgtEl>
                                          <p:spTgt spid="7"/>
                                        </p:tgtEl>
                                      </p:cBhvr>
                                    </p:cmd>
                                  </p:childTnLst>
                                </p:cTn>
                              </p:par>
                              <p:par>
                                <p:cTn id="10" presetID="14"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42" presetClass="path" presetSubtype="0" fill="hold" nodeType="withEffect">
                                  <p:stCondLst>
                                    <p:cond delay="0"/>
                                  </p:stCondLst>
                                  <p:childTnLst>
                                    <p:animMotion origin="layout" path="M 0 2.96296E-6 L -0.21068 -0.37338 " pathEditMode="relative" rAng="0" ptsTypes="AA">
                                      <p:cBhvr>
                                        <p:cTn id="19" dur="2000" fill="hold"/>
                                        <p:tgtEl>
                                          <p:spTgt spid="10"/>
                                        </p:tgtEl>
                                        <p:attrNameLst>
                                          <p:attrName>ppt_x</p:attrName>
                                          <p:attrName>ppt_y</p:attrName>
                                        </p:attrNameLst>
                                      </p:cBhvr>
                                      <p:rCtr x="-10534" y="-186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1" presetClass="mediacall" presetSubtype="0" fill="hold" nodeType="withEffect">
                                  <p:stCondLst>
                                    <p:cond delay="0"/>
                                  </p:stCondLst>
                                  <p:childTnLst>
                                    <p:cmd type="call" cmd="playFrom(0.0)">
                                      <p:cBhvr>
                                        <p:cTn id="33" dur="15012" fill="hold"/>
                                        <p:tgtEl>
                                          <p:spTgt spid="5"/>
                                        </p:tgtEl>
                                      </p:cBhvr>
                                    </p:cmd>
                                  </p:childTnLst>
                                </p:cTn>
                              </p:par>
                            </p:childTnLst>
                          </p:cTn>
                        </p:par>
                      </p:childTnLst>
                    </p:cTn>
                  </p:par>
                </p:childTnLst>
              </p:cTn>
              <p:nextCondLst>
                <p:cond evt="onClick" delay="0">
                  <p:tgtEl>
                    <p:spTgt spid="9"/>
                  </p:tgtEl>
                </p:cond>
              </p:nextCondLst>
            </p:seq>
            <p:audio>
              <p:cMediaNode vol="80000">
                <p:cTn id="34" fill="hold" display="0">
                  <p:stCondLst>
                    <p:cond delay="indefinite"/>
                  </p:stCondLst>
                  <p:endCondLst>
                    <p:cond evt="onStopAudio" delay="0">
                      <p:tgtEl>
                        <p:sldTgt/>
                      </p:tgtEl>
                    </p:cond>
                  </p:endCondLst>
                </p:cTn>
                <p:tgtEl>
                  <p:spTgt spid="5"/>
                </p:tgtEl>
              </p:cMediaNode>
            </p:audio>
            <p:video>
              <p:cMediaNode vol="80000">
                <p:cTn id="35"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ếng suối_import">
            <a:hlinkClick r:id="" action="ppaction://media"/>
            <a:extLst>
              <a:ext uri="{FF2B5EF4-FFF2-40B4-BE49-F238E27FC236}">
                <a16:creationId xmlns:a16="http://schemas.microsoft.com/office/drawing/2014/main" id="{A3090913-2C31-4D8B-81B7-A07FB4663E8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0"/>
            <a:ext cx="12201525" cy="6858000"/>
          </a:xfrm>
          <a:prstGeom prst="rect">
            <a:avLst/>
          </a:prstGeom>
        </p:spPr>
      </p:pic>
      <p:grpSp>
        <p:nvGrpSpPr>
          <p:cNvPr id="10" name="Group 9">
            <a:extLst>
              <a:ext uri="{FF2B5EF4-FFF2-40B4-BE49-F238E27FC236}">
                <a16:creationId xmlns:a16="http://schemas.microsoft.com/office/drawing/2014/main" id="{C8F51DEE-12DE-43A8-9B1C-64C26E393F7A}"/>
              </a:ext>
            </a:extLst>
          </p:cNvPr>
          <p:cNvGrpSpPr/>
          <p:nvPr/>
        </p:nvGrpSpPr>
        <p:grpSpPr>
          <a:xfrm>
            <a:off x="4233215" y="3010824"/>
            <a:ext cx="3725570" cy="830997"/>
            <a:chOff x="1499573" y="461826"/>
            <a:chExt cx="3725570" cy="830997"/>
          </a:xfrm>
        </p:grpSpPr>
        <p:sp>
          <p:nvSpPr>
            <p:cNvPr id="6" name="Rectangle: Rounded Corners 5">
              <a:extLst>
                <a:ext uri="{FF2B5EF4-FFF2-40B4-BE49-F238E27FC236}">
                  <a16:creationId xmlns:a16="http://schemas.microsoft.com/office/drawing/2014/main" id="{7DB657E2-292F-4294-84FC-8C4BD0DCA827}"/>
                </a:ext>
              </a:extLst>
            </p:cNvPr>
            <p:cNvSpPr/>
            <p:nvPr/>
          </p:nvSpPr>
          <p:spPr>
            <a:xfrm>
              <a:off x="1535017" y="509052"/>
              <a:ext cx="3690126" cy="78377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4">
              <a:extLst>
                <a:ext uri="{FF2B5EF4-FFF2-40B4-BE49-F238E27FC236}">
                  <a16:creationId xmlns:a16="http://schemas.microsoft.com/office/drawing/2014/main" id="{0777FBDC-0116-7F48-A91A-4A707CAD9C33}"/>
                </a:ext>
              </a:extLst>
            </p:cNvPr>
            <p:cNvSpPr/>
            <p:nvPr/>
          </p:nvSpPr>
          <p:spPr>
            <a:xfrm>
              <a:off x="1499573" y="461826"/>
              <a:ext cx="3575957" cy="830997"/>
            </a:xfrm>
            <a:prstGeom prst="rect">
              <a:avLst/>
            </a:prstGeom>
          </p:spPr>
          <p:txBody>
            <a:bodyPr wrap="square">
              <a:spAutoFit/>
            </a:bodyPr>
            <a:lstStyle/>
            <a:p>
              <a:pPr algn="ctr"/>
              <a:r>
                <a:rPr lang="en-US" altLang="zh-CN" sz="4800" b="1">
                  <a:solidFill>
                    <a:srgbClr val="F39795"/>
                  </a:solidFill>
                  <a:latin typeface="SVN-Bear" panose="02040603050506020204" pitchFamily="18" charset="0"/>
                  <a:ea typeface="Kaufmann" panose="020B0500000000000000" pitchFamily="34" charset="0"/>
                  <a:cs typeface="Kaufmann" panose="020B0500000000000000" pitchFamily="34" charset="0"/>
                  <a:sym typeface="+mn-lt"/>
                </a:rPr>
                <a:t>Tiếng suối chảy</a:t>
              </a:r>
              <a:endParaRPr lang="zh-CN" altLang="en-US" sz="4800" b="1" dirty="0">
                <a:solidFill>
                  <a:srgbClr val="F39795"/>
                </a:solidFill>
                <a:latin typeface="SVN-Bear" panose="02040603050506020204" pitchFamily="18" charset="0"/>
                <a:ea typeface="Kaufmann" panose="020B0500000000000000" pitchFamily="34" charset="0"/>
                <a:cs typeface="Kaufmann" panose="020B0500000000000000" pitchFamily="34" charset="0"/>
                <a:sym typeface="+mn-lt"/>
              </a:endParaRPr>
            </a:p>
          </p:txBody>
        </p:sp>
      </p:grpSp>
      <p:pic>
        <p:nvPicPr>
          <p:cNvPr id="9" name="Tiếng gió">
            <a:extLst>
              <a:ext uri="{FF2B5EF4-FFF2-40B4-BE49-F238E27FC236}">
                <a16:creationId xmlns:a16="http://schemas.microsoft.com/office/drawing/2014/main" id="{FBBF6AAE-8988-4423-BACA-B1936A173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99" y="278693"/>
            <a:ext cx="1305318" cy="1256193"/>
          </a:xfrm>
          <a:prstGeom prst="rect">
            <a:avLst/>
          </a:prstGeom>
        </p:spPr>
      </p:pic>
      <p:pic>
        <p:nvPicPr>
          <p:cNvPr id="19" name="Picture 18">
            <a:hlinkClick r:id="rId9" action="ppaction://hlinksldjump"/>
            <a:extLst>
              <a:ext uri="{FF2B5EF4-FFF2-40B4-BE49-F238E27FC236}">
                <a16:creationId xmlns:a16="http://schemas.microsoft.com/office/drawing/2014/main" id="{C30E81BF-1E8B-4377-998C-0E9EF87582BE}"/>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551056" y="107243"/>
            <a:ext cx="545694" cy="545694"/>
          </a:xfrm>
          <a:prstGeom prst="rect">
            <a:avLst/>
          </a:prstGeom>
        </p:spPr>
      </p:pic>
      <p:pic>
        <p:nvPicPr>
          <p:cNvPr id="2" name="Tiếng suối">
            <a:hlinkClick r:id="" action="ppaction://media"/>
            <a:extLst>
              <a:ext uri="{FF2B5EF4-FFF2-40B4-BE49-F238E27FC236}">
                <a16:creationId xmlns:a16="http://schemas.microsoft.com/office/drawing/2014/main" id="{FC2B118D-59FA-484C-A020-773383D1DB7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7558" y="-838200"/>
            <a:ext cx="609600" cy="609600"/>
          </a:xfrm>
          <a:prstGeom prst="rect">
            <a:avLst/>
          </a:prstGeom>
        </p:spPr>
      </p:pic>
    </p:spTree>
    <p:extLst>
      <p:ext uri="{BB962C8B-B14F-4D97-AF65-F5344CB8AC3E}">
        <p14:creationId xmlns:p14="http://schemas.microsoft.com/office/powerpoint/2010/main" val="31090366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5162" fill="hold"/>
                                        <p:tgtEl>
                                          <p:spTgt spid="4"/>
                                        </p:tgtEl>
                                      </p:cBhvr>
                                    </p:cmd>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42" presetClass="path" presetSubtype="0" fill="hold" nodeType="withEffect">
                                  <p:stCondLst>
                                    <p:cond delay="0"/>
                                  </p:stCondLst>
                                  <p:childTnLst>
                                    <p:animMotion origin="layout" path="M 0 2.96296E-6 L -0.21068 -0.37338 " pathEditMode="relative" rAng="0" ptsTypes="AA">
                                      <p:cBhvr>
                                        <p:cTn id="19" dur="2000" fill="hold"/>
                                        <p:tgtEl>
                                          <p:spTgt spid="10"/>
                                        </p:tgtEl>
                                        <p:attrNameLst>
                                          <p:attrName>ppt_x</p:attrName>
                                          <p:attrName>ppt_y</p:attrName>
                                        </p:attrNameLst>
                                      </p:cBhvr>
                                      <p:rCtr x="-10534" y="-186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1" presetClass="mediacall" presetSubtype="0" fill="hold" nodeType="withEffect">
                                  <p:stCondLst>
                                    <p:cond delay="0"/>
                                  </p:stCondLst>
                                  <p:childTnLst>
                                    <p:cmd type="call" cmd="playFrom(0.0)">
                                      <p:cBhvr>
                                        <p:cTn id="33" dur="15220" fill="hold"/>
                                        <p:tgtEl>
                                          <p:spTgt spid="2"/>
                                        </p:tgtEl>
                                      </p:cBhvr>
                                    </p:cmd>
                                  </p:childTnLst>
                                </p:cTn>
                              </p:par>
                            </p:childTnLst>
                          </p:cTn>
                        </p:par>
                      </p:childTnLst>
                    </p:cTn>
                  </p:par>
                </p:childTnLst>
              </p:cTn>
              <p:nextCondLst>
                <p:cond evt="onClick" delay="0">
                  <p:tgtEl>
                    <p:spTgt spid="9"/>
                  </p:tgtEl>
                </p:cond>
              </p:nextCondLst>
            </p:seq>
            <p:audio>
              <p:cMediaNode vol="80000">
                <p:cTn id="34" fill="hold" display="0">
                  <p:stCondLst>
                    <p:cond delay="indefinite"/>
                  </p:stCondLst>
                  <p:endCondLst>
                    <p:cond evt="onStopAudio" delay="0">
                      <p:tgtEl>
                        <p:sldTgt/>
                      </p:tgtEl>
                    </p:cond>
                  </p:endCondLst>
                </p:cTn>
                <p:tgtEl>
                  <p:spTgt spid="2"/>
                </p:tgtEl>
              </p:cMediaNode>
            </p:audio>
            <p:video>
              <p:cMediaNode vol="80000">
                <p:cTn id="35"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9337" y="129645"/>
            <a:ext cx="11913325" cy="6374000"/>
            <a:chOff x="2209144" y="1372274"/>
            <a:chExt cx="7586481" cy="5262983"/>
          </a:xfrm>
        </p:grpSpPr>
        <p:sp>
          <p:nvSpPr>
            <p:cNvPr id="14" name="Rounded Rectangle 13" descr="Ý nghĩa hoa hồng"/>
            <p:cNvSpPr/>
            <p:nvPr/>
          </p:nvSpPr>
          <p:spPr>
            <a:xfrm>
              <a:off x="2209144" y="1372274"/>
              <a:ext cx="2370713" cy="2062018"/>
            </a:xfrm>
            <a:prstGeom prst="roundRect">
              <a:avLst/>
            </a:prstGeom>
            <a:blipFill>
              <a:blip r:embed="rId2">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2209144"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8" name="Rounded Rectangle 17" descr="https://img-cache.coccoc.com/image2?i=2&amp;l=31/180649023"/>
            <p:cNvSpPr/>
            <p:nvPr/>
          </p:nvSpPr>
          <p:spPr>
            <a:xfrm>
              <a:off x="4817028" y="1372274"/>
              <a:ext cx="2370713" cy="2062018"/>
            </a:xfrm>
            <a:prstGeom prst="roundRect">
              <a:avLst/>
            </a:prstGeom>
            <a:blipFill>
              <a:blip r:embed="rId3">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4817028"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0" name="Rounded Rectangle 19" descr="Hạt Giống Hoa Thược Dược Đỏ - Gói 50 Hạt"/>
            <p:cNvSpPr/>
            <p:nvPr/>
          </p:nvSpPr>
          <p:spPr>
            <a:xfrm>
              <a:off x="7424912" y="1372274"/>
              <a:ext cx="2370713" cy="2062018"/>
            </a:xfrm>
            <a:prstGeom prst="roundRect">
              <a:avLst/>
            </a:prstGeom>
            <a:blipFill>
              <a:blip r:embed="rId4" cstate="print">
                <a:extLst>
                  <a:ext uri="{28A0092B-C50C-407E-A947-70E740481C1C}">
                    <a14:useLocalDpi xmlns:a14="http://schemas.microsoft.com/office/drawing/2010/main" val="0"/>
                  </a:ext>
                </a:extLst>
              </a:blip>
              <a:srcRect/>
              <a:stretch>
                <a:fillRect t="-10000" b="-1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7424912" y="3005696"/>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Rounded Rectangle 21"/>
            <p:cNvSpPr/>
            <p:nvPr/>
          </p:nvSpPr>
          <p:spPr>
            <a:xfrm>
              <a:off x="3513086" y="4171096"/>
              <a:ext cx="2370713" cy="2058370"/>
            </a:xfrm>
            <a:prstGeom prst="roundRect">
              <a:avLst/>
            </a:prstGeom>
            <a:blipFill>
              <a:blip r:embed="rId5"/>
              <a:srcRect/>
              <a:stretch>
                <a:fillRect t="-1000" b="-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a:off x="3513086" y="5755723"/>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4" name="Rounded Rectangle 23" descr="C:\Users\TBC\Desktop\tải xuống (2).jpg"/>
            <p:cNvSpPr/>
            <p:nvPr/>
          </p:nvSpPr>
          <p:spPr>
            <a:xfrm>
              <a:off x="6171776" y="4214443"/>
              <a:ext cx="2370713" cy="2058370"/>
            </a:xfrm>
            <a:prstGeom prst="roundRect">
              <a:avLst/>
            </a:prstGeom>
            <a:blipFill>
              <a:blip r:embed="rId6">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6120970" y="5755723"/>
              <a:ext cx="2370713" cy="879534"/>
            </a:xfrm>
            <a:custGeom>
              <a:avLst/>
              <a:gdLst>
                <a:gd name="connsiteX0" fmla="*/ 0 w 2370713"/>
                <a:gd name="connsiteY0" fmla="*/ 0 h 879534"/>
                <a:gd name="connsiteX1" fmla="*/ 2370713 w 2370713"/>
                <a:gd name="connsiteY1" fmla="*/ 0 h 879534"/>
                <a:gd name="connsiteX2" fmla="*/ 2370713 w 2370713"/>
                <a:gd name="connsiteY2" fmla="*/ 879534 h 879534"/>
                <a:gd name="connsiteX3" fmla="*/ 0 w 2370713"/>
                <a:gd name="connsiteY3" fmla="*/ 879534 h 879534"/>
                <a:gd name="connsiteX4" fmla="*/ 0 w 2370713"/>
                <a:gd name="connsiteY4" fmla="*/ 0 h 879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713" h="879534">
                  <a:moveTo>
                    <a:pt x="0" y="0"/>
                  </a:moveTo>
                  <a:lnTo>
                    <a:pt x="2370713" y="0"/>
                  </a:lnTo>
                  <a:lnTo>
                    <a:pt x="2370713" y="879534"/>
                  </a:lnTo>
                  <a:lnTo>
                    <a:pt x="0" y="879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1592" tIns="291592" rIns="291592" bIns="0" numCol="1" spcCol="1270" anchor="t"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16" name="Cloud Callout 15"/>
          <p:cNvSpPr/>
          <p:nvPr/>
        </p:nvSpPr>
        <p:spPr>
          <a:xfrm>
            <a:off x="1149531" y="1086523"/>
            <a:ext cx="10450286" cy="4556631"/>
          </a:xfrm>
          <a:prstGeom prst="cloudCallout">
            <a:avLst/>
          </a:prstGeom>
          <a:effectLst>
            <a:outerShdw blurRad="50800" dist="38100" dir="16200000"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vườn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trồng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Em</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bông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thử</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26" name="TextBox 25"/>
          <p:cNvSpPr txBox="1"/>
          <p:nvPr/>
        </p:nvSpPr>
        <p:spPr>
          <a:xfrm>
            <a:off x="915677" y="2630320"/>
            <a:ext cx="20954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5202164" y="2731362"/>
            <a:ext cx="17876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cúc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p:cNvSpPr txBox="1"/>
          <p:nvPr/>
        </p:nvSpPr>
        <p:spPr>
          <a:xfrm>
            <a:off x="8502330" y="2790872"/>
            <a:ext cx="33778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thược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dược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3288929" y="6153797"/>
            <a:ext cx="18902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bìm</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230187" y="6140233"/>
            <a:ext cx="25442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mào</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gà</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6511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127841305"/>
              </p:ext>
            </p:extLst>
          </p:nvPr>
        </p:nvGraphicFramePr>
        <p:xfrm>
          <a:off x="358044" y="313511"/>
          <a:ext cx="4180687" cy="5224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p:cNvGrpSpPr/>
          <p:nvPr/>
        </p:nvGrpSpPr>
        <p:grpSpPr>
          <a:xfrm>
            <a:off x="4846320" y="457201"/>
            <a:ext cx="7145383" cy="5081176"/>
            <a:chOff x="4846320" y="1077850"/>
            <a:chExt cx="5656217" cy="4264859"/>
          </a:xfrm>
        </p:grpSpPr>
        <p:sp>
          <p:nvSpPr>
            <p:cNvPr id="11" name="Rounded Rectangle 10"/>
            <p:cNvSpPr/>
            <p:nvPr/>
          </p:nvSpPr>
          <p:spPr>
            <a:xfrm>
              <a:off x="4924698" y="1273517"/>
              <a:ext cx="2633921" cy="2644975"/>
            </a:xfrm>
            <a:prstGeom prst="roundRect">
              <a:avLst/>
            </a:prstGeom>
            <a:blipFill>
              <a:blip r:embed="rId7"/>
              <a:srcRect/>
              <a:stretch>
                <a:fillRect t="-23000" b="-23000"/>
              </a:stretch>
            </a:blipFill>
            <a:ln w="19050">
              <a:solidFill>
                <a:srgbClr val="0070C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12"/>
            <p:cNvSpPr/>
            <p:nvPr/>
          </p:nvSpPr>
          <p:spPr>
            <a:xfrm>
              <a:off x="7743745" y="1273517"/>
              <a:ext cx="2633921" cy="2644975"/>
            </a:xfrm>
            <a:prstGeom prst="roundRect">
              <a:avLst/>
            </a:prstGeom>
            <a:blipFill>
              <a:blip r:embed="rId8"/>
              <a:srcRect/>
              <a:stretch>
                <a:fillRect t="-15000" b="-15000"/>
              </a:stretch>
            </a:blipFill>
            <a:ln w="19050">
              <a:solidFill>
                <a:srgbClr val="0070C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4964461" y="4153547"/>
              <a:ext cx="5538076" cy="9041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vừa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6" name="Rectangle 15"/>
            <p:cNvSpPr/>
            <p:nvPr/>
          </p:nvSpPr>
          <p:spPr>
            <a:xfrm>
              <a:off x="4846320" y="1077850"/>
              <a:ext cx="5656217" cy="4264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Cloud Callout 8"/>
          <p:cNvSpPr/>
          <p:nvPr/>
        </p:nvSpPr>
        <p:spPr>
          <a:xfrm>
            <a:off x="875212" y="690320"/>
            <a:ext cx="11116492" cy="4848057"/>
          </a:xfrm>
          <a:prstGeom prst="cloudCallout">
            <a:avLst/>
          </a:prstGeom>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hoa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hoa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nhắc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mn-cs"/>
              </a:rPr>
              <a:t>bài</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rPr>
              <a:t>đã</a:t>
            </a:r>
            <a:r>
              <a:rPr lang="en-US" sz="2800" b="1" dirty="0" smtClean="0">
                <a:solidFill>
                  <a:srgbClr val="002060"/>
                </a:solidFill>
                <a:latin typeface="Times New Roman" panose="02020603050405020304" pitchFamily="18" charset="0"/>
                <a:ea typeface="Times New Roman" panose="020206030504050203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hoa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sẽ</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xuất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mn-cs"/>
              </a:rPr>
              <a:t>hôm</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nay?</a:t>
            </a:r>
            <a:b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br>
            <a:endPar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mn-cs"/>
              </a:rPr>
              <a:t>Dựa</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nhan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ấn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ban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đầu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thân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khi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lướt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qua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đoán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xem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Vừa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nhắm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mắt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vừa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mở</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cửa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sổ</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sau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đây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gì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48150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1198"/>
          <a:stretch>
            <a:fillRect/>
          </a:stretch>
        </p:blipFill>
        <p:spPr>
          <a:xfrm>
            <a:off x="535934" y="1014277"/>
            <a:ext cx="11157997" cy="46643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2567">
            <a:off x="9252286" y="2830055"/>
            <a:ext cx="2314575"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3318" flipH="1">
            <a:off x="544713" y="2866298"/>
            <a:ext cx="2314575" cy="27432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V="1">
            <a:off x="2291567" y="5422985"/>
            <a:ext cx="7554253" cy="6730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59976" y="1693369"/>
            <a:ext cx="1240116" cy="12537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0067039" y="1693369"/>
            <a:ext cx="1240116" cy="1253793"/>
          </a:xfrm>
          <a:prstGeom prst="rect">
            <a:avLst/>
          </a:prstGeom>
        </p:spPr>
      </p:pic>
      <p:sp>
        <p:nvSpPr>
          <p:cNvPr id="9" name="TextBox 9"/>
          <p:cNvSpPr txBox="1"/>
          <p:nvPr/>
        </p:nvSpPr>
        <p:spPr>
          <a:xfrm>
            <a:off x="1320802" y="1471261"/>
            <a:ext cx="9588262" cy="4391074"/>
          </a:xfrm>
          <a:prstGeom prst="rect">
            <a:avLst/>
          </a:prstGeom>
        </p:spPr>
        <p:txBody>
          <a:bodyPr wrap="square" lIns="0" tIns="0" rIns="0" bIns="0" rtlCol="0" anchor="t">
            <a:spAutoFit/>
          </a:bodyPr>
          <a:lstStyle/>
          <a:p>
            <a:pPr algn="ctr" defTabSz="609630"/>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49</a:t>
            </a:r>
          </a:p>
          <a:p>
            <a:pPr algn="ctr" defTabSz="609630"/>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p>
          <a:p>
            <a:pPr algn="ctr" defTabSz="609630"/>
            <a:r>
              <a:rPr lang="en-US" sz="5867"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VỪA </a:t>
            </a:r>
            <a:r>
              <a:rPr lang="en-US" sz="5867"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NHẮM MẮT VỪA MỞ CỬA SỔ</a:t>
            </a:r>
            <a:r>
              <a:rPr lang="en-US" sz="58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5867"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609630"/>
            <a:r>
              <a:rPr lang="en-US"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Ngọc</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Thuần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609630"/>
            <a:endParaRPr lang="en-US" sz="5600" b="1" dirty="0">
              <a:solidFill>
                <a:srgbClr val="E8946C"/>
              </a:solidFill>
              <a:latin typeface="Times New Roman" panose="02020603050405020304" pitchFamily="18" charset="0"/>
              <a:cs typeface="Times New Roman" panose="02020603050405020304" pitchFamily="18" charset="0"/>
            </a:endParaRPr>
          </a:p>
        </p:txBody>
      </p:sp>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1420">
            <a:off x="-158759" y="-2184388"/>
            <a:ext cx="12962209" cy="254383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647" flipV="1">
            <a:off x="-412411" y="6291924"/>
            <a:ext cx="12962209" cy="2543833"/>
          </a:xfrm>
          <a:prstGeom prst="rect">
            <a:avLst/>
          </a:prstGeom>
        </p:spPr>
      </p:pic>
    </p:spTree>
    <p:extLst>
      <p:ext uri="{BB962C8B-B14F-4D97-AF65-F5344CB8AC3E}">
        <p14:creationId xmlns:p14="http://schemas.microsoft.com/office/powerpoint/2010/main" val="11925154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1102E0FC-2360-4C21-A42E-BDA944895783"/>
  <p:tag name="ISPRING_SCORM_RATE_SLIDES" val="1"/>
  <p:tag name="ISPRINGONLINEFOLDERID" val="0"/>
  <p:tag name="ISPRINGONLINEFOLDERPATH" val="Content List"/>
  <p:tag name="ISPRINGCLOUDFOLDERID" val="0"/>
  <p:tag name="ISPRINGCLOUDFOLDERPATH" val="Repository"/>
  <p:tag name="ISPRING_PRESENTATION_TITLE" val="五月4"/>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BuYhM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AbmITL+mGY49BAAANBMAACcAAAB1bml2ZXJzYWwvZmxhc2hfcHVibGlzaGluZ19zZXR0aW5ncy54bWzVWF9zGjcQf+dTaK6Tx4Cd2q3jATzYPsZMMFC41MkTI+4WTrVOuko6CHnqp+kH6yfpChl82I4t3JJph2HgVru//S+trn72JeNkDkozKRrBYfUgICBimTAxawQfo/bbk4BoQ0VCuRTQCIQMyFmzUs+LCWc6HYExyKoJwgh9mptGkBqTn9Zqi8WiynSu7KrkhUF8XY1lVssVaBAGVC3ndIk/ZpmDDu4QPADwm0lxJ9asVAipO6RrmRQcCEvQcsGsU5S3OdVpUHNsExrfzpQsRHIhuVREzSaN4IeTlv2seRzUJctA2JjoJhIt2ZzSJGHWCspH7CuQFNgsRXMPD44CsmCJSRvBuyMLg+y1xzArcOc7tTAXEoMgzB1+BoYm1FD36BQqmILCbIBuGlUAgm7RSpwGvpgNwZGSpaAZiyNcITZUjeAyGg/DdjgMexfh+OOw60z1log6UTf0khkMw1HYi8Lh+LzT31HiNVrC61anu6PMTXg+6kS7auq1rncVGVz1e34yV58H4bDb6X0YR/1+N+oM7qVWqS8luV7brpc61pUs1FZVrNtskEojHxSHBoNtzqmaQSTbDKt4SrmGgPyWw+yXgnJmlraycTe4BchbOofYDG3ZNgJbisE9nANE01BZqSeONz3x/mjL+5pTX/LsaUPr1Bgap9g/Zl3+ZcqaayrFVuXbZzKRPNm4BNkEkh7NoLQrjG6ZaCPnYUCmmAiOzrYUozwgzKDz8UZYFxNtmFntPu0yJ0Es3CaBXI8eBSNOqUIXdZl+F3fb+nEzFAm5VHSBW5uLhyN/i30AwoftCmPPbfxB+bCHiuodOEmLcx/m4boSfZivqboFRSIpuRf/YF0rpCOm0sv2jDIvu29gopkBH9Zz5qX6RhY8IUtZEM5ugRhJ0Poiw38pkPJJQKZKZisqHlaGaM6wruYMFpCc+Sj6jCqyAiXxZMw5GKfh94J9JROYSoW4QOdYbEhn2uFXdwLOqdb3oHRt45tRt3MZjju9y/DTG+sgTeYUz6bdwLGtIcvNXvDpkghp1nIYjpgWWMs2KQlLVms+vlVfnwbNsoK7NP/byShB7zEl+9GyS2JetMBbbUrnq0a0zbWCxhZkmBKHiQsxHgpMFOALGFNBpOBLQmPc8rRt6zmThUaKa2AHrV9voZMnTKyeZniAoUaVgPKCPDh89+PR8U8/n7w/rdb++uPPt88K3Y0lA06tOjeXXDw7A3pLPpg3X5D75gTpLberpc9Mk96ST8yU3rIPJ0tvwUfz5QuSz0yZm/ns8QBTr9nB6uk5azUQ/hfHLAzSrz5N0gs/RV79GY684Po+XP0PntOUnRgGpWnBywQ8YWZux8QzhrMMJ5vku+0X+6nqV1TmP7oBuLLeT2X6hvk7d+P/xmX3tLkMb91+NzfK7bcsdiVjgmUYCHukbl7NNI+PDvA+/eRSpYJo22+6mpW/AVBLAwQUAAIACAABuYhM2MZ1ibgCAABPCgAAIQAAAHVuaXZlcnNhbC9mbGFzaF9za2luX3NldHRpbmdzLnhtbJVWbW/aMBD+vl+B2HfSvdJJKRKlTKrUrdVa9buTHImFY0e2Q8e/n8+xGxsIZFiV8N3znM/n546makv54sNkkuaCCfkMWlNeKrR424QWN9Os1VrwWS64Bq5nXMiasOni40/7SROLvMQSO5BjORuSQ3/M3H7GUNwZ3+a4hgi5qBvC9w+iFLOM5NtSipYXF1Or9g1IRvnWIK9+zFfrwQMYVfpeQx3ltL7GNY7SSFAKMKXva1wXWYxkwPxJV/YzktMfdf72B7QdVVRb2vITriFaQ0qIi3y9xDWM5yZ6/CpzXOcJGv5qA/3yGdcglJE9yDj43VdcgwzRtM3/aKSRosSCxpzzj/jOYYIUpv0wqytcFwl4ITzo4iu48ti73gUg9zXs+xTbVQr2hHU9GAj46BmDhZYtpInfdT5VibfHVpv+gMWGMGUAoakHPZmkn0irfJjY1uP+wBvlRQByhh7xKlhbw6rLNwDG9h6/Wt3aURHm924LEpSwc8Ygw97YI3+bsh4hA2OPfGa0gEfO9kfwQ0/H8U98S9xjnq++8QInZuvr5Xfeiyc9YOOq4Ghn8JhaFLBQmM4LrQFfLU2srUspOcop5WRHS6Kp4L8Ql+3tZVSaHDic0k7rKtVUMzglN5ujGdLhe9n9ZTV2vwn93br9RJsRfjMlWpO8qs1vkppOHM/0iAkzTU4zcEgaOMh7vhEjOTWRW5AvQrCxp3ChIcTaaw+BRddYQ/A0CUqQJqdrnLogp4rP2zoDuTZvRsGLJrZ1uIqWFTN/+pXCGxQxYcDZMXVlwnFC3zUZGJwAgMi88ortNp2nbpmmDHbg+z4w2AsP3SxVRqFDYlvqB9joUG7OMkqPbkz0QglxseME4dXkJeKBEzpiybvAseY1yZS9WdT1fgD3kaOR7CcZSi8cYnbvlBQFNv7jChoj/iP5D1BLAwQUAAIACAABuYhM/aTWJBAEAABFEgAAJgAAAHVuaXZlcnNhbC9odG1sX3B1Ymxpc2hpbmdfc2V0dGluZ3MueG1szVhRcxo3EH73r9BcJ4/h7NRpHQ/gweY8ZoKBwqVOnhhxt3CqddJF0kHIU39Nf1h/SVcIMNgOFh4702E8+Fa73+5qd6XvqJ59yzmZgtJMilpwVDkMCIhEpkxMasGn+PLtSUC0oSKlXAqoBUIG5Kx+UC3KEWc6G4AxqKoJwgh9WphakBlTnIbhbDarMF0ouyp5aRBfVxKZh4UCDcKACgtO5/hl5gXoYIngAYB/uRRLs/rBASFVh3Qt05IDYSlGLphNivIrk/MgdFojmtxOlCxFeiG5VERNRrXgl5OG/ax0HFKT5SDslug6Cq3YnNI0ZTYIygfsO5AM2CTDaI8OjwMyY6nJasG7YwuD6uFDmAW4S51amAuJeyDMEj8HQ1NqqHt0DhWMQWExQNeNKgFBt2Qbmga+mbXAidK5oDlLYlwhdqdqQTMe9qPLqB91LqLhp37bheptEbfiduRl0+tHg6gTR/3heau7p8VzvETXjVZ7T5ub6HzQivf11Glc72vSu+p2/GyuvvSifrvV+TiMu9123OrdWS1Kv1HkarjdL1XsK1mqra5YTVkvk0beaw4NBqecUzWBWF4y7OIx5RoC8lcBkz9KypmZ287Gw+AWoGjoAhLTt21bC2wrBndwDhBDQ2cbM/F+PRMfjreyD537jcweD7RKjaFJhvNjVu2/KVlpjaXY6nz7TEaSp+uUxrjTHLNpKEZ5QJjB7JL1qrF7YC4ZxxpY26PKWJgH6SUZVRi03pQvd9IOc1KPREqais7wrHIZOvGP1HsgfNSucDe53VFQPuqRonoPTdLg3Ee5v+otH+Vrqm5BkVhK7qXfW1WftMRYesWeU+YV9w2MNDPgo3rOvFzfyJKnZC5LwtktECMJRl/m+F8GZPNsJ2Ml84WUU22I5iwFMmUwg/TMx9EXdJGXaIlXXcHBOA9fS/adjGAsFeICnWKzoZxph1/ZC7igWt+B0lWMbwbtVjMatjrN6PMbmyBNpxRvm/3AcVAhL8yr4NM5EdKs7HA7ElpiL9uipCxdrPnkVnl+GTTLS+7K/NLF2IB+xZK8jpd9CvNkBN5uMzpdDKIdrgU0jiDDkjhMXEjwUGeiBF/AhAoiBZ8TmuCRp+1YT5ksNUrcADto/fwInT1hYvE0QZ6KHlUKygvy8Ojdr8fvf/v95MNpJfz373/e7jRaEo0ep9adYxoXO1mdt+U9BvmE3Q85obfdvpHu4Ifelo+wRG/b+1zR2/ABY3zCcgdvXDOuhwSmGlq68zhzWlC8n0OcMO0/fdq+E32OvSYuGnjBdX20uh89+ZHlAL2N+98rBLwzJu4MxFuDsxy5SvrTToDX6dNn9Npulu468YV6zXfjXnpi/r9JuKf1S+XWW+T6zWz714oDlG//9FM/+A9QSwMEFAACAAgAAbmITFmugxqhAQAALAYAAB8AAAB1bml2ZXJzYWwvaHRtbF9za2luX3NldHRpbmdzLmpzjZRNb8IwDIbv/Ioqu06IfcJ2Q4NJSBwmjdu0QyimVKRxlIQOhvjvq8NX06aD+NK8ffo6duVsW1GxWMyi12jrnt3+w987DUizegW3vi4a9Ix0ZkQ6g0magUglsAqSHz89ybszETJm0plON59ka0p+DOnNnAtTxlXAQgc0E9DygPYT0NahxL9eZYeq9hWV2jxdWYuyHaO0IG1bos64Y9jNu1vlAisw5qAvoHMeg2fadauJPDs+dSnKXIyZ4nIzxgTbUx4vE40rOWvKv9go0MUPX+6Bzkv3bejZidTYkYWsmnjYo2gmlQZj4JD3eUgRhAWfgij5dtz6B/WM6wVV6Dw1qT3S/TuKMq14ArUu9foUPiYLr1o3uxR1zsLa7omHewqPEHwDumY1eKTwQFQrdcUPVBoT6kgNrff8hArks1Qmh9QdiiBHhyXbpu6dC3XHHzBvhLAyQovARGZNF8cVU2+Dg2sqWcehmRchMZQXA5oKfZyfRO80tnqN0P4rYtxaHi+y4nYobkbqOJjiGfRIzpGEjOsl6AmiKOr5vnRy/3LetXZ/UEsDBBQAAgAIAAG5iEw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AG5iEwM0rasbgAAAG4AAAAcAAAAdW5pdmVyc2FsL2xvY2FsX3NldHRpbmdzLnhtbLOxr8jNUShLLSrOzM+zVTLUM1BSSM1Lzk/JzEu3VQoNcdO1UFIoLknMS0nMyc9LtVXKy1dSsLfjssnJT07MCU4tKQEqLFYoyEmsTC0KSc0FMkpS/RJzgSqftq542bxCQVfhyf51z6bsVNK34wI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AG5iEw129mtaAEAAPMCAAApAAAAdW5pdmVyc2FsL3NraW5fY3VzdG9taXphdGlvbl9zZXR0aW5ncy54bWyNUttqGzEQfc9XiPyAJY1uC1uDrsWQh0IT8rz1qmGJoy0rhYSij682rXHcurSap5lz5gwzOn1+nJJ9zmV+mr4PZZrT51jKlB7y9gqhfj8f5uXTEnMseXOq3E9pnF926eu81lo1lyGNwzLaFc1bjMLbQ0pq5VTLmGEUSeapV8h5bhvWgevANsxRYvvNbxI/dZe4j6lcVu03Z+ifDbuU41J2aYyvWzhnv4fON/i4DOPUeHkr2Br1OLU6tgZihEvuK9UAIJDljjhcpeykJshjxjFUoyhQQIRz0olKJOXQstCJpsJ8JxCTjFFXqaetG2ltHLVVQkeIbtO86mwNwUiMESEEmKtcQDAYNTY0DQ1qPSA4MCCqNpooQMEGE1j1zgvLkaJeYFyZMYDx6bin7d6f61T973WO5/yH4MUvuIiu3tpcMFe/f16WRr6NT98OQ4noy5DjbvxwHe5ubq5/efLNv0fGatS28V99/QNQSwMEFAACAAgAA7mITFgmFhyrFQAAfCQAABcAAAB1bml2ZXJzYWwvdW5pdmVyc2FsLnBuZ+1Za1hSabsmc2pqOk1O40wHnaYmajIr0zzrTGlqKXQ2TzhNmpqKiSKhAs10MFNjlNLRBCct8gTkWUGhyUY8M0bCJCIVAuES8BAqB+FDv72/b669r2vva//af/rBxf2utVjPvZ73ud/7eReZxyE+q1duXAkCgVb7+XqdBIGWBoBAZn9+vMx0xD/7/kemryVJJ30Ogaj9m+WmgXnU9wHfg0A1+E/05xdOrrjsG5QEAq1PXvgsGblofQUE2v6pn9f3p6/AFMJjWXGoFvbkfNGU2ZSZ3Qa7deC8wltfVvzw3YkVmUszD20vNyec8Fpxe82hdb3fXfjMLHfd8XUEv+3r/nSys7TQFYenkYqNMPSYfOyYWimcD5p4UMVvOyvkNVWmqkJ8eiYGfKy3YCZ+X+6jYhkNNSgRxhIEej1Utezo2kdZvDfi6O7n8PMg0NX7OzCn2xPtMXNvMhTZJsqOZ1zkTkWG6RJj/QHTcDhZ/iiEmb8cBPrz2F5hqqptdihz4aqwVPlZxyWm3xvXBwQeN1S0W4an1xA71LKZ5aDmYC/uhtGHmotJuqWg0D2W6wPwnoa5eBLOgAZjZJe/BPexdEKVxxtFkwgua1sDSZqHYTUSsSYcN69O0T4I61CUsOV1HA8BpGcujAvJU8PeJ/Ywqzl7q+qUUV0uypeKVaBhd9vtRcoWGakswyr1ndiicLl1+sS7n5ZbOfH6OON2kCLWbJtqCzv+7VeeJWhpoTiRxtRecjUSJ95zoeF/rYinCjyA1Ok+R7ysTTlwlx0Xd9iOFaUPsmYEzZTOYnLIOiVDdUU0Njt9hLt1xhLUjLW1KWoEWzlr6EaDDg/t5E8Wj9eWxmz6aAX5ereLEjLkmDxTo6LbQc1q76cE2e4umpobPuKDpe0LYquAPz89+fvLANdPBsxB4+IfBj5z3lVlUfyc2zY7kuaWMPq8WtpTr4dxeRYtj0mpY+LJXGj9pWBseFOIykOGgFCtMO8HxOhaYXaVxbONgT0kpGiNBOJ9CsuZC6VCf8POtVtb4Y+ZR4XaFvjTIg9QpH2c9B9PcRG9PMkYt9qG4FsFbeHFAHYNJdzURl3RZBXSvUXfE26YEqsjdEa9zNMzcd4uIb9C3RHpJYn0PmUVInCqZPe5eOAr6EZZ4kl8zfgFaY+4lVdQ0qBqabPDCSGFTTwL9bkxHmGS2BsoCJdwFXBhjSqpk35n/BjK0wwEJ19Ld9+LMMuzILucCLhSDX4VezwymDj6kn8N8TUhMqnF9MAOKZeYoXeGUmxlo5XSvtRahR6m+0VxZjMxUnRp5HBzdXS3SDn6193rXmH8lbeKJy4GU9Pebk3MlWsK5Q57CqYPcA0m6tZGUk8Qdn50B/eSe0NOdk/9OJQ82NpgCB2Jcm+gOXAuhQXayugXcXXph3YK+ut760iXo4KlFIAY8woW4Hm95zY57gImWxqlVH1ZwoZ2SBBWaxtC7yTmU2Jaijsr5ylqqVNkSzBqHgZUsC/Ar8HdGckDd5E0vKK6jEdURAnB7hkRW9Tp6wSXzUHwxk9yyMXRo9e3TynhRC9+5lkI5GjffblzUNeKo8TOu8XvIpjIUCz0FwmCUkeONLg4d2svMTsRAmTkqzqlYGvYWfv4b46OWZRe/33jvszb/hy/6K7Mix9553P8YoXSb7gHsGG2AAUXtxUoR8e6q9NsowwYXp0yNiqMn+oMu/LmBv7wTnFsCQK9uqH8XAg7rL4nm+wGBwhEfS/GU9z0+/FEi6CD4jGE1WGHcCzHZXouSPUJ2uZiOmXbGLo0hGP7ihZvHxn60Sm/3yKFOo+M01ciDQrMF6DXX4VzeroGtFQE8TPJ6MXd3CREMDgY+eKeRYHDz0exNEmjIEzGcQNqBaKeoNl4BikrOWig/mY772D0t/528HuvO98/P/tsB0D5tWuulwCNbeyRmKMZOZ1TgGSI3YsqUsdRgCHYrI11S/FkA1WN6GpGWq99Y1e2q+YEflDfO9k7Z6pCJulpOdvX6nBLcYz6rwrkESwnlQeN3tbD27SuqpdLiSqwqcNsjhqeuTKYHknMFx1wL6gTBh/U5WE4zePAweemVQ74Ace9S8CnZjiCfyyMyskJpUaOReVUoX7blnuyx4sXJDY9BvSXRnCg86SAKS6WO+936WEOtmZc3lBW4RETLOva72cjsSgNDuyQzPRrk5y3njl/ptafTNxRBGGQKMgwAcDcXVRrUIj2SQhkRXNWSuHA6YJpJ9+do7PZtPJznvcyN6t6w6cHJSeBHLezY04oPGsYatdmyruAjYwQCgSeHM8vm1RJvjNlMw66e+haI4AAPe1DPonuXuHbwWc0OG8NgcJ4hPLi4mrwabUtklIGuYWwI6BjQ4J8iN8N1oeZCjMiVVolArZP2ujOsqyfnckmF9tEFbpgVzxKL717yzc0Ing+/mTffbQdTtrjVphfosGURFdCq/trSRS1llpwIdDe26xC2f4Kf/1CX9rOgi0BLSwZFpawLCLd+xSZgs8J7a91VhbuLYgNjuOHAF37w6xxmkJRUitDPf7Cm5siVKfN7Ac4dOAgRcHz4BmkdL7hpcuYZgno9aHSXWA75LPa7kxfSDHCmQtU7a256UuWmD8iU8Axzuf7uvwDqgglwVRypCaORo6aB1pzCZRgqJSG8QCYW7oji+1lf52+moxoayoZfyma3u7ybfSlYFt+ffmFTZnZG0s+rlCkCM4l1N1+cLuGWx0V28YUACRJLM6kmUAsdOdgCnSo37s5W4DD9Er354t2f2HHtFraEjprdOON7SfO99TfLq2lOg7kiXa7PGaLUkwyxwN/NSh/JR3mzffRY0m9LOpSUPMrk+U0nytIfNE7KPnvNlcqX4l4kV7XMr8ERP18IPkj5xjmq2EDCBSYFW0GAn1xa4fJLH/6H+BwqqKBf8fkre8y/7dLP8AP8AP8AD/AD/AD/AA/wA/wA/wAP8D/Z/g7BSXCzH5sQqT/8w2KdxWNoGXEMhkpTfkuE0xySh3N9bnD1Ev2hju/oo2HzxzQCcLWgkBwqrq40bWkNSTCKI7y1L2q6E87kJBfIWEgRXtqjRluKk+kfZuaF+ITrhviDxHbKmtZr1RKLQh0ebp1smNT4EyfcboTnUANQREDC2Vw18ciHzgXQzXGEF2KSGhpYcpyGn0chcL0A6+iStx5AYLUdw8y7sBw82poNm7yD0u8FU4/eQHqrn4JJic50ZjaMTbboJGVsOKHUhkRTOTQt01BfbMzggTRQUqHKo2hpONDnx+EFKkWXkjTZGiKShr2POtlkGdAozVotO991hVlWyX2fZl1Az/tHpoeSbs23Gg5/1NXRZkcvufFIpNt4JLZ4STOZGa0Iwb4abnV3PNm88AOmbm7kqFiiksEGqfszbrnJ+9orq31mEt0+sZ/rPGWTsXCRU1cbNH31hbSyBJs7rquenqrrUCu3GZZkxPDDOVXe85K/MMLGDszDNddgBFZ1wAW9ItjvlXaeM2MZtpFTtVVhkhduuLTcxO+JrkU0Yn0kGS+rBqRV0jg63v9oh0534KHhSviPYLOQU/XUTE8tkbSTFuSBw1af7SldXWWOQJeFQp5x4s/O3BmWmI4XuK24xAPekPZNjtysLWbqusMasoFjhc81iCIgCG9PJqeDS2f1di/MrGAjjJkfQCZoayCFwI7mpAoIeeQPfEEJidG1NnlN5v6lpEFLbKFwgmK+ILmTk58rxSBWXn3SUW0X/pLtxOzGeZdM6fK9B7CRoZyW5TwiK0Mm/oifQMUaM5K6YSeOdo4EJ8W6QmCN+opx2aL0VuQfNzgniThaMNEqYHpZ088RXyawj2LBuMwj1kEC7XW/lo7AGfcJsd/Nzp10K1UurehH24glEbwMaOtgr9QTMKMyo3OFm9NFsCQPZsPNSnONPWaBsuaK6bOUAA9yj9EuP8csifUR1MEQ81Dj/1nBAGBdwZy90DYvjCqspFBGHhJ8fTiGujxNHrkmgeCmcqQi/wJQon+IRFnLWxcAq8E9Gutk+kXnozlt1CnOJUo9mt7L67z4Io4R8ro7kCG1G+fJMGPzop882RqA8PhNJ8V0z2nXQmrxnHru/VqdWM5y7G7OTiw0ECOoeOLUZt0/ajHZXL54xKPxXcvBi2fRXL+7G/xyZv6LfwH4je93pEqf1QwJOsCql3XLMzJ+L1AWAy+nak8Zx+fgXlM9DFVaWxJ9NF1Cu3j4qSvYbir4Y3gus1H7iS9fQC/P/z5hiOZecO2mUMrBbfL9dXN5wq6Unlf+JVX98S1RyJfYEZtBJ3zU/Y6xONSuatI0z8gMsw0GdPqjai5QRp2sD8tDy4whSWMDxWsEs69a2wby3+1Jsp9WRVcAHLse2D840VVpevnC8RsZn+a1vfUlsqLEWbB4DJGHGvjmbFYdAiYgs8iXCDSWN7eJwOOlb+sT6efEvNxH5f+XCkNSWCsLM7mcHb5Ihgosbha0Omy+/nMq4Jdw/1VaW5HSE8Nk3icXrRt/t0cYtaPuxc7mSWO+dKzbQK5MN/jeYqIcLtkLioHv0hSMUHDzQNOOxno2UFT5sjOHM+9JMcnjVN9t4pI/H5kMIzGNM6rcG81acSoe/yGYJ9Zxc/Vu7lTSa6K7cIaU50Ub9flAc13qjC96k5Vi5WmjSB3xra0WrE7Uw940FiAXUiU8+cSN5xoe9HVa4AV/sSJvK3Q60K3XJqC0t6zlzW8zLtJMZhiCJu6XhxdcZ54lsXnQBaK0n91C9whwprs6+bXFH/1/nZczwt3T2Us//ibX/hZYYdhDEgwFLb8QBssqZGjUQdkr8zjvrvDNq0C2x2q3+TxVchh7RBzi507TfQlj99sfvqmixV3H3HvuLj6X1zQ4Mqb1w85Ql85xJU4MeJpPHQT+byrSFvHjU8b3EN4MBIZig+A7eNshCxU9G3PeTlUkSSOiSi30PjaUMTfFvH4ZeYQTFbpj+B2OomS2h43/xm452In8NRFxaRfqB3Ld/Zb3YJ1gAfaD76H7CEARH7z7Y74zbxJ4h1h0ChzYAshM9psDTXNjffYB/2WWPrbCKZyK7QaXasYQQKNbUP9rKKbRSPz44tajWPl56LeIsLE1eFcoHH15VOhz1n5BefTnsFKDKMIy4DJ+yK99Er6Da+b8ucsD0zQ0gqzeJ32CU35azU9ElK7BknkrA84wa6RiqzanU7bS/4e/hfLfHhqEIuafz6VTVkUk//hABU2ZVFeLuhP3WP3eS/MQmkazI2yCi3s6ko7vUqymuIfDh1LemEtQF9yFz65eQjjcoaj27AhQ9v4fVOvn90o/aIIMT+1TEqNHlojmKg43vsEi2hwOW3vjfLfURozUcDSS94t95z7fXLLj/cSC3l7lqafnL1S/SAtKuaeXO1T5pA87b1YCoX/zsL4bs73wjnIv8iEHZ7ftgx5Mvx3wtb9uQmnqjl8Bw+wsUp96uFtislOvoRotdqHrjsWBBnRieWr+9XDGwIAdbbi/kOAP2WHIZ714hqH1uggrnilNnm9V0sd9s0n4U5aXhMT+V6ows4eXOupnxiQecy2iNHPLYqrTdl6glkvfATzN+mo7L/maibXktP6NM4TM6SOOb1A8m2uj1VMySbotnat36kb31cQtKlLn5j9qBvKf/PQwqgd/YYzrR5sVbD2oTYK9wct6OlwGF67wxfLOc4mY8MLANNsc54Y3AMrxGkDA3d1RxZTJ1bhjLoBS9bcH+J93VuQBeCS9KkrpN77kXTkEuOguxXgh+T7TIWoHW7ox8k+/5FDRTrwT2n1+o3d2Na+EaIpFDVN+yyyvGEJi15kmfyMmUMu51cpWKQmTqZRmznIpOEZyewIk+nkrUK686C37Yp3FI1Zu3W3xtrAReZu/yqloU6wX7imO3Do+FjEiA2X8skcTTnZbPgkEcgKAOMbNtJRpUcXqTwe2VX9N6X3evAu5FsW6GF7zwn1C0rLA5OulGKww4E35dfbssjaS2E3V2auQjP76Y2XWsqhv9qN6wKyw+jimgWB3USW8PmyeHsKv2b7bUQ6wubrgjr/MJViU1nGLfIwmC5OXD9Q34kbL6QJKSfq8Zx06QEfT6OGgzfMsT0RBRo5FJeqd/BP6bEInb3inKOc/AJwvcR4tgtfs/KavtjwVeOitxW4neCnMOSMjsVk9jJ5l4Mz4CMLK3qXq6o1SYrz3Yqo9fjjGGzbASjpPn8y82o2jd8YOhIZZvvpCfHunf2VrlaLNchqZG8L5/bMae/u5AIucZGkzYTQEeaKYKALwOZUidNGrtq07B31GNiCJ9wiext+ytCv5m70yt0028SaV9SEjkCMUkcW+r2ahmtz3yUbAw79JEDiC7jvrPC54PaVhFXoDBPzkyIUdSu+Ce7+aJF8HpjvFoTi2iWLF+tVao+IazzsGL4w8dKvDSwy4wTK5qzQji/cTWt9YZWFGa6JplvQgTqtXuaJ0yunNnpVvFb4pXRQpkcvMKE4LbfkVzzjsOWKYWpaa/GR2Ss2aDCFaWyL9T03yDYQFo3l8D99j3/QPvadVGFarSzcTV2hYnoUyduSYUogcqb3AKeefT68NGby6dK1w58fHiBGsFOYUMzYKUV6KCZs+2WGchKxUShOvAdNnrr4XItsW6Vxt+5S6Tbc+HsENvWH7j/7RAvmlTpewx6SdQOVrssW3PVbY/BIECs/0It7yF7o/+8bTq77W9MgNQ2WDp9OMDXhLQamHM7dcm2BnbpjU0L9YsdSqkuFGVJ+SMsjJgJuTBIKBXz9z4w3Z1tWxJny2Y0FDcdp7ucrnaddxqjGhTZ0sf8AcMGlMbk4l1ZdxlfYeSAcl/4zsUcg12R8NQXF08Bvh93pvq9ThGKJ/ZT7W+V+dO6Mhlo7D3ptR7pG+1lJNzGk3s9K3+OGtA/rcH2Y8YTDoLJMVoyHrms6kZzHwc7U+XiavF5ggaA2eurfrC352Bw++2gvpgLTWtzxgLU+Fxm1SdgYOLP0qpPKKEoelCRcoQNt3W7CWv4fQUZPchhkSwAqlqgKKQqfHwvEW2Hn3hy841Lo2JMMmBnCmdD0W5YV1dP2ojOmzn+ztq/KNb5kegTQZwq2jriZSAlzULXczc2OovTpuYT7zMmchPrc06T0qS4x2i4hX877CPR08K7jr9QLToq0kbSw9v18+boEK1Nr/va46herZ0EjyABzier+VMND/fAy7kJxi2l7Iot+MAM1uwoDZPU6JwVaFcAyPE4kR9N3LfxlLjZa7zB+pvlWbEcJWQYCNcO8LECgp9/ZLwGBVi3C17w0VRsfAjKdk7841uQx9/paytem4wEFMLratKFpsDBdCqe/f0EpM25JHzI37bIYySdviqO7J0zLKYP4KQj0muxnPTiRaB85N9G+Fj+CM86nbDVt+gBb97u2WuObd+9woBXOiOB1ZuGzpjAgP2+IF/XQDz//A1BLAwQUAAIACAADuYhMfxS3iE0AAABqAAAAGwAAAHVuaXZlcnNhbC91bml2ZXJzYWwucG5nLnhtbLOxr8jNUShLLSrOzM+zVTLUM1Cyt+PlsikoSi3LTC1XqACKGekZQICSQqWtkgkStzwzpSTDVsnCyBAhlpGamZ5RYqtkZmgGF9QHGgkAUEsBAgAAFAACAAgAQ5RXRw3AMR7AAQAA2gMAAA8AAAAAAAAAAQAAAAAAAAAAAG5vbmUvcGxheWVyLnhtbFBLAQIAABQAAgAIAAG5iEwVDq0oZAQAAAcRAAAdAAAAAAAAAAEAAAAAAO0BAAB1bml2ZXJzYWwvY29tbW9uX21lc3NhZ2VzLmxuZ1BLAQIAABQAAgAIAAG5iEy/phmOPQQAADQTAAAnAAAAAAAAAAEAAAAAAIwGAAB1bml2ZXJzYWwvZmxhc2hfcHVibGlzaGluZ19zZXR0aW5ncy54bWxQSwECAAAUAAIACAABuYhM2MZ1ibgCAABPCgAAIQAAAAAAAAABAAAAAAAOCwAAdW5pdmVyc2FsL2ZsYXNoX3NraW5fc2V0dGluZ3MueG1sUEsBAgAAFAACAAgAAbmITP2k1iQQBAAARRIAACYAAAAAAAAAAQAAAAAABQ4AAHVuaXZlcnNhbC9odG1sX3B1Ymxpc2hpbmdfc2V0dGluZ3MueG1sUEsBAgAAFAACAAgAAbmITFmugxqhAQAALAYAAB8AAAAAAAAAAQAAAAAAWRIAAHVuaXZlcnNhbC9odG1sX3NraW5fc2V0dGluZ3MuanNQSwECAAAUAAIACAABuYhMPTwv0cEAAADlAQAAGgAAAAAAAAABAAAAAAA3FAAAdW5pdmVyc2FsL2kxOG5fcHJlc2V0cy54bWxQSwECAAAUAAIACAABuYhMDNK2rG4AAABuAAAAHAAAAAAAAAABAAAAAAAwFQAAdW5pdmVyc2FsL2xvY2FsX3NldHRpbmdzLnhtbFBLAQIAABQAAgAIAESUV0cjtE77+wIAALAIAAAUAAAAAAAAAAEAAAAAANgVAAB1bml2ZXJzYWwvcGxheWVyLnhtbFBLAQIAABQAAgAIAAG5iEw129mtaAEAAPMCAAApAAAAAAAAAAEAAAAAAAUZAAB1bml2ZXJzYWwvc2tpbl9jdXN0b21pemF0aW9uX3NldHRpbmdzLnhtbFBLAQIAABQAAgAIAAO5iExYJhYcqxUAAHwkAAAXAAAAAAAAAAAAAAAAALQaAAB1bml2ZXJzYWwvdW5pdmVyc2FsLnBuZ1BLAQIAABQAAgAIAAO5iEx/FLeITQAAAGoAAAAbAAAAAAAAAAEAAAAAAJQwAAB1bml2ZXJzYWwvdW5pdmVyc2FsLnBuZy54bWxQSwUGAAAAAAwADACGAwAAGjEAAAAA"/>
  <p:tag name="ISPRING_SCORM_PASSING_SCORE" val="100.000000"/>
  <p:tag name="ISPRING_OUTPUT_FOLDER" val="D:\ppt\第12批\685233"/>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UUID" val="{D8435D88-0F9B-4E4D-8635-BE517AA86AE3}"/>
  <p:tag name="ISPRING_RESOURCE_FOLDER" val="E:\Thai Thuan\DesktopTN2\Bài 5. Vừa nhắm mắt vừa mở cửa sổ\bài 5_vừa nhắm mắt vừa mở cửa sổ\"/>
  <p:tag name="ISPRING_PRESENTATION_PATH" val="E:\Thai Thuan\DesktopTN2\Bài 5. Vừa nhắm mắt vừa mở cửa sổ\bài 5_vừa nhắm mắt vừa mở cửa sổ.pptx"/>
  <p:tag name="ISPRING_PROJECT_VERSION" val="9.3"/>
  <p:tag name="ISPRING_PROJECT_FOLDER_UPDATED" val="1"/>
  <p:tag name="ISPRING_SCREEN_RECS_UPDATED" val="E:\Thai Thuan\DesktopTN2\Bài 5. Vừa nhắm mắt vừa mở cửa sổ\bài 5_vừa nhắm mắt vừa mở cửa sổ\"/>
  <p:tag name="ISPRING_PLAYERS_CUSTOMIZATION_2"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Xm3dTMhu6IvkDAADgDgAAGAAAAG5vbmUvY29tbW9uX21lc3NhZ2VzLmxuZ61X32+rNhR+v9L9Hyyk+7b1bm97aFMBcTMrBHPBadq9IBec1LqAMzDpsr9+x4Z0yd0qQlopQrGRz4/v+8455vr2r7JAO1E3UlU3zq9XvzhIVJnKZbW5cZbs7uffHNRoXuW8UJW4cSrloNvJ50/XBa82Ld8I+P/5E0LXpWgaWDYTs/p3jWR+40Re6vo+ThLiBTh1Y+KmgevhIPVcf54ymnp4RkJnMlNIw+9ZoCexkVUFQSC1thtNIXNx/bW3Os4JZYwu0sgNceBMPKW1KpHH68ushe49mbmM0DD1lmA4TJxJyHdywzVAiJ5aMF81l9lOMGMknIFFN8vggHyShdR7lAitAYtLrQZkip1JcjmCjEYH+JjajsVuOSUUYIvjDjVrEjJsc6lQxevaAjfCYBS4jzhOEx+DUWOasjRZRhGNGZ5ChEYtsmyLjhDZoEpp1LTbraq1yJGsrKD4CcKlGoVNMidhCu5tfv02CQh7TBfUYM3aukLg/MOchDReuMGJ9fX6febvQRX/w8s9qOQyXlYuwxBlPO8i92MMG9N0RdjvzsSvBTfov0j9jGSyrU1tix0v2o6mvgUNuTs0DDeK+vI7xO3x7PvQaZ+GLKZBp+U0xA8Mahee485FMb53JuY5eG4ZxzhkXQWmJLFS9ekiCrCV6qNq0TPfCdP1dlK8WGGKSsu6b3jmRaZgo2oHqZ3ShQuwxzhhMfENpVDzqq73P3V6b/WzqsFdg3LZ8KcCyDA+DQ/m/bYWDbju2FCmRqByclVyWV0NuYYcoSAjN0lWNIa8cKVFjTja8qZ5UXV+kt+xoyHDJPQpQOizI+Omvl8NQ4wSxlVdi0wPG4MoXYtMz8iKhFO6SpkVgiGjbBsNgJfbQmhho5UmFZ51vV2sFTBTCGj3FjXwbmkaBGgBNeLOMIyiB9AAiI6OOUHnzoTOx5x4xDBD4DF05miYgToP0jlIM+NGCcW+7zOGuZ1UbQM7hk0QkM2+uRrnJsHflqAY4gZvVEBn9dCoN3InII46F/WgIyhKH09hhKbfluSP9M4lge1AP9LM93Yo8HzHq8zcNjLeNgLt4V0uc/vOSMz6/7OVfyOu+4L80tdyOMUPX8bGc1L+b6iPay3KrR5ybQDrw78kClNOb4ZwTuqX+X+d2R/CzNGUfzc/J7eJMRwNBvFOpM5n60MjsUo5u0taoVzeHo9m1kkbY4QF+OR6DSYLWUq4SZxhc7nABtEEmk3XfE4yWam2yK2wCvndNiAYTG0p/jsN1zV8MJjdgjcHYLsGePueKLrk4s5pNGIqvmrjbH6OpHE5S8nSszEnKb27g4m0Xg+dYARy/5ALCe+KrVQlbP0Q6euqsd+i11+PPk3/AVBLAwQUAAIACAAXm3dTFR5gG6MAAAB/AQAAKQAAAG5vbmUvcGxheWJhY2tfYW5kX25hdmlnYXRpb25fc2V0dGluZ3MueG1sdZBBCoMwEEX3nsIbCF2HQNelRagXGHGUQJIJmVHw9k1EbWnTZd77P8OMYhQxfmJd1bWCWegpEEVLnFE173e2DAtevXEghnzCgrznSiY3LFFoIzJ62ZQewXLK//BjeGthPT/iI14w5UJnHOpLqbCZXPKwmGlj3RpQjxHTgC+Yc+iht3jDtSeIw+MM7Bv/1bmbNpsd3mlAHSK5IKr5QFW613H0F1BLAwQUAAIACAAXm3dTH1SKajADAADHDgAAIgAAAG5vbmUvZmxhc2hfcHVibGlzaGluZ19zZXR0aW5ncy54bWzll91P2zAQwN/7V1iZeFwD2iZNKC1i/ZCqjYJIYfCE3NhtTjh25o925a/fOW5L2coWviS2PVRN7Lvfne/O5zg5+F4IMuPagJKtaK+5GxEuM8VATlvR2aj/9mNEjKWSUaEkb0VSReSg3UhKNxZg8pRbi6KGIEaa/dK2otzacj+O5/N5E0yp/awSziLfNDNVxKXmhkvLdVwKusA/uyi5iZaEGgD8FUou1dqNBiFJIB0p5gQnwFrREJ3tC2ryKA4SY5pdT7VyknWUUJro6bgVven0unvddyuZQOlCwaUPh2njoB+2+5Qx8A5QkcINJzmHaY6eYrDmwGzun2IvncS/MipyWDP1jI7CxUu7hOOEcjrjS2M4Qq2lWY761rQnVBiexJtDKzHwIaSZhRl6dqse/J04IVJXlkrbttUOET8NrijxPZhkojaMLd/JWAmMbeUUlkkx5mxICx6inV6D7KPQXkQmtACxaEXHJZckpRKTC5YKyNa6xo2NBVsltb+UPtRABTmTgNXHyVEa3VoPi8pyqg3f9Go1Y3xks/ZX5QQjC+WIgGtOrCIYXVfgU87JZgrIRKuiGsUSscQIQIsz4HPODqpQLYH3GbpEE4VDTSzFUnAbLHxzcEPGfKI0cjmdYeHiOJjAbz4IXFJjbqF05eNO+mXQ7V0Nht3exY5fIGUzKrMHwrGceFHaF+HTBZHKrvQwHBl1hldJYcCquTpraz4+DeuKxjw/Uzbu8A0UTtDnxK8DsoF+wZS/jJWHJP6PHtQ2m9NZtdH95q3QuMUBUxKYOJFhSwK57IA1gBmVREmxIDTDpmx825iBcgZHQoMIaPN4D4M+lmn1NoUZNkmlGde/R7KFxEaZ9ZUufDIZ8edfK+p2RhizUe/0sDManA9Gl1ej3sUonEZr9Xhr90xi39S393h/aLzGFn9y2juvE/khBqFWhnppLdxxHanjz3WkTsOZdLJxHtVyAXvMNOwZ7DICCsAieEUV85SvglBtz1wxf82G+QdW//o+CWuvP+0dDT4df+n+77vgqXEIb6s7U3znXpPEWy9AfqYACQVeq/yhuL41tT+8303i7VONBtLuXj7bjR9QSwMEFAACAAgAF5t3U3FXlJ0VAQAA0QIAABwAAABub25lL2ZsYXNoX3NraW5fc2V0dGluZ3MueG1sjZLRToMwFIbvfQqC95BNjZqwJm7ojdEs2V7gAAfSDHpIeyDh7a2FDVSI61X7///X0542MiepvBa1kaQ2/soXN54XpVSSPiCzVIX5Vs6aJ7ONnzTMpIKUFKPiQJGuoPTF7ZsbUeiS/1Fka17L5JDiWOZh/bSNr0KGGvfbx3j3vATUUGCQQHoqNDUqs/nda7yK7yb5YTptSGR+dgcapgODZsG6wSgc171voMUXJStg22drMJohOef0TElU7zUa2y5nihxKY4k/+niEfQndZTNzBmacJeQoKxTrOcQ5PaaglYVTj12NItdoi/wS+yQqSEp8xy4h0NnnJTLcfdHuaXvHpsIPylDUmqqao3AiuYcZn8HO7VcWX1BLAwQUAAIACAAXm3dT15twlisDAABvDgAAIQAAAG5vbmUvaHRtbF9wdWJsaXNoaW5nX3NldHRpbmdzLnhtbN1XTU8bMRC951dYW3FstqiXCiVBNB9qVEgQGyickLN2siO89tYfScOv73idhEADXSgRqIco2fHMm/Gb8XO2cfgrF2TGtQElm9F+/VNEuEwVAzltRuej3scvETGWSkaFkrwZSRWRw1atUbixAJMl3Fp0NQRhpDkobDPKrC0O4ng+n9fBFNqvKuEs4pt6qvK40NxwabmOC0EX+GUXBTfREqECAH5yJZdhrVqNkEZAOlHMCU6ANaMBFvvN5iKKg8OYpjdTrZxkbSWUJno6bkYf2t3OfufzyieAdCDn0rNhWmj0ZntAGQOfn4oEbjnJOEwzLBS5mgOzmf8Ve+9G/CdGiRy2TD1GW+HepV2C44JyOuXLZGih1tI0w3hrWhMqDG/Em6aVG3gGaWphhpXdhYd6J06IxBWF0rZltUOIB8YVSvwITGOiNpItn8lYCaS2LAqnJB9zNqA5zsRpT0ZkQnMQi2Y0LLgkCZXYUbBUQLqOMG5sLNiyk72l95EGKsi5BBw5Tk6S6C5n2EqaUW34Zi2rFeP5TFs/lBOMLJQjAm44sYogpy7HXxknm8STiVZ5aRXUWGIEYMYZ8DlnhyVBS8DHEl1hitxhJM5fIbgNGX46uCVjPlEacTmd4bSiHUzArz8LuKDG3IHSVY17yXG/073uDzrdyz2/QcpmVKbPBMch4nlhd4JPF0Qqu4pDOlLqDC+bwoCVa1X2Vn95G9ZzjH1+pW7cwzeQO0FfE35NyAb0Dlu+myzPafxfK6icNqOz8qD7w1tC4xEHbEnAxIUU1QrkUvcqAKZUEiXFgtAUpdh42ZiBcgYtQSACtHl5hSEex7R8msIMRVJpxvXTkGwhUSjTntK5byYj/tJrRp32CDkbdc+O2qP+RX90dT3qXo7CHbQOj7eqZyP2Ur5d2f1V8VDYx2+n7Kdn3YsqhA9w75Ua000qwQ2reA2/V/E6C1fR6cY1VKkElJZpOCooLgJywN6/o0HZ+hcAnpyUMFuvPCjv4Hj897ve2muzTRZIwnPwQbvWh8oEJN2T/tfhcWenTEA1Kt52FP6VifC0eiWK7722NOKt7zc1tN9/SWzVfgNQSwMEFAACAAgAF5t3U45z9vpqAAAA5QAAABoAAABub25lL2h0bWxfc2tpbl9zZXR0aW5ncy5qc6vmUgACpRwlBSuFajAbzE8qLSnJz9NLzs8rSc0r0cvLL8pNBKtRUnYDAyUdnIrzy1KLCChNS0xORTHU1MjCyQWnSoSJJk7mLs6WyOoKEtNT9ZISk7PTi/JL81IgypxdXQxdjJXAqmq5agFQSwMEFAACAAgAF5t3U7x9NfdKAAAASQAAABcAAABub25lL2xvY2FsX3NldHRpbmdzLnhtbLOxr8jNUShLLSrOzM+zVTLUM1BSSM1Lzk/JzEu3VQoNcdO1UFIoLknMS0nMyc9LtVXKy1dSsLfjssnJT07MCU4tKQEqLNa34wIAUEsDBBQAAgAIAA6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Zm3dTjlRsqnQGAABfGQAAHQAAAHVuaXZlcnNhbC9jb21tb25fbWVzc2FnZXMubG5nrVnbbts4EH0v0H8gDATYBbppu0CLYpG4oGTGFiJLqkTHzV4gMBJtE5FEVxcn2af9mv2w/ZIdUrJj9wJJToDEsCjwzHB45syQPvt4nyZow/NCyOx88Pb0zQDxLJKxyJbngxm9+OXDABUly2KWyIyfDzI5QB+HL1+cJSxbVmzJ4fvLFwidpbwo4LEYqqfHZyTi84FnhNg0SRBYhk1C7Fs4tLFB7NDA5mVI3dAgY8sZDMcSlfC34uiGL0WWgRNILvRAkYiYn71uUPsZcSl1p6GHHWIPhoYsS5kig+XHoTn4yhpjarlOaMwA2AkGQ4dtxJKVEEJ0UwF8VhyHHRBKLWcMiDiKYIK4EYkoH1DAyxJicSyqbY3IYBgcH0HqetvwUbnuG7vZyHIhbL5fR01DwgqrWEiUsTzXgesB6Nn4mvhhYBIAVdAuDYOZ57k+JSPwULFFpFVSb4goUCZLVFTrtcxLHiORaUKxgwinsldsgkvLCcG8Xl8zbNkWvQ6nroo1rfIMgfFnM+K4/hTbB+iLxTPAez4JiEMhnN7Epe5g6OW84FnJc7ReyVL2wVM0C53QvQhNd+bQhnHo5NOMBHrnndnUIP6JSukT6lJYz/ZVcNLD0BXY+Q6hrsDYcYSaYwjAFPuXdUxMn8DAKJxbdDIYmjlnijZ3olwhEaxzJUp8w5Kq5lejnW3mtkqHPa/Rja3fBotu22ab7hTy7zq03TGIpTUGt2S6ZtkDsuVS/pn/9Ov7D/dv373/uRdQAJSyD6GQRnr3pgOQQ33XrmUhdMhn2G/12W+eO6O25QClmy/9ZgN5r4Cx8Nk6b+b7QPOGo1agNUPFwiZaM65lhVZsw1X52Qh+pxUC0kDkTeVRLyIJA1nVmmMjd4qBRpBZ1LdMRVFIBZnnD69q4anKlczBXIFiUbCbBMilbCpeqffrOgNrdkklViBhsUyZyE7bTc8d28UjTbMp8BuPlV7sFgVIB/Ca1BuVOK/AxF2WSBajRc4B0A0QW68TETUy2jDfS9hDqxc+nkMZA7q7dgAKNtqODIYki9EoZ2qxPVF8HBAfAHJW8PyIuaHmup6OcJL0Q5hY44kN/1S5MBHLVQL/ZV8/PAJM8HirVjSCjINg7vojFTSlxwytWVHcyTw+YOn+frYBW47pQiKYdA9clcsdMPBDQPeX5zwq28HAS6z53eQVLBUIGFItBiql0qooIW3SdcJLrr0VaiksqlslvpCQXwmH7klzH6zrZGuluY1njjkJDboTUZtVWbTqOA+S87v5sZ8NFdBkn/OtPjVo0G1+BnUBMXT7zHAvQQMv+8y4JtAmwkfbnL1+FXRvK0pb0YuY0pjkoWklFJs2QlYFjKiQgDTpHSlO+5kJCFR2h1rY/oG21qjbXmwpNhz8yGOetxoCuTfJSCXVp5n1e3iBLVvX6q+pxx5038fiDcsidaCImNrTB3gXi1i/U7TX9r9U4m/EykbqT5oq4YzI55O+/hwUlh9kBCtLnq7LNtMqYI37x3ihUvyHLnRZ+nH2d235s+zMXiP/5P05ODD02aNWJ54Yqe679dyeNL2/YYFgGUJ2n0GgxVHlFLqSpPusiXJUG5t0OIs+zrOci4OjiZUtevjquA2AI9GxGMEEdkV7HkBzlELd6j5Xn1f23dcnle7z58QILAp1as5vClG2WtYK0LkiawE4vhTvdbkH5Yla1CYHNyMAmYgU/I87YM6mZBuBuqgcrGQuqyTWgpGIW11YILZVyr/tnxe5TPVowoptwtSF7eNTvKgX59dGvR4d2C7nO+/PXsofv0sBwT40PiZ2TNUtmUofko6TIH1UKGwabJstyKOUldEKCvhCVlncEag+tI3IBQawZs0BZ3m0+u+ffztifOVJPYqa0d96gag2EJSX7MD+cGTJi796g6iV7DDqO4+S35ftQDNDEykI3YsLaP8Wi7YZFBuHLuuHLrOa8/V2XsfjNrUgAZ7lHMvqSprKFIZO2+1Sdc+n+YIpxeZkCikY6IyTVQ6dah+ELeNMd+bDObBJXhOAoOugokw4IvdMpVwfVHVfBOKsT3aD4ZTlt6DsVMqkl296A1VGlf3W9HhxUpWJyHp5/rS6qhZMLS/Eo5G+RYJIJiK6rRuPGE6pUXOdlMhlZzBzgh0oHF/h8ViUfQF9Qna3ROomRN862JKpHzQ6yEx9t9jIMihf/fyoe5tvS/fuqdA/hZy93vtl5H9QSwMEFAACAAgAGZt3Ux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Zm3dThbxajKUEAACVGAAAJwAAAHVuaXZlcnNhbC9mbGFzaF9wdWJsaXNoaW5nX3NldHRpbmdzLnhtbO1Z23IiNxB991eoJrWPC/bGTrwuwIXNUJ5aboHZi58oMdOAYo00K2lg2ad8TT4sX5IWA3jwVThrb1LZolwwre7Trb6pR66cfkk4mYHSTIqqd1Da9wiISMZMTKre+7D5+tgj2lARUy4FVD0hPXJa26uk2YgzPR2AMciqCcIIfZKaqjc1Jj0pl+fzeYnpVNlVyTOD+LoUyaScKtAgDKhyyukCv8wiBe2tEBwA8C+RYiVW29sjpJIjtWWccSAsRssFs5uivMmpnnrlnG1Eo6uJkpmIzyWXiqjJqOr9dFy3nzVPDtVgCQjrE11DoiWbExrHzFpB+YB9BTIFNpmiuQf7hx6Zs9hMq96bQwuD7OXbMEvwfO/UwpxLdIIwK/wEDI2pofljrlDBGBRGA3TNqAwQdItW4DTwxWwIOSleCJqwKMQVYl1V9RrhsO83/b7fOfeH7/ut3FRniTAIW76TTK/vD/xO6PeHZ0F3R4mnaPHb9aC1o8xH/2wQhLtq6tTbu4r0LrodN5mLy57fbwWdd8Ow222FQe9aahn6QpAr5e18qWBeyUxtZcW6zHpTaeSN5NBgsMw5VRMIZZNhFo8p1+CR31OY/JZRzszCZjZ2gyuAtK5TiEzfpm3Vs6noXcPlgGgaKivUxNGmJt4ebu2+nKsv7OxuQyvUGBpNsX7MOv2LlDUXs5I0MmyGtQk3tjnOOB9kaSqVua6gInFjxD0wlbEUW4Vln8lI8njjMUhGEHdoAoWmM7hioomcBx4ZY5w5+rKbgiADKrDRMYP+jTYAOhtpw8yywTVX3HXFKCeIh50YSHtwy9/RlCr0oi7SV6G13SWq+SImDUXn2D1zl+fk+9h7IFzYLjC83IYYlAu7r6jegZPUOXdiTihzYvwII80MOLHKjMdkITPC2RUQIwmmZZbgrymQYtsmYyWTJRVPFkM0ZxihGYM5xKcuii5RRZKhJB5jKQeTa/icsa9kBGOpEBfoDMOGdKZz/NJOwCnV+hqUrm18NWgFDX8YdBr+p1d2gzSeUTxIdgPHGoQkNc+CTxdESLOWQ3dENMOssEGJWbxcc9lb6elh2LQBjPM3isYWvmZJxum3hN84pAD9jCF/Hi27BP5RC5zVTulsWei2eJfQWOIMQ5Jj4kKELZyJDFwBIyqIFHxBaIQnsbZtY8ZkppGSN4gcWj/dwlwe03T5NMHjBjWqGJQT5P7Bm58Pj3759fjtSan81x9/vn5QaDWj9Di16vIh5fzBgdBZ8sbw+YjcveOks9yulj4wWjpL3jFgOsveHDOdBW8Nm49IPjBy3pJtSpXYVhAX5AOrtX4eBh+C8HIY+p/CbYBlgt2eVSplO0fdPVYtx8t/61SFnv7gUmkd9IRTkfsDJ7iuC1f3nQtXPx9reoWRxskEPKYmedvFg4qzBOeq+MWazguUxgul9z9+a8jr43nS+0mx+o/0hf+r3368pn6v19T++k7GhblN1RUoEkrJnfh761sTEoixdJEYAJAEXzncHBjDszX3xxN/4LeDs26r8aPlfi8P5k+b28at68XNld32NbZdSZhgCbrVvqZs7r5rR4f7lfLdS3t7iLb9r4Ta3t9QSwMEFAACAAgAGZt3Uz0M0KhzAwAA5AwAACEAAAB1bml2ZXJzYWwvZmxhc2hfc2tpbl9zZXR0aW5ncy54bWyVV9tuGjEQfc9XIPoe0vRCKi1IhFApappEDeLdsANYeO2V7SWlX9/xjbVhF8hakeKZc8Zz81hkakN5ZwtSUcEH3dvu8KrTyRaVlMD1FIqSEQ2dspIwrpQWxaCrZQXdnoMJJuQbaE35ShlJkHVoPujOK60Fv14IrtHWNReyIKw7/PTTflnPIs+xBLp2KWdJFlAf07ffJRR/xre+WW2EhShKwndPYiWu52SxWUlR8fysa+tdCZJRvkHkzY/+eNJ6AKNKP2ooEp8md2ZdRiklKAXGpe8Ts86yGJkDCyfd2O9CTn3U6egPaFuqqLa00Wez2mglWUGa5LuRWe14jtbTqvTNOk3Q8Fcj9MutWa1QRnYgP2RclFX5kR4ppViZhKachxuzznKYIDlev8sJJiBz0NkqKEZzLIOQuWvFG7PawD6XXx/MikD+33hIZOZuS8FeTREOpofpkDmDoRkyWS/snE6txftLpfEywXBJmEJALKpBrxjhK6lUMJPKatwfeKc8j0BeUCNmglUFjJ2/ETCV1/jx+N7Oldi/vSxyUMLWCyMPa2GNfMa0HiEjYY18M9V64Wx3BD/UOE7oh3vii3k6+6gFTnAb8hV2QWtOejK3XEVHe0HAFCKHoW2rKS3AVC3rWZlzqXfkU8bJlq6Ixrfpt8HNdzYYlfUOFL7Tmvsq01QzaGq3haikQmdQPfPR+so1aBzFPRxqpJ9gqQM6FdZFMa9F3At2f77Tvbl93ty+o/EtGXQLIjcgp0Iw1e14XvwqHzPMtMa3FOQjX4oLOVxoiO3bINrAwl3BS+FEa7JYF+hSWwT7jLrCNtcv88c2FZZXxRzkBPuBQmjIVOZwa7paM/zTMwrvkKeEFqVj6jWa44Tu+z0S+AYAIhfrcBvcxmmKimnKYAthpkQCG3BbZJnC7m+K1zRX2pKR5KJ+9COobpQYlyoaCDP0S6TDLFakLe8Npz2vyVzZyJKJEoZ7bTkZ92FKmmaNB6Td+05KDKO+KYNYqySdpNLiTROpvdF672MnWxhxWtgBhIro+AaN4zAhSp8WqwxpOJLXLphHa29MBUKDpo1ixuzwtoliNYczdorXc7iUAPF8tcKr6AX4Bbu5IDJ/3kOSJ6FB7dgYIz6adlzjoC9KnfUikStOXJOCcmp+nbgfHvSftTXxz47PxUnMFRpE3fA/UEsDBBQAAgAIABmbd1Oe1WC5oAQAAB8YAAAmAAAAdW5pdmVyc2FsL2h0bWxfcHVibGlzaGluZ19zZXR0aW5ncy54bWztWNtu2zgQfc9XEFr0sXbSTXfTwHbgxDIi1Le11EueDFoa29xQpJak7LpP+zX7YfslO7Rsx86VTusUCxRBkGg05ww5N45YOfuScjIFpZkUVe+odOgRELFMmBhXvQ9R8/WJR7ShIqFcCqh6QnrkrHZQyfIhZ3oSgjGoqgnSCH2amao3MSY7LZdns1mJ6UzZt5LnBvl1KZZpOVOgQRhQ5YzTOf4x8wy0t2RwIMDfVIolrHZwQEilYGrLJOdAWIIrF8xuivJLk3KvXGgNaXw9VjIXyYXkUhE1Hla9X07q9melUzA1WArCukTXUGjF5pQmCbOLoDxkX4FMgI0nuNqjw2OPzFhiJlXvzbGlQfXyXZoFebF1amkuJPpAmCV/CoYm1NDisTCoYAQKgwG6ZlQOSLol29A08MWsBYUomQuasjjCN8R6quo1okHfb/p9v3PhDz70W8VSnRFRELV8J0yv74d+J/L7g/OguyPiOVb8dj1o7Yj55J+HQbSrpU69vSukd9ntuGEur3p+vxV03g+ibrcVBb0b1CL0G0GulLfzpYJ5JXO1lRWrKutNpJG3kkODwSrnVI0hkk2GWTyiXINH/sxg/EdOOTNzm9nYDK4BsrrOIDZ9m7ZVz6aid0NXEOLS0NhGTbxd18S7463dlwvzGzu7f6EVagyNJ1g/ZpX+m5KVFrNIGhs2xdqEW9sc5ZyHeZZJZW4qaFO4XsQDNJWRFFuFZZ/JUPJk7TFIh5B0aIox7DWFR0YYWI7O62YgSEgFNjZm0KHxGqHzoTbMLBpac6ldV4xygk0LOy+QdnjHwfGEKnSb3pQvY2nbSVzzRUIais6wWxY+LsQPqfdAuKhdYjy5jSkoF3VfUb2DJqlz7qScUuak+AmGmhlwUpU5T8hc5oSzayBGEszDPMX/JkA2+zQZKZkupJxqQzRnGKEpgxkkZy6GrtBEmiMSj62Mgyks/JWzr2QII6mQF+gUw4Zypgv+0k7EGdX6hpSu1vgqbAUNfxB0Gv7nV3aDNJlSPDl2I8eigzQze+GncyKkWeHQHTHNMStsUBKWLN657K30/DCs6x7j/J2iscWvWZpz+j3p1w7ZoN5jyPdjZZfAP7kCZ7MTOl0Uui3eBTWWOMOQFJz4IsbuzkQOroQxFUQKPic0xqNX27YxZTLXKCkaREGtn7/CAo9punga40yLFlUCyony8OjNr8dvf/v95N1pqfzv3/+8fhS0HEp6nFpzxVRy8egE6Iy8NW0+gXtwfnTG7brSR2ZJZ+Q9E6Uz9vZc6Qy8M10+gXxkxryDbUqV2laQbOADa7V+EQUfg+hqEPmfo22CRYLdnVUqZTs43T9HLebJW2PU8MfNUejbjy611cG9O5W1HzrRdV20uu9dtPrFINPbGGKcloAH07hotHg0cZbiJJW8WJt5gWJ4oYS+98OAPZrRRQ3sJ6GfFZ0fWfs/XeWcVfq+RklCSJkF/fzy/OYvz/7qXsVFuU3VNSgSScmd9Hurmw8SiJF0QYQAJMWvCDcHJrC37v100od+Ozjvthp7zX7mlv7/w57xre4rntbXhVv3g+s7t+176AOUb1/q1w7+A1BLAwQUAAIACAAZm3dTtn6bxbIBAACMBgAAHwAAAHVuaXZlcnNhbC9odG1sX3NraW5fc2V0dGluZ3MuanONlE1PwzAMhu/7FVO5oml8DrghGBISByR2QxzSzuuqpXGUZIUx7b9TZ2NLWhcWX5a3T1/H7uJ1r1+vJEv6d/21/+33r/Hea0CaM0s4jXXZoZekJ1YWU5gUJchCQdJAqt9X9/LmQHDGifKm6eqNbG3glyA9mQlpQ1wzFobRLKNVjPbJaF9c4u+osl1V24qCNqdL51ANMlQOlBsoNKXwTHLy5FdYYAPGCsw/6ExkEJmO/OoiD45XI4qQy7DUQq1eMMdBKrJFbnCppl355ysNpv7giy0wvB09jCM7WVj37KBsJh7fUHST2oC1sMt7PaZgYSlSkIHv0K8/0Mi4XVCDrgpbuF/6/owipLXIodWlm3uKGFO1V6ubI4o25+DLbYmLc4qIkGIF5hgr1Et9xAfUBnPqSAt9HFKwqEQxLVT+L0eHJduu7vmJMUjRTPf/iiFFyByacflIkUTXrGzcyO1sCO7dnLnGZde0OWJUOPa220bWF25QSE7k8iKjae7lai9Gp3HN2UP797puYRZgJoiyHqf0mcDW4wXMs5ohCcI5kc3LWqvr+QhHB3v07Ogi4+G/6W1+AFBLAwQUAAIACAAZm3dT5V0Lw2IAAABnAAAAHAAAAHVuaXZlcnNhbC9sb2NhbF9zZXR0aW5ncy54bWwNyjEOgzAMAMCdV1je28LWgcDGyAI8wEqsKpJjI2JV5ffNdsON868IfPmq2TTg8OwRWKOlrJ+Ax7483gjVSROJKQdUQ5inbhSLJBu7t1jhFLr52rk0OK9U2jzUswsnfE3dH1BLAwQUAAIACAADuYhMWCYWHKsVAAB8JAAAFwAAAHVuaXZlcnNhbC91bml2ZXJzYWwucG5n7VlrWFJpuyZzamo6TU7jTAedpiZqMivTPOtMaWopdDZPOE2amoqJIqECzXQwU2OU0tEEJy3yBORZQaHJRjwzRsIkIhUC4RLwECoH4UO/vb9vrr2va+9r/9p/+sHF/a61WM+9nve53/t5F5nHIT6rV25cCQKBVvv5ep0EgZYGgEBmf368zHTEP/v+R6avJUknfQ6BqP2b5aaBedT3Ad+DQDX4T/TnF06uuOwblAQCrU9e+CwZuWh9BQTa/qmf1/enr8AUwmNZcagW9uR80ZTZlJndBrt14LzCW19W/PDdiRWZSzMPbS83J5zwWnF7zaF1vd9d+Mwsd93xdQS/7ev+dLKztNAVh6eRio0w9Jh87JhaKZwPmnhQxW87K+Q1VaaqQnx6JgZ8rLdgJn5f7qNiGQ01KBHGEgR6PVS17OjaR1m8N+Lo7ufw8yDQ1fs7MKfbE+0xc28yFNkmyo5nXORORYbpEmP9AdNwOFn+KISZvxwE+vPYXmGqqm12KHPhqrBU+VnHJabfG9cHBB43VLRbhqfXEDvUspnloOZgL+6G0Yeai0m6paDQPZbrA/Cehrl4Es6ABmNkl78E97F0QpXHG0WTCC5rWwNJmodhNRKxJhw3r07RPgjrUJSw5XUcDwGkZy6MC8lTw94n9jCrOXur6pRRXS7Kl4pVoGF32+1FyhYZqSzDKvWd2KJwuXX6xLuflls58fo443aQItZsm2oLO/7tV54laGmhOJHG1F5yNRIn3nOh4X+tiKcKPIDU6T5HvKxNOXCXHRd32I4VpQ+yZgTNlM5icsg6JUN1RTQ2O32Eu3XGEtSMtbUpagRbOWvoRoMOD+3kTxaP15bGbPpoBfl6t4sSMuSYPFOjottBzWrvpwTZ7i6amhs+4oOl7Qtiq4A/Pz35+8sA108GzEHj4h8GPnPeVWVR/JzbNjuS5pYw+rxa2lOvh3F5Fi2PSalj4slcaP2lYGx4U4jKQ4aAUK0w7wfE6FphdpXFs42BPSSkaI0E4n0Ky5kLpUJ/w861W1vhj5lHhdoW+NMiD1CkfZz0H09xEb08yRi32obgWwVt4cUAdg0l3NRGXdFkFdK9Rd8TbpgSqyN0Rr3M0zNx3i4hv0LdEeklifQ+ZRUicKpk97l44CvoRlniSXzN+AVpj7iVV1DSoGpps8MJIYVNPAv1uTEeYZLYGygIl3AVcGGNKqmTfmf8GMrTDAQnX0t334swy7Mgu5wIuFINfhV7PDKYOPqSfw3xNSEyqcX0wA4pl5ihd4ZSbGWjldK+1FqFHqb7RXFmMzFSdGnkcHN1dLdIOfrX3eteYfyVt4onLgZT095uTcyVawrlDnsKpg9wDSbq1kZSTxB2fnQH95J7Q052T/04lDzY2mAIHYlyb6A5cC6FBdrK6BdxdemHdgr663vrSJejgqUUgBjzChbgeb3nNjnuAiZbGqVUfVnChnZIEFZrG0LvJOZTYlqKOyvnKWqpU2RLMGoeBlSwL8Cvwd0ZyQN3kTS8orqMR1RECcHuGRFb1OnrBJfNQfDGT3LIxdGj17dPKeFEL37mWQjkaN99uXNQ14qjxM67xe8imMhQLPQXCYJSR440uDh3ay8xOxECZOSrOqVga9hZ+/hvjo5ZlF7/feO+zNv+HL/orsyLH3nnc/xihdJvuAewYbYABRe3FShHx7qr02yjDBhenTI2Koyf6gy78uYG/vBOcWwJAr26ofxcCDusvieb7AYHCER9L8ZT3PT78USLoIPiMYTVYYdwLMdlei5I9Qna5mI6ZdsYujSEY/uKFm8fGfrRKb/fIoU6j4zTVyINCswXoNdfhXN6uga0VATxM8noxd3cJEQwOBj54p5FgcPPR7E0SaMgTMZxA2oFop6g2XgGKSs5aKD+ZjvvYPS3/nbwe6873z8/+2wHQPm1a66XAI1t7JGYoxk5nVOAZIjdiypSx1GAIdisjXVL8WQDVY3oakZar31jV7ar5gR+UN872TtnqkIm6Wk529fqcEtxjPqvCuQRLCeVB43e1sPbtK6ql0uJKrCpw2yOGp65MpgeScwXHXAvqBMGH9TlYTjN48DB56ZVDvgBx71LwKdmOIJ/LIzKyQmlRo5F5VShftuWe7LHixckNj0G9JdGcKDzpIApLpY773fpYQ62ZlzeUFbhERMs69rvZyOxKA0O7JDM9GuTnLeeOX+m1p9M3FEEYZAoyDABwNxdVGtQiPZJCGRFc1ZK4cDpgmkn352js9m08nOe9zI3q3rDpwclJ4Ect7NjTig8axhq12bKu4CNjBAKBJ4czy+bVEm+M2UzDrp76FojgAA97UM+ie5e4dvBZzQ4bw2BwniE8uLiavBptS2SUga5hbAjoGNDgnyI3w3Wh5kKMyJVWiUCtk/a6M6yrJ+dySYX20QVumBXPEovvXvLNzQieD7+ZN99tB1O2uNWmF+iwZREV0Kr+2tJFLWWWnAh0N7brELZ/gp//UJf2s6CLQEtLBkWlrAsIt37FJmCzwntr3VWFu4tiA2O44cAXfvDrHGaQlFSK0M9/sKbmyJUp83sBzh04CBFwfPgGaR0vuGly5hmCej1odJdYDvks9ruTF9IMcKZC1TtrbnpS5aYPyJTwDHO5/u6/AOqCCXBVHKkJo5GjpoHWnMJlGColIbxAJhbuiOL7WV/nb6ajGhrKhl/KZre7vJt9KVgW359+YVNmdkbSz6uUKQIziXU3X5wu4ZbHRXbxhQAJEkszqSZQCx052AKdKjfuzlbgMP0Svfni3Z/Yce0WtoSOmt0443tJ8731N8uraU6DuSJdrs8ZotSTDLHA381KH8lHebN99FjSb0s6lJQ8yuT5TSfK0h80Tso+e82VypfiXiRXtcyvwRE/Xwg+SPnGOarYQMIFJgVbQYCfXFrh8ksf/of4HCqooF/x+St7zL/t0s/wA/wA/wAP8AP8AP8AD/AD/AD/AA/wP9n+DsFJcLMfmxCpP/zDYp3FY2gZcQyGSlN+S4TTHJKHc31ucPUS/aGO7+ijYfPHNAJwtaCQHCqurjRtaQ1JMIojvLUvaroTzuQkF8hYSBFe2qNGW4qT6R9m5oX4hOuG+IPEdsqa1mvVEotCHR5unWyY1PgTJ9xuhOdQA1BEQMLZXDXxyIfOBdDNcYQXYpIaGlhynIafRyFwvQDr6JK3HkBgtR3DzLuwHDzamg2bvIPS7wVTj95AequfgkmJznRmNoxNtugkZWw4odSGRFM5NC3TUF9szOCBNFBSocqjaGk40OfH4QUqRZeSNNkaIpKGvY862WQZ0CjNWi0733WFWVbJfZ9mXUDP+0emh5JuzbcaDn/U1dFmRy+58Uik23gktnhJM5kZrQjBvhpudXc82bzwA6ZubuSoWKKSwQap+zNuucn72iurfWYS3T6xn+s8ZZOxcJFTVxs0ffWFtLIEmzuuq56equtQK7cZlmTE8MM5Vd7zkr8wwsYOzMM112AEVnXABb0i2O+Vdp4zYxm2kVO1VWGSF264tNzE74muRTRifSQZL6sGpFXSODre/2iHTnfgoeFK+I9gs5BT9dRMTy2RtJMW5IHDVp/tKV1dZY5Al4VCnnHiz87cGZaYjhe4rbjEA96Q9k2O3KwtZuq6wxqygWOFzzWIIiAIb08mp4NLZ/V2L8ysYCOMmR9AJmhrIIXAjuakCgh55A98QQmJ0bU2eU3m/qWkQUtsoXCCYr4guZOTnyvFIFZefdJRbRf+ku3E7MZ5l0zp8r0HsJGhnJblPCIrQyb+iJ9AxRozkrphJ452jgQnxbpCYI36inHZovRW5B83OCeJOFow0SpgelnTzxFfJrCPYsG4zCPWQQLtdb+WjsAZ9wmx383OnXQrVS6t6EfbiCURvAxo62Cv1BMwozKjc4Wb00WwJA9mw81Kc409ZoGy5orps5QAD3KP0S4/xyyJ9RHUwRDzUOP/WcEAYF3BnL3QNi+MKqykUEYeEnx9OIa6PE0euSaB4KZypCL/AlCif4hEWctbFwCrwT0a62T6ReejOW3UKc4lSj2a3svrvPgijhHyujuQIbUb58kwY/OinzzZGoDw+E0nxXTPaddCavGceu79Wp1YznLsbs5OLDQQI6h44tRm3T9qMdlcvnjEo/Fdy8GLZ9Fcv7sb/HJm/ot/AfiN73ekSp/VDAk6wKqXdcszMn4vUBYDL6dqTxnH5+BeUz0MVVpbEn00XUK7ePipK9huKvhjeC6zUfuJL19AL8//PmGI5l5w7aZQysFt8v11c3nCrpSeV/4lVf3xLVHIl9gRm0EnfNT9jrE41K5q0jTPyAyzDQZ0+qNqLlBGnawPy0PLjCFJYwPFawSzr1rbBvLf7Umyn1ZFVwAcux7YPzjRVWl6+cLxGxmf5rW99SWyosRZsHgMkYca+OZsVh0CJiCzyJcINJY3t4nA46Vv6xPp58S83Efl/5cKQ1JYKwszuZwdvkiGCixuFrQ6bL7+cyrgl3D/VVpbkdITw2TeJxetG3+3Rxi1o+7FzuZJY750rNtArkw3+N5iohwu2QuKge/SFIxQcPNA047GejZQVPmyM4cz70kxyeNU323ikj8fmQwjMY0zqtwbzVpxKh7/IZgn1nFz9W7uVNJrortwhpTnRRv1+UBzXeqML3qTlWLlaaNIHfGtrRasTtTD3jQWIBdSJTz5xI3nGh70dVrgBX+xIm8rdDrQrdcmoLS3rOXNbzMu0kxmGIIm7peHF1xnniWxedAForSf3UL3CHCmuzr5tcUf/X+dlzPC3dPZSz/+Jtf+Flhh2EMSDAUtvxAGyypkaNRB2SvzOO+u8M2rQLbHarf5PFVyGHtEHOLnTtN9CWP32x++qaLFXcfce+4uPpfXNDgypvXDzlCXznElTgx4mk8dBP5vKtIW8eNTxvcQ3gwEhmKD4Dt42yELFT0bc95OVSRJI6JKLfQ+NpQxN8W8fhl5hBMVumP4HY6iZLaHjf/GbjnYifw1EXFpF+oHct39lvdgnWAB9oPvofsIQBEfvPtjvjNvEniHWHQKHNgCyEz2mwNNc2N99gH/ZZY+tsIpnIrtBpdqxhBAo1tQ/2soptFI/Pji1qNY+Xnot4iwsTV4VygcfXlU6HPWfkF59OewUoMowjLgMn7Ir30SvoNr5vy5ywPTNDSCrN4nfYJTflrNT0SUrsGSeSsDzjBrpGKrNqdTttL/h7+F8t8eGoQi5p/PpVNWRST/+EAFTZlUV4u6E/dY/d5L8xCaRrMjbIKLezqSju9SrKa4h8OHUt6YS1AX3IXPrl5CONyhqPbsCFD2/h9U6+f3Sj9oggxP7VMSo0eWiOYqDje+wSLaHA5be+N8t9RGjNRwNJL3i33nPt9csuP9xILeXuWpp+cvVL9IC0q5p5c7VPmkDztvVgKhf/OwvhuzvfCOci/yIQdnt+2DHky/HfC1v25CaeqOXwHD7CxSn3q4W2KyU6+hGi12oeuOxYEGdGJ5av71cMbAgB1tuL+Q4A/ZYchnvXiGofW6CCueKU2eb1XSx32zSfhTlpeExP5XqjCzh5c66mfGJB5zLaI0c8tiqtN2XqCWS98BPM36ajsv+ZqJteS0/o0zhMzpI45vUDyba6PVUzJJui2dq3fqRvfVxC0qUufmP2oG8p/89DCqB39hjOtHmxVsPahNgr3By3o6XAYXrvDF8s5ziZjwwsA02xznhjcAyvEaQMDd3VHFlMnVuGMugFL1twf4n3dW5AF4JL0qSuk3vuRdOQS46C7FeCH5PtMhagdbujHyT7/kUNFOvBPafX6jd3Y1r4RoikUNU37LLK8YQmLXmSZ/IyZQy7nVylYpCZOplGbOcik4RnJ7AiT6eStQrrzoLftincUjVm7dbfG2sBF5m7/KqWhTrBfuKY7cOj4WMSIDZfyyRxNOdls+CQRyAoA4xs20lGlRxepPB7ZVf03pfd68C7kWxboYXvPCfULSssDk66UYrDDgTfl19uyyNpLYTdXZq5CM/vpjZdayqG/2o3rArLD6OKaBYHdRJbw+bJ4ewq/ZvttRDrC5uuCOv8wlWJTWcYt8jCYLk5cP1DfiRsvpAkpJ+rxnHTpAR9Po4aDN8yxPREFGjkUl6p38E/psQidveKco5z8AnC9xHi2C1+z8pq+2PBV46K3Fbid4Kcw5IyOxWT2MnmXgzPgIwsreperqjVJivPdiqj1+OMYbNsBKOk+fzLzajaN3xg6Ehlm++kJ8e6d/ZWuVos1yGpkbwvn9sxp7+7kAi5xkaTNhNAR5opgoAvA5lSJ00au2rTsHfUY2IIn3CJ7G37K0K/mbvTK3TTbxJpX1ISOQIxSRxb6vZqGa3PfJRsDDv0kQOILuO+s8Lng9pWEVegME/OTIhR1K74J7v5okXwemO8WhOLaJYsX61Vqj4hrPOwYvjDx0q8NLDLjBMrmrNCOL9xNa31hlYUZrommW9CBOq1e5onTK6c2elW8VvildFCmRy8woTgtt+RXPOOw5Yphalpr8ZHZKzZoMIVpbIv1PTfINhAWjeXwP32Pf9A+9p1UYVqtLNxNXaFiehTJ25JhSiBypvcAp559Prw0ZvLp0rXDnx8eIEawU5hQzNgpRXooJmz7ZYZyErFRKE68B02euvhci2xbpXG37lLpNtz4ewQ29YfuP/tEC+aVOl7DHpJ1A5Wuyxbc9Vtj8EgQKz/Qi3vIXuj/7xtOrvtb0yA1DZYOn04wNeEtBqYczt1ybYGdumNTQv1ix1KqS4UZUn5IyyMmAm5MEgoFfP3PjDdnW1bEmfLZjQUNx2nu5yudp13GqMaFNnSx/wBwwaUxuTiXVl3GV9h5IByX/jOxRyDXZHw1BcXTwG+H3em+r1OEYon9lPtb5X507oyGWjsPem1Hukb7WUk3MaTez0rf44a0D+twfZjxhMOgskxWjIeuazqRnMfBztT5eJq8XmCBoDZ66t+sLfnYHD77aC+mAtNa3PGAtT4XGbVJ2Bg4s/Sqk8ooSh6UJFyhA23dbsJa/h9BRk9yGGRLACqWqAopCp8fC8RbYefeHLzjUujYkwyYGcKZ0PRblhXV0/aiM6bOf7O2r8o1vmR6BNBnCraOuJlICXNQtdzNzY6i9Om5hPvMyZyE+tzTpPSpLjHaLiFfzvsI9HTwruOv1AtOirSRtLD2/Xz5ugQrU2v+9rjqF6tnQSPIAHOJ6v5Uw0P98DLuQnGLaXsii34wAzW7CgNk9TonBVoVwDI8TiRH03ct/GUuNlrvMH6m+VZsRwlZBgI1w7wsQKCn39kvAYFWLcLXvDRVGx8CMp2TvzjW5DH3+lrK16bjAQUwutq0oWmwMF0Kp79/QSkzbkkfMjftshjJJ2+Ko7snTMspg/gpCPSa7Gc9OJFoHzk30b4WP4IzzqdsNW36AFv3u7Za45t373CgFc6I4HVm4bOmMCA/b4gX9dAPP/8DUEsDBBQAAgAIAAO5iEx/FLeITQAAAGoAAAAbAAAAdW5pdmVyc2FsL3VuaXZlcnNhbC5wbmcueG1ss7GvyM1RKEstKs7Mz7NVMtQzULK34+WyKShKLctMLVeoAIoZ6RlAgJJCpa2SCRK3PDOlJMNWycLIECGWkZqZnlFiq2RmaAYX1AcaCQBQSwMEFAACAAgAGpt3U/axDkKjBQAApRUAACAAAAB2aWRlb2xlY3R1cmUvY29tbW9uX21lc3NhZ2VzLmxuZ61Y32+jOBB+X2n/Bwup0p20193TvexDm4oQp0UlmAOTtPeCXHBSawHn+JE299ff2ECa3O0KyFaqomI034y/+WY85urmNUvRjhelkPm18fvlFwPxPJaJyDfXRkjnv301UFmxPGGpzPm1kUsD3Uw+frhKWb6p2YbD/x8/IHSV8bKEx3Kint6ekUiuDW8amZaFg8CeOjgyfduMHHOKnWhqWvcRJdEU39quMbmVqIK/Z46e+EbkOQSB5FovlKlI+NXnFnWcE0IpWUSe6WLHmExlVckMTVlxHpprLu1bk9rEjaYhALuBMXHZTmxYBRSipxrg8/I87ABTaru3gGjGMRiIJ5GKao8CXlXAxbmojj3DxiQ4n0FKvI4+KrdjuQtnNgHafL9hTUPCDutESJSzotDEjQD0HPMR+1FgYQBV0IRGQeh5xKd4BhEqtYisTpuEiBLlskJlvd3KouIJErkWFDthOJOjuAnubTcC93p/7bLt2PQxWhDFNa2LHIHzd3PiEn9hOifo6/U7wHs+DrBLgU7vjlBiTLyClzyveIG2z7KSY/CUzCI3IvPIIqFLW8Whiz9DHOjMu+Fiiv0LVdIXlFDYT/cquBjhaAl+viOoJTg7T1ArEwhYmP59w4nlY1iYRSub3hkTq+BMyeZFVM9IBNtCNSW+Y2nd6KvtnX3uuk5nel7bN7q4pyz+1mdtkQXU32PkkFsSBaAEsLNktmX5HjlyI9Evf3z98vr1y6/9QC71idNUc+TiB0iT+h1nB6pZglTgt9cu9H3QVysOO9DFqnbjYF2sj7JGz2zHVd/fCf6iSxP0J4q25asXsYSFvO4V94wsTMgfSJr6tqW0ARqURbH/1FR8XT3LAtyVKBEle0ohq8qnSqh6v22k36RVqi4BvSORGRP5Zb/rlesQc6bzuwBhmbeqUA+bAqQTeK2mnVLsJ3DxkqeSJWhdcAAkAWLbbSritn+1kvNStu+Loq1kMwhWxAd2sS5khrasLF9kkZywfBxPH7DtWgQSadEjcNVnD8CwPwFjQ1HwuOoHgyhNnZ9WFyvbBQIjquWoJJHVZQVpz7Ypr7iOVqitsLg5Y/lagj5SDseuzh1412LpTZNjhq51F03pofocVufx80A7ENd383uczbrkJznrjalFgzHlAaoDypGMsSD3xoTcj7F4xDBfwE+fzdGgA3XbFVVXtDFTNZLu2zNIqWknZF3CiqIESktnpBznJcBwIrjUNp0ftIYGtDvDN2LHIYwi4UUvzSSkju3iiNrUgdS1j31W0OMsPIOZDI4q+69obtqOPhn+q1e211MGS3Ysj9X4GjMlhD28S0Si36la0VH/XYt/EKva/nbRtkZ3hh8uLkfGc9JNf1BGrKp4tq36XCua2/DPiUL1hR+GMGTr5/k/DIHvkpmjsfGn83Myno7JUW8QP8nU8Gy9dyTtpInhlIb6xnCwpsOtXAJO56o/SvQ2pNr5Wg7HaGv/sDDccoWngU3BdsWfSlH1jiK6LgYfbroszj/VIEoS+jDOnpAEHMm6iHW37CfpDaMl6bAwwLIbt07OmRbn6G4MG0pFBuwlAzDDBe74b46HEx5Xsk4TXcSp+KaPCNhunfH/D3LrAm77ajVlZSfi5oS6+ZkoWpIap96IUepQh4PVcVSG52skCKc65gDuZ3M4/tbrPgtqw97fZZZmTWPLZAZLvZFSQhxqe5FlqTkNvNZPlajS/lHiYHhnuqBBdVeCWxIM0t+UPngioM9qZtWtKYVb01DAeeg4AdwKsdtENK/TtIxhWM/PQAD6GxT8CgGtD1CDru8dnrqytQLSWC5/rYZ9IusQunFIm5O6SkU+2NYzw6C19NRhOtjOMR9bswGXmYPVoQk3pl3vH2G/PObKayfVcXy99UcN4nfNdaj9kjiql2jjpUyha5xaHp5K/UH16vPR99V/AVBLAwQUAAIACAAam3dTFR5gG6MAAAB/AQAAMQAAAHZpZGVvbGVjdHVyZS9wbGF5YmFja19hbmRfbmF2aWdhdGlvbl9zZXR0aW5ncy54bWx1kEEKgzAQRfeewhsIXYdA16VFqBcYcZRAkgmZUfD2TURtadNl3vs/w4xiFDF+Yl3VtYJZ6CkQRUucUTXvd7YMC169cSCGfMKCvOdKJjcsUWgjMnrZlB7Bcsr/8GN4a2E9P+IjXjDlQmcc6kupsJlc8rCYaWPdGlCPEdOAL5hz6KG3eMO1J4jD4wzsG//VuZs2mx3eaUAdIrkgqvlAVbrXcfQXUEsDBBQAAgAIABqbd1Oniu42DAUAAOUZAAAqAAAAdmlkZW9sZWN0dXJlL2ZsYXNoX3B1Ymxpc2hpbmdfc2V0dGluZ3MueG1s7Vlfb+I4EH/vp7By2sct9O+1FVCxNGijpcCRtN0+VSYx4KtjZ22Hln26T3Mf7D7JjRMIUAo11ba3p7tKqIo9v5/H45nxTFI5f4wZGhOpqOBVZ2+37CDCQxFRPqw6V0Hz44mDlMY8wkxwUnW4cNB5baeSpH1G1cgnWoOoQkDD1Vmiq85I6+SsVHp4eNilKpFmVrBUA7/aDUVcSiRRhGsiSwnDE/inJwlRzpTBggB+seBTWG1nB6FKznQpopQRRKOqc00jIlok1KkkTYbVyCnlkn0c3g+lSHnUEExIJIf9qvPLQfY3k8nZLmhMuDGLqsGgGdZnOIqoUQQzn34naETocAQag9EeaKRHVeegXDYsIF1aZcm4891jw9IQYAaup/Qx0TjCGueP+XqSDIiE8yCqpmVKgHRpbEFSk0ddDORD0YTjmIYBzCBjrKpzEdz13Kbbc9sN9+6q18pVtUYEXtByrTB+y7vYRr7bc323Hbi9u09eZ0vEa1ZxL+tea0vMjfvJ94JtV2rXL7eFdD932lth6oHXaW9hh0bnsltv3261o8+3XbfX8tpf7oJOpxV43Tkq88oF/6uUll25Ai4vUrnosHqUxn2OKYP88cRrFdGQgRiWQxKIJoXoGmCmiIN+T8jwtxQzqieQqCDO0D0hSV0lEOU9E09Vx8SIM6fLCUExCLIiVk/3i2Dd2z9d2nspX36+r2fVrBQJrDsSWryz+nvlo0L/08PN6q9RtAIJNMF80hLDd9f+6HieKk/Km9V/Ts3K2CT2NpYyy6Cr6r9ovv3D+fkfHB9vVmHNahWsNQ5HkNn1LDEvjsykqLE9DjUdw6VBnug6SBnz0yQRUs9z++JgocQamspA8KXgMc+oL1hUnBqJ+yRq45hML0SWX4j+PeVNEN5z0AAincGRdhLCkY853MNUwzGHBYdK+0pTnd2/zal0XVLM0BWnUCgQdOmvHHs4wlIthXZxRObqC2tduBxzc+fPa+VwqoiNYNtkK8Vgl1a0koypSJU94hpKkNhKspNqRrmVaG+WGC11zqPZRtiNIWvZCN6QvqLazsQCFTogjw+EDagJHq1CSQi3UvuRajQoICgWdqdzI1IWoYlIEaP3BGmBQFE4L6RHBC2WXGggRZyNQlE4dRg0puSBROc2C93CEnEKSJOcGNH5Ct9S+h31yUBI4CV4DCUrjNOpe+2+nrgIfdD8B/EnWKm50nhmgw95yea1L9yvH4wBcTTGUGRuRw5ZkMSJfhN+PEFc6BkOzBGa3JAdekSjbM5mb9YLjvA48yTjHRkp+BCFA8g5YSKEFEp5SmwJQ8yR4GyCcAghr4xfZkkIRnIPzKnVqxXM4eA02dOQjiGChIyItNpzeW//4PDo+NeT07Pd0l9//PlxI2haJEIeN8vlVWJjY7NgjXzSmLyAW9NqvIBa23BY416/4krzYY18pmC3xj5tRKyBK+2IHXJNU/ICeENr8gJyQ4Oygm0KGZtUFS3gPbPZeiPwrr3g9i5wvwbLBFk0rNY1lZIpu56vwrKK+CcuwjpXARjMtapUXL9z1Wu4vlWlMvMdq0xmx9nuWNVeXyzLLlMbdBfqAisV4OId5lUEXL2MxlA3Re+WWd8hkt8pLH5Ec5KH1tuExauO69+TUv6rpvvpe+I3Mp7vXnqfOq2L/4P3HzRi/lS8IF16I1q8qFv+KGBmYsppjJlvCvviS0Lt6LBcKT0/tbMDbMufZmo7fwNQSwMEFAACAAgAGpt3U492Vf5vAgAAhwgAACQAAAB2aWRlb2xlY3R1cmUvZmxhc2hfc2tpbl9zZXR0aW5ncy54bWydVtuO2jAQfe9XoO0H0CUQhJQiJVxEVXZBCz9gyBAsHDuyJ7T8fW3nBiRZ2CYveOacuZyxHTx1onz8rdPx9oIJuQFEyiNlLIWtQ8OfLyFVZMcgDFJEwV/G3we+6wx9r2shNfhRnEGW2Pl8Mhv0W7GXBCSj/GSQbhD0e21ILmRMWBl26kzd6agNbCrYMBrCkiqcMYiBoyb1Rq4ftGZISARBpGGOfVphjFx2ZG8qnk390ev0M6AWwkR8/WHeVqBI0mRNOLAs/dDx23WowAsgoZ6XUc43bxtDAYM9Qrj6H1EK8teJGr8jcm3KXZh5/EKIA61bJEXKQ7OLegPXfYpvqFv4i+92DzxuuIFqmre70TxfIW5yAcxgXMd3niIXpFrPn+9xZURWb0SeQKqH1aKu7qEWeEzjHSeUPbGzkcagzyLcVNx3+n77+UUhGNLkhvEgScbYZsXPhuZtxyaB0AdeayhvU4ycef9amPzn9RXmIUUG9qTc3Wxnqqi+z8YoU/C6xSrzqaP4sxSRyJ3l0uZojqgL5igFa0pFUhQLPdQ8XLmskq1StJrbi+0q6629wk8muelAmMqxpa2CrSUofUyLi/gq8L2n4nyAEqncg6px7j0VZ54ypvYSgNdINVc+p2axrIq6ruaBhSCsY8WXcMBycnfmMkFTHE/VR7NBIvFqNtk6746cwec0JkgF1w4EVTTX4Mk4TIgk19c6iyHV7FUJa/2VKIOpgtDgaaNs9akd95oo1pPRODnTyFq3+os7PuipeN07Y4YEbr71v+GyE0SG7yUk773VnbF1j2kMb0Jv8USKOEGve2Wy86nGoH+bPyD/AFBLAwQUAAIACAAam3dTfJ+ECgIFAABdGQAAKQAAAHZpZGVvbGVjdHVyZS9odG1sX3B1Ymxpc2hpbmdfc2V0dGluZ3MueG1s7VndbuI4FL7vU1hZzeUU+rttBVSUBk00/C2k7fSqMokBbx07Yzu0zNU+zT7YPskeJxCgFGq6W0YrbaWqinO+z8fH53w+TkuXzxFDYyIVFbzsHOwXHUR4IELKh2Xnxq9/PnOQ0piHmAlOyg4XDrqs7JXipM+oGvWI1mCqENBwdRHrsjPSOr4oFJ6envapiqV5K1iigV/tByIqxJIowjWRhZjhCfzRk5goZ8pgQQC/keBTWGVvD6FSxtQUYcIIomHZuaUhEQ0S6ESSLzpiTiEz7OPgcShFwsOaYEIiOeyXnV+O0p+ZTUZ2TSPCTVRUBQbNsL7AYUiNH5j16A+CRoQOR+AwxOyJhnpUdo6KRcMC1oVVlpQ7Wzw2LDUBUeB6Sh8RjUOscfaYzSfJgEjYDqIqWiYESJfGFiw1edb5QDYUTjiOaODDG2RiVXau/YeuW3e7bqvmPtx0G5mr1gjf8xuuFabX8K63se903Z7b8t3uw5XX3hLxnlncZtVrbIm5c696nr/tTK1qc1tI50u7tRWm6nvt1hZxqLWbnWrrfqsVfbnvuN2G1/r64LfbDd/rzFFpVi7kX6mwnMolSHmRyMWE1aMk6nNMGcjHi6xVRIMAMSyHxBd1CtU1wEwRB/0ek+FvCWZUT0CnoM7QIyFxVcVQ5F1TT2XH1Igzp8sIwTEosrxWzw/zYj04PF9aeyGbfr6uV90s5frVGQktduz+QfEk9//8eLP7axwtgX7GmE8aYrhz709O51J5Vtzs/mtulsZG11tYylRBV91/M3yHx/P9Pzo93ezCmtlKWGscjEDZ9UyYF0dmVtTEHgeajuHQIC98HSSM9ZI4FlLPtX1xMHdiDU1pIPhS8Zhn1BcszHeNRH0StnAEJdypcwcNoK4ZbGA7Jhz1MIdDl2rY1CBHqKSvNNXpYVufWlclxQzdcApdAUHN3somByMs1VIh5xtiDrqg0oGjMAtu9rzWDieK2Bi2jDYpBrtjRSvJmIpE2SNuod+IrCzbiWaUW5l2ZzJo6XNWuzbGbgQaZWN4R/qKarsQC5T7gDw+EDagOuSvCiQh3MrtZ6rRIIegSNjtzp1IWIgmIkGMPhKkBQJHYb+QHhG02GChgRRROsqwmiYMGlPyRMJLm4nuYYooAaSRIkZ0NsP3hP5AfTIQEngJHkN/CuN0ml777yfOCx08/5f4Y6zU3Gk8i8GnrEHzWtfut08mgDgcY2gptyMHzSNRrD+EH08QF3qGg3AERhvSTQ9pmL6zWZv1hCM8TjPJZEdKCjlEYQMyTngRgLpSnhBbwgBzJDibIBxAySuTl6kIwUiWgRm1ereDGRySJn0a0jFUkJAhkVZrLh4cHh2fnP56dn6xX/jrjz8/bwRNW0LQcTNd1hPWNl4NrJEvriFv4NZcLN5Arb1eWOPeP+PKVcMa+Up7bo19ee2wBq5cPuyQa64gb4A3XETeQG64jqxg60JGRqrCBbxnFlut+d6t598/+O43f5kgrYbVvqZUME3W6z1X2v++aLn6P6/nat/4EB/XqjFxe+2bbs3tWTUms1SxEi47zlbbqtX6atllmVags9AGWLkA5+wwaxrgpGU0gjYp3JmQ7qBwd1QFr9486MYyyArnY6rgXbvzMwXj/1BZZ5V6TV1Rj0TUgHYksx8UtZ7b9K7ajesPDR+1i99/MOn+afiyp/x75tIHzPy72vI3/D0YX/6XSGXvb1BLAwQUAAIACAAam3dTk2hAfocBAADZBAAAIgAAAHZpZGVvbGVjdHVyZS9odG1sX3NraW5fc2V0dGluZ3MuanOVlM2OgjAQx+8+hWGvHnYtYthbWSBush8m+gJFRm0stCnFaIzvvhRRKZbsbnuhM79p5z90ehoMq+GsnOHr8FR/1+u1XitZwuhu21ps3GITFpu02A7atiasgNp2HjWpiE4ue3YNNjjWwVJakIRBGpRK8Vw7nacJ9tAUO20RfA+yjcTxWzRxDeQoQDKa7xrACwJ33AZyLjPC2puEKPRCv83oYxaMpvBBCxUxyCBXF3bsezgw9hNkA8Hm4kX1MLyMHBOyarKJQuy/hF1/JamJf3nW0/BzUYo5yYHdzpgibCq6MzMgKc0bMMZ6tsECGKwUpN//kHeN+TNfYQmRc53TTNfxXUEWVBXYSF7mafNnxxPP6w3TEUs4qK/6T/WKsURoYdeLocdv/KIR11TWQxj1xlxZm57HW1bochWfRO5AFn0pqSqFPnlqW2ZJTijrv1uKZlDddOhm4yIXm02hOGeKii5o2fICLm+JRVM9TUQEvGqeqgjyYUMfxW7sGJ2uOp3OLI/J3nwjBucfUEsDBBQAAgAIABqbd1O8fTX3SgAAAEkAAAAfAAAAdmlkZW9sZWN0dXJlL2xvY2FsX3NldHRpbmdzLnhtbLOxr8jNUShLLSrOzM+zVTLUM1BSSM1Lzk/JzEu3VQoNcdO1UFIoLknMS0nMyc9LtVXKy1dSsLfjssnJT07MCU4tKQEqLNa34wIAUEsBAgAAFAACAAgAQ5RXRw3AMR7AAQAA2gMAAA8AAAAAAAAAAQAAAAAAAAAAAG5vbmUvcGxheWVyLnhtbFBLAQIAABQAAgAIABebd1MyG7oi+QMAAOAOAAAYAAAAAAAAAAEAAAAAAO0BAABub25lL2NvbW1vbl9tZXNzYWdlcy5sbmdQSwECAAAUAAIACAAXm3dTFR5gG6MAAAB/AQAAKQAAAAAAAAABAAAAAAAcBgAAbm9uZS9wbGF5YmFja19hbmRfbmF2aWdhdGlvbl9zZXR0aW5ncy54bWxQSwECAAAUAAIACAAXm3dTH1SKajADAADHDgAAIgAAAAAAAAABAAAAAAAGBwAAbm9uZS9mbGFzaF9wdWJsaXNoaW5nX3NldHRpbmdzLnhtbFBLAQIAABQAAgAIABebd1NxV5SdFQEAANECAAAcAAAAAAAAAAEAAAAAAHYKAABub25lL2ZsYXNoX3NraW5fc2V0dGluZ3MueG1sUEsBAgAAFAACAAgAF5t3U9ebcJYrAwAAbw4AACEAAAAAAAAAAQAAAAAAxQsAAG5vbmUvaHRtbF9wdWJsaXNoaW5nX3NldHRpbmdzLnhtbFBLAQIAABQAAgAIABebd1OOc/b6agAAAOUAAAAaAAAAAAAAAAEAAAAAAC8PAABub25lL2h0bWxfc2tpbl9zZXR0aW5ncy5qc1BLAQIAABQAAgAIABebd1O8fTX3SgAAAEkAAAAXAAAAAAAAAAEAAAAAANEPAABub25lL2xvY2FsX3NldHRpbmdzLnhtbFBLAQIAABQAAgAIAA6GPlPDxJh2RwMAAOEJAAAUAAAAAAAAAAEAAAAAAFAQAAB1bml2ZXJzYWwvcGxheWVyLnhtbFBLAQIAABQAAgAIABmbd1OOVGyqdAYAAF8ZAAAdAAAAAAAAAAEAAAAAAMkTAAB1bml2ZXJzYWwvY29tbW9uX21lc3NhZ2VzLmxuZ1BLAQIAABQAAgAIABmbd1MVHmAbowAAAH8BAAAuAAAAAAAAAAEAAAAAAHgaAAB1bml2ZXJzYWwvcGxheWJhY2tfYW5kX25hdmlnYXRpb25fc2V0dGluZ3MueG1sUEsBAgAAFAACAAgAGZt3U4W8WoylBAAAlRgAACcAAAAAAAAAAQAAAAAAZxsAAHVuaXZlcnNhbC9mbGFzaF9wdWJsaXNoaW5nX3NldHRpbmdzLnhtbFBLAQIAABQAAgAIABmbd1M9DNCocwMAAOQMAAAhAAAAAAAAAAEAAAAAAFEgAAB1bml2ZXJzYWwvZmxhc2hfc2tpbl9zZXR0aW5ncy54bWxQSwECAAAUAAIACAAZm3dTntVguaAEAAAfGAAAJgAAAAAAAAABAAAAAAADJAAAdW5pdmVyc2FsL2h0bWxfcHVibGlzaGluZ19zZXR0aW5ncy54bWxQSwECAAAUAAIACAAZm3dTtn6bxbIBAACMBgAAHwAAAAAAAAABAAAAAADnKAAAdW5pdmVyc2FsL2h0bWxfc2tpbl9zZXR0aW5ncy5qc1BLAQIAABQAAgAIABmbd1PlXQvDYgAAAGcAAAAcAAAAAAAAAAEAAAAAANYqAAB1bml2ZXJzYWwvbG9jYWxfc2V0dGluZ3MueG1sUEsBAgAAFAACAAgAA7mITFgmFhyrFQAAfCQAABcAAAAAAAAAAAAAAAAAcisAAHVuaXZlcnNhbC91bml2ZXJzYWwucG5nUEsBAgAAFAACAAgAA7mITH8Ut4hNAAAAagAAABsAAAAAAAAAAQAAAAAAUkEAAHVuaXZlcnNhbC91bml2ZXJzYWwucG5nLnhtbFBLAQIAABQAAgAIABqbd1P2sQ5CowUAAKUVAAAgAAAAAAAAAAEAAAAAANhBAAB2aWRlb2xlY3R1cmUvY29tbW9uX21lc3NhZ2VzLmxuZ1BLAQIAABQAAgAIABqbd1MVHmAbowAAAH8BAAAxAAAAAAAAAAEAAAAAALlHAAB2aWRlb2xlY3R1cmUvcGxheWJhY2tfYW5kX25hdmlnYXRpb25fc2V0dGluZ3MueG1sUEsBAgAAFAACAAgAGpt3U6eK7jYMBQAA5RkAACoAAAAAAAAAAQAAAAAAq0gAAHZpZGVvbGVjdHVyZS9mbGFzaF9wdWJsaXNoaW5nX3NldHRpbmdzLnhtbFBLAQIAABQAAgAIABqbd1OPdlX+bwIAAIcIAAAkAAAAAAAAAAEAAAAAAP9NAAB2aWRlb2xlY3R1cmUvZmxhc2hfc2tpbl9zZXR0aW5ncy54bWxQSwECAAAUAAIACAAam3dTfJ+ECgIFAABdGQAAKQAAAAAAAAABAAAAAACwUAAAdmlkZW9sZWN0dXJlL2h0bWxfcHVibGlzaGluZ19zZXR0aW5ncy54bWxQSwECAAAUAAIACAAam3dTk2hAfocBAADZBAAAIgAAAAAAAAABAAAAAAD5VQAAdmlkZW9sZWN0dXJlL2h0bWxfc2tpbl9zZXR0aW5ncy5qc1BLAQIAABQAAgAIABqbd1O8fTX3SgAAAEkAAAAfAAAAAAAAAAEAAAAAAMBXAAB2aWRlb2xlY3R1cmUvbG9jYWxfc2V0dGluZ3MueG1sUEsFBgAAAAAZABkAoQcAAEdYAAAAAA=="/>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gzoxr0u">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1702</TotalTime>
  <Words>1294</Words>
  <Application>Microsoft Office PowerPoint</Application>
  <PresentationFormat>Widescreen</PresentationFormat>
  <Paragraphs>125</Paragraphs>
  <Slides>19</Slides>
  <Notes>14</Notes>
  <HiddenSlides>0</HiddenSlides>
  <MMClips>8</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宋体</vt:lpstr>
      <vt:lpstr>Arial</vt:lpstr>
      <vt:lpstr>Calibri</vt:lpstr>
      <vt:lpstr>Calibri Light</vt:lpstr>
      <vt:lpstr>Cambria Math</vt:lpstr>
      <vt:lpstr>Kaufmann</vt:lpstr>
      <vt:lpstr>MS Mincho</vt:lpstr>
      <vt:lpstr>SVN-Bear</vt:lpstr>
      <vt:lpstr>Tahoma</vt:lpstr>
      <vt:lpstr>Times New Roman</vt:lpstr>
      <vt:lpstr>Twentieth Century</vt:lpstr>
      <vt:lpstr>Wingdings</vt:lpstr>
      <vt:lpstr>字魂59号-创粗黑</vt:lpstr>
      <vt:lpstr>https://www.freeppt7.com</vt:lpstr>
      <vt:lpstr>2_Droplet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Ngọc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Vừa nhắm mắt vừa mở cửa sổ</dc:title>
  <dc:subject>B79_G6</dc:subject>
  <dc:creator>Ms. Ngọc Phan</dc:creator>
  <cp:keywords>vietlanglit</cp:keywords>
  <dc:description>vietlanglit.com</dc:description>
  <cp:lastModifiedBy>Admin</cp:lastModifiedBy>
  <cp:revision>139</cp:revision>
  <dcterms:created xsi:type="dcterms:W3CDTF">2018-05-01T03:03:36Z</dcterms:created>
  <dcterms:modified xsi:type="dcterms:W3CDTF">2022-12-02T07:34:34Z</dcterms:modified>
  <cp:category>Ngữ văn 6 CTST</cp:category>
</cp:coreProperties>
</file>