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0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1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2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5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3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  <p:sldMasterId id="2147483701" r:id="rId3"/>
    <p:sldMasterId id="2147483713" r:id="rId4"/>
    <p:sldMasterId id="2147483725" r:id="rId5"/>
    <p:sldMasterId id="2147483737" r:id="rId6"/>
    <p:sldMasterId id="2147483749" r:id="rId7"/>
    <p:sldMasterId id="2147483761" r:id="rId8"/>
    <p:sldMasterId id="2147483774" r:id="rId9"/>
    <p:sldMasterId id="2147483778" r:id="rId10"/>
    <p:sldMasterId id="2147483784" r:id="rId11"/>
    <p:sldMasterId id="2147483788" r:id="rId12"/>
    <p:sldMasterId id="2147483800" r:id="rId13"/>
  </p:sldMasterIdLst>
  <p:notesMasterIdLst>
    <p:notesMasterId r:id="rId58"/>
  </p:notesMasterIdLst>
  <p:sldIdLst>
    <p:sldId id="329" r:id="rId14"/>
    <p:sldId id="317" r:id="rId15"/>
    <p:sldId id="318" r:id="rId16"/>
    <p:sldId id="331" r:id="rId17"/>
    <p:sldId id="257" r:id="rId18"/>
    <p:sldId id="330" r:id="rId19"/>
    <p:sldId id="259" r:id="rId20"/>
    <p:sldId id="332" r:id="rId21"/>
    <p:sldId id="279" r:id="rId22"/>
    <p:sldId id="280" r:id="rId23"/>
    <p:sldId id="281" r:id="rId24"/>
    <p:sldId id="282" r:id="rId25"/>
    <p:sldId id="283" r:id="rId26"/>
    <p:sldId id="275" r:id="rId27"/>
    <p:sldId id="276" r:id="rId28"/>
    <p:sldId id="333" r:id="rId29"/>
    <p:sldId id="287" r:id="rId30"/>
    <p:sldId id="288" r:id="rId31"/>
    <p:sldId id="289" r:id="rId32"/>
    <p:sldId id="309" r:id="rId33"/>
    <p:sldId id="311" r:id="rId34"/>
    <p:sldId id="310" r:id="rId35"/>
    <p:sldId id="312" r:id="rId36"/>
    <p:sldId id="313" r:id="rId37"/>
    <p:sldId id="314" r:id="rId38"/>
    <p:sldId id="315" r:id="rId39"/>
    <p:sldId id="296" r:id="rId40"/>
    <p:sldId id="297" r:id="rId41"/>
    <p:sldId id="334" r:id="rId42"/>
    <p:sldId id="301" r:id="rId43"/>
    <p:sldId id="316" r:id="rId44"/>
    <p:sldId id="319" r:id="rId45"/>
    <p:sldId id="322" r:id="rId46"/>
    <p:sldId id="321" r:id="rId47"/>
    <p:sldId id="320" r:id="rId48"/>
    <p:sldId id="323" r:id="rId49"/>
    <p:sldId id="324" r:id="rId50"/>
    <p:sldId id="325" r:id="rId51"/>
    <p:sldId id="326" r:id="rId52"/>
    <p:sldId id="327" r:id="rId53"/>
    <p:sldId id="328" r:id="rId54"/>
    <p:sldId id="335" r:id="rId55"/>
    <p:sldId id="336" r:id="rId56"/>
    <p:sldId id="337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5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61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4B4F93-AD2D-4837-815E-F5D70FEB9F0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5A06C75-1AC3-4B01-88BE-A690569540B9}">
      <dgm:prSet phldrT="[Text]" custT="1"/>
      <dgm:spPr/>
      <dgm:t>
        <a:bodyPr/>
        <a:lstStyle/>
        <a:p>
          <a:r>
            <a:rPr lang="vi-VN" sz="3600" b="1" dirty="0">
              <a:latin typeface="+mj-lt"/>
            </a:rPr>
            <a:t>Thời gian: chạng vạng tối</a:t>
          </a:r>
          <a:endParaRPr lang="en-US" sz="3600" b="1" dirty="0">
            <a:latin typeface="+mj-lt"/>
          </a:endParaRPr>
        </a:p>
      </dgm:t>
    </dgm:pt>
    <dgm:pt modelId="{45FCE3F0-05FC-4B01-8AB3-DCDB54ACAB12}" type="parTrans" cxnId="{356D1642-CC85-4A78-B94F-F8B4A65320F9}">
      <dgm:prSet/>
      <dgm:spPr/>
      <dgm:t>
        <a:bodyPr/>
        <a:lstStyle/>
        <a:p>
          <a:endParaRPr lang="en-US" sz="2000"/>
        </a:p>
      </dgm:t>
    </dgm:pt>
    <dgm:pt modelId="{836C6AE5-06D8-4C02-9B85-2669A2631D0E}" type="sibTrans" cxnId="{356D1642-CC85-4A78-B94F-F8B4A65320F9}">
      <dgm:prSet/>
      <dgm:spPr/>
      <dgm:t>
        <a:bodyPr/>
        <a:lstStyle/>
        <a:p>
          <a:endParaRPr lang="en-US" sz="2000"/>
        </a:p>
      </dgm:t>
    </dgm:pt>
    <dgm:pt modelId="{D1D0BA81-154D-4685-9A53-A4848DE8700B}">
      <dgm:prSet phldrT="[Text]" custT="1"/>
      <dgm:spPr/>
      <dgm:t>
        <a:bodyPr/>
        <a:lstStyle/>
        <a:p>
          <a:r>
            <a:rPr lang="vi-VN" sz="3600" b="1" dirty="0">
              <a:latin typeface="+mj-lt"/>
            </a:rPr>
            <a:t>Mục đích: tìm chỗ trọ qua đêm.</a:t>
          </a:r>
          <a:endParaRPr lang="en-US" sz="3600" b="1" dirty="0">
            <a:latin typeface="+mj-lt"/>
          </a:endParaRPr>
        </a:p>
      </dgm:t>
    </dgm:pt>
    <dgm:pt modelId="{F8C3EE1F-1A25-4982-814B-314F36ABF526}" type="parTrans" cxnId="{5C2F84E7-EE1D-4857-91C7-3BB94D95FA61}">
      <dgm:prSet/>
      <dgm:spPr/>
      <dgm:t>
        <a:bodyPr/>
        <a:lstStyle/>
        <a:p>
          <a:endParaRPr lang="en-US" sz="2000"/>
        </a:p>
      </dgm:t>
    </dgm:pt>
    <dgm:pt modelId="{E606975C-BF93-4DE6-988F-9CA36ECBDE3D}" type="sibTrans" cxnId="{5C2F84E7-EE1D-4857-91C7-3BB94D95FA61}">
      <dgm:prSet/>
      <dgm:spPr/>
      <dgm:t>
        <a:bodyPr/>
        <a:lstStyle/>
        <a:p>
          <a:endParaRPr lang="en-US" sz="2000"/>
        </a:p>
      </dgm:t>
    </dgm:pt>
    <dgm:pt modelId="{E0A6C568-6CEA-41DA-B17D-7F63AC57880C}">
      <dgm:prSet phldrT="[Text]" custT="1"/>
      <dgm:spPr/>
      <dgm:t>
        <a:bodyPr/>
        <a:lstStyle/>
        <a:p>
          <a:r>
            <a:rPr lang="vi-VN" sz="3600" b="1" dirty="0">
              <a:latin typeface="+mj-lt"/>
            </a:rPr>
            <a:t>Thái độ của Bọ Dừa khi Thằn Lằn ngỏ ý ở nhà của bác: giật mình, run run, lo sợ.</a:t>
          </a:r>
          <a:endParaRPr lang="en-US" sz="3600" b="1" dirty="0">
            <a:latin typeface="+mj-lt"/>
          </a:endParaRPr>
        </a:p>
      </dgm:t>
    </dgm:pt>
    <dgm:pt modelId="{3936508D-BE89-405F-BD40-B3936DAAFD9C}" type="parTrans" cxnId="{BCBCD11B-5382-4897-B3CC-F56695D977EB}">
      <dgm:prSet/>
      <dgm:spPr/>
      <dgm:t>
        <a:bodyPr/>
        <a:lstStyle/>
        <a:p>
          <a:endParaRPr lang="en-US" sz="2000"/>
        </a:p>
      </dgm:t>
    </dgm:pt>
    <dgm:pt modelId="{1981F326-E537-4679-A5D8-CA31FDEB8EB2}" type="sibTrans" cxnId="{BCBCD11B-5382-4897-B3CC-F56695D977EB}">
      <dgm:prSet/>
      <dgm:spPr/>
      <dgm:t>
        <a:bodyPr/>
        <a:lstStyle/>
        <a:p>
          <a:endParaRPr lang="en-US" sz="2000"/>
        </a:p>
      </dgm:t>
    </dgm:pt>
    <dgm:pt modelId="{DA359386-A23F-41F1-9A64-C6E475C61641}">
      <dgm:prSet phldrT="[Text]" custT="1"/>
      <dgm:spPr/>
      <dgm:t>
        <a:bodyPr/>
        <a:lstStyle/>
        <a:p>
          <a:r>
            <a:rPr lang="vi-VN" sz="3600" b="1" dirty="0">
              <a:latin typeface="+mj-lt"/>
            </a:rPr>
            <a:t>Bọ Dừa chọn nơi để ngủ: dưới vòm trúc.</a:t>
          </a:r>
          <a:endParaRPr lang="en-US" sz="3600" b="1" dirty="0">
            <a:latin typeface="+mj-lt"/>
          </a:endParaRPr>
        </a:p>
      </dgm:t>
    </dgm:pt>
    <dgm:pt modelId="{5A6C5EDF-323C-4187-B230-D20D3B60F122}" type="parTrans" cxnId="{20DD1A19-309E-4FE0-9891-6B2BED75F18E}">
      <dgm:prSet/>
      <dgm:spPr/>
      <dgm:t>
        <a:bodyPr/>
        <a:lstStyle/>
        <a:p>
          <a:endParaRPr lang="en-US" sz="2000"/>
        </a:p>
      </dgm:t>
    </dgm:pt>
    <dgm:pt modelId="{CEDDF5FA-1CDE-45B0-B856-7770D6102D5D}" type="sibTrans" cxnId="{20DD1A19-309E-4FE0-9891-6B2BED75F18E}">
      <dgm:prSet/>
      <dgm:spPr/>
      <dgm:t>
        <a:bodyPr/>
        <a:lstStyle/>
        <a:p>
          <a:endParaRPr lang="en-US" sz="2000"/>
        </a:p>
      </dgm:t>
    </dgm:pt>
    <dgm:pt modelId="{C7EEC596-E192-4850-A369-73B652A4BC3E}" type="pres">
      <dgm:prSet presAssocID="{104B4F93-AD2D-4837-815E-F5D70FEB9F0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2496452-BFE0-4A54-AEFF-F3D4E93747F5}" type="pres">
      <dgm:prSet presAssocID="{104B4F93-AD2D-4837-815E-F5D70FEB9F03}" presName="Name1" presStyleCnt="0"/>
      <dgm:spPr/>
    </dgm:pt>
    <dgm:pt modelId="{852B8633-FF7F-4099-BA5F-5DA09264783E}" type="pres">
      <dgm:prSet presAssocID="{104B4F93-AD2D-4837-815E-F5D70FEB9F03}" presName="cycle" presStyleCnt="0"/>
      <dgm:spPr/>
    </dgm:pt>
    <dgm:pt modelId="{EFDB05EB-04BE-4C3D-A111-F0FF43372F31}" type="pres">
      <dgm:prSet presAssocID="{104B4F93-AD2D-4837-815E-F5D70FEB9F03}" presName="srcNode" presStyleLbl="node1" presStyleIdx="0" presStyleCnt="4"/>
      <dgm:spPr/>
    </dgm:pt>
    <dgm:pt modelId="{DB3E7320-3E15-4C80-8664-6A4D6F0FE6A2}" type="pres">
      <dgm:prSet presAssocID="{104B4F93-AD2D-4837-815E-F5D70FEB9F03}" presName="conn" presStyleLbl="parChTrans1D2" presStyleIdx="0" presStyleCnt="1"/>
      <dgm:spPr/>
      <dgm:t>
        <a:bodyPr/>
        <a:lstStyle/>
        <a:p>
          <a:endParaRPr lang="en-US"/>
        </a:p>
      </dgm:t>
    </dgm:pt>
    <dgm:pt modelId="{3B4C4A64-DB01-484A-A227-D2D2292F68BF}" type="pres">
      <dgm:prSet presAssocID="{104B4F93-AD2D-4837-815E-F5D70FEB9F03}" presName="extraNode" presStyleLbl="node1" presStyleIdx="0" presStyleCnt="4"/>
      <dgm:spPr/>
    </dgm:pt>
    <dgm:pt modelId="{FCC4B313-AFA2-465D-B169-D71E7ABFC5FD}" type="pres">
      <dgm:prSet presAssocID="{104B4F93-AD2D-4837-815E-F5D70FEB9F03}" presName="dstNode" presStyleLbl="node1" presStyleIdx="0" presStyleCnt="4"/>
      <dgm:spPr/>
    </dgm:pt>
    <dgm:pt modelId="{D48BEB0F-C95D-4C5F-999B-491B586392D5}" type="pres">
      <dgm:prSet presAssocID="{05A06C75-1AC3-4B01-88BE-A690569540B9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EF7E2E-4867-45AA-B508-710E05C3DC71}" type="pres">
      <dgm:prSet presAssocID="{05A06C75-1AC3-4B01-88BE-A690569540B9}" presName="accent_1" presStyleCnt="0"/>
      <dgm:spPr/>
    </dgm:pt>
    <dgm:pt modelId="{3FDD777B-3586-40AC-98D8-F0E0C28A9F9B}" type="pres">
      <dgm:prSet presAssocID="{05A06C75-1AC3-4B01-88BE-A690569540B9}" presName="accentRepeatNode" presStyleLbl="solidFgAcc1" presStyleIdx="0" presStyleCnt="4"/>
      <dgm:spPr/>
    </dgm:pt>
    <dgm:pt modelId="{C324BDD3-12F4-40E2-AFCE-094D7EC02A75}" type="pres">
      <dgm:prSet presAssocID="{D1D0BA81-154D-4685-9A53-A4848DE8700B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AB490A-BB21-4598-9878-6B670C75C592}" type="pres">
      <dgm:prSet presAssocID="{D1D0BA81-154D-4685-9A53-A4848DE8700B}" presName="accent_2" presStyleCnt="0"/>
      <dgm:spPr/>
    </dgm:pt>
    <dgm:pt modelId="{89BD5022-FBE5-45B2-B527-F6C3C30360DF}" type="pres">
      <dgm:prSet presAssocID="{D1D0BA81-154D-4685-9A53-A4848DE8700B}" presName="accentRepeatNode" presStyleLbl="solidFgAcc1" presStyleIdx="1" presStyleCnt="4"/>
      <dgm:spPr/>
    </dgm:pt>
    <dgm:pt modelId="{5B027B12-7325-48F7-BC2B-286461A9DB81}" type="pres">
      <dgm:prSet presAssocID="{E0A6C568-6CEA-41DA-B17D-7F63AC57880C}" presName="text_3" presStyleLbl="node1" presStyleIdx="2" presStyleCnt="4" custScaleY="1393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ADEB96-463A-4DEB-88D4-7E610BD5192D}" type="pres">
      <dgm:prSet presAssocID="{E0A6C568-6CEA-41DA-B17D-7F63AC57880C}" presName="accent_3" presStyleCnt="0"/>
      <dgm:spPr/>
    </dgm:pt>
    <dgm:pt modelId="{02601205-AEF5-4847-99A5-C2FD175AD5AE}" type="pres">
      <dgm:prSet presAssocID="{E0A6C568-6CEA-41DA-B17D-7F63AC57880C}" presName="accentRepeatNode" presStyleLbl="solidFgAcc1" presStyleIdx="2" presStyleCnt="4"/>
      <dgm:spPr/>
    </dgm:pt>
    <dgm:pt modelId="{709E40DD-D951-4339-A67D-53496733CF96}" type="pres">
      <dgm:prSet presAssocID="{DA359386-A23F-41F1-9A64-C6E475C61641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D1107F-38B0-4426-BCA7-AF773BEDE1C9}" type="pres">
      <dgm:prSet presAssocID="{DA359386-A23F-41F1-9A64-C6E475C61641}" presName="accent_4" presStyleCnt="0"/>
      <dgm:spPr/>
    </dgm:pt>
    <dgm:pt modelId="{75DAF36A-D89D-4B4F-9CFB-42AC625ADACD}" type="pres">
      <dgm:prSet presAssocID="{DA359386-A23F-41F1-9A64-C6E475C61641}" presName="accentRepeatNode" presStyleLbl="solidFgAcc1" presStyleIdx="3" presStyleCnt="4"/>
      <dgm:spPr/>
    </dgm:pt>
  </dgm:ptLst>
  <dgm:cxnLst>
    <dgm:cxn modelId="{EC07F013-EE26-42E5-AAC5-DE2069F8CE2F}" type="presOf" srcId="{E0A6C568-6CEA-41DA-B17D-7F63AC57880C}" destId="{5B027B12-7325-48F7-BC2B-286461A9DB81}" srcOrd="0" destOrd="0" presId="urn:microsoft.com/office/officeart/2008/layout/VerticalCurvedList"/>
    <dgm:cxn modelId="{7197374B-0C64-42AE-8191-45B4B69A1370}" type="presOf" srcId="{836C6AE5-06D8-4C02-9B85-2669A2631D0E}" destId="{DB3E7320-3E15-4C80-8664-6A4D6F0FE6A2}" srcOrd="0" destOrd="0" presId="urn:microsoft.com/office/officeart/2008/layout/VerticalCurvedList"/>
    <dgm:cxn modelId="{E55C8DA4-0412-4698-9E6D-62881DAB26F1}" type="presOf" srcId="{05A06C75-1AC3-4B01-88BE-A690569540B9}" destId="{D48BEB0F-C95D-4C5F-999B-491B586392D5}" srcOrd="0" destOrd="0" presId="urn:microsoft.com/office/officeart/2008/layout/VerticalCurvedList"/>
    <dgm:cxn modelId="{F22066D7-2D5A-4219-B1AF-8F3220AC35DB}" type="presOf" srcId="{DA359386-A23F-41F1-9A64-C6E475C61641}" destId="{709E40DD-D951-4339-A67D-53496733CF96}" srcOrd="0" destOrd="0" presId="urn:microsoft.com/office/officeart/2008/layout/VerticalCurvedList"/>
    <dgm:cxn modelId="{326A04D7-CD40-4E76-96A1-D67008283BCD}" type="presOf" srcId="{104B4F93-AD2D-4837-815E-F5D70FEB9F03}" destId="{C7EEC596-E192-4850-A369-73B652A4BC3E}" srcOrd="0" destOrd="0" presId="urn:microsoft.com/office/officeart/2008/layout/VerticalCurvedList"/>
    <dgm:cxn modelId="{BCBCD11B-5382-4897-B3CC-F56695D977EB}" srcId="{104B4F93-AD2D-4837-815E-F5D70FEB9F03}" destId="{E0A6C568-6CEA-41DA-B17D-7F63AC57880C}" srcOrd="2" destOrd="0" parTransId="{3936508D-BE89-405F-BD40-B3936DAAFD9C}" sibTransId="{1981F326-E537-4679-A5D8-CA31FDEB8EB2}"/>
    <dgm:cxn modelId="{5C2F84E7-EE1D-4857-91C7-3BB94D95FA61}" srcId="{104B4F93-AD2D-4837-815E-F5D70FEB9F03}" destId="{D1D0BA81-154D-4685-9A53-A4848DE8700B}" srcOrd="1" destOrd="0" parTransId="{F8C3EE1F-1A25-4982-814B-314F36ABF526}" sibTransId="{E606975C-BF93-4DE6-988F-9CA36ECBDE3D}"/>
    <dgm:cxn modelId="{73FCD43D-1582-4C58-BE85-922FB00194E7}" type="presOf" srcId="{D1D0BA81-154D-4685-9A53-A4848DE8700B}" destId="{C324BDD3-12F4-40E2-AFCE-094D7EC02A75}" srcOrd="0" destOrd="0" presId="urn:microsoft.com/office/officeart/2008/layout/VerticalCurvedList"/>
    <dgm:cxn modelId="{356D1642-CC85-4A78-B94F-F8B4A65320F9}" srcId="{104B4F93-AD2D-4837-815E-F5D70FEB9F03}" destId="{05A06C75-1AC3-4B01-88BE-A690569540B9}" srcOrd="0" destOrd="0" parTransId="{45FCE3F0-05FC-4B01-8AB3-DCDB54ACAB12}" sibTransId="{836C6AE5-06D8-4C02-9B85-2669A2631D0E}"/>
    <dgm:cxn modelId="{20DD1A19-309E-4FE0-9891-6B2BED75F18E}" srcId="{104B4F93-AD2D-4837-815E-F5D70FEB9F03}" destId="{DA359386-A23F-41F1-9A64-C6E475C61641}" srcOrd="3" destOrd="0" parTransId="{5A6C5EDF-323C-4187-B230-D20D3B60F122}" sibTransId="{CEDDF5FA-1CDE-45B0-B856-7770D6102D5D}"/>
    <dgm:cxn modelId="{595E2BD7-06FD-4F4E-9F9C-9BB2EDDF2E89}" type="presParOf" srcId="{C7EEC596-E192-4850-A369-73B652A4BC3E}" destId="{52496452-BFE0-4A54-AEFF-F3D4E93747F5}" srcOrd="0" destOrd="0" presId="urn:microsoft.com/office/officeart/2008/layout/VerticalCurvedList"/>
    <dgm:cxn modelId="{21E6FA10-9915-4AFB-B0D7-59F417FE53FA}" type="presParOf" srcId="{52496452-BFE0-4A54-AEFF-F3D4E93747F5}" destId="{852B8633-FF7F-4099-BA5F-5DA09264783E}" srcOrd="0" destOrd="0" presId="urn:microsoft.com/office/officeart/2008/layout/VerticalCurvedList"/>
    <dgm:cxn modelId="{12BFD9E9-7E25-46B9-9653-8744BB22C546}" type="presParOf" srcId="{852B8633-FF7F-4099-BA5F-5DA09264783E}" destId="{EFDB05EB-04BE-4C3D-A111-F0FF43372F31}" srcOrd="0" destOrd="0" presId="urn:microsoft.com/office/officeart/2008/layout/VerticalCurvedList"/>
    <dgm:cxn modelId="{49407414-1237-41B6-9686-ABB11AEDE844}" type="presParOf" srcId="{852B8633-FF7F-4099-BA5F-5DA09264783E}" destId="{DB3E7320-3E15-4C80-8664-6A4D6F0FE6A2}" srcOrd="1" destOrd="0" presId="urn:microsoft.com/office/officeart/2008/layout/VerticalCurvedList"/>
    <dgm:cxn modelId="{54D66251-C413-4F44-948A-852E9A1D1F55}" type="presParOf" srcId="{852B8633-FF7F-4099-BA5F-5DA09264783E}" destId="{3B4C4A64-DB01-484A-A227-D2D2292F68BF}" srcOrd="2" destOrd="0" presId="urn:microsoft.com/office/officeart/2008/layout/VerticalCurvedList"/>
    <dgm:cxn modelId="{3F0F77C7-F7D4-4AE9-80D2-1E0AB4CA8E3D}" type="presParOf" srcId="{852B8633-FF7F-4099-BA5F-5DA09264783E}" destId="{FCC4B313-AFA2-465D-B169-D71E7ABFC5FD}" srcOrd="3" destOrd="0" presId="urn:microsoft.com/office/officeart/2008/layout/VerticalCurvedList"/>
    <dgm:cxn modelId="{688C3274-6252-4A61-AA27-A2C62EAFEE2A}" type="presParOf" srcId="{52496452-BFE0-4A54-AEFF-F3D4E93747F5}" destId="{D48BEB0F-C95D-4C5F-999B-491B586392D5}" srcOrd="1" destOrd="0" presId="urn:microsoft.com/office/officeart/2008/layout/VerticalCurvedList"/>
    <dgm:cxn modelId="{A84FA7EC-DAEE-4543-A349-07EE930EF911}" type="presParOf" srcId="{52496452-BFE0-4A54-AEFF-F3D4E93747F5}" destId="{85EF7E2E-4867-45AA-B508-710E05C3DC71}" srcOrd="2" destOrd="0" presId="urn:microsoft.com/office/officeart/2008/layout/VerticalCurvedList"/>
    <dgm:cxn modelId="{186AA9AA-88B3-47D9-9B03-77729CF6F7AC}" type="presParOf" srcId="{85EF7E2E-4867-45AA-B508-710E05C3DC71}" destId="{3FDD777B-3586-40AC-98D8-F0E0C28A9F9B}" srcOrd="0" destOrd="0" presId="urn:microsoft.com/office/officeart/2008/layout/VerticalCurvedList"/>
    <dgm:cxn modelId="{0B9F76FA-6B35-4D1F-91C7-9F45C2C5E4CA}" type="presParOf" srcId="{52496452-BFE0-4A54-AEFF-F3D4E93747F5}" destId="{C324BDD3-12F4-40E2-AFCE-094D7EC02A75}" srcOrd="3" destOrd="0" presId="urn:microsoft.com/office/officeart/2008/layout/VerticalCurvedList"/>
    <dgm:cxn modelId="{54F81000-B226-4476-9B99-EE534D3F8AA1}" type="presParOf" srcId="{52496452-BFE0-4A54-AEFF-F3D4E93747F5}" destId="{1AAB490A-BB21-4598-9878-6B670C75C592}" srcOrd="4" destOrd="0" presId="urn:microsoft.com/office/officeart/2008/layout/VerticalCurvedList"/>
    <dgm:cxn modelId="{C10D4D0D-76EA-4128-8370-8F35193E6EEF}" type="presParOf" srcId="{1AAB490A-BB21-4598-9878-6B670C75C592}" destId="{89BD5022-FBE5-45B2-B527-F6C3C30360DF}" srcOrd="0" destOrd="0" presId="urn:microsoft.com/office/officeart/2008/layout/VerticalCurvedList"/>
    <dgm:cxn modelId="{2DB7486A-43E4-4300-9616-44A9FC13324E}" type="presParOf" srcId="{52496452-BFE0-4A54-AEFF-F3D4E93747F5}" destId="{5B027B12-7325-48F7-BC2B-286461A9DB81}" srcOrd="5" destOrd="0" presId="urn:microsoft.com/office/officeart/2008/layout/VerticalCurvedList"/>
    <dgm:cxn modelId="{0ABF25E1-C74B-4BC1-AFB3-CB78A45D4931}" type="presParOf" srcId="{52496452-BFE0-4A54-AEFF-F3D4E93747F5}" destId="{BFADEB96-463A-4DEB-88D4-7E610BD5192D}" srcOrd="6" destOrd="0" presId="urn:microsoft.com/office/officeart/2008/layout/VerticalCurvedList"/>
    <dgm:cxn modelId="{05866309-2C33-440D-8229-AED575C884CA}" type="presParOf" srcId="{BFADEB96-463A-4DEB-88D4-7E610BD5192D}" destId="{02601205-AEF5-4847-99A5-C2FD175AD5AE}" srcOrd="0" destOrd="0" presId="urn:microsoft.com/office/officeart/2008/layout/VerticalCurvedList"/>
    <dgm:cxn modelId="{C7B75ED4-6326-422E-BA48-606B3D712323}" type="presParOf" srcId="{52496452-BFE0-4A54-AEFF-F3D4E93747F5}" destId="{709E40DD-D951-4339-A67D-53496733CF96}" srcOrd="7" destOrd="0" presId="urn:microsoft.com/office/officeart/2008/layout/VerticalCurvedList"/>
    <dgm:cxn modelId="{565B4A62-48D9-42D0-8F1F-09BBC866E1DF}" type="presParOf" srcId="{52496452-BFE0-4A54-AEFF-F3D4E93747F5}" destId="{22D1107F-38B0-4426-BCA7-AF773BEDE1C9}" srcOrd="8" destOrd="0" presId="urn:microsoft.com/office/officeart/2008/layout/VerticalCurvedList"/>
    <dgm:cxn modelId="{72A87186-270C-4DA0-BEDE-B36F11092D64}" type="presParOf" srcId="{22D1107F-38B0-4426-BCA7-AF773BEDE1C9}" destId="{75DAF36A-D89D-4B4F-9CFB-42AC625ADAC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19D1E4-EAFB-4A02-BFE5-4A7D233514B2}" type="doc">
      <dgm:prSet loTypeId="urn:microsoft.com/office/officeart/2005/8/layout/b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CDF962C-6912-42E8-A7E3-F3FAE3DF852F}">
      <dgm:prSet phldrT="[Text]" custT="1"/>
      <dgm:spPr/>
      <dgm:t>
        <a:bodyPr/>
        <a:lstStyle/>
        <a:p>
          <a:pPr algn="l"/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Thừa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nghèo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khó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xóm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xóm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Bờ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Giậu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Chỗ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nghỉ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xoàng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xĩnh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cũng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chứ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đừng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khách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sạn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nghỉ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5CB26593-0342-4872-82E4-5FE36707B9B6}" type="parTrans" cxnId="{CF339E3A-7277-4ADB-9882-2C9C1352F965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705BAD-EA86-4200-9567-013347521243}" type="sibTrans" cxnId="{CF339E3A-7277-4ADB-9882-2C9C1352F965}">
      <dgm:prSet custT="1">
        <dgm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dgm:style>
      </dgm:prSet>
      <dgm:spPr>
        <a:ln w="57150"/>
      </dgm:spPr>
      <dgm:t>
        <a:bodyPr/>
        <a:lstStyle/>
        <a:p>
          <a:endParaRPr lang="en-US" sz="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33642F-7EDF-4EC5-AE23-B528D2813A57}">
      <dgm:prSet phldrT="[Text]" custT="1"/>
      <dgm:spPr/>
      <dgm:t>
        <a:bodyPr/>
        <a:lstStyle/>
        <a:p>
          <a:pPr algn="l"/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Mời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ông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khách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Bọ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Dừa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nghỉ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dù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Thằn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Lằn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bình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trật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trội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D6754A4D-56FA-4FA9-B0B4-50BB4378ADB2}" type="parTrans" cxnId="{DC384FC0-867D-461A-A611-6E2D38CF7D31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C6B969-E478-4B57-9F87-878374F7485F}" type="sibTrans" cxnId="{DC384FC0-867D-461A-A611-6E2D38CF7D31}">
      <dgm:prSet custT="1"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>
        <a:ln w="57150"/>
      </dgm:spPr>
      <dgm:t>
        <a:bodyPr/>
        <a:lstStyle/>
        <a:p>
          <a:endParaRPr lang="en-US" sz="600">
            <a:latin typeface="Arial" panose="020B0604020202020204" pitchFamily="34" charset="0"/>
            <a:cs typeface="Arial" panose="020B0604020202020204" pitchFamily="34" charset="0"/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1F4987D0-6269-4B7D-BCA0-196D42BA37AA}">
          <dgm:prSet phldrT="[Text]" custT="1"/>
          <dgm:spPr/>
          <dgm:t>
            <a:bodyPr/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Chạy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trưởng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xảy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ra.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14:m>
                <m:oMath xmlns:m="http://schemas.openxmlformats.org/officeDocument/2006/math">
                  <m:r>
                    <a:rPr lang="en-US" sz="2800" i="1">
                      <a:latin typeface="Cambria Math" panose="02040503050406030204" pitchFamily="18" charset="0"/>
                    </a:rPr>
                    <m:t>→</m:t>
                  </m:r>
                </m:oMath>
              </a14:m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vế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xóm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dgm:t>
        </dgm:pt>
      </mc:Choice>
      <mc:Fallback xmlns="">
        <dgm:pt modelId="{1F4987D0-6269-4B7D-BCA0-196D42BA37AA}">
          <dgm:prSet phldrT="[Text]" custT="1"/>
          <dgm:spPr/>
          <dgm:t>
            <a:bodyPr/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Chạy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trưởng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xảy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ra.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0">
                  <a:latin typeface="Cambria Math" panose="02040503050406030204" pitchFamily="18" charset="0"/>
                </a:rPr>
                <a:t>→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vế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xóm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dgm:t>
        </dgm:pt>
      </mc:Fallback>
    </mc:AlternateContent>
    <dgm:pt modelId="{133D8EE8-3E44-4880-9EC0-7A1288F3F320}" type="parTrans" cxnId="{FC483C13-335F-40CC-8909-CE6EE1068430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E47BF2-A9F8-42B0-9754-FEE92E27D3EC}" type="sibTrans" cxnId="{FC483C13-335F-40CC-8909-CE6EE1068430}">
      <dgm:prSet custT="1"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ln w="57150"/>
      </dgm:spPr>
      <dgm:t>
        <a:bodyPr/>
        <a:lstStyle/>
        <a:p>
          <a:endParaRPr lang="en-US" sz="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481843-0B9E-4097-893C-A1880886D31B}">
      <dgm:prSet phldrT="[Text]" custT="1"/>
      <dgm:spPr/>
      <dgm:t>
        <a:bodyPr/>
        <a:lstStyle/>
        <a:p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trạng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Bọ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Dừa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nhìn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ngơ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ngẩn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Bọ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Dừa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ra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AA9E7165-1593-445D-BB25-B244E328D1CC}" type="parTrans" cxnId="{7E827CBC-324F-4390-A371-00C8E29ECE26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0C8D0A-100B-4C4C-A65B-B4CCDE9E9144}" type="sibTrans" cxnId="{7E827CBC-324F-4390-A371-00C8E29ECE26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984C50-9B87-448F-88B4-CFA05D88DB94}" type="pres">
      <dgm:prSet presAssocID="{6D19D1E4-EAFB-4A02-BFE5-4A7D233514B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E50E80-1F8E-4E90-B78B-82AE417AD5FE}" type="pres">
      <dgm:prSet presAssocID="{7CDF962C-6912-42E8-A7E3-F3FAE3DF852F}" presName="node" presStyleLbl="node1" presStyleIdx="0" presStyleCnt="4" custScaleX="1468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863F56-F092-4B9E-A78A-BC165EDDE0D1}" type="pres">
      <dgm:prSet presAssocID="{F4705BAD-EA86-4200-9567-013347521243}" presName="sibTrans" presStyleLbl="sibTrans1D1" presStyleIdx="0" presStyleCnt="3"/>
      <dgm:spPr/>
      <dgm:t>
        <a:bodyPr/>
        <a:lstStyle/>
        <a:p>
          <a:endParaRPr lang="en-US"/>
        </a:p>
      </dgm:t>
    </dgm:pt>
    <dgm:pt modelId="{BFB38C86-82CD-4F48-ACC1-3A20FA720D50}" type="pres">
      <dgm:prSet presAssocID="{F4705BAD-EA86-4200-9567-013347521243}" presName="connectorText" presStyleLbl="sibTrans1D1" presStyleIdx="0" presStyleCnt="3"/>
      <dgm:spPr/>
      <dgm:t>
        <a:bodyPr/>
        <a:lstStyle/>
        <a:p>
          <a:endParaRPr lang="en-US"/>
        </a:p>
      </dgm:t>
    </dgm:pt>
    <dgm:pt modelId="{65A54F21-5831-41A1-B04B-36D20A745FF2}" type="pres">
      <dgm:prSet presAssocID="{D933642F-7EDF-4EC5-AE23-B528D2813A57}" presName="node" presStyleLbl="node1" presStyleIdx="1" presStyleCnt="4" custScaleX="1362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238987-D9AC-4DAE-8D85-DD5B121DE1F2}" type="pres">
      <dgm:prSet presAssocID="{0DC6B969-E478-4B57-9F87-878374F7485F}" presName="sibTrans" presStyleLbl="sibTrans1D1" presStyleIdx="1" presStyleCnt="3"/>
      <dgm:spPr/>
      <dgm:t>
        <a:bodyPr/>
        <a:lstStyle/>
        <a:p>
          <a:endParaRPr lang="en-US"/>
        </a:p>
      </dgm:t>
    </dgm:pt>
    <dgm:pt modelId="{0682ECE1-82B5-49D3-BBDF-4624136EA6D3}" type="pres">
      <dgm:prSet presAssocID="{0DC6B969-E478-4B57-9F87-878374F7485F}" presName="connectorText" presStyleLbl="sibTrans1D1" presStyleIdx="1" presStyleCnt="3"/>
      <dgm:spPr/>
      <dgm:t>
        <a:bodyPr/>
        <a:lstStyle/>
        <a:p>
          <a:endParaRPr lang="en-US"/>
        </a:p>
      </dgm:t>
    </dgm:pt>
    <dgm:pt modelId="{DC00C3FA-739E-40E7-903C-EFC9F3A6104B}" type="pres">
      <dgm:prSet presAssocID="{1F4987D0-6269-4B7D-BCA0-196D42BA37AA}" presName="node" presStyleLbl="node1" presStyleIdx="2" presStyleCnt="4" custScaleX="1503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9574EC-973B-4DC7-8EDC-42FC68A7E3C1}" type="pres">
      <dgm:prSet presAssocID="{C1E47BF2-A9F8-42B0-9754-FEE92E27D3EC}" presName="sibTrans" presStyleLbl="sibTrans1D1" presStyleIdx="2" presStyleCnt="3"/>
      <dgm:spPr/>
      <dgm:t>
        <a:bodyPr/>
        <a:lstStyle/>
        <a:p>
          <a:endParaRPr lang="en-US"/>
        </a:p>
      </dgm:t>
    </dgm:pt>
    <dgm:pt modelId="{C545EDD4-01A3-45BD-B0B5-DC5123E84FE0}" type="pres">
      <dgm:prSet presAssocID="{C1E47BF2-A9F8-42B0-9754-FEE92E27D3EC}" presName="connectorText" presStyleLbl="sibTrans1D1" presStyleIdx="2" presStyleCnt="3"/>
      <dgm:spPr/>
      <dgm:t>
        <a:bodyPr/>
        <a:lstStyle/>
        <a:p>
          <a:endParaRPr lang="en-US"/>
        </a:p>
      </dgm:t>
    </dgm:pt>
    <dgm:pt modelId="{029D1869-6CB2-417F-89F0-DAF069965A09}" type="pres">
      <dgm:prSet presAssocID="{CC481843-0B9E-4097-893C-A1880886D31B}" presName="node" presStyleLbl="node1" presStyleIdx="3" presStyleCnt="4" custScaleX="1328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384FC0-867D-461A-A611-6E2D38CF7D31}" srcId="{6D19D1E4-EAFB-4A02-BFE5-4A7D233514B2}" destId="{D933642F-7EDF-4EC5-AE23-B528D2813A57}" srcOrd="1" destOrd="0" parTransId="{D6754A4D-56FA-4FA9-B0B4-50BB4378ADB2}" sibTransId="{0DC6B969-E478-4B57-9F87-878374F7485F}"/>
    <dgm:cxn modelId="{C5C0E875-E353-4C38-BECB-31C5ACC80EAA}" type="presOf" srcId="{F4705BAD-EA86-4200-9567-013347521243}" destId="{72863F56-F092-4B9E-A78A-BC165EDDE0D1}" srcOrd="0" destOrd="0" presId="urn:microsoft.com/office/officeart/2005/8/layout/bProcess3"/>
    <dgm:cxn modelId="{456E98D0-E11A-4F3E-8DCE-54E741B51622}" type="presOf" srcId="{C1E47BF2-A9F8-42B0-9754-FEE92E27D3EC}" destId="{B19574EC-973B-4DC7-8EDC-42FC68A7E3C1}" srcOrd="0" destOrd="0" presId="urn:microsoft.com/office/officeart/2005/8/layout/bProcess3"/>
    <dgm:cxn modelId="{CF339E3A-7277-4ADB-9882-2C9C1352F965}" srcId="{6D19D1E4-EAFB-4A02-BFE5-4A7D233514B2}" destId="{7CDF962C-6912-42E8-A7E3-F3FAE3DF852F}" srcOrd="0" destOrd="0" parTransId="{5CB26593-0342-4872-82E4-5FE36707B9B6}" sibTransId="{F4705BAD-EA86-4200-9567-013347521243}"/>
    <dgm:cxn modelId="{7E827CBC-324F-4390-A371-00C8E29ECE26}" srcId="{6D19D1E4-EAFB-4A02-BFE5-4A7D233514B2}" destId="{CC481843-0B9E-4097-893C-A1880886D31B}" srcOrd="3" destOrd="0" parTransId="{AA9E7165-1593-445D-BB25-B244E328D1CC}" sibTransId="{610C8D0A-100B-4C4C-A65B-B4CCDE9E9144}"/>
    <dgm:cxn modelId="{070D29BB-49BA-476D-BF0E-F398280F42FA}" type="presOf" srcId="{F4705BAD-EA86-4200-9567-013347521243}" destId="{BFB38C86-82CD-4F48-ACC1-3A20FA720D50}" srcOrd="1" destOrd="0" presId="urn:microsoft.com/office/officeart/2005/8/layout/bProcess3"/>
    <dgm:cxn modelId="{B7F64B85-992A-4775-A0D3-A44EFF46F649}" type="presOf" srcId="{CC481843-0B9E-4097-893C-A1880886D31B}" destId="{029D1869-6CB2-417F-89F0-DAF069965A09}" srcOrd="0" destOrd="0" presId="urn:microsoft.com/office/officeart/2005/8/layout/bProcess3"/>
    <dgm:cxn modelId="{FC483C13-335F-40CC-8909-CE6EE1068430}" srcId="{6D19D1E4-EAFB-4A02-BFE5-4A7D233514B2}" destId="{1F4987D0-6269-4B7D-BCA0-196D42BA37AA}" srcOrd="2" destOrd="0" parTransId="{133D8EE8-3E44-4880-9EC0-7A1288F3F320}" sibTransId="{C1E47BF2-A9F8-42B0-9754-FEE92E27D3EC}"/>
    <dgm:cxn modelId="{70DBC7E1-A354-4A21-B160-58784FE50DCF}" type="presOf" srcId="{1F4987D0-6269-4B7D-BCA0-196D42BA37AA}" destId="{DC00C3FA-739E-40E7-903C-EFC9F3A6104B}" srcOrd="0" destOrd="0" presId="urn:microsoft.com/office/officeart/2005/8/layout/bProcess3"/>
    <dgm:cxn modelId="{10C96BAA-39C9-4B72-9718-FE9D315F3362}" type="presOf" srcId="{6D19D1E4-EAFB-4A02-BFE5-4A7D233514B2}" destId="{68984C50-9B87-448F-88B4-CFA05D88DB94}" srcOrd="0" destOrd="0" presId="urn:microsoft.com/office/officeart/2005/8/layout/bProcess3"/>
    <dgm:cxn modelId="{C6CB082F-986C-414B-A58D-AFCB32C8AFD0}" type="presOf" srcId="{D933642F-7EDF-4EC5-AE23-B528D2813A57}" destId="{65A54F21-5831-41A1-B04B-36D20A745FF2}" srcOrd="0" destOrd="0" presId="urn:microsoft.com/office/officeart/2005/8/layout/bProcess3"/>
    <dgm:cxn modelId="{8EF7B445-AEC3-4ADC-A019-551FC3652021}" type="presOf" srcId="{0DC6B969-E478-4B57-9F87-878374F7485F}" destId="{0682ECE1-82B5-49D3-BBDF-4624136EA6D3}" srcOrd="1" destOrd="0" presId="urn:microsoft.com/office/officeart/2005/8/layout/bProcess3"/>
    <dgm:cxn modelId="{F0DB6F0B-E640-49D8-94AB-7FEA74C9AD2A}" type="presOf" srcId="{0DC6B969-E478-4B57-9F87-878374F7485F}" destId="{07238987-D9AC-4DAE-8D85-DD5B121DE1F2}" srcOrd="0" destOrd="0" presId="urn:microsoft.com/office/officeart/2005/8/layout/bProcess3"/>
    <dgm:cxn modelId="{EFD10B3B-728D-4ECA-B185-B1BA879249CF}" type="presOf" srcId="{7CDF962C-6912-42E8-A7E3-F3FAE3DF852F}" destId="{C1E50E80-1F8E-4E90-B78B-82AE417AD5FE}" srcOrd="0" destOrd="0" presId="urn:microsoft.com/office/officeart/2005/8/layout/bProcess3"/>
    <dgm:cxn modelId="{15D0FA87-F7DF-44FA-8098-CEAFFA4F8179}" type="presOf" srcId="{C1E47BF2-A9F8-42B0-9754-FEE92E27D3EC}" destId="{C545EDD4-01A3-45BD-B0B5-DC5123E84FE0}" srcOrd="1" destOrd="0" presId="urn:microsoft.com/office/officeart/2005/8/layout/bProcess3"/>
    <dgm:cxn modelId="{A42AAEA5-FD6B-494C-ACDF-B9C66C92DB67}" type="presParOf" srcId="{68984C50-9B87-448F-88B4-CFA05D88DB94}" destId="{C1E50E80-1F8E-4E90-B78B-82AE417AD5FE}" srcOrd="0" destOrd="0" presId="urn:microsoft.com/office/officeart/2005/8/layout/bProcess3"/>
    <dgm:cxn modelId="{BA8DF147-3E7B-44C8-A389-18AA7D411024}" type="presParOf" srcId="{68984C50-9B87-448F-88B4-CFA05D88DB94}" destId="{72863F56-F092-4B9E-A78A-BC165EDDE0D1}" srcOrd="1" destOrd="0" presId="urn:microsoft.com/office/officeart/2005/8/layout/bProcess3"/>
    <dgm:cxn modelId="{489C8B76-388F-4075-B128-556889C491AB}" type="presParOf" srcId="{72863F56-F092-4B9E-A78A-BC165EDDE0D1}" destId="{BFB38C86-82CD-4F48-ACC1-3A20FA720D50}" srcOrd="0" destOrd="0" presId="urn:microsoft.com/office/officeart/2005/8/layout/bProcess3"/>
    <dgm:cxn modelId="{CB750960-6722-4F82-862D-95BEDAE8E5BA}" type="presParOf" srcId="{68984C50-9B87-448F-88B4-CFA05D88DB94}" destId="{65A54F21-5831-41A1-B04B-36D20A745FF2}" srcOrd="2" destOrd="0" presId="urn:microsoft.com/office/officeart/2005/8/layout/bProcess3"/>
    <dgm:cxn modelId="{9E053FD1-A597-49D5-A48B-67C1AA399945}" type="presParOf" srcId="{68984C50-9B87-448F-88B4-CFA05D88DB94}" destId="{07238987-D9AC-4DAE-8D85-DD5B121DE1F2}" srcOrd="3" destOrd="0" presId="urn:microsoft.com/office/officeart/2005/8/layout/bProcess3"/>
    <dgm:cxn modelId="{7EB99BA4-6B8B-4D28-9022-16730298008B}" type="presParOf" srcId="{07238987-D9AC-4DAE-8D85-DD5B121DE1F2}" destId="{0682ECE1-82B5-49D3-BBDF-4624136EA6D3}" srcOrd="0" destOrd="0" presId="urn:microsoft.com/office/officeart/2005/8/layout/bProcess3"/>
    <dgm:cxn modelId="{371B0528-C931-4B39-82D5-BC2E5D20A714}" type="presParOf" srcId="{68984C50-9B87-448F-88B4-CFA05D88DB94}" destId="{DC00C3FA-739E-40E7-903C-EFC9F3A6104B}" srcOrd="4" destOrd="0" presId="urn:microsoft.com/office/officeart/2005/8/layout/bProcess3"/>
    <dgm:cxn modelId="{55002CCF-229B-483F-8562-DCCE96943300}" type="presParOf" srcId="{68984C50-9B87-448F-88B4-CFA05D88DB94}" destId="{B19574EC-973B-4DC7-8EDC-42FC68A7E3C1}" srcOrd="5" destOrd="0" presId="urn:microsoft.com/office/officeart/2005/8/layout/bProcess3"/>
    <dgm:cxn modelId="{AF02E49D-8DF6-40C7-97D8-EACAF4E60E93}" type="presParOf" srcId="{B19574EC-973B-4DC7-8EDC-42FC68A7E3C1}" destId="{C545EDD4-01A3-45BD-B0B5-DC5123E84FE0}" srcOrd="0" destOrd="0" presId="urn:microsoft.com/office/officeart/2005/8/layout/bProcess3"/>
    <dgm:cxn modelId="{C87B6D76-2B50-4E4C-95D8-85D024A7B9F5}" type="presParOf" srcId="{68984C50-9B87-448F-88B4-CFA05D88DB94}" destId="{029D1869-6CB2-417F-89F0-DAF069965A09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D19D1E4-EAFB-4A02-BFE5-4A7D233514B2}" type="doc">
      <dgm:prSet loTypeId="urn:microsoft.com/office/officeart/2005/8/layout/b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CDF962C-6912-42E8-A7E3-F3FAE3DF852F}">
      <dgm:prSet phldrT="[Text]" custT="1"/>
      <dgm:spPr/>
      <dgm:t>
        <a:bodyPr/>
        <a:lstStyle/>
        <a:p>
          <a:pPr algn="l"/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Thừa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nghèo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khó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xóm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xóm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Bờ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Giậu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Chỗ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nghỉ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xoàng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xĩnh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cũng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chứ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đừng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khách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sạn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nghỉ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5CB26593-0342-4872-82E4-5FE36707B9B6}" type="parTrans" cxnId="{CF339E3A-7277-4ADB-9882-2C9C1352F965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705BAD-EA86-4200-9567-013347521243}" type="sibTrans" cxnId="{CF339E3A-7277-4ADB-9882-2C9C1352F965}">
      <dgm:prSet custT="1">
        <dgm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dgm:style>
      </dgm:prSet>
      <dgm:spPr>
        <a:ln w="57150"/>
      </dgm:spPr>
      <dgm:t>
        <a:bodyPr/>
        <a:lstStyle/>
        <a:p>
          <a:endParaRPr lang="en-US" sz="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33642F-7EDF-4EC5-AE23-B528D2813A57}">
      <dgm:prSet phldrT="[Text]" custT="1"/>
      <dgm:spPr/>
      <dgm:t>
        <a:bodyPr/>
        <a:lstStyle/>
        <a:p>
          <a:pPr algn="l"/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Mời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ông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khách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Bọ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Dừa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nghỉ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dù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Thằn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Lằn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bình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trật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trội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D6754A4D-56FA-4FA9-B0B4-50BB4378ADB2}" type="parTrans" cxnId="{DC384FC0-867D-461A-A611-6E2D38CF7D31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C6B969-E478-4B57-9F87-878374F7485F}" type="sibTrans" cxnId="{DC384FC0-867D-461A-A611-6E2D38CF7D31}">
      <dgm:prSet custT="1"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>
        <a:ln w="57150"/>
      </dgm:spPr>
      <dgm:t>
        <a:bodyPr/>
        <a:lstStyle/>
        <a:p>
          <a:endParaRPr lang="en-US" sz="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4987D0-6269-4B7D-BCA0-196D42BA37AA}">
      <dgm:prSet phldrT="[Text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133D8EE8-3E44-4880-9EC0-7A1288F3F320}" type="parTrans" cxnId="{FC483C13-335F-40CC-8909-CE6EE1068430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E47BF2-A9F8-42B0-9754-FEE92E27D3EC}" type="sibTrans" cxnId="{FC483C13-335F-40CC-8909-CE6EE1068430}">
      <dgm:prSet custT="1"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ln w="57150"/>
      </dgm:spPr>
      <dgm:t>
        <a:bodyPr/>
        <a:lstStyle/>
        <a:p>
          <a:endParaRPr lang="en-US" sz="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481843-0B9E-4097-893C-A1880886D31B}">
      <dgm:prSet phldrT="[Text]" custT="1"/>
      <dgm:spPr/>
      <dgm:t>
        <a:bodyPr/>
        <a:lstStyle/>
        <a:p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trạng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Bọ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Dừa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nhìn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ngơ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ngẩn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Bọ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Dừa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ra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AA9E7165-1593-445D-BB25-B244E328D1CC}" type="parTrans" cxnId="{7E827CBC-324F-4390-A371-00C8E29ECE26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0C8D0A-100B-4C4C-A65B-B4CCDE9E9144}" type="sibTrans" cxnId="{7E827CBC-324F-4390-A371-00C8E29ECE26}">
      <dgm:prSet/>
      <dgm:spPr/>
      <dgm:t>
        <a:bodyPr/>
        <a:lstStyle/>
        <a:p>
          <a:endParaRPr lang="en-U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984C50-9B87-448F-88B4-CFA05D88DB94}" type="pres">
      <dgm:prSet presAssocID="{6D19D1E4-EAFB-4A02-BFE5-4A7D233514B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E50E80-1F8E-4E90-B78B-82AE417AD5FE}" type="pres">
      <dgm:prSet presAssocID="{7CDF962C-6912-42E8-A7E3-F3FAE3DF852F}" presName="node" presStyleLbl="node1" presStyleIdx="0" presStyleCnt="4" custScaleX="1468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863F56-F092-4B9E-A78A-BC165EDDE0D1}" type="pres">
      <dgm:prSet presAssocID="{F4705BAD-EA86-4200-9567-013347521243}" presName="sibTrans" presStyleLbl="sibTrans1D1" presStyleIdx="0" presStyleCnt="3"/>
      <dgm:spPr/>
      <dgm:t>
        <a:bodyPr/>
        <a:lstStyle/>
        <a:p>
          <a:endParaRPr lang="en-US"/>
        </a:p>
      </dgm:t>
    </dgm:pt>
    <dgm:pt modelId="{BFB38C86-82CD-4F48-ACC1-3A20FA720D50}" type="pres">
      <dgm:prSet presAssocID="{F4705BAD-EA86-4200-9567-013347521243}" presName="connectorText" presStyleLbl="sibTrans1D1" presStyleIdx="0" presStyleCnt="3"/>
      <dgm:spPr/>
      <dgm:t>
        <a:bodyPr/>
        <a:lstStyle/>
        <a:p>
          <a:endParaRPr lang="en-US"/>
        </a:p>
      </dgm:t>
    </dgm:pt>
    <dgm:pt modelId="{65A54F21-5831-41A1-B04B-36D20A745FF2}" type="pres">
      <dgm:prSet presAssocID="{D933642F-7EDF-4EC5-AE23-B528D2813A57}" presName="node" presStyleLbl="node1" presStyleIdx="1" presStyleCnt="4" custScaleX="1362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238987-D9AC-4DAE-8D85-DD5B121DE1F2}" type="pres">
      <dgm:prSet presAssocID="{0DC6B969-E478-4B57-9F87-878374F7485F}" presName="sibTrans" presStyleLbl="sibTrans1D1" presStyleIdx="1" presStyleCnt="3"/>
      <dgm:spPr/>
      <dgm:t>
        <a:bodyPr/>
        <a:lstStyle/>
        <a:p>
          <a:endParaRPr lang="en-US"/>
        </a:p>
      </dgm:t>
    </dgm:pt>
    <dgm:pt modelId="{0682ECE1-82B5-49D3-BBDF-4624136EA6D3}" type="pres">
      <dgm:prSet presAssocID="{0DC6B969-E478-4B57-9F87-878374F7485F}" presName="connectorText" presStyleLbl="sibTrans1D1" presStyleIdx="1" presStyleCnt="3"/>
      <dgm:spPr/>
      <dgm:t>
        <a:bodyPr/>
        <a:lstStyle/>
        <a:p>
          <a:endParaRPr lang="en-US"/>
        </a:p>
      </dgm:t>
    </dgm:pt>
    <dgm:pt modelId="{DC00C3FA-739E-40E7-903C-EFC9F3A6104B}" type="pres">
      <dgm:prSet presAssocID="{1F4987D0-6269-4B7D-BCA0-196D42BA37AA}" presName="node" presStyleLbl="node1" presStyleIdx="2" presStyleCnt="4" custScaleX="1503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9574EC-973B-4DC7-8EDC-42FC68A7E3C1}" type="pres">
      <dgm:prSet presAssocID="{C1E47BF2-A9F8-42B0-9754-FEE92E27D3EC}" presName="sibTrans" presStyleLbl="sibTrans1D1" presStyleIdx="2" presStyleCnt="3"/>
      <dgm:spPr/>
      <dgm:t>
        <a:bodyPr/>
        <a:lstStyle/>
        <a:p>
          <a:endParaRPr lang="en-US"/>
        </a:p>
      </dgm:t>
    </dgm:pt>
    <dgm:pt modelId="{C545EDD4-01A3-45BD-B0B5-DC5123E84FE0}" type="pres">
      <dgm:prSet presAssocID="{C1E47BF2-A9F8-42B0-9754-FEE92E27D3EC}" presName="connectorText" presStyleLbl="sibTrans1D1" presStyleIdx="2" presStyleCnt="3"/>
      <dgm:spPr/>
      <dgm:t>
        <a:bodyPr/>
        <a:lstStyle/>
        <a:p>
          <a:endParaRPr lang="en-US"/>
        </a:p>
      </dgm:t>
    </dgm:pt>
    <dgm:pt modelId="{029D1869-6CB2-417F-89F0-DAF069965A09}" type="pres">
      <dgm:prSet presAssocID="{CC481843-0B9E-4097-893C-A1880886D31B}" presName="node" presStyleLbl="node1" presStyleIdx="3" presStyleCnt="4" custScaleX="1328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384FC0-867D-461A-A611-6E2D38CF7D31}" srcId="{6D19D1E4-EAFB-4A02-BFE5-4A7D233514B2}" destId="{D933642F-7EDF-4EC5-AE23-B528D2813A57}" srcOrd="1" destOrd="0" parTransId="{D6754A4D-56FA-4FA9-B0B4-50BB4378ADB2}" sibTransId="{0DC6B969-E478-4B57-9F87-878374F7485F}"/>
    <dgm:cxn modelId="{C5C0E875-E353-4C38-BECB-31C5ACC80EAA}" type="presOf" srcId="{F4705BAD-EA86-4200-9567-013347521243}" destId="{72863F56-F092-4B9E-A78A-BC165EDDE0D1}" srcOrd="0" destOrd="0" presId="urn:microsoft.com/office/officeart/2005/8/layout/bProcess3"/>
    <dgm:cxn modelId="{456E98D0-E11A-4F3E-8DCE-54E741B51622}" type="presOf" srcId="{C1E47BF2-A9F8-42B0-9754-FEE92E27D3EC}" destId="{B19574EC-973B-4DC7-8EDC-42FC68A7E3C1}" srcOrd="0" destOrd="0" presId="urn:microsoft.com/office/officeart/2005/8/layout/bProcess3"/>
    <dgm:cxn modelId="{CF339E3A-7277-4ADB-9882-2C9C1352F965}" srcId="{6D19D1E4-EAFB-4A02-BFE5-4A7D233514B2}" destId="{7CDF962C-6912-42E8-A7E3-F3FAE3DF852F}" srcOrd="0" destOrd="0" parTransId="{5CB26593-0342-4872-82E4-5FE36707B9B6}" sibTransId="{F4705BAD-EA86-4200-9567-013347521243}"/>
    <dgm:cxn modelId="{7E827CBC-324F-4390-A371-00C8E29ECE26}" srcId="{6D19D1E4-EAFB-4A02-BFE5-4A7D233514B2}" destId="{CC481843-0B9E-4097-893C-A1880886D31B}" srcOrd="3" destOrd="0" parTransId="{AA9E7165-1593-445D-BB25-B244E328D1CC}" sibTransId="{610C8D0A-100B-4C4C-A65B-B4CCDE9E9144}"/>
    <dgm:cxn modelId="{070D29BB-49BA-476D-BF0E-F398280F42FA}" type="presOf" srcId="{F4705BAD-EA86-4200-9567-013347521243}" destId="{BFB38C86-82CD-4F48-ACC1-3A20FA720D50}" srcOrd="1" destOrd="0" presId="urn:microsoft.com/office/officeart/2005/8/layout/bProcess3"/>
    <dgm:cxn modelId="{B7F64B85-992A-4775-A0D3-A44EFF46F649}" type="presOf" srcId="{CC481843-0B9E-4097-893C-A1880886D31B}" destId="{029D1869-6CB2-417F-89F0-DAF069965A09}" srcOrd="0" destOrd="0" presId="urn:microsoft.com/office/officeart/2005/8/layout/bProcess3"/>
    <dgm:cxn modelId="{FC483C13-335F-40CC-8909-CE6EE1068430}" srcId="{6D19D1E4-EAFB-4A02-BFE5-4A7D233514B2}" destId="{1F4987D0-6269-4B7D-BCA0-196D42BA37AA}" srcOrd="2" destOrd="0" parTransId="{133D8EE8-3E44-4880-9EC0-7A1288F3F320}" sibTransId="{C1E47BF2-A9F8-42B0-9754-FEE92E27D3EC}"/>
    <dgm:cxn modelId="{70DBC7E1-A354-4A21-B160-58784FE50DCF}" type="presOf" srcId="{1F4987D0-6269-4B7D-BCA0-196D42BA37AA}" destId="{DC00C3FA-739E-40E7-903C-EFC9F3A6104B}" srcOrd="0" destOrd="0" presId="urn:microsoft.com/office/officeart/2005/8/layout/bProcess3"/>
    <dgm:cxn modelId="{10C96BAA-39C9-4B72-9718-FE9D315F3362}" type="presOf" srcId="{6D19D1E4-EAFB-4A02-BFE5-4A7D233514B2}" destId="{68984C50-9B87-448F-88B4-CFA05D88DB94}" srcOrd="0" destOrd="0" presId="urn:microsoft.com/office/officeart/2005/8/layout/bProcess3"/>
    <dgm:cxn modelId="{C6CB082F-986C-414B-A58D-AFCB32C8AFD0}" type="presOf" srcId="{D933642F-7EDF-4EC5-AE23-B528D2813A57}" destId="{65A54F21-5831-41A1-B04B-36D20A745FF2}" srcOrd="0" destOrd="0" presId="urn:microsoft.com/office/officeart/2005/8/layout/bProcess3"/>
    <dgm:cxn modelId="{8EF7B445-AEC3-4ADC-A019-551FC3652021}" type="presOf" srcId="{0DC6B969-E478-4B57-9F87-878374F7485F}" destId="{0682ECE1-82B5-49D3-BBDF-4624136EA6D3}" srcOrd="1" destOrd="0" presId="urn:microsoft.com/office/officeart/2005/8/layout/bProcess3"/>
    <dgm:cxn modelId="{F0DB6F0B-E640-49D8-94AB-7FEA74C9AD2A}" type="presOf" srcId="{0DC6B969-E478-4B57-9F87-878374F7485F}" destId="{07238987-D9AC-4DAE-8D85-DD5B121DE1F2}" srcOrd="0" destOrd="0" presId="urn:microsoft.com/office/officeart/2005/8/layout/bProcess3"/>
    <dgm:cxn modelId="{EFD10B3B-728D-4ECA-B185-B1BA879249CF}" type="presOf" srcId="{7CDF962C-6912-42E8-A7E3-F3FAE3DF852F}" destId="{C1E50E80-1F8E-4E90-B78B-82AE417AD5FE}" srcOrd="0" destOrd="0" presId="urn:microsoft.com/office/officeart/2005/8/layout/bProcess3"/>
    <dgm:cxn modelId="{15D0FA87-F7DF-44FA-8098-CEAFFA4F8179}" type="presOf" srcId="{C1E47BF2-A9F8-42B0-9754-FEE92E27D3EC}" destId="{C545EDD4-01A3-45BD-B0B5-DC5123E84FE0}" srcOrd="1" destOrd="0" presId="urn:microsoft.com/office/officeart/2005/8/layout/bProcess3"/>
    <dgm:cxn modelId="{A42AAEA5-FD6B-494C-ACDF-B9C66C92DB67}" type="presParOf" srcId="{68984C50-9B87-448F-88B4-CFA05D88DB94}" destId="{C1E50E80-1F8E-4E90-B78B-82AE417AD5FE}" srcOrd="0" destOrd="0" presId="urn:microsoft.com/office/officeart/2005/8/layout/bProcess3"/>
    <dgm:cxn modelId="{BA8DF147-3E7B-44C8-A389-18AA7D411024}" type="presParOf" srcId="{68984C50-9B87-448F-88B4-CFA05D88DB94}" destId="{72863F56-F092-4B9E-A78A-BC165EDDE0D1}" srcOrd="1" destOrd="0" presId="urn:microsoft.com/office/officeart/2005/8/layout/bProcess3"/>
    <dgm:cxn modelId="{489C8B76-388F-4075-B128-556889C491AB}" type="presParOf" srcId="{72863F56-F092-4B9E-A78A-BC165EDDE0D1}" destId="{BFB38C86-82CD-4F48-ACC1-3A20FA720D50}" srcOrd="0" destOrd="0" presId="urn:microsoft.com/office/officeart/2005/8/layout/bProcess3"/>
    <dgm:cxn modelId="{CB750960-6722-4F82-862D-95BEDAE8E5BA}" type="presParOf" srcId="{68984C50-9B87-448F-88B4-CFA05D88DB94}" destId="{65A54F21-5831-41A1-B04B-36D20A745FF2}" srcOrd="2" destOrd="0" presId="urn:microsoft.com/office/officeart/2005/8/layout/bProcess3"/>
    <dgm:cxn modelId="{9E053FD1-A597-49D5-A48B-67C1AA399945}" type="presParOf" srcId="{68984C50-9B87-448F-88B4-CFA05D88DB94}" destId="{07238987-D9AC-4DAE-8D85-DD5B121DE1F2}" srcOrd="3" destOrd="0" presId="urn:microsoft.com/office/officeart/2005/8/layout/bProcess3"/>
    <dgm:cxn modelId="{7EB99BA4-6B8B-4D28-9022-16730298008B}" type="presParOf" srcId="{07238987-D9AC-4DAE-8D85-DD5B121DE1F2}" destId="{0682ECE1-82B5-49D3-BBDF-4624136EA6D3}" srcOrd="0" destOrd="0" presId="urn:microsoft.com/office/officeart/2005/8/layout/bProcess3"/>
    <dgm:cxn modelId="{371B0528-C931-4B39-82D5-BC2E5D20A714}" type="presParOf" srcId="{68984C50-9B87-448F-88B4-CFA05D88DB94}" destId="{DC00C3FA-739E-40E7-903C-EFC9F3A6104B}" srcOrd="4" destOrd="0" presId="urn:microsoft.com/office/officeart/2005/8/layout/bProcess3"/>
    <dgm:cxn modelId="{55002CCF-229B-483F-8562-DCCE96943300}" type="presParOf" srcId="{68984C50-9B87-448F-88B4-CFA05D88DB94}" destId="{B19574EC-973B-4DC7-8EDC-42FC68A7E3C1}" srcOrd="5" destOrd="0" presId="urn:microsoft.com/office/officeart/2005/8/layout/bProcess3"/>
    <dgm:cxn modelId="{AF02E49D-8DF6-40C7-97D8-EACAF4E60E93}" type="presParOf" srcId="{B19574EC-973B-4DC7-8EDC-42FC68A7E3C1}" destId="{C545EDD4-01A3-45BD-B0B5-DC5123E84FE0}" srcOrd="0" destOrd="0" presId="urn:microsoft.com/office/officeart/2005/8/layout/bProcess3"/>
    <dgm:cxn modelId="{C87B6D76-2B50-4E4C-95D8-85D024A7B9F5}" type="presParOf" srcId="{68984C50-9B87-448F-88B4-CFA05D88DB94}" destId="{029D1869-6CB2-417F-89F0-DAF069965A09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40C56F-EAD6-49A5-97C6-6CF26CA1B0A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2A0A24D4-BA23-422F-8828-EC6A5B34CA4F}">
      <dgm:prSet custT="1"/>
      <dgm:spPr>
        <a:solidFill>
          <a:srgbClr val="FFFFFF"/>
        </a:solidFill>
        <a:ln>
          <a:prstDash val="dash"/>
        </a:ln>
      </dgm:spPr>
      <dgm:t>
        <a:bodyPr/>
        <a:lstStyle/>
        <a:p>
          <a:pPr algn="ctr"/>
          <a:r>
            <a:rPr lang="vi-VN" sz="3600" b="1" dirty="0">
              <a:solidFill>
                <a:srgbClr val="FF0000"/>
              </a:solidFill>
              <a:latin typeface="+mj-lt"/>
            </a:rPr>
            <a:t>- Là trưởng thôn, am hiểu mọi vấn đề ở trong cuộc sống.</a:t>
          </a:r>
          <a:endParaRPr lang="vi-VN" sz="3600" b="1" dirty="0">
            <a:solidFill>
              <a:srgbClr val="FF0000"/>
            </a:solidFill>
            <a:latin typeface="+mj-lt"/>
            <a:cs typeface="Arial" pitchFamily="34" charset="0"/>
          </a:endParaRPr>
        </a:p>
      </dgm:t>
    </dgm:pt>
    <dgm:pt modelId="{77ACB869-CE0D-4D37-8E68-E61EFB86D25B}" type="parTrans" cxnId="{20BC2D15-8BCC-48A5-9ACE-EB23CD6D04E9}">
      <dgm:prSet/>
      <dgm:spPr/>
      <dgm:t>
        <a:bodyPr/>
        <a:lstStyle/>
        <a:p>
          <a:endParaRPr lang="vi-VN" sz="2400"/>
        </a:p>
      </dgm:t>
    </dgm:pt>
    <dgm:pt modelId="{CE255B30-2B35-40CA-9B81-31460C9B7A1B}" type="sibTrans" cxnId="{20BC2D15-8BCC-48A5-9ACE-EB23CD6D04E9}">
      <dgm:prSet/>
      <dgm:spPr/>
      <dgm:t>
        <a:bodyPr/>
        <a:lstStyle/>
        <a:p>
          <a:endParaRPr lang="vi-VN" sz="2400"/>
        </a:p>
      </dgm:t>
    </dgm:pt>
    <dgm:pt modelId="{9E7DF53C-99D1-45DF-B713-D64CBB52BC56}" type="pres">
      <dgm:prSet presAssocID="{8B40C56F-EAD6-49A5-97C6-6CF26CA1B0A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EAAB04F-490A-444B-9E9A-ED2FA0A942D8}" type="pres">
      <dgm:prSet presAssocID="{2A0A24D4-BA23-422F-8828-EC6A5B34CA4F}" presName="parentText" presStyleLbl="node1" presStyleIdx="0" presStyleCnt="1" custScaleY="193391" custLinFactNeighborX="-63" custLinFactNeighborY="855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BC2D15-8BCC-48A5-9ACE-EB23CD6D04E9}" srcId="{8B40C56F-EAD6-49A5-97C6-6CF26CA1B0A9}" destId="{2A0A24D4-BA23-422F-8828-EC6A5B34CA4F}" srcOrd="0" destOrd="0" parTransId="{77ACB869-CE0D-4D37-8E68-E61EFB86D25B}" sibTransId="{CE255B30-2B35-40CA-9B81-31460C9B7A1B}"/>
    <dgm:cxn modelId="{7756CA0D-7623-48D3-9BA7-2BD78FEF9CE3}" type="presOf" srcId="{8B40C56F-EAD6-49A5-97C6-6CF26CA1B0A9}" destId="{9E7DF53C-99D1-45DF-B713-D64CBB52BC56}" srcOrd="0" destOrd="0" presId="urn:microsoft.com/office/officeart/2005/8/layout/vList2"/>
    <dgm:cxn modelId="{73034D20-BBE8-463F-ABBF-9A1FF78F4B70}" type="presOf" srcId="{2A0A24D4-BA23-422F-8828-EC6A5B34CA4F}" destId="{6EAAB04F-490A-444B-9E9A-ED2FA0A942D8}" srcOrd="0" destOrd="0" presId="urn:microsoft.com/office/officeart/2005/8/layout/vList2"/>
    <dgm:cxn modelId="{FCB3145C-038F-47B6-BF46-45AC7930084E}" type="presParOf" srcId="{9E7DF53C-99D1-45DF-B713-D64CBB52BC56}" destId="{6EAAB04F-490A-444B-9E9A-ED2FA0A942D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B40C56F-EAD6-49A5-97C6-6CF26CA1B0A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2A0A24D4-BA23-422F-8828-EC6A5B34CA4F}">
      <dgm:prSet custT="1"/>
      <dgm:spPr>
        <a:solidFill>
          <a:srgbClr val="FFFFFF"/>
        </a:solidFill>
        <a:ln>
          <a:prstDash val="dash"/>
        </a:ln>
      </dgm:spPr>
      <dgm:t>
        <a:bodyPr/>
        <a:lstStyle/>
        <a:p>
          <a:pPr algn="ctr"/>
          <a:r>
            <a:rPr lang="en-US" sz="36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sâu</a:t>
          </a:r>
          <a:r>
            <a: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sắc</a:t>
          </a:r>
          <a:r>
            <a: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vi-VN" sz="36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ACB869-CE0D-4D37-8E68-E61EFB86D25B}" type="parTrans" cxnId="{20BC2D15-8BCC-48A5-9ACE-EB23CD6D04E9}">
      <dgm:prSet/>
      <dgm:spPr/>
      <dgm:t>
        <a:bodyPr/>
        <a:lstStyle/>
        <a:p>
          <a:endParaRPr lang="vi-VN" sz="2400"/>
        </a:p>
      </dgm:t>
    </dgm:pt>
    <dgm:pt modelId="{CE255B30-2B35-40CA-9B81-31460C9B7A1B}" type="sibTrans" cxnId="{20BC2D15-8BCC-48A5-9ACE-EB23CD6D04E9}">
      <dgm:prSet/>
      <dgm:spPr/>
      <dgm:t>
        <a:bodyPr/>
        <a:lstStyle/>
        <a:p>
          <a:endParaRPr lang="vi-VN" sz="2400"/>
        </a:p>
      </dgm:t>
    </dgm:pt>
    <dgm:pt modelId="{9E7DF53C-99D1-45DF-B713-D64CBB52BC56}" type="pres">
      <dgm:prSet presAssocID="{8B40C56F-EAD6-49A5-97C6-6CF26CA1B0A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EAAB04F-490A-444B-9E9A-ED2FA0A942D8}" type="pres">
      <dgm:prSet presAssocID="{2A0A24D4-BA23-422F-8828-EC6A5B34CA4F}" presName="parentText" presStyleLbl="node1" presStyleIdx="0" presStyleCnt="1" custLinFactY="-41380" custLinFactNeighborX="1041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BC2D15-8BCC-48A5-9ACE-EB23CD6D04E9}" srcId="{8B40C56F-EAD6-49A5-97C6-6CF26CA1B0A9}" destId="{2A0A24D4-BA23-422F-8828-EC6A5B34CA4F}" srcOrd="0" destOrd="0" parTransId="{77ACB869-CE0D-4D37-8E68-E61EFB86D25B}" sibTransId="{CE255B30-2B35-40CA-9B81-31460C9B7A1B}"/>
    <dgm:cxn modelId="{7756CA0D-7623-48D3-9BA7-2BD78FEF9CE3}" type="presOf" srcId="{8B40C56F-EAD6-49A5-97C6-6CF26CA1B0A9}" destId="{9E7DF53C-99D1-45DF-B713-D64CBB52BC56}" srcOrd="0" destOrd="0" presId="urn:microsoft.com/office/officeart/2005/8/layout/vList2"/>
    <dgm:cxn modelId="{73034D20-BBE8-463F-ABBF-9A1FF78F4B70}" type="presOf" srcId="{2A0A24D4-BA23-422F-8828-EC6A5B34CA4F}" destId="{6EAAB04F-490A-444B-9E9A-ED2FA0A942D8}" srcOrd="0" destOrd="0" presId="urn:microsoft.com/office/officeart/2005/8/layout/vList2"/>
    <dgm:cxn modelId="{FCB3145C-038F-47B6-BF46-45AC7930084E}" type="presParOf" srcId="{9E7DF53C-99D1-45DF-B713-D64CBB52BC56}" destId="{6EAAB04F-490A-444B-9E9A-ED2FA0A942D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3E7320-3E15-4C80-8664-6A4D6F0FE6A2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8BEB0F-C95D-4C5F-999B-491B586392D5}">
      <dsp:nvSpPr>
        <dsp:cNvPr id="0" name=""/>
        <dsp:cNvSpPr/>
      </dsp:nvSpPr>
      <dsp:spPr>
        <a:xfrm>
          <a:off x="610504" y="416587"/>
          <a:ext cx="10772061" cy="8336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600" b="1" kern="1200" dirty="0">
              <a:latin typeface="+mj-lt"/>
            </a:rPr>
            <a:t>Thời gian: chạng vạng tối</a:t>
          </a:r>
          <a:endParaRPr lang="en-US" sz="3600" b="1" kern="1200" dirty="0">
            <a:latin typeface="+mj-lt"/>
          </a:endParaRPr>
        </a:p>
      </dsp:txBody>
      <dsp:txXfrm>
        <a:off x="610504" y="416587"/>
        <a:ext cx="10772061" cy="833607"/>
      </dsp:txXfrm>
    </dsp:sp>
    <dsp:sp modelId="{3FDD777B-3586-40AC-98D8-F0E0C28A9F9B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24BDD3-12F4-40E2-AFCE-094D7EC02A75}">
      <dsp:nvSpPr>
        <dsp:cNvPr id="0" name=""/>
        <dsp:cNvSpPr/>
      </dsp:nvSpPr>
      <dsp:spPr>
        <a:xfrm>
          <a:off x="1088431" y="1667215"/>
          <a:ext cx="10294134" cy="833607"/>
        </a:xfrm>
        <a:prstGeom prst="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600" b="1" kern="1200" dirty="0">
              <a:latin typeface="+mj-lt"/>
            </a:rPr>
            <a:t>Mục đích: tìm chỗ trọ qua đêm.</a:t>
          </a:r>
          <a:endParaRPr lang="en-US" sz="3600" b="1" kern="1200" dirty="0">
            <a:latin typeface="+mj-lt"/>
          </a:endParaRPr>
        </a:p>
      </dsp:txBody>
      <dsp:txXfrm>
        <a:off x="1088431" y="1667215"/>
        <a:ext cx="10294134" cy="833607"/>
      </dsp:txXfrm>
    </dsp:sp>
    <dsp:sp modelId="{89BD5022-FBE5-45B2-B527-F6C3C30360DF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027B12-7325-48F7-BC2B-286461A9DB81}">
      <dsp:nvSpPr>
        <dsp:cNvPr id="0" name=""/>
        <dsp:cNvSpPr/>
      </dsp:nvSpPr>
      <dsp:spPr>
        <a:xfrm>
          <a:off x="1088431" y="2753843"/>
          <a:ext cx="10294134" cy="1161607"/>
        </a:xfrm>
        <a:prstGeom prst="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600" b="1" kern="1200" dirty="0">
              <a:latin typeface="+mj-lt"/>
            </a:rPr>
            <a:t>Thái độ của Bọ Dừa khi Thằn Lằn ngỏ ý ở nhà của bác: giật mình, run run, lo sợ.</a:t>
          </a:r>
          <a:endParaRPr lang="en-US" sz="3600" b="1" kern="1200" dirty="0">
            <a:latin typeface="+mj-lt"/>
          </a:endParaRPr>
        </a:p>
      </dsp:txBody>
      <dsp:txXfrm>
        <a:off x="1088431" y="2753843"/>
        <a:ext cx="10294134" cy="1161607"/>
      </dsp:txXfrm>
    </dsp:sp>
    <dsp:sp modelId="{02601205-AEF5-4847-99A5-C2FD175AD5AE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E40DD-D951-4339-A67D-53496733CF96}">
      <dsp:nvSpPr>
        <dsp:cNvPr id="0" name=""/>
        <dsp:cNvSpPr/>
      </dsp:nvSpPr>
      <dsp:spPr>
        <a:xfrm>
          <a:off x="610504" y="4168472"/>
          <a:ext cx="10772061" cy="833607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600" b="1" kern="1200" dirty="0">
              <a:latin typeface="+mj-lt"/>
            </a:rPr>
            <a:t>Bọ Dừa chọn nơi để ngủ: dưới vòm trúc.</a:t>
          </a:r>
          <a:endParaRPr lang="en-US" sz="3600" b="1" kern="1200" dirty="0">
            <a:latin typeface="+mj-lt"/>
          </a:endParaRPr>
        </a:p>
      </dsp:txBody>
      <dsp:txXfrm>
        <a:off x="610504" y="4168472"/>
        <a:ext cx="10772061" cy="833607"/>
      </dsp:txXfrm>
    </dsp:sp>
    <dsp:sp modelId="{75DAF36A-D89D-4B4F-9CFB-42AC625ADACD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863F56-F092-4B9E-A78A-BC165EDDE0D1}">
      <dsp:nvSpPr>
        <dsp:cNvPr id="0" name=""/>
        <dsp:cNvSpPr/>
      </dsp:nvSpPr>
      <dsp:spPr>
        <a:xfrm>
          <a:off x="5341815" y="950673"/>
          <a:ext cx="7293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29307" y="45720"/>
              </a:lnTo>
            </a:path>
          </a:pathLst>
        </a:custGeom>
        <a:noFill/>
        <a:ln w="57150" cap="flat" cmpd="sng" algn="ctr">
          <a:solidFill>
            <a:schemeClr val="accent5"/>
          </a:solidFill>
          <a:prstDash val="solid"/>
          <a:miter lim="800000"/>
          <a:tailEnd type="arrow"/>
        </a:ln>
        <a:effectLst/>
      </dsp:spPr>
      <dsp:style>
        <a:lnRef idx="3">
          <a:schemeClr val="accent5"/>
        </a:lnRef>
        <a:fillRef idx="0">
          <a:schemeClr val="accent5"/>
        </a:fillRef>
        <a:effectRef idx="2">
          <a:schemeClr val="accent5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87470" y="992590"/>
        <a:ext cx="37995" cy="7606"/>
      </dsp:txXfrm>
    </dsp:sp>
    <dsp:sp modelId="{C1E50E80-1F8E-4E90-B78B-82AE417AD5FE}">
      <dsp:nvSpPr>
        <dsp:cNvPr id="0" name=""/>
        <dsp:cNvSpPr/>
      </dsp:nvSpPr>
      <dsp:spPr>
        <a:xfrm>
          <a:off x="492930" y="5210"/>
          <a:ext cx="4850684" cy="198236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Thừa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nghèo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khó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xóm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xóm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Bờ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Giậu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Chỗ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nghỉ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xoàng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xĩnh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cũng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chứ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đừng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khách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sạn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nghỉ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492930" y="5210"/>
        <a:ext cx="4850684" cy="1982366"/>
      </dsp:txXfrm>
    </dsp:sp>
    <dsp:sp modelId="{07238987-D9AC-4DAE-8D85-DD5B121DE1F2}">
      <dsp:nvSpPr>
        <dsp:cNvPr id="0" name=""/>
        <dsp:cNvSpPr/>
      </dsp:nvSpPr>
      <dsp:spPr>
        <a:xfrm>
          <a:off x="2977231" y="1985776"/>
          <a:ext cx="5376325" cy="729307"/>
        </a:xfrm>
        <a:custGeom>
          <a:avLst/>
          <a:gdLst/>
          <a:ahLst/>
          <a:cxnLst/>
          <a:rect l="0" t="0" r="0" b="0"/>
          <a:pathLst>
            <a:path>
              <a:moveTo>
                <a:pt x="5376325" y="0"/>
              </a:moveTo>
              <a:lnTo>
                <a:pt x="5376325" y="381753"/>
              </a:lnTo>
              <a:lnTo>
                <a:pt x="0" y="381753"/>
              </a:lnTo>
              <a:lnTo>
                <a:pt x="0" y="729307"/>
              </a:lnTo>
            </a:path>
          </a:pathLst>
        </a:custGeom>
        <a:noFill/>
        <a:ln w="57150" cap="flat" cmpd="sng" algn="ctr">
          <a:solidFill>
            <a:schemeClr val="accent1"/>
          </a:solidFill>
          <a:prstDash val="solid"/>
          <a:miter lim="800000"/>
          <a:tailEnd type="arrow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29650" y="2346626"/>
        <a:ext cx="271488" cy="7606"/>
      </dsp:txXfrm>
    </dsp:sp>
    <dsp:sp modelId="{65A54F21-5831-41A1-B04B-36D20A745FF2}">
      <dsp:nvSpPr>
        <dsp:cNvPr id="0" name=""/>
        <dsp:cNvSpPr/>
      </dsp:nvSpPr>
      <dsp:spPr>
        <a:xfrm>
          <a:off x="6103522" y="5210"/>
          <a:ext cx="4500070" cy="1982366"/>
        </a:xfrm>
        <a:prstGeom prst="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Mời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ông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khách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Bọ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Dừa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nghỉ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dù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Thằn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Lằn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bình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trật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trội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6103522" y="5210"/>
        <a:ext cx="4500070" cy="1982366"/>
      </dsp:txXfrm>
    </dsp:sp>
    <dsp:sp modelId="{B19574EC-973B-4DC7-8EDC-42FC68A7E3C1}">
      <dsp:nvSpPr>
        <dsp:cNvPr id="0" name=""/>
        <dsp:cNvSpPr/>
      </dsp:nvSpPr>
      <dsp:spPr>
        <a:xfrm>
          <a:off x="5459732" y="3692946"/>
          <a:ext cx="7293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29307" y="45720"/>
              </a:lnTo>
            </a:path>
          </a:pathLst>
        </a:custGeom>
        <a:noFill/>
        <a:ln w="57150" cap="flat" cmpd="sng" algn="ctr">
          <a:solidFill>
            <a:schemeClr val="accent6"/>
          </a:solidFill>
          <a:prstDash val="solid"/>
          <a:miter lim="800000"/>
          <a:tailEnd type="arrow"/>
        </a:ln>
        <a:effectLst/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05388" y="3734863"/>
        <a:ext cx="37995" cy="7606"/>
      </dsp:txXfrm>
    </dsp:sp>
    <dsp:sp modelId="{DC00C3FA-739E-40E7-903C-EFC9F3A6104B}">
      <dsp:nvSpPr>
        <dsp:cNvPr id="0" name=""/>
        <dsp:cNvSpPr/>
      </dsp:nvSpPr>
      <dsp:spPr>
        <a:xfrm>
          <a:off x="492930" y="2747483"/>
          <a:ext cx="4968602" cy="1982366"/>
        </a:xfrm>
        <a:prstGeom prst="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Chạy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trưởng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cụ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vừa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xảy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ra.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14:m xmlns:a14="http://schemas.microsoft.com/office/drawing/2010/main">
            <m:oMath xmlns:m="http://schemas.openxmlformats.org/officeDocument/2006/math">
              <m:r>
                <a:rPr lang="en-US" sz="2800" i="1" kern="1200">
                  <a:latin typeface="Cambria Math" panose="02040503050406030204" pitchFamily="18" charset="0"/>
                </a:rPr>
                <m:t>→</m:t>
              </m:r>
            </m:oMath>
          </a14:m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Rất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tôn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trọng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vai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vế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xóm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492930" y="2747483"/>
        <a:ext cx="4968602" cy="1982366"/>
      </dsp:txXfrm>
    </dsp:sp>
    <dsp:sp modelId="{029D1869-6CB2-417F-89F0-DAF069965A09}">
      <dsp:nvSpPr>
        <dsp:cNvPr id="0" name=""/>
        <dsp:cNvSpPr/>
      </dsp:nvSpPr>
      <dsp:spPr>
        <a:xfrm>
          <a:off x="6221439" y="2747483"/>
          <a:ext cx="4389057" cy="1982366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trạng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Bọ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Dừa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nhìn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ngơ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ngẩn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Bọ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Dừa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ra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6221439" y="2747483"/>
        <a:ext cx="4389057" cy="19823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AAB04F-490A-444B-9E9A-ED2FA0A942D8}">
      <dsp:nvSpPr>
        <dsp:cNvPr id="0" name=""/>
        <dsp:cNvSpPr/>
      </dsp:nvSpPr>
      <dsp:spPr>
        <a:xfrm>
          <a:off x="0" y="293558"/>
          <a:ext cx="8902503" cy="745953"/>
        </a:xfrm>
        <a:prstGeom prst="roundRect">
          <a:avLst/>
        </a:prstGeom>
        <a:solidFill>
          <a:srgbClr val="FFFFFF"/>
        </a:solidFill>
        <a:ln w="12700" cap="flat" cmpd="sng" algn="ctr">
          <a:solidFill>
            <a:scrgbClr r="0" g="0" b="0"/>
          </a:soli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600" b="1" kern="1200" dirty="0">
              <a:solidFill>
                <a:srgbClr val="FF0000"/>
              </a:solidFill>
              <a:latin typeface="+mj-lt"/>
            </a:rPr>
            <a:t>- Là trưởng thôn, am hiểu mọi vấn đề ở trong cuộc sống.</a:t>
          </a:r>
          <a:endParaRPr lang="vi-VN" sz="3600" b="1" kern="1200" dirty="0">
            <a:solidFill>
              <a:srgbClr val="FF0000"/>
            </a:solidFill>
            <a:latin typeface="+mj-lt"/>
            <a:cs typeface="Arial" pitchFamily="34" charset="0"/>
          </a:endParaRPr>
        </a:p>
      </dsp:txBody>
      <dsp:txXfrm>
        <a:off x="36414" y="329972"/>
        <a:ext cx="8829675" cy="6731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AAB04F-490A-444B-9E9A-ED2FA0A942D8}">
      <dsp:nvSpPr>
        <dsp:cNvPr id="0" name=""/>
        <dsp:cNvSpPr/>
      </dsp:nvSpPr>
      <dsp:spPr>
        <a:xfrm>
          <a:off x="0" y="0"/>
          <a:ext cx="8902503" cy="645785"/>
        </a:xfrm>
        <a:prstGeom prst="roundRect">
          <a:avLst/>
        </a:prstGeom>
        <a:solidFill>
          <a:srgbClr val="FFFFFF"/>
        </a:solidFill>
        <a:ln w="12700" cap="flat" cmpd="sng" algn="ctr">
          <a:solidFill>
            <a:scrgbClr r="0" g="0" b="0"/>
          </a:soli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36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36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36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36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tâm</a:t>
          </a:r>
          <a:r>
            <a:rPr lang="en-US" sz="36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sâu</a:t>
          </a:r>
          <a:r>
            <a:rPr lang="en-US" sz="36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sắc</a:t>
          </a:r>
          <a:r>
            <a:rPr lang="en-US" sz="36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vi-VN" sz="36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525" y="31525"/>
        <a:ext cx="8839453" cy="5827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4FBB01-E6E4-4C8D-AFB2-B7617D93FC5B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4FEA9-70C2-487A-8DCD-B5EDDDF7A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691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387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5053B-1A53-4C04-9A41-E126960537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486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5053B-1A53-4C04-9A41-E126960537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103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5053B-1A53-4C04-9A41-E126960537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593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5053B-1A53-4C04-9A41-E126960537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9264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5053B-1A53-4C04-9A41-E126960537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54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523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031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220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5053B-1A53-4C04-9A41-E126960537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193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5053B-1A53-4C04-9A41-E126960537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822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5053B-1A53-4C04-9A41-E126960537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030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5053B-1A53-4C04-9A41-E126960537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006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5053B-1A53-4C04-9A41-E126960537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696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463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02598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709326"/>
      </p:ext>
    </p:extLst>
  </p:cSld>
  <p:clrMapOvr>
    <a:masterClrMapping/>
  </p:clrMapOvr>
  <p:transition spd="slow" advClick="0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29932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67041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2669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16753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92801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74224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0500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59797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790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82859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82904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3503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461919"/>
      </p:ext>
    </p:extLst>
  </p:cSld>
  <p:clrMapOvr>
    <a:masterClrMapping/>
  </p:clrMapOvr>
  <p:transition spd="slow" advTm="3000">
    <p:fade/>
  </p:transition>
  <p:hf sldNum="0"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9879390"/>
      </p:ext>
    </p:extLst>
  </p:cSld>
  <p:clrMapOvr>
    <a:masterClrMapping/>
  </p:clrMapOvr>
  <p:transition spd="slow" advTm="3000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742278"/>
      </p:ext>
    </p:extLst>
  </p:cSld>
  <p:clrMapOvr>
    <a:masterClrMapping/>
  </p:clrMapOvr>
  <p:transition spd="slow" advTm="3000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8621002"/>
      </p:ext>
    </p:extLst>
  </p:cSld>
  <p:clrMapOvr>
    <a:masterClrMapping/>
  </p:clrMapOvr>
  <p:transition spd="slow" advTm="3000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409715"/>
      </p:ext>
    </p:extLst>
  </p:cSld>
  <p:clrMapOvr>
    <a:masterClrMapping/>
  </p:clrMapOvr>
  <p:transition spd="slow" advTm="3000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0130539"/>
      </p:ext>
    </p:extLst>
  </p:cSld>
  <p:clrMapOvr>
    <a:masterClrMapping/>
  </p:clrMapOvr>
  <p:transition spd="slow" advTm="3000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405108"/>
      </p:ext>
    </p:extLst>
  </p:cSld>
  <p:clrMapOvr>
    <a:masterClrMapping/>
  </p:clrMapOvr>
  <p:transition spd="slow" advTm="3000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8671182"/>
      </p:ext>
    </p:extLst>
  </p:cSld>
  <p:clrMapOvr>
    <a:masterClrMapping/>
  </p:clrMapOvr>
  <p:transition spd="slow" advTm="3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6A35EAA-ED80-4FF1-942C-82B1D483AF60}"/>
              </a:ext>
            </a:extLst>
          </p:cNvPr>
          <p:cNvSpPr/>
          <p:nvPr/>
        </p:nvSpPr>
        <p:spPr>
          <a:xfrm rot="21133683" flipH="1">
            <a:off x="977628" y="481135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7734 w 1248446"/>
              <a:gd name="connsiteY6" fmla="*/ 751246 h 873038"/>
              <a:gd name="connsiteX7" fmla="*/ 628618 w 1248446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49939"/>
              <a:gd name="connsiteY0" fmla="*/ 873038 h 873038"/>
              <a:gd name="connsiteX1" fmla="*/ 828272 w 1249939"/>
              <a:gd name="connsiteY1" fmla="*/ 793767 h 873038"/>
              <a:gd name="connsiteX2" fmla="*/ 1187078 w 1249939"/>
              <a:gd name="connsiteY2" fmla="*/ 630341 h 873038"/>
              <a:gd name="connsiteX3" fmla="*/ 1186031 w 1249939"/>
              <a:gd name="connsiteY3" fmla="*/ 192762 h 873038"/>
              <a:gd name="connsiteX4" fmla="*/ 466703 w 1249939"/>
              <a:gd name="connsiteY4" fmla="*/ 32456 h 873038"/>
              <a:gd name="connsiteX5" fmla="*/ 14551 w 1249939"/>
              <a:gd name="connsiteY5" fmla="*/ 595193 h 873038"/>
              <a:gd name="connsiteX6" fmla="*/ 554983 w 1249939"/>
              <a:gd name="connsiteY6" fmla="*/ 751246 h 873038"/>
              <a:gd name="connsiteX7" fmla="*/ 635867 w 1249939"/>
              <a:gd name="connsiteY7" fmla="*/ 873038 h 873038"/>
              <a:gd name="connsiteX0" fmla="*/ 615218 w 1229290"/>
              <a:gd name="connsiteY0" fmla="*/ 861281 h 861281"/>
              <a:gd name="connsiteX1" fmla="*/ 807623 w 1229290"/>
              <a:gd name="connsiteY1" fmla="*/ 782010 h 861281"/>
              <a:gd name="connsiteX2" fmla="*/ 1166429 w 1229290"/>
              <a:gd name="connsiteY2" fmla="*/ 618584 h 861281"/>
              <a:gd name="connsiteX3" fmla="*/ 1165382 w 1229290"/>
              <a:gd name="connsiteY3" fmla="*/ 181005 h 861281"/>
              <a:gd name="connsiteX4" fmla="*/ 446054 w 1229290"/>
              <a:gd name="connsiteY4" fmla="*/ 20699 h 861281"/>
              <a:gd name="connsiteX5" fmla="*/ 5663 w 1229290"/>
              <a:gd name="connsiteY5" fmla="*/ 576828 h 861281"/>
              <a:gd name="connsiteX6" fmla="*/ 534334 w 1229290"/>
              <a:gd name="connsiteY6" fmla="*/ 739489 h 861281"/>
              <a:gd name="connsiteX7" fmla="*/ 615218 w 1229290"/>
              <a:gd name="connsiteY7" fmla="*/ 861281 h 861281"/>
              <a:gd name="connsiteX0" fmla="*/ 619617 w 1233689"/>
              <a:gd name="connsiteY0" fmla="*/ 861281 h 861281"/>
              <a:gd name="connsiteX1" fmla="*/ 812022 w 1233689"/>
              <a:gd name="connsiteY1" fmla="*/ 782010 h 861281"/>
              <a:gd name="connsiteX2" fmla="*/ 1170828 w 1233689"/>
              <a:gd name="connsiteY2" fmla="*/ 618584 h 861281"/>
              <a:gd name="connsiteX3" fmla="*/ 1169781 w 1233689"/>
              <a:gd name="connsiteY3" fmla="*/ 181005 h 861281"/>
              <a:gd name="connsiteX4" fmla="*/ 450453 w 1233689"/>
              <a:gd name="connsiteY4" fmla="*/ 20699 h 861281"/>
              <a:gd name="connsiteX5" fmla="*/ 10062 w 1233689"/>
              <a:gd name="connsiteY5" fmla="*/ 576828 h 861281"/>
              <a:gd name="connsiteX6" fmla="*/ 538733 w 1233689"/>
              <a:gd name="connsiteY6" fmla="*/ 739489 h 861281"/>
              <a:gd name="connsiteX7" fmla="*/ 619617 w 1233689"/>
              <a:gd name="connsiteY7" fmla="*/ 861281 h 861281"/>
              <a:gd name="connsiteX0" fmla="*/ 619579 w 1239236"/>
              <a:gd name="connsiteY0" fmla="*/ 863398 h 863398"/>
              <a:gd name="connsiteX1" fmla="*/ 811984 w 1239236"/>
              <a:gd name="connsiteY1" fmla="*/ 784127 h 863398"/>
              <a:gd name="connsiteX2" fmla="*/ 1170790 w 1239236"/>
              <a:gd name="connsiteY2" fmla="*/ 620701 h 863398"/>
              <a:gd name="connsiteX3" fmla="*/ 1169743 w 1239236"/>
              <a:gd name="connsiteY3" fmla="*/ 183122 h 863398"/>
              <a:gd name="connsiteX4" fmla="*/ 451887 w 1239236"/>
              <a:gd name="connsiteY4" fmla="*/ 17855 h 863398"/>
              <a:gd name="connsiteX5" fmla="*/ 10024 w 1239236"/>
              <a:gd name="connsiteY5" fmla="*/ 578945 h 863398"/>
              <a:gd name="connsiteX6" fmla="*/ 538695 w 1239236"/>
              <a:gd name="connsiteY6" fmla="*/ 741606 h 863398"/>
              <a:gd name="connsiteX7" fmla="*/ 619579 w 1239236"/>
              <a:gd name="connsiteY7" fmla="*/ 863398 h 863398"/>
              <a:gd name="connsiteX0" fmla="*/ 623569 w 1243226"/>
              <a:gd name="connsiteY0" fmla="*/ 870437 h 870437"/>
              <a:gd name="connsiteX1" fmla="*/ 815974 w 1243226"/>
              <a:gd name="connsiteY1" fmla="*/ 791166 h 870437"/>
              <a:gd name="connsiteX2" fmla="*/ 1174780 w 1243226"/>
              <a:gd name="connsiteY2" fmla="*/ 627740 h 870437"/>
              <a:gd name="connsiteX3" fmla="*/ 1173733 w 1243226"/>
              <a:gd name="connsiteY3" fmla="*/ 190161 h 870437"/>
              <a:gd name="connsiteX4" fmla="*/ 455877 w 1243226"/>
              <a:gd name="connsiteY4" fmla="*/ 24894 h 870437"/>
              <a:gd name="connsiteX5" fmla="*/ 14014 w 1243226"/>
              <a:gd name="connsiteY5" fmla="*/ 585984 h 870437"/>
              <a:gd name="connsiteX6" fmla="*/ 542685 w 1243226"/>
              <a:gd name="connsiteY6" fmla="*/ 748645 h 870437"/>
              <a:gd name="connsiteX7" fmla="*/ 623569 w 1243226"/>
              <a:gd name="connsiteY7" fmla="*/ 870437 h 870437"/>
              <a:gd name="connsiteX0" fmla="*/ 624861 w 1244518"/>
              <a:gd name="connsiteY0" fmla="*/ 869274 h 869274"/>
              <a:gd name="connsiteX1" fmla="*/ 817266 w 1244518"/>
              <a:gd name="connsiteY1" fmla="*/ 790003 h 869274"/>
              <a:gd name="connsiteX2" fmla="*/ 1176072 w 1244518"/>
              <a:gd name="connsiteY2" fmla="*/ 626577 h 869274"/>
              <a:gd name="connsiteX3" fmla="*/ 1175025 w 1244518"/>
              <a:gd name="connsiteY3" fmla="*/ 188998 h 869274"/>
              <a:gd name="connsiteX4" fmla="*/ 457169 w 1244518"/>
              <a:gd name="connsiteY4" fmla="*/ 23731 h 869274"/>
              <a:gd name="connsiteX5" fmla="*/ 15306 w 1244518"/>
              <a:gd name="connsiteY5" fmla="*/ 584821 h 869274"/>
              <a:gd name="connsiteX6" fmla="*/ 543977 w 1244518"/>
              <a:gd name="connsiteY6" fmla="*/ 747482 h 869274"/>
              <a:gd name="connsiteX7" fmla="*/ 624861 w 1244518"/>
              <a:gd name="connsiteY7" fmla="*/ 869274 h 869274"/>
              <a:gd name="connsiteX0" fmla="*/ 619558 w 1235941"/>
              <a:gd name="connsiteY0" fmla="*/ 867295 h 867295"/>
              <a:gd name="connsiteX1" fmla="*/ 811963 w 1235941"/>
              <a:gd name="connsiteY1" fmla="*/ 788024 h 867295"/>
              <a:gd name="connsiteX2" fmla="*/ 1170769 w 1235941"/>
              <a:gd name="connsiteY2" fmla="*/ 624598 h 867295"/>
              <a:gd name="connsiteX3" fmla="*/ 1164738 w 1235941"/>
              <a:gd name="connsiteY3" fmla="*/ 164190 h 867295"/>
              <a:gd name="connsiteX4" fmla="*/ 451866 w 1235941"/>
              <a:gd name="connsiteY4" fmla="*/ 21752 h 867295"/>
              <a:gd name="connsiteX5" fmla="*/ 10003 w 1235941"/>
              <a:gd name="connsiteY5" fmla="*/ 582842 h 867295"/>
              <a:gd name="connsiteX6" fmla="*/ 538674 w 1235941"/>
              <a:gd name="connsiteY6" fmla="*/ 745503 h 867295"/>
              <a:gd name="connsiteX7" fmla="*/ 619558 w 1235941"/>
              <a:gd name="connsiteY7" fmla="*/ 867295 h 867295"/>
              <a:gd name="connsiteX0" fmla="*/ 622435 w 1238818"/>
              <a:gd name="connsiteY0" fmla="*/ 868328 h 868328"/>
              <a:gd name="connsiteX1" fmla="*/ 814840 w 1238818"/>
              <a:gd name="connsiteY1" fmla="*/ 789057 h 868328"/>
              <a:gd name="connsiteX2" fmla="*/ 1173646 w 1238818"/>
              <a:gd name="connsiteY2" fmla="*/ 625631 h 868328"/>
              <a:gd name="connsiteX3" fmla="*/ 1167615 w 1238818"/>
              <a:gd name="connsiteY3" fmla="*/ 165223 h 868328"/>
              <a:gd name="connsiteX4" fmla="*/ 454743 w 1238818"/>
              <a:gd name="connsiteY4" fmla="*/ 22785 h 868328"/>
              <a:gd name="connsiteX5" fmla="*/ 12880 w 1238818"/>
              <a:gd name="connsiteY5" fmla="*/ 583875 h 868328"/>
              <a:gd name="connsiteX6" fmla="*/ 541551 w 1238818"/>
              <a:gd name="connsiteY6" fmla="*/ 746536 h 868328"/>
              <a:gd name="connsiteX7" fmla="*/ 622435 w 1238818"/>
              <a:gd name="connsiteY7" fmla="*/ 868328 h 868328"/>
              <a:gd name="connsiteX0" fmla="*/ 618931 w 1201319"/>
              <a:gd name="connsiteY0" fmla="*/ 879992 h 879992"/>
              <a:gd name="connsiteX1" fmla="*/ 811336 w 1201319"/>
              <a:gd name="connsiteY1" fmla="*/ 800721 h 879992"/>
              <a:gd name="connsiteX2" fmla="*/ 1170142 w 1201319"/>
              <a:gd name="connsiteY2" fmla="*/ 637295 h 879992"/>
              <a:gd name="connsiteX3" fmla="*/ 1164111 w 1201319"/>
              <a:gd name="connsiteY3" fmla="*/ 176887 h 879992"/>
              <a:gd name="connsiteX4" fmla="*/ 1005959 w 1201319"/>
              <a:gd name="connsiteY4" fmla="*/ 73552 h 879992"/>
              <a:gd name="connsiteX5" fmla="*/ 451239 w 1201319"/>
              <a:gd name="connsiteY5" fmla="*/ 34449 h 879992"/>
              <a:gd name="connsiteX6" fmla="*/ 9376 w 1201319"/>
              <a:gd name="connsiteY6" fmla="*/ 595539 h 879992"/>
              <a:gd name="connsiteX7" fmla="*/ 538047 w 1201319"/>
              <a:gd name="connsiteY7" fmla="*/ 758200 h 879992"/>
              <a:gd name="connsiteX8" fmla="*/ 618931 w 1201319"/>
              <a:gd name="connsiteY8" fmla="*/ 879992 h 879992"/>
              <a:gd name="connsiteX0" fmla="*/ 618931 w 1214866"/>
              <a:gd name="connsiteY0" fmla="*/ 879992 h 879992"/>
              <a:gd name="connsiteX1" fmla="*/ 811336 w 1214866"/>
              <a:gd name="connsiteY1" fmla="*/ 800721 h 879992"/>
              <a:gd name="connsiteX2" fmla="*/ 1170142 w 1214866"/>
              <a:gd name="connsiteY2" fmla="*/ 637295 h 879992"/>
              <a:gd name="connsiteX3" fmla="*/ 1164111 w 1214866"/>
              <a:gd name="connsiteY3" fmla="*/ 176887 h 879992"/>
              <a:gd name="connsiteX4" fmla="*/ 1005959 w 1214866"/>
              <a:gd name="connsiteY4" fmla="*/ 73552 h 879992"/>
              <a:gd name="connsiteX5" fmla="*/ 451239 w 1214866"/>
              <a:gd name="connsiteY5" fmla="*/ 34449 h 879992"/>
              <a:gd name="connsiteX6" fmla="*/ 9376 w 1214866"/>
              <a:gd name="connsiteY6" fmla="*/ 595539 h 879992"/>
              <a:gd name="connsiteX7" fmla="*/ 538047 w 1214866"/>
              <a:gd name="connsiteY7" fmla="*/ 758200 h 879992"/>
              <a:gd name="connsiteX8" fmla="*/ 618931 w 1214866"/>
              <a:gd name="connsiteY8" fmla="*/ 879992 h 879992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20039 w 1203184"/>
              <a:gd name="connsiteY0" fmla="*/ 874240 h 874240"/>
              <a:gd name="connsiteX1" fmla="*/ 812444 w 1203184"/>
              <a:gd name="connsiteY1" fmla="*/ 794969 h 874240"/>
              <a:gd name="connsiteX2" fmla="*/ 1171250 w 1203184"/>
              <a:gd name="connsiteY2" fmla="*/ 631543 h 874240"/>
              <a:gd name="connsiteX3" fmla="*/ 1165219 w 1203184"/>
              <a:gd name="connsiteY3" fmla="*/ 171135 h 874240"/>
              <a:gd name="connsiteX4" fmla="*/ 990916 w 1203184"/>
              <a:gd name="connsiteY4" fmla="*/ 39669 h 874240"/>
              <a:gd name="connsiteX5" fmla="*/ 406775 w 1203184"/>
              <a:gd name="connsiteY5" fmla="*/ 50168 h 874240"/>
              <a:gd name="connsiteX6" fmla="*/ 10484 w 1203184"/>
              <a:gd name="connsiteY6" fmla="*/ 589787 h 874240"/>
              <a:gd name="connsiteX7" fmla="*/ 539155 w 1203184"/>
              <a:gd name="connsiteY7" fmla="*/ 752448 h 874240"/>
              <a:gd name="connsiteX8" fmla="*/ 620039 w 1203184"/>
              <a:gd name="connsiteY8" fmla="*/ 874240 h 874240"/>
              <a:gd name="connsiteX0" fmla="*/ 620213 w 1203358"/>
              <a:gd name="connsiteY0" fmla="*/ 867642 h 867642"/>
              <a:gd name="connsiteX1" fmla="*/ 812618 w 1203358"/>
              <a:gd name="connsiteY1" fmla="*/ 788371 h 867642"/>
              <a:gd name="connsiteX2" fmla="*/ 1171424 w 1203358"/>
              <a:gd name="connsiteY2" fmla="*/ 624945 h 867642"/>
              <a:gd name="connsiteX3" fmla="*/ 1165393 w 1203358"/>
              <a:gd name="connsiteY3" fmla="*/ 164537 h 867642"/>
              <a:gd name="connsiteX4" fmla="*/ 991090 w 1203358"/>
              <a:gd name="connsiteY4" fmla="*/ 33071 h 867642"/>
              <a:gd name="connsiteX5" fmla="*/ 406949 w 1203358"/>
              <a:gd name="connsiteY5" fmla="*/ 43570 h 867642"/>
              <a:gd name="connsiteX6" fmla="*/ 10658 w 1203358"/>
              <a:gd name="connsiteY6" fmla="*/ 583189 h 867642"/>
              <a:gd name="connsiteX7" fmla="*/ 539329 w 1203358"/>
              <a:gd name="connsiteY7" fmla="*/ 745850 h 867642"/>
              <a:gd name="connsiteX8" fmla="*/ 620213 w 1203358"/>
              <a:gd name="connsiteY8" fmla="*/ 867642 h 867642"/>
              <a:gd name="connsiteX0" fmla="*/ 621220 w 1204365"/>
              <a:gd name="connsiteY0" fmla="*/ 864871 h 864871"/>
              <a:gd name="connsiteX1" fmla="*/ 813625 w 1204365"/>
              <a:gd name="connsiteY1" fmla="*/ 785600 h 864871"/>
              <a:gd name="connsiteX2" fmla="*/ 1172431 w 1204365"/>
              <a:gd name="connsiteY2" fmla="*/ 622174 h 864871"/>
              <a:gd name="connsiteX3" fmla="*/ 1166400 w 1204365"/>
              <a:gd name="connsiteY3" fmla="*/ 161766 h 864871"/>
              <a:gd name="connsiteX4" fmla="*/ 992097 w 1204365"/>
              <a:gd name="connsiteY4" fmla="*/ 30300 h 864871"/>
              <a:gd name="connsiteX5" fmla="*/ 407956 w 1204365"/>
              <a:gd name="connsiteY5" fmla="*/ 40799 h 864871"/>
              <a:gd name="connsiteX6" fmla="*/ 11665 w 1204365"/>
              <a:gd name="connsiteY6" fmla="*/ 580418 h 864871"/>
              <a:gd name="connsiteX7" fmla="*/ 540336 w 1204365"/>
              <a:gd name="connsiteY7" fmla="*/ 743079 h 864871"/>
              <a:gd name="connsiteX8" fmla="*/ 621220 w 1204365"/>
              <a:gd name="connsiteY8" fmla="*/ 864871 h 864871"/>
              <a:gd name="connsiteX0" fmla="*/ 619935 w 1204190"/>
              <a:gd name="connsiteY0" fmla="*/ 873669 h 873669"/>
              <a:gd name="connsiteX1" fmla="*/ 812340 w 1204190"/>
              <a:gd name="connsiteY1" fmla="*/ 794398 h 873669"/>
              <a:gd name="connsiteX2" fmla="*/ 1171146 w 1204190"/>
              <a:gd name="connsiteY2" fmla="*/ 630972 h 873669"/>
              <a:gd name="connsiteX3" fmla="*/ 1165115 w 1204190"/>
              <a:gd name="connsiteY3" fmla="*/ 170564 h 873669"/>
              <a:gd name="connsiteX4" fmla="*/ 967884 w 1204190"/>
              <a:gd name="connsiteY4" fmla="*/ 40405 h 873669"/>
              <a:gd name="connsiteX5" fmla="*/ 406671 w 1204190"/>
              <a:gd name="connsiteY5" fmla="*/ 49597 h 873669"/>
              <a:gd name="connsiteX6" fmla="*/ 10380 w 1204190"/>
              <a:gd name="connsiteY6" fmla="*/ 589216 h 873669"/>
              <a:gd name="connsiteX7" fmla="*/ 539051 w 1204190"/>
              <a:gd name="connsiteY7" fmla="*/ 751877 h 873669"/>
              <a:gd name="connsiteX8" fmla="*/ 619935 w 1204190"/>
              <a:gd name="connsiteY8" fmla="*/ 873669 h 873669"/>
              <a:gd name="connsiteX0" fmla="*/ 628446 w 1212701"/>
              <a:gd name="connsiteY0" fmla="*/ 842371 h 842371"/>
              <a:gd name="connsiteX1" fmla="*/ 820851 w 1212701"/>
              <a:gd name="connsiteY1" fmla="*/ 763100 h 842371"/>
              <a:gd name="connsiteX2" fmla="*/ 1179657 w 1212701"/>
              <a:gd name="connsiteY2" fmla="*/ 599674 h 842371"/>
              <a:gd name="connsiteX3" fmla="*/ 1173626 w 1212701"/>
              <a:gd name="connsiteY3" fmla="*/ 139266 h 842371"/>
              <a:gd name="connsiteX4" fmla="*/ 976395 w 1212701"/>
              <a:gd name="connsiteY4" fmla="*/ 9107 h 842371"/>
              <a:gd name="connsiteX5" fmla="*/ 246714 w 1212701"/>
              <a:gd name="connsiteY5" fmla="*/ 97247 h 842371"/>
              <a:gd name="connsiteX6" fmla="*/ 18891 w 1212701"/>
              <a:gd name="connsiteY6" fmla="*/ 557918 h 842371"/>
              <a:gd name="connsiteX7" fmla="*/ 547562 w 1212701"/>
              <a:gd name="connsiteY7" fmla="*/ 720579 h 842371"/>
              <a:gd name="connsiteX8" fmla="*/ 628446 w 1212701"/>
              <a:gd name="connsiteY8" fmla="*/ 842371 h 842371"/>
              <a:gd name="connsiteX0" fmla="*/ 628446 w 1211895"/>
              <a:gd name="connsiteY0" fmla="*/ 842371 h 842371"/>
              <a:gd name="connsiteX1" fmla="*/ 820851 w 1211895"/>
              <a:gd name="connsiteY1" fmla="*/ 763100 h 842371"/>
              <a:gd name="connsiteX2" fmla="*/ 1178477 w 1211895"/>
              <a:gd name="connsiteY2" fmla="*/ 606951 h 842371"/>
              <a:gd name="connsiteX3" fmla="*/ 1173626 w 1211895"/>
              <a:gd name="connsiteY3" fmla="*/ 139266 h 842371"/>
              <a:gd name="connsiteX4" fmla="*/ 976395 w 1211895"/>
              <a:gd name="connsiteY4" fmla="*/ 9107 h 842371"/>
              <a:gd name="connsiteX5" fmla="*/ 246714 w 1211895"/>
              <a:gd name="connsiteY5" fmla="*/ 97247 h 842371"/>
              <a:gd name="connsiteX6" fmla="*/ 18891 w 1211895"/>
              <a:gd name="connsiteY6" fmla="*/ 557918 h 842371"/>
              <a:gd name="connsiteX7" fmla="*/ 547562 w 1211895"/>
              <a:gd name="connsiteY7" fmla="*/ 720579 h 842371"/>
              <a:gd name="connsiteX8" fmla="*/ 628446 w 1211895"/>
              <a:gd name="connsiteY8" fmla="*/ 842371 h 842371"/>
              <a:gd name="connsiteX0" fmla="*/ 628446 w 1218918"/>
              <a:gd name="connsiteY0" fmla="*/ 842371 h 842371"/>
              <a:gd name="connsiteX1" fmla="*/ 820851 w 1218918"/>
              <a:gd name="connsiteY1" fmla="*/ 763100 h 842371"/>
              <a:gd name="connsiteX2" fmla="*/ 1178477 w 1218918"/>
              <a:gd name="connsiteY2" fmla="*/ 606951 h 842371"/>
              <a:gd name="connsiteX3" fmla="*/ 1173626 w 1218918"/>
              <a:gd name="connsiteY3" fmla="*/ 139266 h 842371"/>
              <a:gd name="connsiteX4" fmla="*/ 976395 w 1218918"/>
              <a:gd name="connsiteY4" fmla="*/ 9107 h 842371"/>
              <a:gd name="connsiteX5" fmla="*/ 246714 w 1218918"/>
              <a:gd name="connsiteY5" fmla="*/ 97247 h 842371"/>
              <a:gd name="connsiteX6" fmla="*/ 18891 w 1218918"/>
              <a:gd name="connsiteY6" fmla="*/ 557918 h 842371"/>
              <a:gd name="connsiteX7" fmla="*/ 547562 w 1218918"/>
              <a:gd name="connsiteY7" fmla="*/ 720579 h 842371"/>
              <a:gd name="connsiteX8" fmla="*/ 628446 w 1218918"/>
              <a:gd name="connsiteY8" fmla="*/ 842371 h 842371"/>
              <a:gd name="connsiteX0" fmla="*/ 628446 w 1223727"/>
              <a:gd name="connsiteY0" fmla="*/ 842371 h 842371"/>
              <a:gd name="connsiteX1" fmla="*/ 820851 w 1223727"/>
              <a:gd name="connsiteY1" fmla="*/ 763100 h 842371"/>
              <a:gd name="connsiteX2" fmla="*/ 1178477 w 1223727"/>
              <a:gd name="connsiteY2" fmla="*/ 606951 h 842371"/>
              <a:gd name="connsiteX3" fmla="*/ 1173626 w 1223727"/>
              <a:gd name="connsiteY3" fmla="*/ 139266 h 842371"/>
              <a:gd name="connsiteX4" fmla="*/ 976395 w 1223727"/>
              <a:gd name="connsiteY4" fmla="*/ 9107 h 842371"/>
              <a:gd name="connsiteX5" fmla="*/ 246714 w 1223727"/>
              <a:gd name="connsiteY5" fmla="*/ 97247 h 842371"/>
              <a:gd name="connsiteX6" fmla="*/ 18891 w 1223727"/>
              <a:gd name="connsiteY6" fmla="*/ 557918 h 842371"/>
              <a:gd name="connsiteX7" fmla="*/ 547562 w 1223727"/>
              <a:gd name="connsiteY7" fmla="*/ 720579 h 842371"/>
              <a:gd name="connsiteX8" fmla="*/ 628446 w 1223727"/>
              <a:gd name="connsiteY8" fmla="*/ 842371 h 842371"/>
              <a:gd name="connsiteX0" fmla="*/ 628446 w 1232687"/>
              <a:gd name="connsiteY0" fmla="*/ 842371 h 842371"/>
              <a:gd name="connsiteX1" fmla="*/ 820851 w 1232687"/>
              <a:gd name="connsiteY1" fmla="*/ 763100 h 842371"/>
              <a:gd name="connsiteX2" fmla="*/ 1178477 w 1232687"/>
              <a:gd name="connsiteY2" fmla="*/ 606951 h 842371"/>
              <a:gd name="connsiteX3" fmla="*/ 1188606 w 1232687"/>
              <a:gd name="connsiteY3" fmla="*/ 158133 h 842371"/>
              <a:gd name="connsiteX4" fmla="*/ 976395 w 1232687"/>
              <a:gd name="connsiteY4" fmla="*/ 9107 h 842371"/>
              <a:gd name="connsiteX5" fmla="*/ 246714 w 1232687"/>
              <a:gd name="connsiteY5" fmla="*/ 97247 h 842371"/>
              <a:gd name="connsiteX6" fmla="*/ 18891 w 1232687"/>
              <a:gd name="connsiteY6" fmla="*/ 557918 h 842371"/>
              <a:gd name="connsiteX7" fmla="*/ 547562 w 1232687"/>
              <a:gd name="connsiteY7" fmla="*/ 720579 h 842371"/>
              <a:gd name="connsiteX8" fmla="*/ 628446 w 1232687"/>
              <a:gd name="connsiteY8" fmla="*/ 842371 h 842371"/>
              <a:gd name="connsiteX0" fmla="*/ 628446 w 1238631"/>
              <a:gd name="connsiteY0" fmla="*/ 842371 h 842371"/>
              <a:gd name="connsiteX1" fmla="*/ 820851 w 1238631"/>
              <a:gd name="connsiteY1" fmla="*/ 763100 h 842371"/>
              <a:gd name="connsiteX2" fmla="*/ 1178477 w 1238631"/>
              <a:gd name="connsiteY2" fmla="*/ 606951 h 842371"/>
              <a:gd name="connsiteX3" fmla="*/ 1197715 w 1238631"/>
              <a:gd name="connsiteY3" fmla="*/ 163763 h 842371"/>
              <a:gd name="connsiteX4" fmla="*/ 976395 w 1238631"/>
              <a:gd name="connsiteY4" fmla="*/ 9107 h 842371"/>
              <a:gd name="connsiteX5" fmla="*/ 246714 w 1238631"/>
              <a:gd name="connsiteY5" fmla="*/ 97247 h 842371"/>
              <a:gd name="connsiteX6" fmla="*/ 18891 w 1238631"/>
              <a:gd name="connsiteY6" fmla="*/ 557918 h 842371"/>
              <a:gd name="connsiteX7" fmla="*/ 547562 w 1238631"/>
              <a:gd name="connsiteY7" fmla="*/ 720579 h 842371"/>
              <a:gd name="connsiteX8" fmla="*/ 628446 w 1238631"/>
              <a:gd name="connsiteY8" fmla="*/ 842371 h 842371"/>
              <a:gd name="connsiteX0" fmla="*/ 632386 w 1242571"/>
              <a:gd name="connsiteY0" fmla="*/ 846766 h 846766"/>
              <a:gd name="connsiteX1" fmla="*/ 824791 w 1242571"/>
              <a:gd name="connsiteY1" fmla="*/ 767495 h 846766"/>
              <a:gd name="connsiteX2" fmla="*/ 1182417 w 1242571"/>
              <a:gd name="connsiteY2" fmla="*/ 611346 h 846766"/>
              <a:gd name="connsiteX3" fmla="*/ 1201655 w 1242571"/>
              <a:gd name="connsiteY3" fmla="*/ 168158 h 846766"/>
              <a:gd name="connsiteX4" fmla="*/ 980335 w 1242571"/>
              <a:gd name="connsiteY4" fmla="*/ 13502 h 846766"/>
              <a:gd name="connsiteX5" fmla="*/ 250654 w 1242571"/>
              <a:gd name="connsiteY5" fmla="*/ 101642 h 846766"/>
              <a:gd name="connsiteX6" fmla="*/ 22831 w 1242571"/>
              <a:gd name="connsiteY6" fmla="*/ 562313 h 846766"/>
              <a:gd name="connsiteX7" fmla="*/ 551502 w 1242571"/>
              <a:gd name="connsiteY7" fmla="*/ 724974 h 846766"/>
              <a:gd name="connsiteX8" fmla="*/ 632386 w 1242571"/>
              <a:gd name="connsiteY8" fmla="*/ 846766 h 846766"/>
              <a:gd name="connsiteX0" fmla="*/ 633056 w 1243241"/>
              <a:gd name="connsiteY0" fmla="*/ 846832 h 846832"/>
              <a:gd name="connsiteX1" fmla="*/ 825461 w 1243241"/>
              <a:gd name="connsiteY1" fmla="*/ 767561 h 846832"/>
              <a:gd name="connsiteX2" fmla="*/ 1183087 w 1243241"/>
              <a:gd name="connsiteY2" fmla="*/ 611412 h 846832"/>
              <a:gd name="connsiteX3" fmla="*/ 1202325 w 1243241"/>
              <a:gd name="connsiteY3" fmla="*/ 168224 h 846832"/>
              <a:gd name="connsiteX4" fmla="*/ 981005 w 1243241"/>
              <a:gd name="connsiteY4" fmla="*/ 13568 h 846832"/>
              <a:gd name="connsiteX5" fmla="*/ 245994 w 1243241"/>
              <a:gd name="connsiteY5" fmla="*/ 86692 h 846832"/>
              <a:gd name="connsiteX6" fmla="*/ 23501 w 1243241"/>
              <a:gd name="connsiteY6" fmla="*/ 562379 h 846832"/>
              <a:gd name="connsiteX7" fmla="*/ 552172 w 1243241"/>
              <a:gd name="connsiteY7" fmla="*/ 725040 h 846832"/>
              <a:gd name="connsiteX8" fmla="*/ 633056 w 1243241"/>
              <a:gd name="connsiteY8" fmla="*/ 846832 h 846832"/>
              <a:gd name="connsiteX0" fmla="*/ 633056 w 1243241"/>
              <a:gd name="connsiteY0" fmla="*/ 848503 h 848503"/>
              <a:gd name="connsiteX1" fmla="*/ 825461 w 1243241"/>
              <a:gd name="connsiteY1" fmla="*/ 769232 h 848503"/>
              <a:gd name="connsiteX2" fmla="*/ 1183087 w 1243241"/>
              <a:gd name="connsiteY2" fmla="*/ 613083 h 848503"/>
              <a:gd name="connsiteX3" fmla="*/ 1202325 w 1243241"/>
              <a:gd name="connsiteY3" fmla="*/ 169895 h 848503"/>
              <a:gd name="connsiteX4" fmla="*/ 981005 w 1243241"/>
              <a:gd name="connsiteY4" fmla="*/ 15239 h 848503"/>
              <a:gd name="connsiteX5" fmla="*/ 245994 w 1243241"/>
              <a:gd name="connsiteY5" fmla="*/ 88363 h 848503"/>
              <a:gd name="connsiteX6" fmla="*/ 23501 w 1243241"/>
              <a:gd name="connsiteY6" fmla="*/ 564050 h 848503"/>
              <a:gd name="connsiteX7" fmla="*/ 552172 w 1243241"/>
              <a:gd name="connsiteY7" fmla="*/ 726711 h 848503"/>
              <a:gd name="connsiteX8" fmla="*/ 633056 w 1243241"/>
              <a:gd name="connsiteY8" fmla="*/ 848503 h 848503"/>
              <a:gd name="connsiteX0" fmla="*/ 633056 w 1243241"/>
              <a:gd name="connsiteY0" fmla="*/ 852489 h 852489"/>
              <a:gd name="connsiteX1" fmla="*/ 825461 w 1243241"/>
              <a:gd name="connsiteY1" fmla="*/ 773218 h 852489"/>
              <a:gd name="connsiteX2" fmla="*/ 1183087 w 1243241"/>
              <a:gd name="connsiteY2" fmla="*/ 617069 h 852489"/>
              <a:gd name="connsiteX3" fmla="*/ 1202325 w 1243241"/>
              <a:gd name="connsiteY3" fmla="*/ 173881 h 852489"/>
              <a:gd name="connsiteX4" fmla="*/ 981005 w 1243241"/>
              <a:gd name="connsiteY4" fmla="*/ 19225 h 852489"/>
              <a:gd name="connsiteX5" fmla="*/ 245994 w 1243241"/>
              <a:gd name="connsiteY5" fmla="*/ 92349 h 852489"/>
              <a:gd name="connsiteX6" fmla="*/ 23501 w 1243241"/>
              <a:gd name="connsiteY6" fmla="*/ 568036 h 852489"/>
              <a:gd name="connsiteX7" fmla="*/ 552172 w 1243241"/>
              <a:gd name="connsiteY7" fmla="*/ 730697 h 852489"/>
              <a:gd name="connsiteX8" fmla="*/ 633056 w 1243241"/>
              <a:gd name="connsiteY8" fmla="*/ 852489 h 852489"/>
              <a:gd name="connsiteX0" fmla="*/ 633056 w 1238870"/>
              <a:gd name="connsiteY0" fmla="*/ 852489 h 852489"/>
              <a:gd name="connsiteX1" fmla="*/ 825461 w 1238870"/>
              <a:gd name="connsiteY1" fmla="*/ 773218 h 852489"/>
              <a:gd name="connsiteX2" fmla="*/ 1183087 w 1238870"/>
              <a:gd name="connsiteY2" fmla="*/ 617069 h 852489"/>
              <a:gd name="connsiteX3" fmla="*/ 1202325 w 1238870"/>
              <a:gd name="connsiteY3" fmla="*/ 173881 h 852489"/>
              <a:gd name="connsiteX4" fmla="*/ 981005 w 1238870"/>
              <a:gd name="connsiteY4" fmla="*/ 19225 h 852489"/>
              <a:gd name="connsiteX5" fmla="*/ 245994 w 1238870"/>
              <a:gd name="connsiteY5" fmla="*/ 92349 h 852489"/>
              <a:gd name="connsiteX6" fmla="*/ 23501 w 1238870"/>
              <a:gd name="connsiteY6" fmla="*/ 568036 h 852489"/>
              <a:gd name="connsiteX7" fmla="*/ 552172 w 1238870"/>
              <a:gd name="connsiteY7" fmla="*/ 730697 h 852489"/>
              <a:gd name="connsiteX8" fmla="*/ 633056 w 1238870"/>
              <a:gd name="connsiteY8" fmla="*/ 852489 h 852489"/>
              <a:gd name="connsiteX0" fmla="*/ 633056 w 1237972"/>
              <a:gd name="connsiteY0" fmla="*/ 852489 h 852489"/>
              <a:gd name="connsiteX1" fmla="*/ 825461 w 1237972"/>
              <a:gd name="connsiteY1" fmla="*/ 773218 h 852489"/>
              <a:gd name="connsiteX2" fmla="*/ 1183087 w 1237972"/>
              <a:gd name="connsiteY2" fmla="*/ 617069 h 852489"/>
              <a:gd name="connsiteX3" fmla="*/ 1202325 w 1237972"/>
              <a:gd name="connsiteY3" fmla="*/ 173881 h 852489"/>
              <a:gd name="connsiteX4" fmla="*/ 981005 w 1237972"/>
              <a:gd name="connsiteY4" fmla="*/ 19225 h 852489"/>
              <a:gd name="connsiteX5" fmla="*/ 245994 w 1237972"/>
              <a:gd name="connsiteY5" fmla="*/ 92349 h 852489"/>
              <a:gd name="connsiteX6" fmla="*/ 23501 w 1237972"/>
              <a:gd name="connsiteY6" fmla="*/ 568036 h 852489"/>
              <a:gd name="connsiteX7" fmla="*/ 552172 w 1237972"/>
              <a:gd name="connsiteY7" fmla="*/ 730697 h 852489"/>
              <a:gd name="connsiteX8" fmla="*/ 633056 w 1237972"/>
              <a:gd name="connsiteY8" fmla="*/ 852489 h 85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415F49B-3CBC-46CF-AFB5-988852D0479E}"/>
              </a:ext>
            </a:extLst>
          </p:cNvPr>
          <p:cNvSpPr/>
          <p:nvPr/>
        </p:nvSpPr>
        <p:spPr>
          <a:xfrm rot="21133683" flipH="1">
            <a:off x="1010575" y="456231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7734 w 1248446"/>
              <a:gd name="connsiteY6" fmla="*/ 751246 h 873038"/>
              <a:gd name="connsiteX7" fmla="*/ 628618 w 1248446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49939"/>
              <a:gd name="connsiteY0" fmla="*/ 873038 h 873038"/>
              <a:gd name="connsiteX1" fmla="*/ 828272 w 1249939"/>
              <a:gd name="connsiteY1" fmla="*/ 793767 h 873038"/>
              <a:gd name="connsiteX2" fmla="*/ 1187078 w 1249939"/>
              <a:gd name="connsiteY2" fmla="*/ 630341 h 873038"/>
              <a:gd name="connsiteX3" fmla="*/ 1186031 w 1249939"/>
              <a:gd name="connsiteY3" fmla="*/ 192762 h 873038"/>
              <a:gd name="connsiteX4" fmla="*/ 466703 w 1249939"/>
              <a:gd name="connsiteY4" fmla="*/ 32456 h 873038"/>
              <a:gd name="connsiteX5" fmla="*/ 14551 w 1249939"/>
              <a:gd name="connsiteY5" fmla="*/ 595193 h 873038"/>
              <a:gd name="connsiteX6" fmla="*/ 554983 w 1249939"/>
              <a:gd name="connsiteY6" fmla="*/ 751246 h 873038"/>
              <a:gd name="connsiteX7" fmla="*/ 635867 w 1249939"/>
              <a:gd name="connsiteY7" fmla="*/ 873038 h 873038"/>
              <a:gd name="connsiteX0" fmla="*/ 615218 w 1229290"/>
              <a:gd name="connsiteY0" fmla="*/ 861281 h 861281"/>
              <a:gd name="connsiteX1" fmla="*/ 807623 w 1229290"/>
              <a:gd name="connsiteY1" fmla="*/ 782010 h 861281"/>
              <a:gd name="connsiteX2" fmla="*/ 1166429 w 1229290"/>
              <a:gd name="connsiteY2" fmla="*/ 618584 h 861281"/>
              <a:gd name="connsiteX3" fmla="*/ 1165382 w 1229290"/>
              <a:gd name="connsiteY3" fmla="*/ 181005 h 861281"/>
              <a:gd name="connsiteX4" fmla="*/ 446054 w 1229290"/>
              <a:gd name="connsiteY4" fmla="*/ 20699 h 861281"/>
              <a:gd name="connsiteX5" fmla="*/ 5663 w 1229290"/>
              <a:gd name="connsiteY5" fmla="*/ 576828 h 861281"/>
              <a:gd name="connsiteX6" fmla="*/ 534334 w 1229290"/>
              <a:gd name="connsiteY6" fmla="*/ 739489 h 861281"/>
              <a:gd name="connsiteX7" fmla="*/ 615218 w 1229290"/>
              <a:gd name="connsiteY7" fmla="*/ 861281 h 861281"/>
              <a:gd name="connsiteX0" fmla="*/ 619617 w 1233689"/>
              <a:gd name="connsiteY0" fmla="*/ 861281 h 861281"/>
              <a:gd name="connsiteX1" fmla="*/ 812022 w 1233689"/>
              <a:gd name="connsiteY1" fmla="*/ 782010 h 861281"/>
              <a:gd name="connsiteX2" fmla="*/ 1170828 w 1233689"/>
              <a:gd name="connsiteY2" fmla="*/ 618584 h 861281"/>
              <a:gd name="connsiteX3" fmla="*/ 1169781 w 1233689"/>
              <a:gd name="connsiteY3" fmla="*/ 181005 h 861281"/>
              <a:gd name="connsiteX4" fmla="*/ 450453 w 1233689"/>
              <a:gd name="connsiteY4" fmla="*/ 20699 h 861281"/>
              <a:gd name="connsiteX5" fmla="*/ 10062 w 1233689"/>
              <a:gd name="connsiteY5" fmla="*/ 576828 h 861281"/>
              <a:gd name="connsiteX6" fmla="*/ 538733 w 1233689"/>
              <a:gd name="connsiteY6" fmla="*/ 739489 h 861281"/>
              <a:gd name="connsiteX7" fmla="*/ 619617 w 1233689"/>
              <a:gd name="connsiteY7" fmla="*/ 861281 h 861281"/>
              <a:gd name="connsiteX0" fmla="*/ 619579 w 1239236"/>
              <a:gd name="connsiteY0" fmla="*/ 863398 h 863398"/>
              <a:gd name="connsiteX1" fmla="*/ 811984 w 1239236"/>
              <a:gd name="connsiteY1" fmla="*/ 784127 h 863398"/>
              <a:gd name="connsiteX2" fmla="*/ 1170790 w 1239236"/>
              <a:gd name="connsiteY2" fmla="*/ 620701 h 863398"/>
              <a:gd name="connsiteX3" fmla="*/ 1169743 w 1239236"/>
              <a:gd name="connsiteY3" fmla="*/ 183122 h 863398"/>
              <a:gd name="connsiteX4" fmla="*/ 451887 w 1239236"/>
              <a:gd name="connsiteY4" fmla="*/ 17855 h 863398"/>
              <a:gd name="connsiteX5" fmla="*/ 10024 w 1239236"/>
              <a:gd name="connsiteY5" fmla="*/ 578945 h 863398"/>
              <a:gd name="connsiteX6" fmla="*/ 538695 w 1239236"/>
              <a:gd name="connsiteY6" fmla="*/ 741606 h 863398"/>
              <a:gd name="connsiteX7" fmla="*/ 619579 w 1239236"/>
              <a:gd name="connsiteY7" fmla="*/ 863398 h 863398"/>
              <a:gd name="connsiteX0" fmla="*/ 623569 w 1243226"/>
              <a:gd name="connsiteY0" fmla="*/ 870437 h 870437"/>
              <a:gd name="connsiteX1" fmla="*/ 815974 w 1243226"/>
              <a:gd name="connsiteY1" fmla="*/ 791166 h 870437"/>
              <a:gd name="connsiteX2" fmla="*/ 1174780 w 1243226"/>
              <a:gd name="connsiteY2" fmla="*/ 627740 h 870437"/>
              <a:gd name="connsiteX3" fmla="*/ 1173733 w 1243226"/>
              <a:gd name="connsiteY3" fmla="*/ 190161 h 870437"/>
              <a:gd name="connsiteX4" fmla="*/ 455877 w 1243226"/>
              <a:gd name="connsiteY4" fmla="*/ 24894 h 870437"/>
              <a:gd name="connsiteX5" fmla="*/ 14014 w 1243226"/>
              <a:gd name="connsiteY5" fmla="*/ 585984 h 870437"/>
              <a:gd name="connsiteX6" fmla="*/ 542685 w 1243226"/>
              <a:gd name="connsiteY6" fmla="*/ 748645 h 870437"/>
              <a:gd name="connsiteX7" fmla="*/ 623569 w 1243226"/>
              <a:gd name="connsiteY7" fmla="*/ 870437 h 870437"/>
              <a:gd name="connsiteX0" fmla="*/ 624861 w 1244518"/>
              <a:gd name="connsiteY0" fmla="*/ 869274 h 869274"/>
              <a:gd name="connsiteX1" fmla="*/ 817266 w 1244518"/>
              <a:gd name="connsiteY1" fmla="*/ 790003 h 869274"/>
              <a:gd name="connsiteX2" fmla="*/ 1176072 w 1244518"/>
              <a:gd name="connsiteY2" fmla="*/ 626577 h 869274"/>
              <a:gd name="connsiteX3" fmla="*/ 1175025 w 1244518"/>
              <a:gd name="connsiteY3" fmla="*/ 188998 h 869274"/>
              <a:gd name="connsiteX4" fmla="*/ 457169 w 1244518"/>
              <a:gd name="connsiteY4" fmla="*/ 23731 h 869274"/>
              <a:gd name="connsiteX5" fmla="*/ 15306 w 1244518"/>
              <a:gd name="connsiteY5" fmla="*/ 584821 h 869274"/>
              <a:gd name="connsiteX6" fmla="*/ 543977 w 1244518"/>
              <a:gd name="connsiteY6" fmla="*/ 747482 h 869274"/>
              <a:gd name="connsiteX7" fmla="*/ 624861 w 1244518"/>
              <a:gd name="connsiteY7" fmla="*/ 869274 h 869274"/>
              <a:gd name="connsiteX0" fmla="*/ 619558 w 1235941"/>
              <a:gd name="connsiteY0" fmla="*/ 867295 h 867295"/>
              <a:gd name="connsiteX1" fmla="*/ 811963 w 1235941"/>
              <a:gd name="connsiteY1" fmla="*/ 788024 h 867295"/>
              <a:gd name="connsiteX2" fmla="*/ 1170769 w 1235941"/>
              <a:gd name="connsiteY2" fmla="*/ 624598 h 867295"/>
              <a:gd name="connsiteX3" fmla="*/ 1164738 w 1235941"/>
              <a:gd name="connsiteY3" fmla="*/ 164190 h 867295"/>
              <a:gd name="connsiteX4" fmla="*/ 451866 w 1235941"/>
              <a:gd name="connsiteY4" fmla="*/ 21752 h 867295"/>
              <a:gd name="connsiteX5" fmla="*/ 10003 w 1235941"/>
              <a:gd name="connsiteY5" fmla="*/ 582842 h 867295"/>
              <a:gd name="connsiteX6" fmla="*/ 538674 w 1235941"/>
              <a:gd name="connsiteY6" fmla="*/ 745503 h 867295"/>
              <a:gd name="connsiteX7" fmla="*/ 619558 w 1235941"/>
              <a:gd name="connsiteY7" fmla="*/ 867295 h 867295"/>
              <a:gd name="connsiteX0" fmla="*/ 622435 w 1238818"/>
              <a:gd name="connsiteY0" fmla="*/ 868328 h 868328"/>
              <a:gd name="connsiteX1" fmla="*/ 814840 w 1238818"/>
              <a:gd name="connsiteY1" fmla="*/ 789057 h 868328"/>
              <a:gd name="connsiteX2" fmla="*/ 1173646 w 1238818"/>
              <a:gd name="connsiteY2" fmla="*/ 625631 h 868328"/>
              <a:gd name="connsiteX3" fmla="*/ 1167615 w 1238818"/>
              <a:gd name="connsiteY3" fmla="*/ 165223 h 868328"/>
              <a:gd name="connsiteX4" fmla="*/ 454743 w 1238818"/>
              <a:gd name="connsiteY4" fmla="*/ 22785 h 868328"/>
              <a:gd name="connsiteX5" fmla="*/ 12880 w 1238818"/>
              <a:gd name="connsiteY5" fmla="*/ 583875 h 868328"/>
              <a:gd name="connsiteX6" fmla="*/ 541551 w 1238818"/>
              <a:gd name="connsiteY6" fmla="*/ 746536 h 868328"/>
              <a:gd name="connsiteX7" fmla="*/ 622435 w 1238818"/>
              <a:gd name="connsiteY7" fmla="*/ 868328 h 868328"/>
              <a:gd name="connsiteX0" fmla="*/ 618931 w 1201319"/>
              <a:gd name="connsiteY0" fmla="*/ 879992 h 879992"/>
              <a:gd name="connsiteX1" fmla="*/ 811336 w 1201319"/>
              <a:gd name="connsiteY1" fmla="*/ 800721 h 879992"/>
              <a:gd name="connsiteX2" fmla="*/ 1170142 w 1201319"/>
              <a:gd name="connsiteY2" fmla="*/ 637295 h 879992"/>
              <a:gd name="connsiteX3" fmla="*/ 1164111 w 1201319"/>
              <a:gd name="connsiteY3" fmla="*/ 176887 h 879992"/>
              <a:gd name="connsiteX4" fmla="*/ 1005959 w 1201319"/>
              <a:gd name="connsiteY4" fmla="*/ 73552 h 879992"/>
              <a:gd name="connsiteX5" fmla="*/ 451239 w 1201319"/>
              <a:gd name="connsiteY5" fmla="*/ 34449 h 879992"/>
              <a:gd name="connsiteX6" fmla="*/ 9376 w 1201319"/>
              <a:gd name="connsiteY6" fmla="*/ 595539 h 879992"/>
              <a:gd name="connsiteX7" fmla="*/ 538047 w 1201319"/>
              <a:gd name="connsiteY7" fmla="*/ 758200 h 879992"/>
              <a:gd name="connsiteX8" fmla="*/ 618931 w 1201319"/>
              <a:gd name="connsiteY8" fmla="*/ 879992 h 879992"/>
              <a:gd name="connsiteX0" fmla="*/ 618931 w 1214866"/>
              <a:gd name="connsiteY0" fmla="*/ 879992 h 879992"/>
              <a:gd name="connsiteX1" fmla="*/ 811336 w 1214866"/>
              <a:gd name="connsiteY1" fmla="*/ 800721 h 879992"/>
              <a:gd name="connsiteX2" fmla="*/ 1170142 w 1214866"/>
              <a:gd name="connsiteY2" fmla="*/ 637295 h 879992"/>
              <a:gd name="connsiteX3" fmla="*/ 1164111 w 1214866"/>
              <a:gd name="connsiteY3" fmla="*/ 176887 h 879992"/>
              <a:gd name="connsiteX4" fmla="*/ 1005959 w 1214866"/>
              <a:gd name="connsiteY4" fmla="*/ 73552 h 879992"/>
              <a:gd name="connsiteX5" fmla="*/ 451239 w 1214866"/>
              <a:gd name="connsiteY5" fmla="*/ 34449 h 879992"/>
              <a:gd name="connsiteX6" fmla="*/ 9376 w 1214866"/>
              <a:gd name="connsiteY6" fmla="*/ 595539 h 879992"/>
              <a:gd name="connsiteX7" fmla="*/ 538047 w 1214866"/>
              <a:gd name="connsiteY7" fmla="*/ 758200 h 879992"/>
              <a:gd name="connsiteX8" fmla="*/ 618931 w 1214866"/>
              <a:gd name="connsiteY8" fmla="*/ 879992 h 879992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20039 w 1203184"/>
              <a:gd name="connsiteY0" fmla="*/ 874240 h 874240"/>
              <a:gd name="connsiteX1" fmla="*/ 812444 w 1203184"/>
              <a:gd name="connsiteY1" fmla="*/ 794969 h 874240"/>
              <a:gd name="connsiteX2" fmla="*/ 1171250 w 1203184"/>
              <a:gd name="connsiteY2" fmla="*/ 631543 h 874240"/>
              <a:gd name="connsiteX3" fmla="*/ 1165219 w 1203184"/>
              <a:gd name="connsiteY3" fmla="*/ 171135 h 874240"/>
              <a:gd name="connsiteX4" fmla="*/ 990916 w 1203184"/>
              <a:gd name="connsiteY4" fmla="*/ 39669 h 874240"/>
              <a:gd name="connsiteX5" fmla="*/ 406775 w 1203184"/>
              <a:gd name="connsiteY5" fmla="*/ 50168 h 874240"/>
              <a:gd name="connsiteX6" fmla="*/ 10484 w 1203184"/>
              <a:gd name="connsiteY6" fmla="*/ 589787 h 874240"/>
              <a:gd name="connsiteX7" fmla="*/ 539155 w 1203184"/>
              <a:gd name="connsiteY7" fmla="*/ 752448 h 874240"/>
              <a:gd name="connsiteX8" fmla="*/ 620039 w 1203184"/>
              <a:gd name="connsiteY8" fmla="*/ 874240 h 874240"/>
              <a:gd name="connsiteX0" fmla="*/ 620213 w 1203358"/>
              <a:gd name="connsiteY0" fmla="*/ 867642 h 867642"/>
              <a:gd name="connsiteX1" fmla="*/ 812618 w 1203358"/>
              <a:gd name="connsiteY1" fmla="*/ 788371 h 867642"/>
              <a:gd name="connsiteX2" fmla="*/ 1171424 w 1203358"/>
              <a:gd name="connsiteY2" fmla="*/ 624945 h 867642"/>
              <a:gd name="connsiteX3" fmla="*/ 1165393 w 1203358"/>
              <a:gd name="connsiteY3" fmla="*/ 164537 h 867642"/>
              <a:gd name="connsiteX4" fmla="*/ 991090 w 1203358"/>
              <a:gd name="connsiteY4" fmla="*/ 33071 h 867642"/>
              <a:gd name="connsiteX5" fmla="*/ 406949 w 1203358"/>
              <a:gd name="connsiteY5" fmla="*/ 43570 h 867642"/>
              <a:gd name="connsiteX6" fmla="*/ 10658 w 1203358"/>
              <a:gd name="connsiteY6" fmla="*/ 583189 h 867642"/>
              <a:gd name="connsiteX7" fmla="*/ 539329 w 1203358"/>
              <a:gd name="connsiteY7" fmla="*/ 745850 h 867642"/>
              <a:gd name="connsiteX8" fmla="*/ 620213 w 1203358"/>
              <a:gd name="connsiteY8" fmla="*/ 867642 h 867642"/>
              <a:gd name="connsiteX0" fmla="*/ 621220 w 1204365"/>
              <a:gd name="connsiteY0" fmla="*/ 864871 h 864871"/>
              <a:gd name="connsiteX1" fmla="*/ 813625 w 1204365"/>
              <a:gd name="connsiteY1" fmla="*/ 785600 h 864871"/>
              <a:gd name="connsiteX2" fmla="*/ 1172431 w 1204365"/>
              <a:gd name="connsiteY2" fmla="*/ 622174 h 864871"/>
              <a:gd name="connsiteX3" fmla="*/ 1166400 w 1204365"/>
              <a:gd name="connsiteY3" fmla="*/ 161766 h 864871"/>
              <a:gd name="connsiteX4" fmla="*/ 992097 w 1204365"/>
              <a:gd name="connsiteY4" fmla="*/ 30300 h 864871"/>
              <a:gd name="connsiteX5" fmla="*/ 407956 w 1204365"/>
              <a:gd name="connsiteY5" fmla="*/ 40799 h 864871"/>
              <a:gd name="connsiteX6" fmla="*/ 11665 w 1204365"/>
              <a:gd name="connsiteY6" fmla="*/ 580418 h 864871"/>
              <a:gd name="connsiteX7" fmla="*/ 540336 w 1204365"/>
              <a:gd name="connsiteY7" fmla="*/ 743079 h 864871"/>
              <a:gd name="connsiteX8" fmla="*/ 621220 w 1204365"/>
              <a:gd name="connsiteY8" fmla="*/ 864871 h 864871"/>
              <a:gd name="connsiteX0" fmla="*/ 619935 w 1204190"/>
              <a:gd name="connsiteY0" fmla="*/ 873669 h 873669"/>
              <a:gd name="connsiteX1" fmla="*/ 812340 w 1204190"/>
              <a:gd name="connsiteY1" fmla="*/ 794398 h 873669"/>
              <a:gd name="connsiteX2" fmla="*/ 1171146 w 1204190"/>
              <a:gd name="connsiteY2" fmla="*/ 630972 h 873669"/>
              <a:gd name="connsiteX3" fmla="*/ 1165115 w 1204190"/>
              <a:gd name="connsiteY3" fmla="*/ 170564 h 873669"/>
              <a:gd name="connsiteX4" fmla="*/ 967884 w 1204190"/>
              <a:gd name="connsiteY4" fmla="*/ 40405 h 873669"/>
              <a:gd name="connsiteX5" fmla="*/ 406671 w 1204190"/>
              <a:gd name="connsiteY5" fmla="*/ 49597 h 873669"/>
              <a:gd name="connsiteX6" fmla="*/ 10380 w 1204190"/>
              <a:gd name="connsiteY6" fmla="*/ 589216 h 873669"/>
              <a:gd name="connsiteX7" fmla="*/ 539051 w 1204190"/>
              <a:gd name="connsiteY7" fmla="*/ 751877 h 873669"/>
              <a:gd name="connsiteX8" fmla="*/ 619935 w 1204190"/>
              <a:gd name="connsiteY8" fmla="*/ 873669 h 873669"/>
              <a:gd name="connsiteX0" fmla="*/ 628446 w 1212701"/>
              <a:gd name="connsiteY0" fmla="*/ 842371 h 842371"/>
              <a:gd name="connsiteX1" fmla="*/ 820851 w 1212701"/>
              <a:gd name="connsiteY1" fmla="*/ 763100 h 842371"/>
              <a:gd name="connsiteX2" fmla="*/ 1179657 w 1212701"/>
              <a:gd name="connsiteY2" fmla="*/ 599674 h 842371"/>
              <a:gd name="connsiteX3" fmla="*/ 1173626 w 1212701"/>
              <a:gd name="connsiteY3" fmla="*/ 139266 h 842371"/>
              <a:gd name="connsiteX4" fmla="*/ 976395 w 1212701"/>
              <a:gd name="connsiteY4" fmla="*/ 9107 h 842371"/>
              <a:gd name="connsiteX5" fmla="*/ 246714 w 1212701"/>
              <a:gd name="connsiteY5" fmla="*/ 97247 h 842371"/>
              <a:gd name="connsiteX6" fmla="*/ 18891 w 1212701"/>
              <a:gd name="connsiteY6" fmla="*/ 557918 h 842371"/>
              <a:gd name="connsiteX7" fmla="*/ 547562 w 1212701"/>
              <a:gd name="connsiteY7" fmla="*/ 720579 h 842371"/>
              <a:gd name="connsiteX8" fmla="*/ 628446 w 1212701"/>
              <a:gd name="connsiteY8" fmla="*/ 842371 h 842371"/>
              <a:gd name="connsiteX0" fmla="*/ 628446 w 1211895"/>
              <a:gd name="connsiteY0" fmla="*/ 842371 h 842371"/>
              <a:gd name="connsiteX1" fmla="*/ 820851 w 1211895"/>
              <a:gd name="connsiteY1" fmla="*/ 763100 h 842371"/>
              <a:gd name="connsiteX2" fmla="*/ 1178477 w 1211895"/>
              <a:gd name="connsiteY2" fmla="*/ 606951 h 842371"/>
              <a:gd name="connsiteX3" fmla="*/ 1173626 w 1211895"/>
              <a:gd name="connsiteY3" fmla="*/ 139266 h 842371"/>
              <a:gd name="connsiteX4" fmla="*/ 976395 w 1211895"/>
              <a:gd name="connsiteY4" fmla="*/ 9107 h 842371"/>
              <a:gd name="connsiteX5" fmla="*/ 246714 w 1211895"/>
              <a:gd name="connsiteY5" fmla="*/ 97247 h 842371"/>
              <a:gd name="connsiteX6" fmla="*/ 18891 w 1211895"/>
              <a:gd name="connsiteY6" fmla="*/ 557918 h 842371"/>
              <a:gd name="connsiteX7" fmla="*/ 547562 w 1211895"/>
              <a:gd name="connsiteY7" fmla="*/ 720579 h 842371"/>
              <a:gd name="connsiteX8" fmla="*/ 628446 w 1211895"/>
              <a:gd name="connsiteY8" fmla="*/ 842371 h 842371"/>
              <a:gd name="connsiteX0" fmla="*/ 628446 w 1218918"/>
              <a:gd name="connsiteY0" fmla="*/ 842371 h 842371"/>
              <a:gd name="connsiteX1" fmla="*/ 820851 w 1218918"/>
              <a:gd name="connsiteY1" fmla="*/ 763100 h 842371"/>
              <a:gd name="connsiteX2" fmla="*/ 1178477 w 1218918"/>
              <a:gd name="connsiteY2" fmla="*/ 606951 h 842371"/>
              <a:gd name="connsiteX3" fmla="*/ 1173626 w 1218918"/>
              <a:gd name="connsiteY3" fmla="*/ 139266 h 842371"/>
              <a:gd name="connsiteX4" fmla="*/ 976395 w 1218918"/>
              <a:gd name="connsiteY4" fmla="*/ 9107 h 842371"/>
              <a:gd name="connsiteX5" fmla="*/ 246714 w 1218918"/>
              <a:gd name="connsiteY5" fmla="*/ 97247 h 842371"/>
              <a:gd name="connsiteX6" fmla="*/ 18891 w 1218918"/>
              <a:gd name="connsiteY6" fmla="*/ 557918 h 842371"/>
              <a:gd name="connsiteX7" fmla="*/ 547562 w 1218918"/>
              <a:gd name="connsiteY7" fmla="*/ 720579 h 842371"/>
              <a:gd name="connsiteX8" fmla="*/ 628446 w 1218918"/>
              <a:gd name="connsiteY8" fmla="*/ 842371 h 842371"/>
              <a:gd name="connsiteX0" fmla="*/ 628446 w 1223727"/>
              <a:gd name="connsiteY0" fmla="*/ 842371 h 842371"/>
              <a:gd name="connsiteX1" fmla="*/ 820851 w 1223727"/>
              <a:gd name="connsiteY1" fmla="*/ 763100 h 842371"/>
              <a:gd name="connsiteX2" fmla="*/ 1178477 w 1223727"/>
              <a:gd name="connsiteY2" fmla="*/ 606951 h 842371"/>
              <a:gd name="connsiteX3" fmla="*/ 1173626 w 1223727"/>
              <a:gd name="connsiteY3" fmla="*/ 139266 h 842371"/>
              <a:gd name="connsiteX4" fmla="*/ 976395 w 1223727"/>
              <a:gd name="connsiteY4" fmla="*/ 9107 h 842371"/>
              <a:gd name="connsiteX5" fmla="*/ 246714 w 1223727"/>
              <a:gd name="connsiteY5" fmla="*/ 97247 h 842371"/>
              <a:gd name="connsiteX6" fmla="*/ 18891 w 1223727"/>
              <a:gd name="connsiteY6" fmla="*/ 557918 h 842371"/>
              <a:gd name="connsiteX7" fmla="*/ 547562 w 1223727"/>
              <a:gd name="connsiteY7" fmla="*/ 720579 h 842371"/>
              <a:gd name="connsiteX8" fmla="*/ 628446 w 1223727"/>
              <a:gd name="connsiteY8" fmla="*/ 842371 h 842371"/>
              <a:gd name="connsiteX0" fmla="*/ 628446 w 1232687"/>
              <a:gd name="connsiteY0" fmla="*/ 842371 h 842371"/>
              <a:gd name="connsiteX1" fmla="*/ 820851 w 1232687"/>
              <a:gd name="connsiteY1" fmla="*/ 763100 h 842371"/>
              <a:gd name="connsiteX2" fmla="*/ 1178477 w 1232687"/>
              <a:gd name="connsiteY2" fmla="*/ 606951 h 842371"/>
              <a:gd name="connsiteX3" fmla="*/ 1188606 w 1232687"/>
              <a:gd name="connsiteY3" fmla="*/ 158133 h 842371"/>
              <a:gd name="connsiteX4" fmla="*/ 976395 w 1232687"/>
              <a:gd name="connsiteY4" fmla="*/ 9107 h 842371"/>
              <a:gd name="connsiteX5" fmla="*/ 246714 w 1232687"/>
              <a:gd name="connsiteY5" fmla="*/ 97247 h 842371"/>
              <a:gd name="connsiteX6" fmla="*/ 18891 w 1232687"/>
              <a:gd name="connsiteY6" fmla="*/ 557918 h 842371"/>
              <a:gd name="connsiteX7" fmla="*/ 547562 w 1232687"/>
              <a:gd name="connsiteY7" fmla="*/ 720579 h 842371"/>
              <a:gd name="connsiteX8" fmla="*/ 628446 w 1232687"/>
              <a:gd name="connsiteY8" fmla="*/ 842371 h 842371"/>
              <a:gd name="connsiteX0" fmla="*/ 628446 w 1238631"/>
              <a:gd name="connsiteY0" fmla="*/ 842371 h 842371"/>
              <a:gd name="connsiteX1" fmla="*/ 820851 w 1238631"/>
              <a:gd name="connsiteY1" fmla="*/ 763100 h 842371"/>
              <a:gd name="connsiteX2" fmla="*/ 1178477 w 1238631"/>
              <a:gd name="connsiteY2" fmla="*/ 606951 h 842371"/>
              <a:gd name="connsiteX3" fmla="*/ 1197715 w 1238631"/>
              <a:gd name="connsiteY3" fmla="*/ 163763 h 842371"/>
              <a:gd name="connsiteX4" fmla="*/ 976395 w 1238631"/>
              <a:gd name="connsiteY4" fmla="*/ 9107 h 842371"/>
              <a:gd name="connsiteX5" fmla="*/ 246714 w 1238631"/>
              <a:gd name="connsiteY5" fmla="*/ 97247 h 842371"/>
              <a:gd name="connsiteX6" fmla="*/ 18891 w 1238631"/>
              <a:gd name="connsiteY6" fmla="*/ 557918 h 842371"/>
              <a:gd name="connsiteX7" fmla="*/ 547562 w 1238631"/>
              <a:gd name="connsiteY7" fmla="*/ 720579 h 842371"/>
              <a:gd name="connsiteX8" fmla="*/ 628446 w 1238631"/>
              <a:gd name="connsiteY8" fmla="*/ 842371 h 842371"/>
              <a:gd name="connsiteX0" fmla="*/ 632386 w 1242571"/>
              <a:gd name="connsiteY0" fmla="*/ 846766 h 846766"/>
              <a:gd name="connsiteX1" fmla="*/ 824791 w 1242571"/>
              <a:gd name="connsiteY1" fmla="*/ 767495 h 846766"/>
              <a:gd name="connsiteX2" fmla="*/ 1182417 w 1242571"/>
              <a:gd name="connsiteY2" fmla="*/ 611346 h 846766"/>
              <a:gd name="connsiteX3" fmla="*/ 1201655 w 1242571"/>
              <a:gd name="connsiteY3" fmla="*/ 168158 h 846766"/>
              <a:gd name="connsiteX4" fmla="*/ 980335 w 1242571"/>
              <a:gd name="connsiteY4" fmla="*/ 13502 h 846766"/>
              <a:gd name="connsiteX5" fmla="*/ 250654 w 1242571"/>
              <a:gd name="connsiteY5" fmla="*/ 101642 h 846766"/>
              <a:gd name="connsiteX6" fmla="*/ 22831 w 1242571"/>
              <a:gd name="connsiteY6" fmla="*/ 562313 h 846766"/>
              <a:gd name="connsiteX7" fmla="*/ 551502 w 1242571"/>
              <a:gd name="connsiteY7" fmla="*/ 724974 h 846766"/>
              <a:gd name="connsiteX8" fmla="*/ 632386 w 1242571"/>
              <a:gd name="connsiteY8" fmla="*/ 846766 h 846766"/>
              <a:gd name="connsiteX0" fmla="*/ 633056 w 1243241"/>
              <a:gd name="connsiteY0" fmla="*/ 846832 h 846832"/>
              <a:gd name="connsiteX1" fmla="*/ 825461 w 1243241"/>
              <a:gd name="connsiteY1" fmla="*/ 767561 h 846832"/>
              <a:gd name="connsiteX2" fmla="*/ 1183087 w 1243241"/>
              <a:gd name="connsiteY2" fmla="*/ 611412 h 846832"/>
              <a:gd name="connsiteX3" fmla="*/ 1202325 w 1243241"/>
              <a:gd name="connsiteY3" fmla="*/ 168224 h 846832"/>
              <a:gd name="connsiteX4" fmla="*/ 981005 w 1243241"/>
              <a:gd name="connsiteY4" fmla="*/ 13568 h 846832"/>
              <a:gd name="connsiteX5" fmla="*/ 245994 w 1243241"/>
              <a:gd name="connsiteY5" fmla="*/ 86692 h 846832"/>
              <a:gd name="connsiteX6" fmla="*/ 23501 w 1243241"/>
              <a:gd name="connsiteY6" fmla="*/ 562379 h 846832"/>
              <a:gd name="connsiteX7" fmla="*/ 552172 w 1243241"/>
              <a:gd name="connsiteY7" fmla="*/ 725040 h 846832"/>
              <a:gd name="connsiteX8" fmla="*/ 633056 w 1243241"/>
              <a:gd name="connsiteY8" fmla="*/ 846832 h 846832"/>
              <a:gd name="connsiteX0" fmla="*/ 633056 w 1243241"/>
              <a:gd name="connsiteY0" fmla="*/ 848503 h 848503"/>
              <a:gd name="connsiteX1" fmla="*/ 825461 w 1243241"/>
              <a:gd name="connsiteY1" fmla="*/ 769232 h 848503"/>
              <a:gd name="connsiteX2" fmla="*/ 1183087 w 1243241"/>
              <a:gd name="connsiteY2" fmla="*/ 613083 h 848503"/>
              <a:gd name="connsiteX3" fmla="*/ 1202325 w 1243241"/>
              <a:gd name="connsiteY3" fmla="*/ 169895 h 848503"/>
              <a:gd name="connsiteX4" fmla="*/ 981005 w 1243241"/>
              <a:gd name="connsiteY4" fmla="*/ 15239 h 848503"/>
              <a:gd name="connsiteX5" fmla="*/ 245994 w 1243241"/>
              <a:gd name="connsiteY5" fmla="*/ 88363 h 848503"/>
              <a:gd name="connsiteX6" fmla="*/ 23501 w 1243241"/>
              <a:gd name="connsiteY6" fmla="*/ 564050 h 848503"/>
              <a:gd name="connsiteX7" fmla="*/ 552172 w 1243241"/>
              <a:gd name="connsiteY7" fmla="*/ 726711 h 848503"/>
              <a:gd name="connsiteX8" fmla="*/ 633056 w 1243241"/>
              <a:gd name="connsiteY8" fmla="*/ 848503 h 848503"/>
              <a:gd name="connsiteX0" fmla="*/ 633056 w 1243241"/>
              <a:gd name="connsiteY0" fmla="*/ 852489 h 852489"/>
              <a:gd name="connsiteX1" fmla="*/ 825461 w 1243241"/>
              <a:gd name="connsiteY1" fmla="*/ 773218 h 852489"/>
              <a:gd name="connsiteX2" fmla="*/ 1183087 w 1243241"/>
              <a:gd name="connsiteY2" fmla="*/ 617069 h 852489"/>
              <a:gd name="connsiteX3" fmla="*/ 1202325 w 1243241"/>
              <a:gd name="connsiteY3" fmla="*/ 173881 h 852489"/>
              <a:gd name="connsiteX4" fmla="*/ 981005 w 1243241"/>
              <a:gd name="connsiteY4" fmla="*/ 19225 h 852489"/>
              <a:gd name="connsiteX5" fmla="*/ 245994 w 1243241"/>
              <a:gd name="connsiteY5" fmla="*/ 92349 h 852489"/>
              <a:gd name="connsiteX6" fmla="*/ 23501 w 1243241"/>
              <a:gd name="connsiteY6" fmla="*/ 568036 h 852489"/>
              <a:gd name="connsiteX7" fmla="*/ 552172 w 1243241"/>
              <a:gd name="connsiteY7" fmla="*/ 730697 h 852489"/>
              <a:gd name="connsiteX8" fmla="*/ 633056 w 1243241"/>
              <a:gd name="connsiteY8" fmla="*/ 852489 h 852489"/>
              <a:gd name="connsiteX0" fmla="*/ 633056 w 1238870"/>
              <a:gd name="connsiteY0" fmla="*/ 852489 h 852489"/>
              <a:gd name="connsiteX1" fmla="*/ 825461 w 1238870"/>
              <a:gd name="connsiteY1" fmla="*/ 773218 h 852489"/>
              <a:gd name="connsiteX2" fmla="*/ 1183087 w 1238870"/>
              <a:gd name="connsiteY2" fmla="*/ 617069 h 852489"/>
              <a:gd name="connsiteX3" fmla="*/ 1202325 w 1238870"/>
              <a:gd name="connsiteY3" fmla="*/ 173881 h 852489"/>
              <a:gd name="connsiteX4" fmla="*/ 981005 w 1238870"/>
              <a:gd name="connsiteY4" fmla="*/ 19225 h 852489"/>
              <a:gd name="connsiteX5" fmla="*/ 245994 w 1238870"/>
              <a:gd name="connsiteY5" fmla="*/ 92349 h 852489"/>
              <a:gd name="connsiteX6" fmla="*/ 23501 w 1238870"/>
              <a:gd name="connsiteY6" fmla="*/ 568036 h 852489"/>
              <a:gd name="connsiteX7" fmla="*/ 552172 w 1238870"/>
              <a:gd name="connsiteY7" fmla="*/ 730697 h 852489"/>
              <a:gd name="connsiteX8" fmla="*/ 633056 w 1238870"/>
              <a:gd name="connsiteY8" fmla="*/ 852489 h 852489"/>
              <a:gd name="connsiteX0" fmla="*/ 633056 w 1237972"/>
              <a:gd name="connsiteY0" fmla="*/ 852489 h 852489"/>
              <a:gd name="connsiteX1" fmla="*/ 825461 w 1237972"/>
              <a:gd name="connsiteY1" fmla="*/ 773218 h 852489"/>
              <a:gd name="connsiteX2" fmla="*/ 1183087 w 1237972"/>
              <a:gd name="connsiteY2" fmla="*/ 617069 h 852489"/>
              <a:gd name="connsiteX3" fmla="*/ 1202325 w 1237972"/>
              <a:gd name="connsiteY3" fmla="*/ 173881 h 852489"/>
              <a:gd name="connsiteX4" fmla="*/ 981005 w 1237972"/>
              <a:gd name="connsiteY4" fmla="*/ 19225 h 852489"/>
              <a:gd name="connsiteX5" fmla="*/ 245994 w 1237972"/>
              <a:gd name="connsiteY5" fmla="*/ 92349 h 852489"/>
              <a:gd name="connsiteX6" fmla="*/ 23501 w 1237972"/>
              <a:gd name="connsiteY6" fmla="*/ 568036 h 852489"/>
              <a:gd name="connsiteX7" fmla="*/ 552172 w 1237972"/>
              <a:gd name="connsiteY7" fmla="*/ 730697 h 852489"/>
              <a:gd name="connsiteX8" fmla="*/ 633056 w 1237972"/>
              <a:gd name="connsiteY8" fmla="*/ 852489 h 85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FF0C0-FC1A-4C5B-9FE5-09BA33FF7E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6393" y="1398182"/>
            <a:ext cx="7134447" cy="2870791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989092-15F8-4341-8D94-9E799301C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0835" y="5135527"/>
            <a:ext cx="4397164" cy="1057939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32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7328B-E858-4921-99C2-3B0BE172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91109-F4F8-4597-962C-A4F4B7960636}" type="datetimeFigureOut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 Hand"/>
                <a:ea typeface="微软雅黑" panose="020B0503020204020204" pitchFamily="34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81296-9B7B-4EF3-89B3-8B33E6070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all" spc="1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2FE59-6CD1-4D0F-8A06-10CA2D383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7FAD9F-AEE9-406E-B720-57D2B9DB2816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 Hand"/>
                <a:ea typeface="微软雅黑" panose="020B0503020204020204" pitchFamily="3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21137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892060"/>
      </p:ext>
    </p:extLst>
  </p:cSld>
  <p:clrMapOvr>
    <a:masterClrMapping/>
  </p:clrMapOvr>
  <p:transition spd="slow" advTm="3000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754575"/>
      </p:ext>
    </p:extLst>
  </p:cSld>
  <p:clrMapOvr>
    <a:masterClrMapping/>
  </p:clrMapOvr>
  <p:transition spd="slow" advTm="3000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674605"/>
      </p:ext>
    </p:extLst>
  </p:cSld>
  <p:clrMapOvr>
    <a:masterClrMapping/>
  </p:clrMapOvr>
  <p:transition spd="slow" advTm="3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C77D-9BA0-4A3B-B823-2059DC3C3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811DB-C16F-4CED-97C6-73ABD71F3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14D3C-7343-4DD7-B816-0D4D66BD6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91109-F4F8-4597-962C-A4F4B7960636}" type="datetimeFigureOut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 Hand"/>
                <a:ea typeface="微软雅黑" panose="020B0503020204020204" pitchFamily="34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409C8-4D7C-40EE-A12E-59CB555C7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all" spc="1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222D5-7193-4F59-83B4-3C19E8B1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7FAD9F-AEE9-406E-B720-57D2B9DB2816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 Hand"/>
                <a:ea typeface="微软雅黑" panose="020B0503020204020204" pitchFamily="3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390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BEFA1-A4AB-4CF4-B02E-57AAED571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971" y="1709739"/>
            <a:ext cx="9165772" cy="296327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B406C-F19A-4393-9AD1-A300A7E45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1971" y="4875030"/>
            <a:ext cx="9165772" cy="1052623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D7AE7-47F6-4023-8D44-8BA1DAB05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91109-F4F8-4597-962C-A4F4B7960636}" type="datetimeFigureOut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 Hand"/>
                <a:ea typeface="微软雅黑" panose="020B0503020204020204" pitchFamily="34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B32FC-A974-44FC-9804-F871EE51D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all" spc="1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9ADE9-F40E-4E3B-AB8D-68CB1F485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7FAD9F-AEE9-406E-B720-57D2B9DB2816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 Hand"/>
                <a:ea typeface="微软雅黑" panose="020B0503020204020204" pitchFamily="3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379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4D816-3E01-4EFD-AD9C-783D674DA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53D69-34A7-451D-A902-5F6CD1334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0723" y="2095500"/>
            <a:ext cx="4999077" cy="397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E1E0E2-7D34-48E0-8795-546D2F00E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1058" y="2095500"/>
            <a:ext cx="5072743" cy="397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005476-6B6D-4BA3-919B-5335D6429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91109-F4F8-4597-962C-A4F4B7960636}" type="datetimeFigureOut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 Hand"/>
                <a:ea typeface="微软雅黑" panose="020B0503020204020204" pitchFamily="34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DB6D41-07E2-4F6D-BB39-217957FE7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all" spc="1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0CA9C-BFED-484F-B765-EA8CE4B4B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7FAD9F-AEE9-406E-B720-57D2B9DB2816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 Hand"/>
                <a:ea typeface="微软雅黑" panose="020B0503020204020204" pitchFamily="3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624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4AD2-5208-4201-90A7-F96187619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02129"/>
            <a:ext cx="10326688" cy="11256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3FF53-BE24-42E9-BA12-BC5863CBF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1827804"/>
            <a:ext cx="4968875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A84776-6678-4D27-9BE9-5D83FC9E8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8700" y="2642191"/>
            <a:ext cx="4968875" cy="340241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BCA2E2-5B30-43B4-8FCD-23015451F2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1053" y="1827804"/>
            <a:ext cx="5087035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7B7A1-E670-4E7E-AEBA-340893DE8E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1053" y="2642191"/>
            <a:ext cx="5087035" cy="340241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44D3AE-982A-4CC3-8456-4D4B0E35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91109-F4F8-4597-962C-A4F4B7960636}" type="datetimeFigureOut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 Hand"/>
                <a:ea typeface="微软雅黑" panose="020B0503020204020204" pitchFamily="34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FE3087-09F9-4436-8236-8693EA498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all" spc="1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413CB-0E24-4F96-AF8C-EE269ACC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7FAD9F-AEE9-406E-B720-57D2B9DB2816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 Hand"/>
                <a:ea typeface="微软雅黑" panose="020B0503020204020204" pitchFamily="3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2257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5CAD1C-D319-4A48-8DF9-50699231C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91109-F4F8-4597-962C-A4F4B7960636}" type="datetimeFigureOut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 Hand"/>
                <a:ea typeface="微软雅黑" panose="020B0503020204020204" pitchFamily="34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D0181-83E0-4AB1-B372-24D6C075B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all" spc="1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0352C-6317-4DD0-84C4-AE7DDAC5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7FAD9F-AEE9-406E-B720-57D2B9DB2816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 Hand"/>
                <a:ea typeface="微软雅黑" panose="020B0503020204020204" pitchFamily="3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8F340C5-9EBB-43D9-91F5-F767DBD59BB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492880">
            <a:off x="2401241" y="1130240"/>
            <a:ext cx="8982171" cy="500991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  <a:gd name="connsiteX0" fmla="*/ 410902 w 1087836"/>
              <a:gd name="connsiteY0" fmla="*/ 719810 h 719810"/>
              <a:gd name="connsiteX1" fmla="*/ 556253 w 1087836"/>
              <a:gd name="connsiteY1" fmla="*/ 631133 h 719810"/>
              <a:gd name="connsiteX2" fmla="*/ 947069 w 1087836"/>
              <a:gd name="connsiteY2" fmla="*/ 542739 h 719810"/>
              <a:gd name="connsiteX3" fmla="*/ 1080795 w 1087836"/>
              <a:gd name="connsiteY3" fmla="*/ 251657 h 719810"/>
              <a:gd name="connsiteX4" fmla="*/ 800760 w 1087836"/>
              <a:gd name="connsiteY4" fmla="*/ 6 h 719810"/>
              <a:gd name="connsiteX5" fmla="*/ 5261 w 1087836"/>
              <a:gd name="connsiteY5" fmla="*/ 248982 h 719810"/>
              <a:gd name="connsiteX6" fmla="*/ 343560 w 1087836"/>
              <a:gd name="connsiteY6" fmla="*/ 645039 h 719810"/>
              <a:gd name="connsiteX7" fmla="*/ 410902 w 1087836"/>
              <a:gd name="connsiteY7" fmla="*/ 719810 h 719810"/>
              <a:gd name="connsiteX0" fmla="*/ 412791 w 1089725"/>
              <a:gd name="connsiteY0" fmla="*/ 726835 h 726835"/>
              <a:gd name="connsiteX1" fmla="*/ 558142 w 1089725"/>
              <a:gd name="connsiteY1" fmla="*/ 638158 h 726835"/>
              <a:gd name="connsiteX2" fmla="*/ 948958 w 1089725"/>
              <a:gd name="connsiteY2" fmla="*/ 549764 h 726835"/>
              <a:gd name="connsiteX3" fmla="*/ 1082684 w 1089725"/>
              <a:gd name="connsiteY3" fmla="*/ 258682 h 726835"/>
              <a:gd name="connsiteX4" fmla="*/ 802649 w 1089725"/>
              <a:gd name="connsiteY4" fmla="*/ 7031 h 726835"/>
              <a:gd name="connsiteX5" fmla="*/ 171027 w 1089725"/>
              <a:gd name="connsiteY5" fmla="*/ 85967 h 726835"/>
              <a:gd name="connsiteX6" fmla="*/ 7150 w 1089725"/>
              <a:gd name="connsiteY6" fmla="*/ 256007 h 726835"/>
              <a:gd name="connsiteX7" fmla="*/ 345449 w 1089725"/>
              <a:gd name="connsiteY7" fmla="*/ 652064 h 726835"/>
              <a:gd name="connsiteX8" fmla="*/ 412791 w 1089725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7340 w 1084274"/>
              <a:gd name="connsiteY0" fmla="*/ 726835 h 726835"/>
              <a:gd name="connsiteX1" fmla="*/ 552691 w 1084274"/>
              <a:gd name="connsiteY1" fmla="*/ 638158 h 726835"/>
              <a:gd name="connsiteX2" fmla="*/ 943507 w 1084274"/>
              <a:gd name="connsiteY2" fmla="*/ 549764 h 726835"/>
              <a:gd name="connsiteX3" fmla="*/ 1077233 w 1084274"/>
              <a:gd name="connsiteY3" fmla="*/ 258682 h 726835"/>
              <a:gd name="connsiteX4" fmla="*/ 797198 w 1084274"/>
              <a:gd name="connsiteY4" fmla="*/ 7031 h 726835"/>
              <a:gd name="connsiteX5" fmla="*/ 165576 w 1084274"/>
              <a:gd name="connsiteY5" fmla="*/ 85967 h 726835"/>
              <a:gd name="connsiteX6" fmla="*/ 5798 w 1084274"/>
              <a:gd name="connsiteY6" fmla="*/ 285590 h 726835"/>
              <a:gd name="connsiteX7" fmla="*/ 339998 w 1084274"/>
              <a:gd name="connsiteY7" fmla="*/ 652064 h 726835"/>
              <a:gd name="connsiteX8" fmla="*/ 407340 w 1084274"/>
              <a:gd name="connsiteY8" fmla="*/ 726835 h 726835"/>
              <a:gd name="connsiteX0" fmla="*/ 405193 w 1082127"/>
              <a:gd name="connsiteY0" fmla="*/ 726835 h 726835"/>
              <a:gd name="connsiteX1" fmla="*/ 550544 w 1082127"/>
              <a:gd name="connsiteY1" fmla="*/ 638158 h 726835"/>
              <a:gd name="connsiteX2" fmla="*/ 941360 w 1082127"/>
              <a:gd name="connsiteY2" fmla="*/ 549764 h 726835"/>
              <a:gd name="connsiteX3" fmla="*/ 1075086 w 1082127"/>
              <a:gd name="connsiteY3" fmla="*/ 258682 h 726835"/>
              <a:gd name="connsiteX4" fmla="*/ 795051 w 1082127"/>
              <a:gd name="connsiteY4" fmla="*/ 7031 h 726835"/>
              <a:gd name="connsiteX5" fmla="*/ 163429 w 1082127"/>
              <a:gd name="connsiteY5" fmla="*/ 85967 h 726835"/>
              <a:gd name="connsiteX6" fmla="*/ 5959 w 1082127"/>
              <a:gd name="connsiteY6" fmla="*/ 336874 h 726835"/>
              <a:gd name="connsiteX7" fmla="*/ 337851 w 1082127"/>
              <a:gd name="connsiteY7" fmla="*/ 652064 h 726835"/>
              <a:gd name="connsiteX8" fmla="*/ 405193 w 1082127"/>
              <a:gd name="connsiteY8" fmla="*/ 726835 h 726835"/>
              <a:gd name="connsiteX0" fmla="*/ 405097 w 1082031"/>
              <a:gd name="connsiteY0" fmla="*/ 727553 h 727553"/>
              <a:gd name="connsiteX1" fmla="*/ 550448 w 1082031"/>
              <a:gd name="connsiteY1" fmla="*/ 638876 h 727553"/>
              <a:gd name="connsiteX2" fmla="*/ 941264 w 1082031"/>
              <a:gd name="connsiteY2" fmla="*/ 550482 h 727553"/>
              <a:gd name="connsiteX3" fmla="*/ 1074990 w 1082031"/>
              <a:gd name="connsiteY3" fmla="*/ 259400 h 727553"/>
              <a:gd name="connsiteX4" fmla="*/ 794955 w 1082031"/>
              <a:gd name="connsiteY4" fmla="*/ 7749 h 727553"/>
              <a:gd name="connsiteX5" fmla="*/ 164686 w 1082031"/>
              <a:gd name="connsiteY5" fmla="*/ 81610 h 727553"/>
              <a:gd name="connsiteX6" fmla="*/ 5863 w 1082031"/>
              <a:gd name="connsiteY6" fmla="*/ 337592 h 727553"/>
              <a:gd name="connsiteX7" fmla="*/ 337755 w 1082031"/>
              <a:gd name="connsiteY7" fmla="*/ 652782 h 727553"/>
              <a:gd name="connsiteX8" fmla="*/ 405097 w 1082031"/>
              <a:gd name="connsiteY8" fmla="*/ 727553 h 727553"/>
              <a:gd name="connsiteX0" fmla="*/ 427815 w 1104749"/>
              <a:gd name="connsiteY0" fmla="*/ 727553 h 727553"/>
              <a:gd name="connsiteX1" fmla="*/ 573166 w 1104749"/>
              <a:gd name="connsiteY1" fmla="*/ 638876 h 727553"/>
              <a:gd name="connsiteX2" fmla="*/ 963982 w 1104749"/>
              <a:gd name="connsiteY2" fmla="*/ 550482 h 727553"/>
              <a:gd name="connsiteX3" fmla="*/ 1097708 w 1104749"/>
              <a:gd name="connsiteY3" fmla="*/ 259400 h 727553"/>
              <a:gd name="connsiteX4" fmla="*/ 817673 w 1104749"/>
              <a:gd name="connsiteY4" fmla="*/ 7749 h 727553"/>
              <a:gd name="connsiteX5" fmla="*/ 187404 w 1104749"/>
              <a:gd name="connsiteY5" fmla="*/ 81610 h 727553"/>
              <a:gd name="connsiteX6" fmla="*/ 4537 w 1104749"/>
              <a:gd name="connsiteY6" fmla="*/ 344274 h 727553"/>
              <a:gd name="connsiteX7" fmla="*/ 360473 w 1104749"/>
              <a:gd name="connsiteY7" fmla="*/ 652782 h 727553"/>
              <a:gd name="connsiteX8" fmla="*/ 427815 w 1104749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37503 w 1114437"/>
              <a:gd name="connsiteY0" fmla="*/ 727553 h 727553"/>
              <a:gd name="connsiteX1" fmla="*/ 582854 w 1114437"/>
              <a:gd name="connsiteY1" fmla="*/ 638876 h 727553"/>
              <a:gd name="connsiteX2" fmla="*/ 973670 w 1114437"/>
              <a:gd name="connsiteY2" fmla="*/ 550482 h 727553"/>
              <a:gd name="connsiteX3" fmla="*/ 1107396 w 1114437"/>
              <a:gd name="connsiteY3" fmla="*/ 259400 h 727553"/>
              <a:gd name="connsiteX4" fmla="*/ 827361 w 1114437"/>
              <a:gd name="connsiteY4" fmla="*/ 7749 h 727553"/>
              <a:gd name="connsiteX5" fmla="*/ 197092 w 1114437"/>
              <a:gd name="connsiteY5" fmla="*/ 81610 h 727553"/>
              <a:gd name="connsiteX6" fmla="*/ 0 w 1114437"/>
              <a:gd name="connsiteY6" fmla="*/ 341962 h 727553"/>
              <a:gd name="connsiteX7" fmla="*/ 370161 w 1114437"/>
              <a:gd name="connsiteY7" fmla="*/ 652782 h 727553"/>
              <a:gd name="connsiteX8" fmla="*/ 437503 w 1114437"/>
              <a:gd name="connsiteY8" fmla="*/ 727553 h 727553"/>
              <a:gd name="connsiteX0" fmla="*/ 463684 w 1140618"/>
              <a:gd name="connsiteY0" fmla="*/ 727553 h 727553"/>
              <a:gd name="connsiteX1" fmla="*/ 609035 w 1140618"/>
              <a:gd name="connsiteY1" fmla="*/ 638876 h 727553"/>
              <a:gd name="connsiteX2" fmla="*/ 999851 w 1140618"/>
              <a:gd name="connsiteY2" fmla="*/ 550482 h 727553"/>
              <a:gd name="connsiteX3" fmla="*/ 1133577 w 1140618"/>
              <a:gd name="connsiteY3" fmla="*/ 259400 h 727553"/>
              <a:gd name="connsiteX4" fmla="*/ 853542 w 1140618"/>
              <a:gd name="connsiteY4" fmla="*/ 7749 h 727553"/>
              <a:gd name="connsiteX5" fmla="*/ 223273 w 1140618"/>
              <a:gd name="connsiteY5" fmla="*/ 81610 h 727553"/>
              <a:gd name="connsiteX6" fmla="*/ 0 w 1140618"/>
              <a:gd name="connsiteY6" fmla="*/ 343816 h 727553"/>
              <a:gd name="connsiteX7" fmla="*/ 396342 w 1140618"/>
              <a:gd name="connsiteY7" fmla="*/ 652782 h 727553"/>
              <a:gd name="connsiteX8" fmla="*/ 463684 w 1140618"/>
              <a:gd name="connsiteY8" fmla="*/ 727553 h 727553"/>
              <a:gd name="connsiteX0" fmla="*/ 463684 w 1140714"/>
              <a:gd name="connsiteY0" fmla="*/ 719277 h 719277"/>
              <a:gd name="connsiteX1" fmla="*/ 609035 w 1140714"/>
              <a:gd name="connsiteY1" fmla="*/ 630600 h 719277"/>
              <a:gd name="connsiteX2" fmla="*/ 999851 w 1140714"/>
              <a:gd name="connsiteY2" fmla="*/ 542206 h 719277"/>
              <a:gd name="connsiteX3" fmla="*/ 1133577 w 1140714"/>
              <a:gd name="connsiteY3" fmla="*/ 251124 h 719277"/>
              <a:gd name="connsiteX4" fmla="*/ 852002 w 1140714"/>
              <a:gd name="connsiteY4" fmla="*/ 8636 h 719277"/>
              <a:gd name="connsiteX5" fmla="*/ 223273 w 1140714"/>
              <a:gd name="connsiteY5" fmla="*/ 73334 h 719277"/>
              <a:gd name="connsiteX6" fmla="*/ 0 w 1140714"/>
              <a:gd name="connsiteY6" fmla="*/ 335540 h 719277"/>
              <a:gd name="connsiteX7" fmla="*/ 396342 w 1140714"/>
              <a:gd name="connsiteY7" fmla="*/ 644506 h 719277"/>
              <a:gd name="connsiteX8" fmla="*/ 463684 w 1140714"/>
              <a:gd name="connsiteY8" fmla="*/ 719277 h 719277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6732"/>
              <a:gd name="connsiteY0" fmla="*/ 721380 h 721380"/>
              <a:gd name="connsiteX1" fmla="*/ 610575 w 1136732"/>
              <a:gd name="connsiteY1" fmla="*/ 643699 h 721380"/>
              <a:gd name="connsiteX2" fmla="*/ 999851 w 1136732"/>
              <a:gd name="connsiteY2" fmla="*/ 544309 h 721380"/>
              <a:gd name="connsiteX3" fmla="*/ 1133577 w 1136732"/>
              <a:gd name="connsiteY3" fmla="*/ 253227 h 721380"/>
              <a:gd name="connsiteX4" fmla="*/ 852002 w 1136732"/>
              <a:gd name="connsiteY4" fmla="*/ 10739 h 721380"/>
              <a:gd name="connsiteX5" fmla="*/ 223273 w 1136732"/>
              <a:gd name="connsiteY5" fmla="*/ 64441 h 721380"/>
              <a:gd name="connsiteX6" fmla="*/ 0 w 1136732"/>
              <a:gd name="connsiteY6" fmla="*/ 337643 h 721380"/>
              <a:gd name="connsiteX7" fmla="*/ 396342 w 1136732"/>
              <a:gd name="connsiteY7" fmla="*/ 646609 h 721380"/>
              <a:gd name="connsiteX8" fmla="*/ 463684 w 1136732"/>
              <a:gd name="connsiteY8" fmla="*/ 721380 h 721380"/>
              <a:gd name="connsiteX0" fmla="*/ 463684 w 1121891"/>
              <a:gd name="connsiteY0" fmla="*/ 721255 h 721255"/>
              <a:gd name="connsiteX1" fmla="*/ 610575 w 1121891"/>
              <a:gd name="connsiteY1" fmla="*/ 643574 h 721255"/>
              <a:gd name="connsiteX2" fmla="*/ 999851 w 1121891"/>
              <a:gd name="connsiteY2" fmla="*/ 544184 h 721255"/>
              <a:gd name="connsiteX3" fmla="*/ 1118177 w 1121891"/>
              <a:gd name="connsiteY3" fmla="*/ 251269 h 721255"/>
              <a:gd name="connsiteX4" fmla="*/ 852002 w 1121891"/>
              <a:gd name="connsiteY4" fmla="*/ 10614 h 721255"/>
              <a:gd name="connsiteX5" fmla="*/ 223273 w 1121891"/>
              <a:gd name="connsiteY5" fmla="*/ 64316 h 721255"/>
              <a:gd name="connsiteX6" fmla="*/ 0 w 1121891"/>
              <a:gd name="connsiteY6" fmla="*/ 337518 h 721255"/>
              <a:gd name="connsiteX7" fmla="*/ 396342 w 1121891"/>
              <a:gd name="connsiteY7" fmla="*/ 646484 h 721255"/>
              <a:gd name="connsiteX8" fmla="*/ 463684 w 1121891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354"/>
              <a:gd name="connsiteY0" fmla="*/ 721255 h 721255"/>
              <a:gd name="connsiteX1" fmla="*/ 610575 w 1123354"/>
              <a:gd name="connsiteY1" fmla="*/ 643574 h 721255"/>
              <a:gd name="connsiteX2" fmla="*/ 999851 w 1123354"/>
              <a:gd name="connsiteY2" fmla="*/ 549682 h 721255"/>
              <a:gd name="connsiteX3" fmla="*/ 1118177 w 1123354"/>
              <a:gd name="connsiteY3" fmla="*/ 251269 h 721255"/>
              <a:gd name="connsiteX4" fmla="*/ 852002 w 1123354"/>
              <a:gd name="connsiteY4" fmla="*/ 10614 h 721255"/>
              <a:gd name="connsiteX5" fmla="*/ 223273 w 1123354"/>
              <a:gd name="connsiteY5" fmla="*/ 64316 h 721255"/>
              <a:gd name="connsiteX6" fmla="*/ 0 w 1123354"/>
              <a:gd name="connsiteY6" fmla="*/ 337518 h 721255"/>
              <a:gd name="connsiteX7" fmla="*/ 396342 w 1123354"/>
              <a:gd name="connsiteY7" fmla="*/ 646484 h 721255"/>
              <a:gd name="connsiteX8" fmla="*/ 463684 w 1123354"/>
              <a:gd name="connsiteY8" fmla="*/ 721255 h 721255"/>
              <a:gd name="connsiteX0" fmla="*/ 411324 w 1070994"/>
              <a:gd name="connsiteY0" fmla="*/ 721255 h 721255"/>
              <a:gd name="connsiteX1" fmla="*/ 558215 w 1070994"/>
              <a:gd name="connsiteY1" fmla="*/ 643574 h 721255"/>
              <a:gd name="connsiteX2" fmla="*/ 947491 w 1070994"/>
              <a:gd name="connsiteY2" fmla="*/ 549682 h 721255"/>
              <a:gd name="connsiteX3" fmla="*/ 1065817 w 1070994"/>
              <a:gd name="connsiteY3" fmla="*/ 251269 h 721255"/>
              <a:gd name="connsiteX4" fmla="*/ 799642 w 1070994"/>
              <a:gd name="connsiteY4" fmla="*/ 10614 h 721255"/>
              <a:gd name="connsiteX5" fmla="*/ 170913 w 1070994"/>
              <a:gd name="connsiteY5" fmla="*/ 64316 h 721255"/>
              <a:gd name="connsiteX6" fmla="*/ 0 w 1070994"/>
              <a:gd name="connsiteY6" fmla="*/ 339351 h 721255"/>
              <a:gd name="connsiteX7" fmla="*/ 343982 w 1070994"/>
              <a:gd name="connsiteY7" fmla="*/ 646484 h 721255"/>
              <a:gd name="connsiteX8" fmla="*/ 411324 w 107099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3864 h 723864"/>
              <a:gd name="connsiteX1" fmla="*/ 538195 w 1050974"/>
              <a:gd name="connsiteY1" fmla="*/ 646183 h 723864"/>
              <a:gd name="connsiteX2" fmla="*/ 927471 w 1050974"/>
              <a:gd name="connsiteY2" fmla="*/ 552291 h 723864"/>
              <a:gd name="connsiteX3" fmla="*/ 1045797 w 1050974"/>
              <a:gd name="connsiteY3" fmla="*/ 253878 h 723864"/>
              <a:gd name="connsiteX4" fmla="*/ 779622 w 1050974"/>
              <a:gd name="connsiteY4" fmla="*/ 13223 h 723864"/>
              <a:gd name="connsiteX5" fmla="*/ 201713 w 1050974"/>
              <a:gd name="connsiteY5" fmla="*/ 55929 h 723864"/>
              <a:gd name="connsiteX6" fmla="*/ 0 w 1050974"/>
              <a:gd name="connsiteY6" fmla="*/ 341960 h 723864"/>
              <a:gd name="connsiteX7" fmla="*/ 323962 w 1050974"/>
              <a:gd name="connsiteY7" fmla="*/ 649093 h 723864"/>
              <a:gd name="connsiteX8" fmla="*/ 391304 w 1050974"/>
              <a:gd name="connsiteY8" fmla="*/ 723864 h 723864"/>
              <a:gd name="connsiteX0" fmla="*/ 391304 w 1050974"/>
              <a:gd name="connsiteY0" fmla="*/ 722931 h 722931"/>
              <a:gd name="connsiteX1" fmla="*/ 538195 w 1050974"/>
              <a:gd name="connsiteY1" fmla="*/ 645250 h 722931"/>
              <a:gd name="connsiteX2" fmla="*/ 927471 w 1050974"/>
              <a:gd name="connsiteY2" fmla="*/ 551358 h 722931"/>
              <a:gd name="connsiteX3" fmla="*/ 1045797 w 1050974"/>
              <a:gd name="connsiteY3" fmla="*/ 252945 h 722931"/>
              <a:gd name="connsiteX4" fmla="*/ 779622 w 1050974"/>
              <a:gd name="connsiteY4" fmla="*/ 12290 h 722931"/>
              <a:gd name="connsiteX5" fmla="*/ 215573 w 1050974"/>
              <a:gd name="connsiteY5" fmla="*/ 58661 h 722931"/>
              <a:gd name="connsiteX6" fmla="*/ 0 w 1050974"/>
              <a:gd name="connsiteY6" fmla="*/ 341027 h 722931"/>
              <a:gd name="connsiteX7" fmla="*/ 323962 w 1050974"/>
              <a:gd name="connsiteY7" fmla="*/ 648160 h 722931"/>
              <a:gd name="connsiteX8" fmla="*/ 391304 w 1050974"/>
              <a:gd name="connsiteY8" fmla="*/ 722931 h 722931"/>
              <a:gd name="connsiteX0" fmla="*/ 382064 w 1041734"/>
              <a:gd name="connsiteY0" fmla="*/ 722931 h 722931"/>
              <a:gd name="connsiteX1" fmla="*/ 528955 w 1041734"/>
              <a:gd name="connsiteY1" fmla="*/ 645250 h 722931"/>
              <a:gd name="connsiteX2" fmla="*/ 918231 w 1041734"/>
              <a:gd name="connsiteY2" fmla="*/ 551358 h 722931"/>
              <a:gd name="connsiteX3" fmla="*/ 1036557 w 1041734"/>
              <a:gd name="connsiteY3" fmla="*/ 252945 h 722931"/>
              <a:gd name="connsiteX4" fmla="*/ 770382 w 1041734"/>
              <a:gd name="connsiteY4" fmla="*/ 12290 h 722931"/>
              <a:gd name="connsiteX5" fmla="*/ 206333 w 1041734"/>
              <a:gd name="connsiteY5" fmla="*/ 58661 h 722931"/>
              <a:gd name="connsiteX6" fmla="*/ 0 w 1041734"/>
              <a:gd name="connsiteY6" fmla="*/ 342860 h 722931"/>
              <a:gd name="connsiteX7" fmla="*/ 314722 w 1041734"/>
              <a:gd name="connsiteY7" fmla="*/ 648160 h 722931"/>
              <a:gd name="connsiteX8" fmla="*/ 382064 w 1041734"/>
              <a:gd name="connsiteY8" fmla="*/ 722931 h 72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34" h="722931">
                <a:moveTo>
                  <a:pt x="382064" y="722931"/>
                </a:moveTo>
                <a:cubicBezTo>
                  <a:pt x="406019" y="660055"/>
                  <a:pt x="439594" y="666515"/>
                  <a:pt x="528955" y="645250"/>
                </a:cubicBezTo>
                <a:cubicBezTo>
                  <a:pt x="618316" y="623985"/>
                  <a:pt x="833631" y="616742"/>
                  <a:pt x="918231" y="551358"/>
                </a:cubicBezTo>
                <a:cubicBezTo>
                  <a:pt x="1002831" y="485974"/>
                  <a:pt x="1059658" y="370279"/>
                  <a:pt x="1036557" y="252945"/>
                </a:cubicBezTo>
                <a:cubicBezTo>
                  <a:pt x="1013456" y="135611"/>
                  <a:pt x="908753" y="44671"/>
                  <a:pt x="770382" y="12290"/>
                </a:cubicBezTo>
                <a:cubicBezTo>
                  <a:pt x="632011" y="-20091"/>
                  <a:pt x="338916" y="17165"/>
                  <a:pt x="206333" y="58661"/>
                </a:cubicBezTo>
                <a:cubicBezTo>
                  <a:pt x="73750" y="100157"/>
                  <a:pt x="1822" y="199023"/>
                  <a:pt x="0" y="342860"/>
                </a:cubicBezTo>
                <a:cubicBezTo>
                  <a:pt x="27105" y="498943"/>
                  <a:pt x="87932" y="573770"/>
                  <a:pt x="314722" y="648160"/>
                </a:cubicBezTo>
                <a:cubicBezTo>
                  <a:pt x="367872" y="666162"/>
                  <a:pt x="382064" y="722931"/>
                  <a:pt x="382064" y="722931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ECC812-F2A9-46D4-9B78-6659C68ED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671" y="1932215"/>
            <a:ext cx="6966859" cy="30915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7A37F60-69E7-41AC-BC9A-9DBC3B5772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492880">
            <a:off x="2455669" y="1103025"/>
            <a:ext cx="8982171" cy="500991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  <a:gd name="connsiteX0" fmla="*/ 410902 w 1087836"/>
              <a:gd name="connsiteY0" fmla="*/ 719810 h 719810"/>
              <a:gd name="connsiteX1" fmla="*/ 556253 w 1087836"/>
              <a:gd name="connsiteY1" fmla="*/ 631133 h 719810"/>
              <a:gd name="connsiteX2" fmla="*/ 947069 w 1087836"/>
              <a:gd name="connsiteY2" fmla="*/ 542739 h 719810"/>
              <a:gd name="connsiteX3" fmla="*/ 1080795 w 1087836"/>
              <a:gd name="connsiteY3" fmla="*/ 251657 h 719810"/>
              <a:gd name="connsiteX4" fmla="*/ 800760 w 1087836"/>
              <a:gd name="connsiteY4" fmla="*/ 6 h 719810"/>
              <a:gd name="connsiteX5" fmla="*/ 5261 w 1087836"/>
              <a:gd name="connsiteY5" fmla="*/ 248982 h 719810"/>
              <a:gd name="connsiteX6" fmla="*/ 343560 w 1087836"/>
              <a:gd name="connsiteY6" fmla="*/ 645039 h 719810"/>
              <a:gd name="connsiteX7" fmla="*/ 410902 w 1087836"/>
              <a:gd name="connsiteY7" fmla="*/ 719810 h 719810"/>
              <a:gd name="connsiteX0" fmla="*/ 412791 w 1089725"/>
              <a:gd name="connsiteY0" fmla="*/ 726835 h 726835"/>
              <a:gd name="connsiteX1" fmla="*/ 558142 w 1089725"/>
              <a:gd name="connsiteY1" fmla="*/ 638158 h 726835"/>
              <a:gd name="connsiteX2" fmla="*/ 948958 w 1089725"/>
              <a:gd name="connsiteY2" fmla="*/ 549764 h 726835"/>
              <a:gd name="connsiteX3" fmla="*/ 1082684 w 1089725"/>
              <a:gd name="connsiteY3" fmla="*/ 258682 h 726835"/>
              <a:gd name="connsiteX4" fmla="*/ 802649 w 1089725"/>
              <a:gd name="connsiteY4" fmla="*/ 7031 h 726835"/>
              <a:gd name="connsiteX5" fmla="*/ 171027 w 1089725"/>
              <a:gd name="connsiteY5" fmla="*/ 85967 h 726835"/>
              <a:gd name="connsiteX6" fmla="*/ 7150 w 1089725"/>
              <a:gd name="connsiteY6" fmla="*/ 256007 h 726835"/>
              <a:gd name="connsiteX7" fmla="*/ 345449 w 1089725"/>
              <a:gd name="connsiteY7" fmla="*/ 652064 h 726835"/>
              <a:gd name="connsiteX8" fmla="*/ 412791 w 1089725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7340 w 1084274"/>
              <a:gd name="connsiteY0" fmla="*/ 726835 h 726835"/>
              <a:gd name="connsiteX1" fmla="*/ 552691 w 1084274"/>
              <a:gd name="connsiteY1" fmla="*/ 638158 h 726835"/>
              <a:gd name="connsiteX2" fmla="*/ 943507 w 1084274"/>
              <a:gd name="connsiteY2" fmla="*/ 549764 h 726835"/>
              <a:gd name="connsiteX3" fmla="*/ 1077233 w 1084274"/>
              <a:gd name="connsiteY3" fmla="*/ 258682 h 726835"/>
              <a:gd name="connsiteX4" fmla="*/ 797198 w 1084274"/>
              <a:gd name="connsiteY4" fmla="*/ 7031 h 726835"/>
              <a:gd name="connsiteX5" fmla="*/ 165576 w 1084274"/>
              <a:gd name="connsiteY5" fmla="*/ 85967 h 726835"/>
              <a:gd name="connsiteX6" fmla="*/ 5798 w 1084274"/>
              <a:gd name="connsiteY6" fmla="*/ 285590 h 726835"/>
              <a:gd name="connsiteX7" fmla="*/ 339998 w 1084274"/>
              <a:gd name="connsiteY7" fmla="*/ 652064 h 726835"/>
              <a:gd name="connsiteX8" fmla="*/ 407340 w 1084274"/>
              <a:gd name="connsiteY8" fmla="*/ 726835 h 726835"/>
              <a:gd name="connsiteX0" fmla="*/ 405193 w 1082127"/>
              <a:gd name="connsiteY0" fmla="*/ 726835 h 726835"/>
              <a:gd name="connsiteX1" fmla="*/ 550544 w 1082127"/>
              <a:gd name="connsiteY1" fmla="*/ 638158 h 726835"/>
              <a:gd name="connsiteX2" fmla="*/ 941360 w 1082127"/>
              <a:gd name="connsiteY2" fmla="*/ 549764 h 726835"/>
              <a:gd name="connsiteX3" fmla="*/ 1075086 w 1082127"/>
              <a:gd name="connsiteY3" fmla="*/ 258682 h 726835"/>
              <a:gd name="connsiteX4" fmla="*/ 795051 w 1082127"/>
              <a:gd name="connsiteY4" fmla="*/ 7031 h 726835"/>
              <a:gd name="connsiteX5" fmla="*/ 163429 w 1082127"/>
              <a:gd name="connsiteY5" fmla="*/ 85967 h 726835"/>
              <a:gd name="connsiteX6" fmla="*/ 5959 w 1082127"/>
              <a:gd name="connsiteY6" fmla="*/ 336874 h 726835"/>
              <a:gd name="connsiteX7" fmla="*/ 337851 w 1082127"/>
              <a:gd name="connsiteY7" fmla="*/ 652064 h 726835"/>
              <a:gd name="connsiteX8" fmla="*/ 405193 w 1082127"/>
              <a:gd name="connsiteY8" fmla="*/ 726835 h 726835"/>
              <a:gd name="connsiteX0" fmla="*/ 405097 w 1082031"/>
              <a:gd name="connsiteY0" fmla="*/ 727553 h 727553"/>
              <a:gd name="connsiteX1" fmla="*/ 550448 w 1082031"/>
              <a:gd name="connsiteY1" fmla="*/ 638876 h 727553"/>
              <a:gd name="connsiteX2" fmla="*/ 941264 w 1082031"/>
              <a:gd name="connsiteY2" fmla="*/ 550482 h 727553"/>
              <a:gd name="connsiteX3" fmla="*/ 1074990 w 1082031"/>
              <a:gd name="connsiteY3" fmla="*/ 259400 h 727553"/>
              <a:gd name="connsiteX4" fmla="*/ 794955 w 1082031"/>
              <a:gd name="connsiteY4" fmla="*/ 7749 h 727553"/>
              <a:gd name="connsiteX5" fmla="*/ 164686 w 1082031"/>
              <a:gd name="connsiteY5" fmla="*/ 81610 h 727553"/>
              <a:gd name="connsiteX6" fmla="*/ 5863 w 1082031"/>
              <a:gd name="connsiteY6" fmla="*/ 337592 h 727553"/>
              <a:gd name="connsiteX7" fmla="*/ 337755 w 1082031"/>
              <a:gd name="connsiteY7" fmla="*/ 652782 h 727553"/>
              <a:gd name="connsiteX8" fmla="*/ 405097 w 1082031"/>
              <a:gd name="connsiteY8" fmla="*/ 727553 h 727553"/>
              <a:gd name="connsiteX0" fmla="*/ 427815 w 1104749"/>
              <a:gd name="connsiteY0" fmla="*/ 727553 h 727553"/>
              <a:gd name="connsiteX1" fmla="*/ 573166 w 1104749"/>
              <a:gd name="connsiteY1" fmla="*/ 638876 h 727553"/>
              <a:gd name="connsiteX2" fmla="*/ 963982 w 1104749"/>
              <a:gd name="connsiteY2" fmla="*/ 550482 h 727553"/>
              <a:gd name="connsiteX3" fmla="*/ 1097708 w 1104749"/>
              <a:gd name="connsiteY3" fmla="*/ 259400 h 727553"/>
              <a:gd name="connsiteX4" fmla="*/ 817673 w 1104749"/>
              <a:gd name="connsiteY4" fmla="*/ 7749 h 727553"/>
              <a:gd name="connsiteX5" fmla="*/ 187404 w 1104749"/>
              <a:gd name="connsiteY5" fmla="*/ 81610 h 727553"/>
              <a:gd name="connsiteX6" fmla="*/ 4537 w 1104749"/>
              <a:gd name="connsiteY6" fmla="*/ 344274 h 727553"/>
              <a:gd name="connsiteX7" fmla="*/ 360473 w 1104749"/>
              <a:gd name="connsiteY7" fmla="*/ 652782 h 727553"/>
              <a:gd name="connsiteX8" fmla="*/ 427815 w 1104749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37503 w 1114437"/>
              <a:gd name="connsiteY0" fmla="*/ 727553 h 727553"/>
              <a:gd name="connsiteX1" fmla="*/ 582854 w 1114437"/>
              <a:gd name="connsiteY1" fmla="*/ 638876 h 727553"/>
              <a:gd name="connsiteX2" fmla="*/ 973670 w 1114437"/>
              <a:gd name="connsiteY2" fmla="*/ 550482 h 727553"/>
              <a:gd name="connsiteX3" fmla="*/ 1107396 w 1114437"/>
              <a:gd name="connsiteY3" fmla="*/ 259400 h 727553"/>
              <a:gd name="connsiteX4" fmla="*/ 827361 w 1114437"/>
              <a:gd name="connsiteY4" fmla="*/ 7749 h 727553"/>
              <a:gd name="connsiteX5" fmla="*/ 197092 w 1114437"/>
              <a:gd name="connsiteY5" fmla="*/ 81610 h 727553"/>
              <a:gd name="connsiteX6" fmla="*/ 0 w 1114437"/>
              <a:gd name="connsiteY6" fmla="*/ 341962 h 727553"/>
              <a:gd name="connsiteX7" fmla="*/ 370161 w 1114437"/>
              <a:gd name="connsiteY7" fmla="*/ 652782 h 727553"/>
              <a:gd name="connsiteX8" fmla="*/ 437503 w 1114437"/>
              <a:gd name="connsiteY8" fmla="*/ 727553 h 727553"/>
              <a:gd name="connsiteX0" fmla="*/ 463684 w 1140618"/>
              <a:gd name="connsiteY0" fmla="*/ 727553 h 727553"/>
              <a:gd name="connsiteX1" fmla="*/ 609035 w 1140618"/>
              <a:gd name="connsiteY1" fmla="*/ 638876 h 727553"/>
              <a:gd name="connsiteX2" fmla="*/ 999851 w 1140618"/>
              <a:gd name="connsiteY2" fmla="*/ 550482 h 727553"/>
              <a:gd name="connsiteX3" fmla="*/ 1133577 w 1140618"/>
              <a:gd name="connsiteY3" fmla="*/ 259400 h 727553"/>
              <a:gd name="connsiteX4" fmla="*/ 853542 w 1140618"/>
              <a:gd name="connsiteY4" fmla="*/ 7749 h 727553"/>
              <a:gd name="connsiteX5" fmla="*/ 223273 w 1140618"/>
              <a:gd name="connsiteY5" fmla="*/ 81610 h 727553"/>
              <a:gd name="connsiteX6" fmla="*/ 0 w 1140618"/>
              <a:gd name="connsiteY6" fmla="*/ 343816 h 727553"/>
              <a:gd name="connsiteX7" fmla="*/ 396342 w 1140618"/>
              <a:gd name="connsiteY7" fmla="*/ 652782 h 727553"/>
              <a:gd name="connsiteX8" fmla="*/ 463684 w 1140618"/>
              <a:gd name="connsiteY8" fmla="*/ 727553 h 727553"/>
              <a:gd name="connsiteX0" fmla="*/ 463684 w 1140714"/>
              <a:gd name="connsiteY0" fmla="*/ 719277 h 719277"/>
              <a:gd name="connsiteX1" fmla="*/ 609035 w 1140714"/>
              <a:gd name="connsiteY1" fmla="*/ 630600 h 719277"/>
              <a:gd name="connsiteX2" fmla="*/ 999851 w 1140714"/>
              <a:gd name="connsiteY2" fmla="*/ 542206 h 719277"/>
              <a:gd name="connsiteX3" fmla="*/ 1133577 w 1140714"/>
              <a:gd name="connsiteY3" fmla="*/ 251124 h 719277"/>
              <a:gd name="connsiteX4" fmla="*/ 852002 w 1140714"/>
              <a:gd name="connsiteY4" fmla="*/ 8636 h 719277"/>
              <a:gd name="connsiteX5" fmla="*/ 223273 w 1140714"/>
              <a:gd name="connsiteY5" fmla="*/ 73334 h 719277"/>
              <a:gd name="connsiteX6" fmla="*/ 0 w 1140714"/>
              <a:gd name="connsiteY6" fmla="*/ 335540 h 719277"/>
              <a:gd name="connsiteX7" fmla="*/ 396342 w 1140714"/>
              <a:gd name="connsiteY7" fmla="*/ 644506 h 719277"/>
              <a:gd name="connsiteX8" fmla="*/ 463684 w 1140714"/>
              <a:gd name="connsiteY8" fmla="*/ 719277 h 719277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6732"/>
              <a:gd name="connsiteY0" fmla="*/ 721380 h 721380"/>
              <a:gd name="connsiteX1" fmla="*/ 610575 w 1136732"/>
              <a:gd name="connsiteY1" fmla="*/ 643699 h 721380"/>
              <a:gd name="connsiteX2" fmla="*/ 999851 w 1136732"/>
              <a:gd name="connsiteY2" fmla="*/ 544309 h 721380"/>
              <a:gd name="connsiteX3" fmla="*/ 1133577 w 1136732"/>
              <a:gd name="connsiteY3" fmla="*/ 253227 h 721380"/>
              <a:gd name="connsiteX4" fmla="*/ 852002 w 1136732"/>
              <a:gd name="connsiteY4" fmla="*/ 10739 h 721380"/>
              <a:gd name="connsiteX5" fmla="*/ 223273 w 1136732"/>
              <a:gd name="connsiteY5" fmla="*/ 64441 h 721380"/>
              <a:gd name="connsiteX6" fmla="*/ 0 w 1136732"/>
              <a:gd name="connsiteY6" fmla="*/ 337643 h 721380"/>
              <a:gd name="connsiteX7" fmla="*/ 396342 w 1136732"/>
              <a:gd name="connsiteY7" fmla="*/ 646609 h 721380"/>
              <a:gd name="connsiteX8" fmla="*/ 463684 w 1136732"/>
              <a:gd name="connsiteY8" fmla="*/ 721380 h 721380"/>
              <a:gd name="connsiteX0" fmla="*/ 463684 w 1121891"/>
              <a:gd name="connsiteY0" fmla="*/ 721255 h 721255"/>
              <a:gd name="connsiteX1" fmla="*/ 610575 w 1121891"/>
              <a:gd name="connsiteY1" fmla="*/ 643574 h 721255"/>
              <a:gd name="connsiteX2" fmla="*/ 999851 w 1121891"/>
              <a:gd name="connsiteY2" fmla="*/ 544184 h 721255"/>
              <a:gd name="connsiteX3" fmla="*/ 1118177 w 1121891"/>
              <a:gd name="connsiteY3" fmla="*/ 251269 h 721255"/>
              <a:gd name="connsiteX4" fmla="*/ 852002 w 1121891"/>
              <a:gd name="connsiteY4" fmla="*/ 10614 h 721255"/>
              <a:gd name="connsiteX5" fmla="*/ 223273 w 1121891"/>
              <a:gd name="connsiteY5" fmla="*/ 64316 h 721255"/>
              <a:gd name="connsiteX6" fmla="*/ 0 w 1121891"/>
              <a:gd name="connsiteY6" fmla="*/ 337518 h 721255"/>
              <a:gd name="connsiteX7" fmla="*/ 396342 w 1121891"/>
              <a:gd name="connsiteY7" fmla="*/ 646484 h 721255"/>
              <a:gd name="connsiteX8" fmla="*/ 463684 w 1121891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354"/>
              <a:gd name="connsiteY0" fmla="*/ 721255 h 721255"/>
              <a:gd name="connsiteX1" fmla="*/ 610575 w 1123354"/>
              <a:gd name="connsiteY1" fmla="*/ 643574 h 721255"/>
              <a:gd name="connsiteX2" fmla="*/ 999851 w 1123354"/>
              <a:gd name="connsiteY2" fmla="*/ 549682 h 721255"/>
              <a:gd name="connsiteX3" fmla="*/ 1118177 w 1123354"/>
              <a:gd name="connsiteY3" fmla="*/ 251269 h 721255"/>
              <a:gd name="connsiteX4" fmla="*/ 852002 w 1123354"/>
              <a:gd name="connsiteY4" fmla="*/ 10614 h 721255"/>
              <a:gd name="connsiteX5" fmla="*/ 223273 w 1123354"/>
              <a:gd name="connsiteY5" fmla="*/ 64316 h 721255"/>
              <a:gd name="connsiteX6" fmla="*/ 0 w 1123354"/>
              <a:gd name="connsiteY6" fmla="*/ 337518 h 721255"/>
              <a:gd name="connsiteX7" fmla="*/ 396342 w 1123354"/>
              <a:gd name="connsiteY7" fmla="*/ 646484 h 721255"/>
              <a:gd name="connsiteX8" fmla="*/ 463684 w 1123354"/>
              <a:gd name="connsiteY8" fmla="*/ 721255 h 721255"/>
              <a:gd name="connsiteX0" fmla="*/ 411324 w 1070994"/>
              <a:gd name="connsiteY0" fmla="*/ 721255 h 721255"/>
              <a:gd name="connsiteX1" fmla="*/ 558215 w 1070994"/>
              <a:gd name="connsiteY1" fmla="*/ 643574 h 721255"/>
              <a:gd name="connsiteX2" fmla="*/ 947491 w 1070994"/>
              <a:gd name="connsiteY2" fmla="*/ 549682 h 721255"/>
              <a:gd name="connsiteX3" fmla="*/ 1065817 w 1070994"/>
              <a:gd name="connsiteY3" fmla="*/ 251269 h 721255"/>
              <a:gd name="connsiteX4" fmla="*/ 799642 w 1070994"/>
              <a:gd name="connsiteY4" fmla="*/ 10614 h 721255"/>
              <a:gd name="connsiteX5" fmla="*/ 170913 w 1070994"/>
              <a:gd name="connsiteY5" fmla="*/ 64316 h 721255"/>
              <a:gd name="connsiteX6" fmla="*/ 0 w 1070994"/>
              <a:gd name="connsiteY6" fmla="*/ 339351 h 721255"/>
              <a:gd name="connsiteX7" fmla="*/ 343982 w 1070994"/>
              <a:gd name="connsiteY7" fmla="*/ 646484 h 721255"/>
              <a:gd name="connsiteX8" fmla="*/ 411324 w 107099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3864 h 723864"/>
              <a:gd name="connsiteX1" fmla="*/ 538195 w 1050974"/>
              <a:gd name="connsiteY1" fmla="*/ 646183 h 723864"/>
              <a:gd name="connsiteX2" fmla="*/ 927471 w 1050974"/>
              <a:gd name="connsiteY2" fmla="*/ 552291 h 723864"/>
              <a:gd name="connsiteX3" fmla="*/ 1045797 w 1050974"/>
              <a:gd name="connsiteY3" fmla="*/ 253878 h 723864"/>
              <a:gd name="connsiteX4" fmla="*/ 779622 w 1050974"/>
              <a:gd name="connsiteY4" fmla="*/ 13223 h 723864"/>
              <a:gd name="connsiteX5" fmla="*/ 201713 w 1050974"/>
              <a:gd name="connsiteY5" fmla="*/ 55929 h 723864"/>
              <a:gd name="connsiteX6" fmla="*/ 0 w 1050974"/>
              <a:gd name="connsiteY6" fmla="*/ 341960 h 723864"/>
              <a:gd name="connsiteX7" fmla="*/ 323962 w 1050974"/>
              <a:gd name="connsiteY7" fmla="*/ 649093 h 723864"/>
              <a:gd name="connsiteX8" fmla="*/ 391304 w 1050974"/>
              <a:gd name="connsiteY8" fmla="*/ 723864 h 723864"/>
              <a:gd name="connsiteX0" fmla="*/ 391304 w 1050974"/>
              <a:gd name="connsiteY0" fmla="*/ 722931 h 722931"/>
              <a:gd name="connsiteX1" fmla="*/ 538195 w 1050974"/>
              <a:gd name="connsiteY1" fmla="*/ 645250 h 722931"/>
              <a:gd name="connsiteX2" fmla="*/ 927471 w 1050974"/>
              <a:gd name="connsiteY2" fmla="*/ 551358 h 722931"/>
              <a:gd name="connsiteX3" fmla="*/ 1045797 w 1050974"/>
              <a:gd name="connsiteY3" fmla="*/ 252945 h 722931"/>
              <a:gd name="connsiteX4" fmla="*/ 779622 w 1050974"/>
              <a:gd name="connsiteY4" fmla="*/ 12290 h 722931"/>
              <a:gd name="connsiteX5" fmla="*/ 215573 w 1050974"/>
              <a:gd name="connsiteY5" fmla="*/ 58661 h 722931"/>
              <a:gd name="connsiteX6" fmla="*/ 0 w 1050974"/>
              <a:gd name="connsiteY6" fmla="*/ 341027 h 722931"/>
              <a:gd name="connsiteX7" fmla="*/ 323962 w 1050974"/>
              <a:gd name="connsiteY7" fmla="*/ 648160 h 722931"/>
              <a:gd name="connsiteX8" fmla="*/ 391304 w 1050974"/>
              <a:gd name="connsiteY8" fmla="*/ 722931 h 722931"/>
              <a:gd name="connsiteX0" fmla="*/ 382064 w 1041734"/>
              <a:gd name="connsiteY0" fmla="*/ 722931 h 722931"/>
              <a:gd name="connsiteX1" fmla="*/ 528955 w 1041734"/>
              <a:gd name="connsiteY1" fmla="*/ 645250 h 722931"/>
              <a:gd name="connsiteX2" fmla="*/ 918231 w 1041734"/>
              <a:gd name="connsiteY2" fmla="*/ 551358 h 722931"/>
              <a:gd name="connsiteX3" fmla="*/ 1036557 w 1041734"/>
              <a:gd name="connsiteY3" fmla="*/ 252945 h 722931"/>
              <a:gd name="connsiteX4" fmla="*/ 770382 w 1041734"/>
              <a:gd name="connsiteY4" fmla="*/ 12290 h 722931"/>
              <a:gd name="connsiteX5" fmla="*/ 206333 w 1041734"/>
              <a:gd name="connsiteY5" fmla="*/ 58661 h 722931"/>
              <a:gd name="connsiteX6" fmla="*/ 0 w 1041734"/>
              <a:gd name="connsiteY6" fmla="*/ 342860 h 722931"/>
              <a:gd name="connsiteX7" fmla="*/ 314722 w 1041734"/>
              <a:gd name="connsiteY7" fmla="*/ 648160 h 722931"/>
              <a:gd name="connsiteX8" fmla="*/ 382064 w 1041734"/>
              <a:gd name="connsiteY8" fmla="*/ 722931 h 72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34" h="722931">
                <a:moveTo>
                  <a:pt x="382064" y="722931"/>
                </a:moveTo>
                <a:cubicBezTo>
                  <a:pt x="406019" y="660055"/>
                  <a:pt x="439594" y="666515"/>
                  <a:pt x="528955" y="645250"/>
                </a:cubicBezTo>
                <a:cubicBezTo>
                  <a:pt x="618316" y="623985"/>
                  <a:pt x="833631" y="616742"/>
                  <a:pt x="918231" y="551358"/>
                </a:cubicBezTo>
                <a:cubicBezTo>
                  <a:pt x="1002831" y="485974"/>
                  <a:pt x="1059658" y="370279"/>
                  <a:pt x="1036557" y="252945"/>
                </a:cubicBezTo>
                <a:cubicBezTo>
                  <a:pt x="1013456" y="135611"/>
                  <a:pt x="908753" y="44671"/>
                  <a:pt x="770382" y="12290"/>
                </a:cubicBezTo>
                <a:cubicBezTo>
                  <a:pt x="632011" y="-20091"/>
                  <a:pt x="338916" y="17165"/>
                  <a:pt x="206333" y="58661"/>
                </a:cubicBezTo>
                <a:cubicBezTo>
                  <a:pt x="73750" y="100157"/>
                  <a:pt x="1822" y="199023"/>
                  <a:pt x="0" y="342860"/>
                </a:cubicBezTo>
                <a:cubicBezTo>
                  <a:pt x="27105" y="498943"/>
                  <a:pt x="87932" y="573770"/>
                  <a:pt x="314722" y="648160"/>
                </a:cubicBezTo>
                <a:cubicBezTo>
                  <a:pt x="367872" y="666162"/>
                  <a:pt x="382064" y="722931"/>
                  <a:pt x="382064" y="722931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95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6D441F-9FBB-4F90-987A-39793DE0E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91109-F4F8-4597-962C-A4F4B7960636}" type="datetimeFigureOut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 Hand"/>
                <a:ea typeface="微软雅黑" panose="020B0503020204020204" pitchFamily="34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C92B1E-8D5D-45CA-9A8B-53E3B7FEC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all" spc="1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89E71-49A9-4CE9-AD1D-780A876BC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7FAD9F-AEE9-406E-B720-57D2B9DB2816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 Hand"/>
                <a:ea typeface="微软雅黑" panose="020B0503020204020204" pitchFamily="3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324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4053A-B2EE-4E20-9723-6BB0BBD5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53274"/>
            <a:ext cx="3932237" cy="173272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065AB-0DF3-4C86-AB5F-EB65021FD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5644" y="987426"/>
            <a:ext cx="593974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D99FAE-8825-466D-9F1E-3B7BAED2C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8550"/>
            <a:ext cx="3932237" cy="350043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3A6375-677F-4A58-B98D-18F3DEF8E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91109-F4F8-4597-962C-A4F4B7960636}" type="datetimeFigureOut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 Hand"/>
                <a:ea typeface="微软雅黑" panose="020B0503020204020204" pitchFamily="34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40F2C-7AE7-481B-856A-B3E26AE8B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all" spc="1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E7C48C-9BD9-41CB-915E-A905B8869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7FAD9F-AEE9-406E-B720-57D2B9DB2816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 Hand"/>
                <a:ea typeface="微软雅黑" panose="020B0503020204020204" pitchFamily="3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622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73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B6DE4-025D-4D93-A5D0-FB4589720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15916"/>
            <a:ext cx="3932237" cy="16700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93EE21-471F-4B7B-B7AF-192243A12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6B769-8E40-42E6-8F62-C4347B0CE9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5745"/>
            <a:ext cx="3932237" cy="35032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84DC6-1AA3-4779-8EDF-F4A87750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91109-F4F8-4597-962C-A4F4B7960636}" type="datetimeFigureOut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 Hand"/>
                <a:ea typeface="微软雅黑" panose="020B0503020204020204" pitchFamily="34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47F83E-FAF9-43E1-95CC-6F4EDD76B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all" spc="1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D8C7B-B211-4BAF-9C05-09CF993B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7FAD9F-AEE9-406E-B720-57D2B9DB2816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 Hand"/>
                <a:ea typeface="微软雅黑" panose="020B0503020204020204" pitchFamily="3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6661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139E3-FB89-4585-A22D-15851E8DE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94B498-70D2-4956-A576-83345B38DC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A84CB-FF9E-43D6-8805-B4ABB520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91109-F4F8-4597-962C-A4F4B7960636}" type="datetimeFigureOut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 Hand"/>
                <a:ea typeface="微软雅黑" panose="020B0503020204020204" pitchFamily="34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7EE14-0A60-428B-BC0E-A50951E0E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all" spc="1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A9A22-BBF2-4B23-B17F-B32AC87D2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7FAD9F-AEE9-406E-B720-57D2B9DB2816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 Hand"/>
                <a:ea typeface="微软雅黑" panose="020B0503020204020204" pitchFamily="3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046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5CC51B-E0BE-4D50-A04A-571F8BCAE2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99549" y="692149"/>
            <a:ext cx="2254251" cy="530993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1F5607-7A89-4981-87F4-98BC7CE0A9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692149"/>
            <a:ext cx="8108951" cy="530993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0D5BE-275A-42D5-BCE1-357D53FC5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91109-F4F8-4597-962C-A4F4B7960636}" type="datetimeFigureOut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 Hand"/>
                <a:ea typeface="微软雅黑" panose="020B0503020204020204" pitchFamily="34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25F9A-B406-4028-AC92-D12450519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all" spc="1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70F0A-5147-4274-A0A1-BD2191794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7FAD9F-AEE9-406E-B720-57D2B9DB2816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 Hand"/>
                <a:ea typeface="微软雅黑" panose="020B0503020204020204" pitchFamily="3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6992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178845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47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2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95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45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67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00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555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80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82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79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4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66926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71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25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28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4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72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6946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87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42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40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53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13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331815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7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09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65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1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5638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1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61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88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66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67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5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313628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42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28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80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6751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9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18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50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49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18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18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29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295789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98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2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0801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4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75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66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92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5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77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09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1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BF6AAF-EBE8-4BA6-9CE0-0A4490A0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44005-491F-4ADB-8929-A6A576E06C24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68E031-0CA0-464E-AE7D-DE5C9DC7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18DCEE-07B6-4F73-9ADF-4905301C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F95B7-AF74-4F24-B7FF-E0826487F92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985372"/>
      </p:ext>
    </p:extLst>
  </p:cSld>
  <p:clrMapOvr>
    <a:masterClrMapping/>
  </p:clrMapOvr>
  <p:transition spd="slow" advClick="0" advTm="0">
    <p:randomBar dir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E78C0C-F076-4EC8-AE3B-1B557D940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86DA7-3446-417F-9FB3-E9C34F1F890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0CED0E-B43E-40BE-A4B5-B041CCE8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F8C3D1-3446-4E32-9E1C-C534504D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3D3FBD-68E2-4DC6-950B-B0540DB3CAA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652973"/>
      </p:ext>
    </p:extLst>
  </p:cSld>
  <p:clrMapOvr>
    <a:masterClrMapping/>
  </p:clrMapOvr>
  <p:transition spd="slow" advClick="0" advTm="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7610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91F767-22F1-4785-9310-24E2C35B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71F85-F021-48E9-BB6B-2924F9D3CDE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CD57F8-C6F1-4E58-9C17-0DBF2F39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C575B4-C588-4EBA-B8A9-B2BC44DB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E101A-360A-49B2-BDE2-11BDFECFC0B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793035"/>
      </p:ext>
    </p:extLst>
  </p:cSld>
  <p:clrMapOvr>
    <a:masterClrMapping/>
  </p:clrMapOvr>
  <p:transition spd="slow" advClick="0" advTm="0">
    <p:randomBar dir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E74B609-0641-41FF-84FD-9616F5E61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92AB9-AB77-4044-9089-48A14947FD6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B5EE7F08-AA64-4726-BE71-EF35FE55D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CBC846B-DF3E-4BA7-9114-C8AC598B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38ECD6-8DA6-47E8-82EB-1538BF36956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213296"/>
      </p:ext>
    </p:extLst>
  </p:cSld>
  <p:clrMapOvr>
    <a:masterClrMapping/>
  </p:clrMapOvr>
  <p:transition spd="slow" advClick="0" advTm="0">
    <p:randomBar dir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08D50B94-4FCF-4A7B-A924-8E36A9F4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8882A2-ED13-4A87-8D25-C0BB56A59C9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DD7D702A-DA6E-4ECF-88B9-685667AB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394DCC49-3D0D-45BE-9E00-5C48EEF9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45F94-1EF7-46DE-ADB9-BDA483E0F1D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446495"/>
      </p:ext>
    </p:extLst>
  </p:cSld>
  <p:clrMapOvr>
    <a:masterClrMapping/>
  </p:clrMapOvr>
  <p:transition spd="slow" advClick="0" advTm="0">
    <p:randomBar dir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12A2EA3-96E5-44FE-B0F5-79F089B4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77F85-66DD-4863-8375-C15B6176C03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8517F8F8-15F6-4AA7-B02A-AA7C8446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E1419E46-EC10-495E-9F4D-24F13721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7F447-CC35-4472-BADC-C2DCC72ACD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94562"/>
      </p:ext>
    </p:extLst>
  </p:cSld>
  <p:clrMapOvr>
    <a:masterClrMapping/>
  </p:clrMapOvr>
  <p:transition spd="slow" advClick="0" advTm="0">
    <p:randomBar dir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DD9D0-5B05-481D-BEA5-84714C70DA1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F7FA0-7FF1-4FC3-B763-B73535AB931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F52D9599-96EE-4DC3-B077-4960037C035E}"/>
              </a:ext>
            </a:extLst>
          </p:cNvPr>
          <p:cNvSpPr txBox="1"/>
          <p:nvPr userDrawn="1"/>
        </p:nvSpPr>
        <p:spPr>
          <a:xfrm>
            <a:off x="11045806" y="6582975"/>
            <a:ext cx="11730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Ms. Ngoc Phan</a:t>
            </a:r>
          </a:p>
        </p:txBody>
      </p:sp>
    </p:spTree>
    <p:extLst>
      <p:ext uri="{BB962C8B-B14F-4D97-AF65-F5344CB8AC3E}">
        <p14:creationId xmlns:p14="http://schemas.microsoft.com/office/powerpoint/2010/main" val="1259330863"/>
      </p:ext>
    </p:extLst>
  </p:cSld>
  <p:clrMapOvr>
    <a:masterClrMapping/>
  </p:clrMapOvr>
  <p:transition spd="slow" advClick="0" advTm="0">
    <p:randomBar dir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6E707A86-C416-4166-9BFD-A2FCB506C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6FCE4-8E40-4168-A56D-D54C8044A83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DC690F22-CFF1-4432-89A3-C4908975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78F7FD3-0EF7-4D78-B831-CB7210FD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AC4C0-CD2F-4D25-A923-E60FF14E11E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795476"/>
      </p:ext>
    </p:extLst>
  </p:cSld>
  <p:clrMapOvr>
    <a:masterClrMapping/>
  </p:clrMapOvr>
  <p:transition spd="slow" advClick="0" advTm="0">
    <p:randomBar dir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DF2A4BB-9E82-4E3A-8C5C-E5C4CEE2E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9CBEB4-153F-47CE-A3C9-54F2181F20D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34E54B6-2D46-4EAE-AF33-FEBC71066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03CC058-2996-48DB-AAB5-B5175FA5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33A370-FBEC-42AB-AB07-05FBF86D75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468549"/>
      </p:ext>
    </p:extLst>
  </p:cSld>
  <p:clrMapOvr>
    <a:masterClrMapping/>
  </p:clrMapOvr>
  <p:transition spd="slow" advClick="0" advTm="0">
    <p:randomBar dir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994D26-521E-40DA-9471-B6C1627E1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DB8C0-222C-463C-8E56-759B012FC67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6B5E64-DA01-4B5E-9DB6-477D003F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06B5EF-D83E-4077-9386-576DBEE5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DC5514-7CD0-42C8-B21E-80E374F8230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009214"/>
      </p:ext>
    </p:extLst>
  </p:cSld>
  <p:clrMapOvr>
    <a:masterClrMapping/>
  </p:clrMapOvr>
  <p:transition spd="slow" advClick="0" advTm="0">
    <p:randomBar dir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F7E16E-6075-4FBD-9CA5-A9282A28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CF6F99-27A4-4DD0-BF62-F88B30BA860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5D28AD-CFCA-4CBC-AF8F-2B5C2A97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E8E1AE-6CAE-4303-9883-411E19F0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E3AC6-ECA8-49FB-9D1A-87E00A9C4D9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402089"/>
      </p:ext>
    </p:extLst>
  </p:cSld>
  <p:clrMapOvr>
    <a:masterClrMapping/>
  </p:clrMapOvr>
  <p:transition spd="slow" advClick="0" advTm="0">
    <p:randomBar dir="vert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Blank">
  <p:cSld name="19_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>
            <a:spLocks noGrp="1"/>
          </p:cNvSpPr>
          <p:nvPr>
            <p:ph type="pic" idx="2"/>
          </p:nvPr>
        </p:nvSpPr>
        <p:spPr>
          <a:xfrm>
            <a:off x="1917700" y="0"/>
            <a:ext cx="8356600" cy="6858000"/>
          </a:xfrm>
          <a:prstGeom prst="flowChartPreparation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549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0466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796978"/>
      </p:ext>
    </p:extLst>
  </p:cSld>
  <p:clrMapOvr>
    <a:masterClrMapping/>
  </p:clrMapOvr>
  <p:transition spd="slow" advClick="0">
    <p:push dir="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0635170"/>
      </p:ext>
    </p:extLst>
  </p:cSld>
  <p:clrMapOvr>
    <a:masterClrMapping/>
  </p:clrMapOvr>
  <p:transition spd="slow" advClick="0">
    <p:push dir="u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245914"/>
      </p:ext>
    </p:extLst>
  </p:cSld>
  <p:clrMapOvr>
    <a:masterClrMapping/>
  </p:clrMapOvr>
  <p:transition spd="slow" advClick="0">
    <p:push dir="u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278878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305387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017549"/>
      </p:ext>
    </p:extLst>
  </p:cSld>
  <p:clrMapOvr>
    <a:masterClrMapping/>
  </p:clrMapOvr>
  <p:transition spd="slow">
    <p:push dir="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fontAlgn="auto">
              <a:spcBef>
                <a:spcPts val="0"/>
              </a:spcBef>
              <a:spcAft>
                <a:spcPts val="0"/>
              </a:spcAft>
              <a:tabLst/>
              <a:defRPr lang="en-US" sz="60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微软雅黑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fontAlgn="auto">
              <a:spcAft>
                <a:spcPts val="0"/>
              </a:spcAft>
              <a:buNone/>
              <a:tabLst/>
              <a:defRPr lang="en-US"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微软雅黑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Arial" pitchFamily="34"/>
                <a:ea typeface="微软雅黑"/>
                <a:cs typeface="Arial" pitchFamily="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/>
              <a:ea typeface="微软雅黑"/>
              <a:cs typeface="Arial" pitchFamily="34"/>
            </a:endParaRP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Arial" pitchFamily="34"/>
                <a:ea typeface="微软雅黑"/>
                <a:cs typeface="Arial" pitchFamily="3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/>
              <a:ea typeface="微软雅黑"/>
              <a:cs typeface="Arial" pitchFamily="34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Arial" pitchFamily="34"/>
                <a:ea typeface="微软雅黑"/>
                <a:cs typeface="Arial" pitchFamily="34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2E0EFA-B9D9-42A5-9613-8FB4595BDA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/>
                <a:ea typeface="微软雅黑"/>
                <a:cs typeface="Arial" pitchFamily="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/>
              <a:ea typeface="微软雅黑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57767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等线 Light"/>
              </a:defRPr>
            </a:lvl1pPr>
          </a:lstStyle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3" name="内容占位符 2"/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等线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等线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等线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等线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等线"/>
              </a:defRPr>
            </a:lvl5pPr>
          </a:lstStyle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4" name="日期占位符 3"/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等线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891644-B748-49D3-B29B-A0D4D96FC4B8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/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等线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/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等线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10927B-68BA-4178-99EE-EA1A8763A7B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959962"/>
      </p:ext>
    </p:extLst>
  </p:cSld>
  <p:clrMapOvr>
    <a:masterClrMapping/>
  </p:clrMapOvr>
  <p:transition spd="slow" advTm="0">
    <p:fade/>
  </p:transition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9342905"/>
      </p:ext>
    </p:extLst>
  </p:cSld>
  <p:clrMapOvr>
    <a:masterClrMapping/>
  </p:clrMapOvr>
  <p:transition spd="slow" advClick="0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0460367"/>
      </p:ext>
    </p:extLst>
  </p:cSld>
  <p:clrMapOvr>
    <a:masterClrMapping/>
  </p:clrMapOvr>
  <p:transition spd="slow" advClick="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6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3.png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3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1001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317997" y="2971800"/>
            <a:ext cx="3556001" cy="22987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zh-CN" altLang="en-US" sz="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/>
                <a:ea typeface="微软雅黑" pitchFamily="34"/>
                <a:cs typeface="+mn-cs"/>
              </a:rPr>
              <a:t>感谢您下载包图网平台上提供的</a:t>
            </a:r>
            <a:r>
              <a:rPr kumimoji="0" lang="en-US" sz="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/>
                <a:ea typeface="微软雅黑" pitchFamily="34"/>
                <a:cs typeface="+mn-cs"/>
              </a:rPr>
              <a:t>PPT</a:t>
            </a:r>
            <a:r>
              <a:rPr kumimoji="0" lang="zh-CN" altLang="en-US" sz="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/>
                <a:ea typeface="微软雅黑" pitchFamily="34"/>
                <a:cs typeface="+mn-cs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/>
                <a:ea typeface="微软雅黑" pitchFamily="34"/>
                <a:cs typeface="+mn-cs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30" y="-292"/>
            <a:ext cx="12193057" cy="685859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90210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28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</p:sldLayoutIdLst>
  <p:transition spd="slow" advClick="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444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776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ransition spd="slow" advTm="3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AAE2DA9-9BAF-4D46-BC97-20425C5321FD}"/>
              </a:ext>
            </a:extLst>
          </p:cNvPr>
          <p:cNvSpPr/>
          <p:nvPr/>
        </p:nvSpPr>
        <p:spPr>
          <a:xfrm>
            <a:off x="372928" y="367994"/>
            <a:ext cx="11499601" cy="6203903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489E99-8A12-4C4F-92F9-95B01D814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725" y="558209"/>
            <a:ext cx="10333075" cy="1414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1B211-A6C3-4384-AA0B-7A8561A53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0725" y="2089297"/>
            <a:ext cx="10333075" cy="3827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07E98-5ED3-41C2-BC39-EA8FB826AB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7835" y="6356351"/>
            <a:ext cx="2604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91109-F4F8-4597-962C-A4F4B7960636}" type="datetimeFigureOut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 Hand"/>
                <a:ea typeface="微软雅黑" panose="020B0503020204020204" pitchFamily="34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93049-EC55-4ABD-8F77-F5A84AE38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56154" y="6356351"/>
            <a:ext cx="34441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/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all" spc="1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1B6DF-CCDC-4ED0-A4B2-1512B668F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0263" y="6356351"/>
            <a:ext cx="5239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7FAD9F-AEE9-406E-B720-57D2B9DB2816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 Hand"/>
                <a:ea typeface="微软雅黑" panose="020B0503020204020204" pitchFamily="3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2D2C6CA-56BB-4A08-A1E2-342F83955EDB}"/>
              </a:ext>
            </a:extLst>
          </p:cNvPr>
          <p:cNvSpPr/>
          <p:nvPr/>
        </p:nvSpPr>
        <p:spPr>
          <a:xfrm>
            <a:off x="403285" y="389462"/>
            <a:ext cx="11499601" cy="6203903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5500 h 6255974"/>
              <a:gd name="connsiteX1" fmla="*/ 11263634 w 11499601"/>
              <a:gd name="connsiteY1" fmla="*/ 16394 h 6255974"/>
              <a:gd name="connsiteX2" fmla="*/ 11499601 w 11499601"/>
              <a:gd name="connsiteY2" fmla="*/ 64794 h 6255974"/>
              <a:gd name="connsiteX3" fmla="*/ 11496115 w 11499601"/>
              <a:gd name="connsiteY3" fmla="*/ 338710 h 6255974"/>
              <a:gd name="connsiteX4" fmla="*/ 11496626 w 11499601"/>
              <a:gd name="connsiteY4" fmla="*/ 807372 h 6255974"/>
              <a:gd name="connsiteX5" fmla="*/ 11482477 w 11499601"/>
              <a:gd name="connsiteY5" fmla="*/ 1840079 h 6255974"/>
              <a:gd name="connsiteX6" fmla="*/ 11478714 w 11499601"/>
              <a:gd name="connsiteY6" fmla="*/ 3525714 h 6255974"/>
              <a:gd name="connsiteX7" fmla="*/ 11419375 w 11499601"/>
              <a:gd name="connsiteY7" fmla="*/ 5987933 h 6255974"/>
              <a:gd name="connsiteX8" fmla="*/ 5959453 w 11499601"/>
              <a:gd name="connsiteY8" fmla="*/ 5978886 h 6255974"/>
              <a:gd name="connsiteX9" fmla="*/ 4858766 w 11499601"/>
              <a:gd name="connsiteY9" fmla="*/ 6005062 h 6255974"/>
              <a:gd name="connsiteX10" fmla="*/ 3239306 w 11499601"/>
              <a:gd name="connsiteY10" fmla="*/ 5978241 h 6255974"/>
              <a:gd name="connsiteX11" fmla="*/ 3217554 w 11499601"/>
              <a:gd name="connsiteY11" fmla="*/ 6011412 h 6255974"/>
              <a:gd name="connsiteX12" fmla="*/ 3219866 w 11499601"/>
              <a:gd name="connsiteY12" fmla="*/ 6255974 h 6255974"/>
              <a:gd name="connsiteX13" fmla="*/ 2870715 w 11499601"/>
              <a:gd name="connsiteY13" fmla="*/ 6061661 h 6255974"/>
              <a:gd name="connsiteX14" fmla="*/ 2785655 w 11499601"/>
              <a:gd name="connsiteY14" fmla="*/ 5978241 h 6255974"/>
              <a:gd name="connsiteX15" fmla="*/ 2301504 w 11499601"/>
              <a:gd name="connsiteY15" fmla="*/ 5973147 h 6255974"/>
              <a:gd name="connsiteX16" fmla="*/ 666073 w 11499601"/>
              <a:gd name="connsiteY16" fmla="*/ 5964071 h 6255974"/>
              <a:gd name="connsiteX17" fmla="*/ 94741 w 11499601"/>
              <a:gd name="connsiteY17" fmla="*/ 5962915 h 6255974"/>
              <a:gd name="connsiteX18" fmla="*/ 37859 w 11499601"/>
              <a:gd name="connsiteY18" fmla="*/ 5881560 h 6255974"/>
              <a:gd name="connsiteX19" fmla="*/ 28975 w 11499601"/>
              <a:gd name="connsiteY19" fmla="*/ 2612388 h 6255974"/>
              <a:gd name="connsiteX20" fmla="*/ 33539 w 11499601"/>
              <a:gd name="connsiteY20" fmla="*/ 65360 h 6255974"/>
              <a:gd name="connsiteX21" fmla="*/ 39830 w 11499601"/>
              <a:gd name="connsiteY21" fmla="*/ 47528 h 6255974"/>
              <a:gd name="connsiteX22" fmla="*/ 88659 w 11499601"/>
              <a:gd name="connsiteY22" fmla="*/ 42782 h 6255974"/>
              <a:gd name="connsiteX23" fmla="*/ 301554 w 11499601"/>
              <a:gd name="connsiteY23" fmla="*/ 42782 h 6255974"/>
              <a:gd name="connsiteX24" fmla="*/ 416464 w 11499601"/>
              <a:gd name="connsiteY24" fmla="*/ 36225 h 6255974"/>
              <a:gd name="connsiteX25" fmla="*/ 907723 w 11499601"/>
              <a:gd name="connsiteY25" fmla="*/ 29769 h 6255974"/>
              <a:gd name="connsiteX26" fmla="*/ 3989089 w 11499601"/>
              <a:gd name="connsiteY26" fmla="*/ 35153 h 6255974"/>
              <a:gd name="connsiteX27" fmla="*/ 9680053 w 11499601"/>
              <a:gd name="connsiteY27" fmla="*/ 5500 h 62559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5929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1172 w 11499601"/>
              <a:gd name="connsiteY3" fmla="*/ 31329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12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4800" b="1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1000"/>
        </a:spcBef>
        <a:buSzPct val="73000"/>
        <a:buFontTx/>
        <a:buNone/>
        <a:defRPr sz="3200" b="1" kern="1200" spc="51" baseline="0">
          <a:solidFill>
            <a:schemeClr val="tx1"/>
          </a:solidFill>
          <a:latin typeface="+mn-lt"/>
          <a:ea typeface="+mn-ea"/>
          <a:cs typeface="+mn-cs"/>
        </a:defRPr>
      </a:lvl1pPr>
      <a:lvl2pPr marL="228594" indent="-182875" algn="l" defTabSz="914377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800" b="1" kern="1200" spc="51" baseline="0">
          <a:solidFill>
            <a:schemeClr val="tx1"/>
          </a:solidFill>
          <a:latin typeface="+mn-lt"/>
          <a:ea typeface="+mn-ea"/>
          <a:cs typeface="+mn-cs"/>
        </a:defRPr>
      </a:lvl2pPr>
      <a:lvl3pPr marL="274313" indent="0" algn="l" defTabSz="914377" rtl="0" eaLnBrk="1" latinLnBrk="0" hangingPunct="1">
        <a:lnSpc>
          <a:spcPct val="100000"/>
        </a:lnSpc>
        <a:spcBef>
          <a:spcPts val="500"/>
        </a:spcBef>
        <a:buSzPct val="73000"/>
        <a:buFontTx/>
        <a:buNone/>
        <a:defRPr sz="2400" b="1" kern="1200" spc="51" baseline="0">
          <a:solidFill>
            <a:schemeClr val="tx1"/>
          </a:solidFill>
          <a:latin typeface="+mn-lt"/>
          <a:ea typeface="+mn-ea"/>
          <a:cs typeface="+mn-cs"/>
        </a:defRPr>
      </a:lvl3pPr>
      <a:lvl4pPr marL="548626" indent="-182875" algn="l" defTabSz="914377" rtl="0" eaLnBrk="1" latinLnBrk="0" hangingPunct="1">
        <a:lnSpc>
          <a:spcPct val="100000"/>
        </a:lnSpc>
        <a:spcBef>
          <a:spcPts val="500"/>
        </a:spcBef>
        <a:buSzPct val="73000"/>
        <a:buFont typeface="Arial" panose="020B0604020202020204" pitchFamily="34" charset="0"/>
        <a:buChar char="•"/>
        <a:defRPr sz="2000" b="1" kern="1200" spc="51" baseline="0">
          <a:solidFill>
            <a:schemeClr val="tx1"/>
          </a:solidFill>
          <a:latin typeface="+mn-lt"/>
          <a:ea typeface="+mn-ea"/>
          <a:cs typeface="+mn-cs"/>
        </a:defRPr>
      </a:lvl4pPr>
      <a:lvl5pPr marL="548626" indent="0" algn="l" defTabSz="914377" rtl="0" eaLnBrk="1" latinLnBrk="0" hangingPunct="1">
        <a:lnSpc>
          <a:spcPct val="100000"/>
        </a:lnSpc>
        <a:spcBef>
          <a:spcPts val="500"/>
        </a:spcBef>
        <a:buSzPct val="73000"/>
        <a:buFontTx/>
        <a:buNone/>
        <a:defRPr sz="2000" b="1" kern="1200" spc="51" baseline="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58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853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942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94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7AD11-9EA7-438C-8CB6-382B3AFCE8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57AFB-7C8D-4092-87B1-C0BBB9BFB6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98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AB91824E-5681-45C5-BFA7-7BC8998B6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AF5C96A9-61D2-4FD8-9813-C42DB9E1E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A93355-122E-4D1B-B4E7-EDC17930C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F643B-9EE8-42D9-860B-940B840B1C2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9BD860-DF82-417F-A8E0-9F56E682C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04289-3880-4389-BDCD-FE4B5CFA4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FF246-BA5D-407A-8171-DFA8AC685D0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EA6750D8-A5BF-47A5-AA83-F3DBFA7D4676}"/>
              </a:ext>
            </a:extLst>
          </p:cNvPr>
          <p:cNvSpPr txBox="1"/>
          <p:nvPr userDrawn="1"/>
        </p:nvSpPr>
        <p:spPr>
          <a:xfrm>
            <a:off x="11045806" y="6582975"/>
            <a:ext cx="11730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Ms. Ngoc Phan</a:t>
            </a:r>
          </a:p>
        </p:txBody>
      </p:sp>
    </p:spTree>
    <p:extLst>
      <p:ext uri="{BB962C8B-B14F-4D97-AF65-F5344CB8AC3E}">
        <p14:creationId xmlns:p14="http://schemas.microsoft.com/office/powerpoint/2010/main" val="1780611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p:transition spd="slow" advClick="0" advTm="0">
    <p:randomBar dir="vert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90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</p:sldLayoutIdLst>
  <p:transition spd="slow" advClick="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2.emf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g"/><Relationship Id="rId3" Type="http://schemas.openxmlformats.org/officeDocument/2006/relationships/image" Target="../media/image2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7.png"/><Relationship Id="rId18" Type="http://schemas.microsoft.com/office/2007/relationships/hdphoto" Target="../media/hdphoto5.wdp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microsoft.com/office/2007/relationships/hdphoto" Target="../media/hdphoto2.wdp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6" Type="http://schemas.microsoft.com/office/2007/relationships/hdphoto" Target="../media/hdphoto4.wdp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10" Type="http://schemas.openxmlformats.org/officeDocument/2006/relationships/image" Target="../media/image13.png"/><Relationship Id="rId19" Type="http://schemas.openxmlformats.org/officeDocument/2006/relationships/image" Target="../media/image30.png"/><Relationship Id="rId4" Type="http://schemas.openxmlformats.org/officeDocument/2006/relationships/image" Target="../media/image22.png"/><Relationship Id="rId9" Type="http://schemas.openxmlformats.org/officeDocument/2006/relationships/image" Target="../media/image18.png"/><Relationship Id="rId1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hoc24.vn/quiz/dau-khong-phai-thong-tin-ve-vi-khach-den-xom-bo-giauho-canh-cungbeo-rau-daithich-la-trucnghe-buon.687572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hoc24.vn/quiz/thong-tin-nao-khong-duoc-nhac-den-trong-cuoc-tro-chuyen-giua-than-lan-va-cu-giao-cochinh-dang-cua-bo-duasu-da-dang-cua-ho-canh-cungsu-xuat-hien-cua-bo-duacuoc-noi-chuyen-giua-bo-dua-va-than-lan.687647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hoc24.vn/quiz/tai-sao-sau-dem-suong-bo-dua-lai-quyet-dinh-ve-quevi-dem-suong-do-nhac-nho-bo-dua-ve-que-huongvi-dem-suong-do-nhac-nho-bo-dua-ve-ban-bevi-dem-suong-do-nhac-nho-bo-dua-ve-nghe-nghiepvi-dem-suong-do.687732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8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6.png"/><Relationship Id="rId11" Type="http://schemas.openxmlformats.org/officeDocument/2006/relationships/image" Target="../media/image35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04165"/>
            <a:ext cx="5783036" cy="37035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1810148" y="914401"/>
            <a:ext cx="6344962" cy="477756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636186" y="2198744"/>
            <a:ext cx="512884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HOẠT ĐỘNG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KHỞI 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20" name="图片 1">
            <a:extLst>
              <a:ext uri="{FF2B5EF4-FFF2-40B4-BE49-F238E27FC236}">
                <a16:creationId xmlns:a16="http://schemas.microsoft.com/office/drawing/2014/main" id="{93C0AC48-A940-4BC6-A349-19CCBCC659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2" y="4087384"/>
            <a:ext cx="3367314" cy="281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36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xagon 5"/>
          <p:cNvSpPr/>
          <p:nvPr/>
        </p:nvSpPr>
        <p:spPr>
          <a:xfrm>
            <a:off x="176547" y="143295"/>
            <a:ext cx="6237316" cy="666205"/>
          </a:xfrm>
          <a:prstGeom prst="hexagon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76546" y="809501"/>
            <a:ext cx="8295551" cy="5729844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(2/5/1953),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Nam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tỉnh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miền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nghiệp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1989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thuật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tỉnh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Rịa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1996.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Ông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658643" y="2025139"/>
            <a:ext cx="3419752" cy="3513909"/>
            <a:chOff x="7566111" y="1907914"/>
            <a:chExt cx="3781697" cy="4140187"/>
          </a:xfrm>
        </p:grpSpPr>
        <p:grpSp>
          <p:nvGrpSpPr>
            <p:cNvPr id="2" name="Group 1"/>
            <p:cNvGrpSpPr/>
            <p:nvPr/>
          </p:nvGrpSpPr>
          <p:grpSpPr>
            <a:xfrm>
              <a:off x="7566111" y="1907914"/>
              <a:ext cx="3781697" cy="4140187"/>
              <a:chOff x="7563393" y="1907916"/>
              <a:chExt cx="3781697" cy="4140187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63393" y="1907916"/>
                <a:ext cx="3781697" cy="4140187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72401" y="2155371"/>
                <a:ext cx="3369118" cy="3592285"/>
              </a:xfrm>
              <a:prstGeom prst="rect">
                <a:avLst/>
              </a:prstGeom>
            </p:spPr>
          </p:pic>
        </p:grpSp>
        <p:sp>
          <p:nvSpPr>
            <p:cNvPr id="11" name="Rectangle 10"/>
            <p:cNvSpPr/>
            <p:nvPr/>
          </p:nvSpPr>
          <p:spPr>
            <a:xfrm>
              <a:off x="7772401" y="2155371"/>
              <a:ext cx="3369118" cy="3592285"/>
            </a:xfrm>
            <a:prstGeom prst="rect">
              <a:avLst/>
            </a:prstGeom>
            <a:noFill/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289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xagon 5"/>
          <p:cNvSpPr/>
          <p:nvPr/>
        </p:nvSpPr>
        <p:spPr>
          <a:xfrm>
            <a:off x="0" y="129441"/>
            <a:ext cx="5042263" cy="666205"/>
          </a:xfrm>
          <a:prstGeom prst="hexagon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52399" y="997527"/>
            <a:ext cx="8908473" cy="546858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*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Vương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quốc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vắng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nụ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1993)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Dế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mùa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1997)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Thằng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2001)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2003)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Trăng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vùi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2006)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(2013)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Trên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đôi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chuồn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2015).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Xóm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Bờ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2018 -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2020)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418" y="1163782"/>
            <a:ext cx="2842191" cy="545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90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xagon 5"/>
          <p:cNvSpPr/>
          <p:nvPr/>
        </p:nvSpPr>
        <p:spPr>
          <a:xfrm>
            <a:off x="107274" y="113850"/>
            <a:ext cx="4376057" cy="657888"/>
          </a:xfrm>
          <a:prstGeom prst="hexagon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4085" y="1029807"/>
            <a:ext cx="10291515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Xóm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Bờ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Giậu</a:t>
            </a:r>
            <a:r>
              <a:rPr kumimoji="0" lang="en-US" sz="4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000" i="1" dirty="0" smtClean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Thể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loại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sz="4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Truyện</a:t>
            </a:r>
            <a:r>
              <a:rPr lang="en-US" sz="40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đồng</a:t>
            </a:r>
            <a:r>
              <a:rPr lang="en-US" sz="40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thoại</a:t>
            </a:r>
            <a:endParaRPr lang="en-US" sz="4000" i="1" dirty="0" smtClean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Ngôi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kể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sz="4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sz="40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94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7818" y="150738"/>
            <a:ext cx="1159668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I. </a:t>
            </a:r>
            <a:r>
              <a:rPr kumimoji="0" lang="pt-BR" sz="4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TÌM HIỂU CHUNG: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phẩm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Đọc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tìm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hiểu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chú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thích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3.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Tóm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tắt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/>
            </a:r>
            <a:b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56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/>
          <p:cNvSpPr/>
          <p:nvPr/>
        </p:nvSpPr>
        <p:spPr>
          <a:xfrm>
            <a:off x="1985554" y="0"/>
            <a:ext cx="9326880" cy="689745"/>
          </a:xfrm>
          <a:prstGeom prst="flowChartAlternateProces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Sắp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xếp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sự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sau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theo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đúng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trật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tự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truyện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965409"/>
              </p:ext>
            </p:extLst>
          </p:nvPr>
        </p:nvGraphicFramePr>
        <p:xfrm>
          <a:off x="128249" y="783771"/>
          <a:ext cx="11967957" cy="59827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67957">
                  <a:extLst>
                    <a:ext uri="{9D8B030D-6E8A-4147-A177-3AD203B41FA5}">
                      <a16:colId xmlns:a16="http://schemas.microsoft.com/office/drawing/2014/main" val="1088369435"/>
                    </a:ext>
                  </a:extLst>
                </a:gridCol>
              </a:tblGrid>
              <a:tr h="1094739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Sáng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hôm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sau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sau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khi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kể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cho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Thằn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Lằn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nghe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về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một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đêm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mất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ngủ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mình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Bọ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Dừa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khoác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ba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lô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hành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lí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lên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vai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chào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tạm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biệt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Thằn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Lằn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để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về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quê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30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819810"/>
                  </a:ext>
                </a:extLst>
              </a:tr>
              <a:tr h="1194260"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b.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Thằn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Lằn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thông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báo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với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giáo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Cóc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về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sự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xuất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hiện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nhà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buôn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Cánh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Cứng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ở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xóm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Bờ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Giậu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đêm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ấy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3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011985"/>
                  </a:ext>
                </a:extLst>
              </a:tr>
              <a:tr h="1161087"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c.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Thằn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Lằn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đến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nhà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giáo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Cóc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kể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cho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nghe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câu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chuyện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Bò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Dừa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mất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ngủ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3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545484"/>
                  </a:ext>
                </a:extLst>
              </a:tr>
              <a:tr h="1161087"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d.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Bọ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Dừa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ngủ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dưới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vòm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lá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trúc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nửa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đêm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sương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rơi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trúng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cổ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làm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Bọ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Dừa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tỉnh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ngủ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3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313428"/>
                  </a:ext>
                </a:extLst>
              </a:tr>
              <a:tr h="1371616"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e.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Bọ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Dừa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ghé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đến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xóm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Bờ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Giậu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hỏi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thăm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Thằn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Lằn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về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một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chỗ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trọ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qua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đêm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dưới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vòm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lá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trúc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3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692463"/>
                  </a:ext>
                </a:extLst>
              </a:tr>
            </a:tbl>
          </a:graphicData>
        </a:graphic>
      </p:graphicFrame>
      <p:sp>
        <p:nvSpPr>
          <p:cNvPr id="7" name="Cloud Callout 6"/>
          <p:cNvSpPr/>
          <p:nvPr/>
        </p:nvSpPr>
        <p:spPr>
          <a:xfrm>
            <a:off x="1985554" y="1580606"/>
            <a:ext cx="8281852" cy="2920757"/>
          </a:xfrm>
          <a:prstGeom prst="cloudCallout">
            <a:avLst/>
          </a:prstGeom>
          <a:solidFill>
            <a:schemeClr val="bg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trọng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26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9300850"/>
              </p:ext>
            </p:extLst>
          </p:nvPr>
        </p:nvGraphicFramePr>
        <p:xfrm>
          <a:off x="731520" y="1371600"/>
          <a:ext cx="10789920" cy="45470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789920">
                  <a:extLst>
                    <a:ext uri="{9D8B030D-6E8A-4147-A177-3AD203B41FA5}">
                      <a16:colId xmlns:a16="http://schemas.microsoft.com/office/drawing/2014/main" val="1725198650"/>
                    </a:ext>
                  </a:extLst>
                </a:gridCol>
              </a:tblGrid>
              <a:tr h="723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</a:t>
                      </a:r>
                      <a:r>
                        <a:rPr lang="en-US" sz="3600" b="1" dirty="0" smtClean="0">
                          <a:solidFill>
                            <a:srgbClr val="F4652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Sắp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xếp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các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sự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việc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 e – b – d – a - c</a:t>
                      </a:r>
                      <a:endParaRPr lang="en-US" sz="36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434775"/>
                  </a:ext>
                </a:extLst>
              </a:tr>
              <a:tr h="382368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36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318515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840377" y="2146889"/>
            <a:ext cx="105373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ý: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a: “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Thằn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Lằn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ngủ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Bọ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Dừa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khoác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lô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chào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tạm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Thằn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Lằn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ngủ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Bọ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Dừa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quay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21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7">
            <a:extLst>
              <a:ext uri="{FF2B5EF4-FFF2-40B4-BE49-F238E27FC236}">
                <a16:creationId xmlns:a16="http://schemas.microsoft.com/office/drawing/2014/main" id="{C700E4AF-C4D9-4B8E-88BA-3931A6C7578F}"/>
              </a:ext>
            </a:extLst>
          </p:cNvPr>
          <p:cNvSpPr/>
          <p:nvPr/>
        </p:nvSpPr>
        <p:spPr>
          <a:xfrm>
            <a:off x="1454047" y="3072983"/>
            <a:ext cx="9563724" cy="1259172"/>
          </a:xfrm>
          <a:prstGeom prst="hexagon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21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721B658C-2F14-43F5-9EAF-088E0438EB2A}"/>
              </a:ext>
            </a:extLst>
          </p:cNvPr>
          <p:cNvSpPr/>
          <p:nvPr/>
        </p:nvSpPr>
        <p:spPr>
          <a:xfrm>
            <a:off x="1" y="-273471"/>
            <a:ext cx="12445138" cy="2087604"/>
          </a:xfrm>
          <a:prstGeom prst="rect">
            <a:avLst/>
          </a:prstGeom>
          <a:solidFill>
            <a:srgbClr val="FFF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15" r="14930"/>
          <a:stretch>
            <a:fillRect/>
          </a:stretch>
        </p:blipFill>
        <p:spPr>
          <a:xfrm>
            <a:off x="0" y="4554907"/>
            <a:ext cx="4272455" cy="230309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>
            <a:off x="0" y="4640366"/>
            <a:ext cx="3547241" cy="2217634"/>
          </a:xfrm>
          <a:prstGeom prst="rect">
            <a:avLst/>
          </a:prstGeom>
        </p:spPr>
      </p:pic>
      <p:pic>
        <p:nvPicPr>
          <p:cNvPr id="1167" name="图片 11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418" y="3064617"/>
            <a:ext cx="1737567" cy="2758388"/>
          </a:xfrm>
          <a:prstGeom prst="rect">
            <a:avLst/>
          </a:prstGeom>
        </p:spPr>
      </p:pic>
      <p:sp>
        <p:nvSpPr>
          <p:cNvPr id="13" name="Hexagon 12">
            <a:extLst>
              <a:ext uri="{FF2B5EF4-FFF2-40B4-BE49-F238E27FC236}">
                <a16:creationId xmlns:a16="http://schemas.microsoft.com/office/drawing/2014/main" id="{0DD0CF55-CB6D-437E-A7FA-09307189F93D}"/>
              </a:ext>
            </a:extLst>
          </p:cNvPr>
          <p:cNvSpPr/>
          <p:nvPr/>
        </p:nvSpPr>
        <p:spPr>
          <a:xfrm>
            <a:off x="219418" y="193273"/>
            <a:ext cx="5564778" cy="532007"/>
          </a:xfrm>
          <a:prstGeom prst="hexagon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408862-7F2D-440C-BFE5-D5A94D963A2B}"/>
              </a:ext>
            </a:extLst>
          </p:cNvPr>
          <p:cNvSpPr txBox="1"/>
          <p:nvPr/>
        </p:nvSpPr>
        <p:spPr>
          <a:xfrm>
            <a:off x="3048991" y="1751609"/>
            <a:ext cx="9008026" cy="39703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(?)</a:t>
            </a:r>
            <a:r>
              <a:rPr kumimoji="0" lang="vi-VN" sz="36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Nhân vật xuất hiện trong </a:t>
            </a:r>
            <a:r>
              <a:rPr kumimoji="0" lang="vi-VN" sz="36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hoàn cảnh</a:t>
            </a:r>
            <a:r>
              <a:rPr kumimoji="0" lang="en-US" sz="3600" b="1" i="0" u="none" strike="noStrike" kern="1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, </a:t>
            </a:r>
            <a:r>
              <a:rPr kumimoji="0" lang="en-US" sz="3600" b="1" i="0" u="none" strike="noStrike" kern="1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thời</a:t>
            </a:r>
            <a:r>
              <a:rPr kumimoji="0" lang="en-US" sz="3600" b="1" i="0" u="none" strike="noStrike" kern="1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gian</a:t>
            </a:r>
            <a:r>
              <a:rPr kumimoji="0" lang="en-US" sz="3600" b="1" i="0" u="none" strike="noStrike" kern="1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nào</a:t>
            </a:r>
            <a:r>
              <a:rPr kumimoji="0" lang="vi-VN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 Mục đích của Bọ Dừa khi đến xóm Bờ Giậu?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(?) </a:t>
            </a:r>
            <a:r>
              <a:rPr kumimoji="0" lang="vi-VN" sz="36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Khi </a:t>
            </a:r>
            <a:r>
              <a:rPr kumimoji="0" lang="vi-VN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 Thằn Lằn gợi ý ở nhà của mình, thái độ của Bọ Dừa ra sao?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(?) </a:t>
            </a:r>
            <a:r>
              <a:rPr kumimoji="0" lang="vi-VN" sz="36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Bọ </a:t>
            </a:r>
            <a:r>
              <a:rPr kumimoji="0" lang="vi-VN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Dừa đã chọn nơi ở qua đêm là nơi nào?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8BF72E-A245-4DA2-86ED-665B51ED4AF1}"/>
              </a:ext>
            </a:extLst>
          </p:cNvPr>
          <p:cNvSpPr txBox="1"/>
          <p:nvPr/>
        </p:nvSpPr>
        <p:spPr>
          <a:xfrm>
            <a:off x="219418" y="919612"/>
            <a:ext cx="5659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Khi đến xóm Bờ Giậu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69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1E3920B-2585-4D7A-92E4-974B7D996BA1}"/>
              </a:ext>
            </a:extLst>
          </p:cNvPr>
          <p:cNvSpPr txBox="1"/>
          <p:nvPr/>
        </p:nvSpPr>
        <p:spPr>
          <a:xfrm>
            <a:off x="579584" y="14930"/>
            <a:ext cx="48680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9F548E8-5888-4846-86AE-F0D58A8515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8012591"/>
              </p:ext>
            </p:extLst>
          </p:nvPr>
        </p:nvGraphicFramePr>
        <p:xfrm>
          <a:off x="428052" y="1439333"/>
          <a:ext cx="1145914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758D61C6-AE1A-4C7E-B99D-797F0B0D9C82}"/>
              </a:ext>
            </a:extLst>
          </p:cNvPr>
          <p:cNvSpPr txBox="1"/>
          <p:nvPr/>
        </p:nvSpPr>
        <p:spPr>
          <a:xfrm>
            <a:off x="695024" y="467933"/>
            <a:ext cx="4637176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Khi đến xóm Bờ Giậu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2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11">
            <a:extLst>
              <a:ext uri="{FF2B5EF4-FFF2-40B4-BE49-F238E27FC236}">
                <a16:creationId xmlns:a16="http://schemas.microsoft.com/office/drawing/2014/main" id="{70246AA2-F29F-4592-9119-FBD62FB394F5}"/>
              </a:ext>
            </a:extLst>
          </p:cNvPr>
          <p:cNvSpPr/>
          <p:nvPr/>
        </p:nvSpPr>
        <p:spPr>
          <a:xfrm rot="430729">
            <a:off x="4831174" y="450347"/>
            <a:ext cx="7150888" cy="2906931"/>
          </a:xfrm>
          <a:prstGeom prst="cloudCallout">
            <a:avLst>
              <a:gd name="adj1" fmla="val -44796"/>
              <a:gd name="adj2" fmla="val 79596"/>
            </a:avLst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Thằn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Lằn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901639-56F5-4A40-B28C-9AEBAF981221}"/>
              </a:ext>
            </a:extLst>
          </p:cNvPr>
          <p:cNvSpPr txBox="1"/>
          <p:nvPr/>
        </p:nvSpPr>
        <p:spPr>
          <a:xfrm>
            <a:off x="138109" y="2226279"/>
            <a:ext cx="5219186" cy="40318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cs typeface="Arial" panose="020B0604020202020204" pitchFamily="34" charset="0"/>
              </a:rPr>
              <a:t>*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cs typeface="Arial" panose="020B0604020202020204" pitchFamily="34" charset="0"/>
              </a:rPr>
              <a:t>Lời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Arial" panose="020B0604020202020204" pitchFamily="34" charset="0"/>
              </a:rPr>
              <a:t>nói của Bọ Dừa: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Xin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giùm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xoàng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xĩnh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662844-54AA-4FA8-AFE3-82EB18978173}"/>
                  </a:ext>
                </a:extLst>
              </p:cNvPr>
              <p:cNvSpPr txBox="1"/>
              <p:nvPr/>
            </p:nvSpPr>
            <p:spPr>
              <a:xfrm>
                <a:off x="6220918" y="2226279"/>
                <a:ext cx="5914750" cy="393338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:r>
                  <a:rPr kumimoji="0" lang="en-US" sz="3200" b="1" i="0" u="none" strike="noStrike" kern="1200" cap="none" spc="0" normalizeH="0" baseline="0" noProof="0" dirty="0" err="1" smtClean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kumimoji="0" lang="en-US" sz="3200" b="1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nói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khiêm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tốn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nhã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nhặn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buôn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nhưng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chỗ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ngơi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sang.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Bọ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Dừa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giản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dị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khiêm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tốn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662844-54AA-4FA8-AFE3-82EB189781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918" y="2226279"/>
                <a:ext cx="5914750" cy="3933384"/>
              </a:xfrm>
              <a:prstGeom prst="rect">
                <a:avLst/>
              </a:prstGeom>
              <a:blipFill>
                <a:blip r:embed="rId2"/>
                <a:stretch>
                  <a:fillRect l="-2575" b="-2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rrow: Right 2">
            <a:extLst>
              <a:ext uri="{FF2B5EF4-FFF2-40B4-BE49-F238E27FC236}">
                <a16:creationId xmlns:a16="http://schemas.microsoft.com/office/drawing/2014/main" id="{F1E57A70-AA05-4AC0-8927-E5BB620DBE8F}"/>
              </a:ext>
            </a:extLst>
          </p:cNvPr>
          <p:cNvSpPr/>
          <p:nvPr/>
        </p:nvSpPr>
        <p:spPr>
          <a:xfrm>
            <a:off x="5396459" y="4242216"/>
            <a:ext cx="824459" cy="5696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E3920B-2585-4D7A-92E4-974B7D996BA1}"/>
              </a:ext>
            </a:extLst>
          </p:cNvPr>
          <p:cNvSpPr txBox="1"/>
          <p:nvPr/>
        </p:nvSpPr>
        <p:spPr>
          <a:xfrm>
            <a:off x="579584" y="14930"/>
            <a:ext cx="48680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8D61C6-AE1A-4C7E-B99D-797F0B0D9C82}"/>
              </a:ext>
            </a:extLst>
          </p:cNvPr>
          <p:cNvSpPr txBox="1"/>
          <p:nvPr/>
        </p:nvSpPr>
        <p:spPr>
          <a:xfrm>
            <a:off x="695024" y="559373"/>
            <a:ext cx="4637176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Khi đến xóm Bờ Giậu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50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2" grpId="0" animBg="1"/>
      <p:bldP spid="13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8B529B1-5140-4E14-9C5D-270FB402C65C}"/>
              </a:ext>
            </a:extLst>
          </p:cNvPr>
          <p:cNvSpPr/>
          <p:nvPr/>
        </p:nvSpPr>
        <p:spPr>
          <a:xfrm>
            <a:off x="3214761" y="1136715"/>
            <a:ext cx="8772775" cy="5470525"/>
          </a:xfrm>
          <a:prstGeom prst="rect">
            <a:avLst/>
          </a:prstGeom>
          <a:blipFill dpi="0" rotWithShape="1">
            <a:blip r:embed="rId4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122" name="图片 12">
            <a:extLst>
              <a:ext uri="{FF2B5EF4-FFF2-40B4-BE49-F238E27FC236}">
                <a16:creationId xmlns:a16="http://schemas.microsoft.com/office/drawing/2014/main" id="{FFA6DAC2-488F-485C-824A-8AE60B8C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322" y="1195388"/>
            <a:ext cx="5178681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10">
            <a:extLst>
              <a:ext uri="{FF2B5EF4-FFF2-40B4-BE49-F238E27FC236}">
                <a16:creationId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88" y="4556125"/>
            <a:ext cx="6372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819400"/>
            <a:ext cx="58039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4865C3-72A0-4E9F-8423-B6209231B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9C2C5"/>
              </a:clrFrom>
              <a:clrTo>
                <a:srgbClr val="F9C2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2" t="6493" r="26691" b="69466"/>
          <a:stretch>
            <a:fillRect/>
          </a:stretch>
        </p:blipFill>
        <p:spPr bwMode="auto">
          <a:xfrm>
            <a:off x="5062538" y="21529"/>
            <a:ext cx="3563937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组合 16">
            <a:extLst>
              <a:ext uri="{FF2B5EF4-FFF2-40B4-BE49-F238E27FC236}">
                <a16:creationId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2813050" y="3411538"/>
            <a:ext cx="3479800" cy="2455862"/>
            <a:chOff x="3393422" y="3429000"/>
            <a:chExt cx="3117731" cy="2201738"/>
          </a:xfrm>
        </p:grpSpPr>
        <p:pic>
          <p:nvPicPr>
            <p:cNvPr id="5136" name="图片 6">
              <a:extLst>
                <a:ext uri="{FF2B5EF4-FFF2-40B4-BE49-F238E27FC236}">
                  <a16:creationId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图片 13">
              <a:extLst>
                <a:ext uri="{FF2B5EF4-FFF2-40B4-BE49-F238E27FC236}">
                  <a16:creationId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8" name="图片 14">
            <a:extLst>
              <a:ext uri="{FF2B5EF4-FFF2-40B4-BE49-F238E27FC236}">
                <a16:creationId xmlns:a16="http://schemas.microsoft.com/office/drawing/2014/main" id="{1A0E351E-F9AF-497B-A41B-BF6B028EC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5346700"/>
            <a:ext cx="1084263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图片 15">
            <a:extLst>
              <a:ext uri="{FF2B5EF4-FFF2-40B4-BE49-F238E27FC236}">
                <a16:creationId xmlns:a16="http://schemas.microsoft.com/office/drawing/2014/main" id="{6EAABDAE-1785-45B6-A9D7-81A2E024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1335088" y="5829300"/>
            <a:ext cx="66675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EC5179DE-99F7-4829-AC9E-D70EC65E6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950" y="2271675"/>
            <a:ext cx="637222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3094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Berkshire Swash" panose="02040603050506020204" pitchFamily="18" charset="0"/>
                <a:ea typeface="字魂7号-温暖童稚体" panose="00000500000000000000" pitchFamily="2" charset="-122"/>
                <a:cs typeface="+mn-cs"/>
              </a:rPr>
              <a:t>Trò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3094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Berkshire Swash" panose="02040603050506020204" pitchFamily="18" charset="0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3094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Berkshire Swash" panose="02040603050506020204" pitchFamily="18" charset="0"/>
                <a:ea typeface="字魂7号-温暖童稚体" panose="00000500000000000000" pitchFamily="2" charset="-122"/>
                <a:cs typeface="+mn-cs"/>
              </a:rPr>
              <a:t>chơi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30943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Berkshire Swash" panose="02040603050506020204" pitchFamily="18" charset="0"/>
              <a:ea typeface="字魂7号-温暖童稚体" panose="00000500000000000000" pitchFamily="2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094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Berkshire Swash" panose="02040603050506020204" pitchFamily="18" charset="0"/>
                <a:ea typeface="字魂7号-温暖童稚体" panose="00000500000000000000" pitchFamily="2" charset="-122"/>
                <a:cs typeface="+mn-cs"/>
              </a:rPr>
              <a:t>Nhìn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3094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Berkshire Swash" panose="02040603050506020204" pitchFamily="18" charset="0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094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Berkshire Swash" panose="02040603050506020204" pitchFamily="18" charset="0"/>
                <a:ea typeface="字魂7号-温暖童稚体" panose="00000500000000000000" pitchFamily="2" charset="-122"/>
                <a:cs typeface="+mn-cs"/>
              </a:rPr>
              <a:t>bóng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3094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Berkshire Swash" panose="02040603050506020204" pitchFamily="18" charset="0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094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Berkshire Swash" panose="02040603050506020204" pitchFamily="18" charset="0"/>
                <a:ea typeface="字魂7号-温暖童稚体" panose="00000500000000000000" pitchFamily="2" charset="-122"/>
                <a:cs typeface="+mn-cs"/>
              </a:rPr>
              <a:t>đoán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3094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Berkshire Swash" panose="02040603050506020204" pitchFamily="18" charset="0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094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Berkshire Swash" panose="02040603050506020204" pitchFamily="18" charset="0"/>
                <a:ea typeface="字魂7号-温暖童稚体" panose="00000500000000000000" pitchFamily="2" charset="-122"/>
                <a:cs typeface="+mn-cs"/>
              </a:rPr>
              <a:t>tên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30943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Berkshire Swash" panose="02040603050506020204" pitchFamily="18" charset="0"/>
              <a:ea typeface="字魂7号-温暖童稚体" panose="00000500000000000000" pitchFamily="2" charset="-122"/>
              <a:cs typeface="+mn-cs"/>
            </a:endParaRPr>
          </a:p>
        </p:txBody>
      </p:sp>
      <p:pic>
        <p:nvPicPr>
          <p:cNvPr id="5133" name="图片 9">
            <a:extLst>
              <a:ext uri="{FF2B5EF4-FFF2-40B4-BE49-F238E27FC236}">
                <a16:creationId xmlns:a16="http://schemas.microsoft.com/office/drawing/2014/main" id="{6210AC2F-AAD4-4D39-811C-EF251631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5313363"/>
            <a:ext cx="1616075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30E0A23-1D3A-4F07-B97E-CDF8CB5FFC7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157914" y="2128484"/>
            <a:ext cx="790072" cy="7326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46D84EF-BF73-4157-9A10-D3D007A9674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9829415" y="5042197"/>
            <a:ext cx="877117" cy="81331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354DC66-BACA-4CB6-ABD7-8F5AC42CC28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10071570" y="214723"/>
            <a:ext cx="790072" cy="732603"/>
          </a:xfrm>
          <a:prstGeom prst="rect">
            <a:avLst/>
          </a:prstGeom>
        </p:spPr>
      </p:pic>
      <p:pic>
        <p:nvPicPr>
          <p:cNvPr id="21" name="图片 19">
            <a:extLst>
              <a:ext uri="{FF2B5EF4-FFF2-40B4-BE49-F238E27FC236}">
                <a16:creationId xmlns:a16="http://schemas.microsoft.com/office/drawing/2014/main" id="{8D8D11B5-6561-4113-9708-392A8C62A70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1032640" y="473514"/>
            <a:ext cx="790072" cy="732603"/>
          </a:xfrm>
          <a:prstGeom prst="rect">
            <a:avLst/>
          </a:prstGeom>
        </p:spPr>
      </p:pic>
      <p:pic>
        <p:nvPicPr>
          <p:cNvPr id="23" name="图片 19">
            <a:extLst>
              <a:ext uri="{FF2B5EF4-FFF2-40B4-BE49-F238E27FC236}">
                <a16:creationId xmlns:a16="http://schemas.microsoft.com/office/drawing/2014/main" id="{799EB722-7C40-4486-8005-1DE94856065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3518004" y="-87666"/>
            <a:ext cx="790072" cy="73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2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4055C657-C7B3-4BA2-84CC-3BA39DAF48AB}"/>
              </a:ext>
            </a:extLst>
          </p:cNvPr>
          <p:cNvSpPr/>
          <p:nvPr/>
        </p:nvSpPr>
        <p:spPr>
          <a:xfrm>
            <a:off x="1645920" y="1842446"/>
            <a:ext cx="9209314" cy="3983587"/>
          </a:xfrm>
          <a:prstGeom prst="cloud">
            <a:avLst/>
          </a:prstGeom>
          <a:solidFill>
            <a:srgbClr val="F9DA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504DA0-7D9B-424A-8F50-E7161FCAD00C}"/>
              </a:ext>
            </a:extLst>
          </p:cNvPr>
          <p:cNvSpPr txBox="1"/>
          <p:nvPr/>
        </p:nvSpPr>
        <p:spPr>
          <a:xfrm>
            <a:off x="352892" y="-96070"/>
            <a:ext cx="7085137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Trong đêm ngủ ở xóm Bờ Giậu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B91FE9-9D59-4F1D-AEA9-94F1D47D749F}"/>
              </a:ext>
            </a:extLst>
          </p:cNvPr>
          <p:cNvSpPr txBox="1"/>
          <p:nvPr/>
        </p:nvSpPr>
        <p:spPr>
          <a:xfrm>
            <a:off x="2582399" y="2680077"/>
            <a:ext cx="776338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(?)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(?)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(?)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4182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2144" y="-169007"/>
            <a:ext cx="6614824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3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Trong đêm ngủ ở xóm Bờ Giậu</a:t>
            </a:r>
            <a:endParaRPr lang="en-US" sz="36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F064B5-7D38-47EC-AC43-CC51220D0550}"/>
              </a:ext>
            </a:extLst>
          </p:cNvPr>
          <p:cNvSpPr txBox="1"/>
          <p:nvPr/>
        </p:nvSpPr>
        <p:spPr>
          <a:xfrm>
            <a:off x="129139" y="797197"/>
            <a:ext cx="7390258" cy="31085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quanh: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 cây xào xạc, côn trùng rỉ rả, tiếng Tắc Kè gọi cửa, tiếng Ốc Sên đi làm về. tiếng thở dài của gió, tiếng rơi của sương.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 thuật nhân hóa, khiến cho các sự vật trở nên gần gũi, thân thuộc.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CBFE60-4D7B-4E19-B552-B44F0CB76F44}"/>
              </a:ext>
            </a:extLst>
          </p:cNvPr>
          <p:cNvSpPr txBox="1"/>
          <p:nvPr/>
        </p:nvSpPr>
        <p:spPr>
          <a:xfrm>
            <a:off x="146040" y="4058859"/>
            <a:ext cx="7668658" cy="26776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rrow: Chevron 7">
            <a:extLst>
              <a:ext uri="{FF2B5EF4-FFF2-40B4-BE49-F238E27FC236}">
                <a16:creationId xmlns:a16="http://schemas.microsoft.com/office/drawing/2014/main" id="{45AA10B8-3D23-4FCC-A409-3ABF131D00A6}"/>
              </a:ext>
            </a:extLst>
          </p:cNvPr>
          <p:cNvSpPr/>
          <p:nvPr/>
        </p:nvSpPr>
        <p:spPr>
          <a:xfrm>
            <a:off x="7758232" y="2122832"/>
            <a:ext cx="477671" cy="723331"/>
          </a:xfrm>
          <a:prstGeom prst="chevron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row: Chevron 8">
            <a:extLst>
              <a:ext uri="{FF2B5EF4-FFF2-40B4-BE49-F238E27FC236}">
                <a16:creationId xmlns:a16="http://schemas.microsoft.com/office/drawing/2014/main" id="{D0D0AB28-9337-4DE5-902F-CD42082D3748}"/>
              </a:ext>
            </a:extLst>
          </p:cNvPr>
          <p:cNvSpPr/>
          <p:nvPr/>
        </p:nvSpPr>
        <p:spPr>
          <a:xfrm>
            <a:off x="8235903" y="2122832"/>
            <a:ext cx="477671" cy="723331"/>
          </a:xfrm>
          <a:prstGeom prst="chevron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id="{B14CCB5D-8108-44CD-A295-EA8822C03F8A}"/>
              </a:ext>
            </a:extLst>
          </p:cNvPr>
          <p:cNvSpPr/>
          <p:nvPr/>
        </p:nvSpPr>
        <p:spPr>
          <a:xfrm>
            <a:off x="8959233" y="1815717"/>
            <a:ext cx="3032079" cy="125900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 âm thanh rất thân quen với làng quê.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Chevron 3">
            <a:extLst>
              <a:ext uri="{FF2B5EF4-FFF2-40B4-BE49-F238E27FC236}">
                <a16:creationId xmlns:a16="http://schemas.microsoft.com/office/drawing/2014/main" id="{390DDB82-9A00-4779-B893-82EB4C043ADD}"/>
              </a:ext>
            </a:extLst>
          </p:cNvPr>
          <p:cNvSpPr/>
          <p:nvPr/>
        </p:nvSpPr>
        <p:spPr>
          <a:xfrm>
            <a:off x="8034711" y="5036022"/>
            <a:ext cx="477671" cy="72333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rrow: Chevron 4">
            <a:extLst>
              <a:ext uri="{FF2B5EF4-FFF2-40B4-BE49-F238E27FC236}">
                <a16:creationId xmlns:a16="http://schemas.microsoft.com/office/drawing/2014/main" id="{1E6BC5AC-5DF7-479C-B1EE-47DA195F1679}"/>
              </a:ext>
            </a:extLst>
          </p:cNvPr>
          <p:cNvSpPr/>
          <p:nvPr/>
        </p:nvSpPr>
        <p:spPr>
          <a:xfrm>
            <a:off x="8474738" y="5036023"/>
            <a:ext cx="477671" cy="72333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11">
            <a:extLst>
              <a:ext uri="{FF2B5EF4-FFF2-40B4-BE49-F238E27FC236}">
                <a16:creationId xmlns:a16="http://schemas.microsoft.com/office/drawing/2014/main" id="{045AAD96-EDBD-4357-A2AE-4EE210FBE565}"/>
              </a:ext>
            </a:extLst>
          </p:cNvPr>
          <p:cNvSpPr/>
          <p:nvPr/>
        </p:nvSpPr>
        <p:spPr>
          <a:xfrm>
            <a:off x="9105783" y="4153989"/>
            <a:ext cx="3032079" cy="258252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Giọt sương đ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0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B25996-4AC3-428A-8A88-EA048650F952}"/>
              </a:ext>
            </a:extLst>
          </p:cNvPr>
          <p:cNvSpPr txBox="1"/>
          <p:nvPr/>
        </p:nvSpPr>
        <p:spPr>
          <a:xfrm>
            <a:off x="431463" y="0"/>
            <a:ext cx="101625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Sáng hôm sau khi tỉnh giấc tại xóm Bờ Giậu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Callout 11">
            <a:extLst>
              <a:ext uri="{FF2B5EF4-FFF2-40B4-BE49-F238E27FC236}">
                <a16:creationId xmlns:a16="http://schemas.microsoft.com/office/drawing/2014/main" id="{886BD8E5-C342-4D95-90E6-EBEF84D69BCE}"/>
              </a:ext>
            </a:extLst>
          </p:cNvPr>
          <p:cNvSpPr/>
          <p:nvPr/>
        </p:nvSpPr>
        <p:spPr>
          <a:xfrm rot="430729">
            <a:off x="3114925" y="1532912"/>
            <a:ext cx="8264334" cy="4600022"/>
          </a:xfrm>
          <a:prstGeom prst="cloudCallout">
            <a:avLst>
              <a:gd name="adj1" fmla="val -41260"/>
              <a:gd name="adj2" fmla="val 67328"/>
            </a:avLst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ngủ?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96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513E26-DA83-4C27-A865-21F84A2AD161}"/>
              </a:ext>
            </a:extLst>
          </p:cNvPr>
          <p:cNvSpPr txBox="1"/>
          <p:nvPr/>
        </p:nvSpPr>
        <p:spPr>
          <a:xfrm>
            <a:off x="0" y="219521"/>
            <a:ext cx="94571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Sáng hôm sau khi tỉnh giấc tại xóm Bờ Giậu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AA24ECB-19E2-4BF0-B5DC-FA4216EE95B8}"/>
                  </a:ext>
                </a:extLst>
              </p:cNvPr>
              <p:cNvSpPr txBox="1"/>
              <p:nvPr/>
            </p:nvSpPr>
            <p:spPr>
              <a:xfrm>
                <a:off x="244943" y="1736734"/>
                <a:ext cx="11432583" cy="35394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 do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khiến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Bọ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Dừa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quyết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quê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đêm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mất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ngủ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 lvl="0" algn="just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3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N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hững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âm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thanh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ảnh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giọt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sương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đêm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xóm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Bờ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Giậu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gợi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Bọ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Dừa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nhớ</a:t>
                </a:r>
                <a:r>
                  <a:rPr lang="en-US" sz="3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3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quê</a:t>
                </a:r>
                <a:r>
                  <a:rPr lang="en-US" sz="3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hương</a:t>
                </a:r>
                <a:r>
                  <a:rPr lang="en-US" sz="3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nhớ</a:t>
                </a:r>
                <a:r>
                  <a:rPr lang="en-US" sz="3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3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bao</a:t>
                </a:r>
                <a:r>
                  <a:rPr lang="en-US" sz="3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lâu</a:t>
                </a:r>
                <a:r>
                  <a:rPr lang="en-US" sz="3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nay do </a:t>
                </a:r>
                <a:r>
                  <a:rPr lang="en-US" sz="32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mải</a:t>
                </a:r>
                <a:r>
                  <a:rPr lang="en-US" sz="3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3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ăn</a:t>
                </a:r>
                <a:r>
                  <a:rPr lang="en-US" sz="3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mình</a:t>
                </a:r>
                <a:r>
                  <a:rPr lang="en-US" sz="3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chưa</a:t>
                </a:r>
                <a:r>
                  <a:rPr lang="en-US" sz="3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3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thăm</a:t>
                </a:r>
                <a:r>
                  <a:rPr lang="en-US" sz="3200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quê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0" lvl="0" algn="just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cũng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xóm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Bờ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Giậu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Bọ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Dừa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quê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Bọ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Dừa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rất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yêu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quê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hương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AA24ECB-19E2-4BF0-B5DC-FA4216EE9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43" y="1736734"/>
                <a:ext cx="11432583" cy="3539430"/>
              </a:xfrm>
              <a:prstGeom prst="rect">
                <a:avLst/>
              </a:prstGeom>
              <a:blipFill>
                <a:blip r:embed="rId3"/>
                <a:stretch>
                  <a:fillRect l="-1333" t="-2410" r="-1333" b="-4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463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6">
            <a:extLst>
              <a:ext uri="{FF2B5EF4-FFF2-40B4-BE49-F238E27FC236}">
                <a16:creationId xmlns:a16="http://schemas.microsoft.com/office/drawing/2014/main" id="{1E298784-2C03-4D32-85BF-945EB8C01D47}"/>
              </a:ext>
            </a:extLst>
          </p:cNvPr>
          <p:cNvSpPr txBox="1"/>
          <p:nvPr/>
        </p:nvSpPr>
        <p:spPr>
          <a:xfrm>
            <a:off x="916632" y="0"/>
            <a:ext cx="9173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nhân vật khác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7C957E-7441-4B33-A417-32E4ACF017FB}"/>
              </a:ext>
            </a:extLst>
          </p:cNvPr>
          <p:cNvSpPr txBox="1"/>
          <p:nvPr/>
        </p:nvSpPr>
        <p:spPr>
          <a:xfrm>
            <a:off x="370763" y="1960843"/>
            <a:ext cx="11607877" cy="3416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(?) </a:t>
            </a:r>
            <a:r>
              <a:rPr kumimoji="0" lang="en-US" sz="3600" b="1" i="1" u="none" strike="noStrike" kern="1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kumimoji="0" lang="vi-VN" sz="3600" b="1" i="1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vi-VN" sz="3600" b="1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 Thằn Lằn xuất hiện trong hoàn cảnh nào?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(?) </a:t>
            </a:r>
            <a:r>
              <a:rPr kumimoji="0" lang="vi-VN" sz="3600" b="1" i="1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Thằn </a:t>
            </a:r>
            <a:r>
              <a:rPr kumimoji="0" lang="vi-VN" sz="3600" b="1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Lằn đã làm gì khi biết có vị khách lạ đến xóm?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(?) </a:t>
            </a:r>
            <a:r>
              <a:rPr kumimoji="0" lang="vi-VN" sz="3600" b="1" i="1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Qua </a:t>
            </a:r>
            <a:r>
              <a:rPr kumimoji="0" lang="vi-VN" sz="3600" b="1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 cuộc hội thoại với Bọ Dừa và cụ giáo Cóc, em nhận thấy Thằn Lằn có tính cách như thế nào?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16">
            <a:extLst>
              <a:ext uri="{FF2B5EF4-FFF2-40B4-BE49-F238E27FC236}">
                <a16:creationId xmlns:a16="http://schemas.microsoft.com/office/drawing/2014/main" id="{F0AC263E-C319-4E9C-A567-86E7599CB06C}"/>
              </a:ext>
            </a:extLst>
          </p:cNvPr>
          <p:cNvSpPr txBox="1"/>
          <p:nvPr/>
        </p:nvSpPr>
        <p:spPr>
          <a:xfrm>
            <a:off x="916632" y="646331"/>
            <a:ext cx="9173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a. Nhân vật Thằn Lằn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59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6">
            <a:extLst>
              <a:ext uri="{FF2B5EF4-FFF2-40B4-BE49-F238E27FC236}">
                <a16:creationId xmlns:a16="http://schemas.microsoft.com/office/drawing/2014/main" id="{F0AC263E-C319-4E9C-A567-86E7599CB06C}"/>
              </a:ext>
            </a:extLst>
          </p:cNvPr>
          <p:cNvSpPr txBox="1"/>
          <p:nvPr/>
        </p:nvSpPr>
        <p:spPr>
          <a:xfrm>
            <a:off x="916632" y="259992"/>
            <a:ext cx="9173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a. Nhân vật Thằn Lằn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Diagram 4">
                <a:extLst>
                  <a:ext uri="{FF2B5EF4-FFF2-40B4-BE49-F238E27FC236}">
                    <a16:creationId xmlns:a16="http://schemas.microsoft.com/office/drawing/2014/main" id="{DA904836-F23D-4066-B973-43C7C23BE1C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478655121"/>
                  </p:ext>
                </p:extLst>
              </p:nvPr>
            </p:nvGraphicFramePr>
            <p:xfrm>
              <a:off x="627018" y="1639614"/>
              <a:ext cx="11103428" cy="473506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5" name="Diagram 4">
                <a:extLst>
                  <a:ext uri="{FF2B5EF4-FFF2-40B4-BE49-F238E27FC236}">
                    <a16:creationId xmlns:a16="http://schemas.microsoft.com/office/drawing/2014/main" id="{DA904836-F23D-4066-B973-43C7C23BE1C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478655121"/>
                  </p:ext>
                </p:extLst>
              </p:nvPr>
            </p:nvGraphicFramePr>
            <p:xfrm>
              <a:off x="627018" y="1639614"/>
              <a:ext cx="11103428" cy="473506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35452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6">
            <a:extLst>
              <a:ext uri="{FF2B5EF4-FFF2-40B4-BE49-F238E27FC236}">
                <a16:creationId xmlns:a16="http://schemas.microsoft.com/office/drawing/2014/main" id="{1E298784-2C03-4D32-85BF-945EB8C01D47}"/>
              </a:ext>
            </a:extLst>
          </p:cNvPr>
          <p:cNvSpPr txBox="1"/>
          <p:nvPr/>
        </p:nvSpPr>
        <p:spPr>
          <a:xfrm>
            <a:off x="916632" y="0"/>
            <a:ext cx="9173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nhân vật khác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16">
            <a:extLst>
              <a:ext uri="{FF2B5EF4-FFF2-40B4-BE49-F238E27FC236}">
                <a16:creationId xmlns:a16="http://schemas.microsoft.com/office/drawing/2014/main" id="{C7729D42-1801-42D7-A11F-2382CEF954B6}"/>
              </a:ext>
            </a:extLst>
          </p:cNvPr>
          <p:cNvSpPr txBox="1"/>
          <p:nvPr/>
        </p:nvSpPr>
        <p:spPr>
          <a:xfrm>
            <a:off x="916632" y="646331"/>
            <a:ext cx="10105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b. Cụ giáo Cóc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C2FF78-4827-4BC4-8972-B9EA5EBCA3BC}"/>
              </a:ext>
            </a:extLst>
          </p:cNvPr>
          <p:cNvSpPr txBox="1"/>
          <p:nvPr/>
        </p:nvSpPr>
        <p:spPr>
          <a:xfrm>
            <a:off x="300447" y="2093446"/>
            <a:ext cx="11442414" cy="39703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(?) </a:t>
            </a:r>
            <a:r>
              <a:rPr kumimoji="0" lang="vi-VN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 văn nói về sự am hiểu của cụ giáo Cóc về loài Cánh Cứng? 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36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i="1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600" i="1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SGK/93)</a:t>
            </a:r>
            <a:endParaRPr kumimoji="0" lang="vi-VN" sz="36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(?) </a:t>
            </a:r>
            <a:r>
              <a:rPr kumimoji="0" lang="vi-VN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 gì về lời nói của cụ giáo Cóc với Thằn Lằn “Chú thấy chưa. Có khi người ta thức trắng đêm chỉ vì một giọt sương.”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(?) </a:t>
            </a:r>
            <a:r>
              <a:rPr kumimoji="0" lang="vi-VN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 những lời nói của cụ giáo Cóc, em có nhận xét gì về nhân vật này?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99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ơ đồ 6">
            <a:extLst>
              <a:ext uri="{FF2B5EF4-FFF2-40B4-BE49-F238E27FC236}">
                <a16:creationId xmlns:a16="http://schemas.microsoft.com/office/drawing/2014/main" id="{0D5219AD-102E-4E04-8CC8-6EF3AE96BA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4581269"/>
              </p:ext>
            </p:extLst>
          </p:nvPr>
        </p:nvGraphicFramePr>
        <p:xfrm>
          <a:off x="1868819" y="1685110"/>
          <a:ext cx="8902503" cy="1267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文本框 16">
            <a:extLst>
              <a:ext uri="{FF2B5EF4-FFF2-40B4-BE49-F238E27FC236}">
                <a16:creationId xmlns:a16="http://schemas.microsoft.com/office/drawing/2014/main" id="{C7729D42-1801-42D7-A11F-2382CEF954B6}"/>
              </a:ext>
            </a:extLst>
          </p:cNvPr>
          <p:cNvSpPr txBox="1"/>
          <p:nvPr/>
        </p:nvSpPr>
        <p:spPr>
          <a:xfrm>
            <a:off x="659951" y="209678"/>
            <a:ext cx="10105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b. Cụ giáo Cóc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2097BE-8A0F-46E7-8F47-EBE35C1CD817}"/>
              </a:ext>
            </a:extLst>
          </p:cNvPr>
          <p:cNvSpPr txBox="1"/>
          <p:nvPr/>
        </p:nvSpPr>
        <p:spPr>
          <a:xfrm>
            <a:off x="222069" y="3208149"/>
            <a:ext cx="11861074" cy="30469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Thằn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Lằn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Cam,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Xiến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nhẵn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nhụi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râu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ria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ten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vẻo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ngổ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ngáo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71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EAAB04F-490A-444B-9E9A-ED2FA0A942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>
                                            <p:graphicEl>
                                              <a:dgm id="{6EAAB04F-490A-444B-9E9A-ED2FA0A942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lvlOne"/>
        </p:bldSub>
      </p:bldGraphic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ơ đồ 6">
            <a:extLst>
              <a:ext uri="{FF2B5EF4-FFF2-40B4-BE49-F238E27FC236}">
                <a16:creationId xmlns:a16="http://schemas.microsoft.com/office/drawing/2014/main" id="{0D5219AD-102E-4E04-8CC8-6EF3AE96BA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5000015"/>
              </p:ext>
            </p:extLst>
          </p:nvPr>
        </p:nvGraphicFramePr>
        <p:xfrm>
          <a:off x="1863185" y="1864393"/>
          <a:ext cx="8902503" cy="646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文本框 16">
            <a:extLst>
              <a:ext uri="{FF2B5EF4-FFF2-40B4-BE49-F238E27FC236}">
                <a16:creationId xmlns:a16="http://schemas.microsoft.com/office/drawing/2014/main" id="{C7729D42-1801-42D7-A11F-2382CEF954B6}"/>
              </a:ext>
            </a:extLst>
          </p:cNvPr>
          <p:cNvSpPr txBox="1"/>
          <p:nvPr/>
        </p:nvSpPr>
        <p:spPr>
          <a:xfrm>
            <a:off x="659951" y="209678"/>
            <a:ext cx="10105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b. Cụ giáo Cóc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2097BE-8A0F-46E7-8F47-EBE35C1CD817}"/>
              </a:ext>
            </a:extLst>
          </p:cNvPr>
          <p:cNvSpPr txBox="1"/>
          <p:nvPr/>
        </p:nvSpPr>
        <p:spPr>
          <a:xfrm>
            <a:off x="365761" y="3038131"/>
            <a:ext cx="11573690" cy="30469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ùa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288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EAAB04F-490A-444B-9E9A-ED2FA0A942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>
                                            <p:graphicEl>
                                              <a:dgm id="{6EAAB04F-490A-444B-9E9A-ED2FA0A942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lvlOne"/>
        </p:bldSub>
      </p:bldGraphic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xagon 4"/>
          <p:cNvSpPr/>
          <p:nvPr/>
        </p:nvSpPr>
        <p:spPr>
          <a:xfrm>
            <a:off x="3252650" y="718458"/>
            <a:ext cx="5486402" cy="827118"/>
          </a:xfrm>
          <a:prstGeom prst="hexagon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4.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nghiệm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325879" y="1985554"/>
            <a:ext cx="4415245" cy="3709852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Trải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270171" y="1959428"/>
            <a:ext cx="4345577" cy="3709852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Thông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điệp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Arrow Connector 2"/>
          <p:cNvCxnSpPr>
            <a:endCxn id="7" idx="0"/>
          </p:cNvCxnSpPr>
          <p:nvPr/>
        </p:nvCxnSpPr>
        <p:spPr>
          <a:xfrm>
            <a:off x="5891349" y="1545575"/>
            <a:ext cx="2551611" cy="4138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6" idx="0"/>
          </p:cNvCxnSpPr>
          <p:nvPr/>
        </p:nvCxnSpPr>
        <p:spPr>
          <a:xfrm flipH="1">
            <a:off x="3533502" y="1558638"/>
            <a:ext cx="2331721" cy="4269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600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óng tắc kè">
            <a:extLst>
              <a:ext uri="{FF2B5EF4-FFF2-40B4-BE49-F238E27FC236}">
                <a16:creationId xmlns:a16="http://schemas.microsoft.com/office/drawing/2014/main" id="{9D578677-4D67-4D60-B3C4-B6CF7331BE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494" y="2879098"/>
            <a:ext cx="2384261" cy="1872272"/>
          </a:xfrm>
          <a:prstGeom prst="rect">
            <a:avLst/>
          </a:prstGeom>
        </p:spPr>
      </p:pic>
      <p:pic>
        <p:nvPicPr>
          <p:cNvPr id="12" name="Bóng ốc">
            <a:extLst>
              <a:ext uri="{FF2B5EF4-FFF2-40B4-BE49-F238E27FC236}">
                <a16:creationId xmlns:a16="http://schemas.microsoft.com/office/drawing/2014/main" id="{84502460-AA73-43A0-9E48-66E8DC38FB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617" y="2875381"/>
            <a:ext cx="2470958" cy="1947529"/>
          </a:xfrm>
          <a:prstGeom prst="rect">
            <a:avLst/>
          </a:prstGeom>
        </p:spPr>
      </p:pic>
      <p:pic>
        <p:nvPicPr>
          <p:cNvPr id="19" name="Bóng thằn lằn">
            <a:extLst>
              <a:ext uri="{FF2B5EF4-FFF2-40B4-BE49-F238E27FC236}">
                <a16:creationId xmlns:a16="http://schemas.microsoft.com/office/drawing/2014/main" id="{02158EE6-0D9B-47E2-8136-FEA7A56938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368" y="2849981"/>
            <a:ext cx="2470957" cy="1924956"/>
          </a:xfrm>
          <a:prstGeom prst="rect">
            <a:avLst/>
          </a:prstGeom>
        </p:spPr>
      </p:pic>
      <p:pic>
        <p:nvPicPr>
          <p:cNvPr id="23" name="Bóng ếch">
            <a:extLst>
              <a:ext uri="{FF2B5EF4-FFF2-40B4-BE49-F238E27FC236}">
                <a16:creationId xmlns:a16="http://schemas.microsoft.com/office/drawing/2014/main" id="{69E39ECD-ECBF-4AFE-A995-F1A7EAE1DB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580" y="2807563"/>
            <a:ext cx="2371219" cy="1877641"/>
          </a:xfrm>
          <a:prstGeom prst="rect">
            <a:avLst/>
          </a:prstGeom>
        </p:spPr>
      </p:pic>
      <p:pic>
        <p:nvPicPr>
          <p:cNvPr id="26" name="Bóng bọ rùa">
            <a:extLst>
              <a:ext uri="{FF2B5EF4-FFF2-40B4-BE49-F238E27FC236}">
                <a16:creationId xmlns:a16="http://schemas.microsoft.com/office/drawing/2014/main" id="{A6ACAB30-2E50-4BA3-B04C-FC58B69BD0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4" y="2675920"/>
            <a:ext cx="2635895" cy="2053447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B6E02075-5CCF-4AC3-AC6E-EBE59748D060}"/>
              </a:ext>
            </a:extLst>
          </p:cNvPr>
          <p:cNvGrpSpPr>
            <a:grpSpLocks/>
          </p:cNvGrpSpPr>
          <p:nvPr/>
        </p:nvGrpSpPr>
        <p:grpSpPr bwMode="auto">
          <a:xfrm>
            <a:off x="2257778" y="-345207"/>
            <a:ext cx="8921397" cy="2771775"/>
            <a:chOff x="2812029" y="-35069"/>
            <a:chExt cx="8367111" cy="2771775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DD05D831-968F-4672-A5F7-9CEEFF8BB4AA}"/>
                </a:ext>
              </a:extLst>
            </p:cNvPr>
            <p:cNvSpPr/>
            <p:nvPr/>
          </p:nvSpPr>
          <p:spPr>
            <a:xfrm>
              <a:off x="3720014" y="812656"/>
              <a:ext cx="5300283" cy="1050925"/>
            </a:xfrm>
            <a:prstGeom prst="roundRect">
              <a:avLst/>
            </a:prstGeom>
            <a:solidFill>
              <a:srgbClr val="FFBF8B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6155" name="组合 10">
              <a:extLst>
                <a:ext uri="{FF2B5EF4-FFF2-40B4-BE49-F238E27FC236}">
                  <a16:creationId xmlns:a16="http://schemas.microsoft.com/office/drawing/2014/main" id="{55BFDE17-8454-41EF-B176-85A4F03E5F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09515" y="-35069"/>
              <a:ext cx="3669625" cy="2771775"/>
              <a:chOff x="3771037" y="3429000"/>
              <a:chExt cx="3117731" cy="2201738"/>
            </a:xfrm>
          </p:grpSpPr>
          <p:pic>
            <p:nvPicPr>
              <p:cNvPr id="6158" name="图片 11">
                <a:extLst>
                  <a:ext uri="{FF2B5EF4-FFF2-40B4-BE49-F238E27FC236}">
                    <a16:creationId xmlns:a16="http://schemas.microsoft.com/office/drawing/2014/main" id="{9573762D-1087-49E4-93F6-9AC74C56A4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1037" y="3429000"/>
                <a:ext cx="3117731" cy="2201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59" name="图片 12">
                <a:extLst>
                  <a:ext uri="{FF2B5EF4-FFF2-40B4-BE49-F238E27FC236}">
                    <a16:creationId xmlns:a16="http://schemas.microsoft.com/office/drawing/2014/main" id="{FDC4EFAD-FEBB-45AF-9950-1D18D274B7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90287" y="4702701"/>
                <a:ext cx="331014" cy="3764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156" name="文本框 15">
              <a:extLst>
                <a:ext uri="{FF2B5EF4-FFF2-40B4-BE49-F238E27FC236}">
                  <a16:creationId xmlns:a16="http://schemas.microsoft.com/office/drawing/2014/main" id="{9921A916-85D0-41A7-85F2-88A1FC899D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7956" y="1086939"/>
              <a:ext cx="532743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F5A21"/>
                  </a:solidFill>
                  <a:effectLst/>
                  <a:uLnTx/>
                  <a:uFillTx/>
                  <a:latin typeface="SVN-Dessert Menu Script" panose="00000500000000000000" pitchFamily="2" charset="0"/>
                  <a:ea typeface="字魂7号-温暖童稚体" panose="00000500000000000000" pitchFamily="2" charset="-122"/>
                  <a:cs typeface="+mn-cs"/>
                </a:rPr>
                <a:t>NHÌN BÓNG ĐOÁN TÊN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F5A21"/>
                </a:solidFill>
                <a:effectLst/>
                <a:uLnTx/>
                <a:uFillTx/>
                <a:latin typeface="SVN-Dessert Menu Script" panose="00000500000000000000" pitchFamily="2" charset="0"/>
                <a:ea typeface="字魂7号-温暖童稚体" panose="00000500000000000000" pitchFamily="2" charset="-122"/>
                <a:cs typeface="+mn-cs"/>
              </a:endParaRPr>
            </a:p>
          </p:txBody>
        </p:sp>
        <p:pic>
          <p:nvPicPr>
            <p:cNvPr id="6157" name="图片 28">
              <a:extLst>
                <a:ext uri="{FF2B5EF4-FFF2-40B4-BE49-F238E27FC236}">
                  <a16:creationId xmlns:a16="http://schemas.microsoft.com/office/drawing/2014/main" id="{7EB7B2DB-71F5-4F16-B770-C55DAD16CF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2029" y="859812"/>
              <a:ext cx="1084162" cy="1232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4927C82B-7511-42D3-8800-82F8CB9C3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2959100" y="1341438"/>
            <a:ext cx="6667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图片 31">
            <a:extLst>
              <a:ext uri="{FF2B5EF4-FFF2-40B4-BE49-F238E27FC236}">
                <a16:creationId xmlns:a16="http://schemas.microsoft.com/office/drawing/2014/main" id="{3E669F7F-AC18-4375-96C8-42C542C82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75358"/>
            <a:ext cx="11697607" cy="244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bỌ RÙA" descr="Baby Ladybug Cliparts 15, Buy Clip Art - Hình Ảnh Con Bọ Dừa, HD Png  Download - kind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53" b="94862" l="1977" r="96163">
                        <a14:foregroundMark x1="14186" y1="55336" x2="14186" y2="55336"/>
                        <a14:foregroundMark x1="27209" y1="67589" x2="27209" y2="67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69" y="2675920"/>
            <a:ext cx="2260485" cy="199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Ốc sê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500" b="92750" l="10000" r="93750">
                        <a14:foregroundMark x1="73125" y1="11500" x2="73125" y2="11500"/>
                        <a14:foregroundMark x1="74792" y1="11500" x2="74792" y2="11500"/>
                        <a14:foregroundMark x1="90417" y1="11750" x2="90417" y2="11750"/>
                        <a14:foregroundMark x1="88333" y1="11000" x2="88333" y2="11000"/>
                        <a14:foregroundMark x1="86875" y1="15750" x2="86875" y2="15750"/>
                        <a14:foregroundMark x1="89167" y1="15000" x2="89167" y2="15000"/>
                        <a14:foregroundMark x1="73958" y1="14000" x2="73958" y2="14000"/>
                        <a14:foregroundMark x1="71042" y1="14000" x2="71042" y2="1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464" y="2945853"/>
            <a:ext cx="2157897" cy="1798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Thằn lằn" descr="Hình ảnh Con Thằn Lằn, Tắc Kè Hoa, Con Thằn Lằn, Bò Sát Vector và PNG với  nền trong suốt để tải xuống miễn phí">
            <a:extLst>
              <a:ext uri="{FF2B5EF4-FFF2-40B4-BE49-F238E27FC236}">
                <a16:creationId xmlns:a16="http://schemas.microsoft.com/office/drawing/2014/main" id="{8BA088E8-D882-413A-88FE-A4CBFFC85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219" l="10000" r="9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813" y="2860356"/>
            <a:ext cx="1904205" cy="190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ao">
            <a:extLst>
              <a:ext uri="{FF2B5EF4-FFF2-40B4-BE49-F238E27FC236}">
                <a16:creationId xmlns:a16="http://schemas.microsoft.com/office/drawing/2014/main" id="{52404EB5-00FD-4174-856B-7442A327C58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29400" y1="25600" x2="29400" y2="25600"/>
                        <a14:backgroundMark x1="34800" y1="25600" x2="34800" y2="25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57810" y="-282116"/>
            <a:ext cx="2117833" cy="2117833"/>
          </a:xfrm>
          <a:prstGeom prst="rect">
            <a:avLst/>
          </a:prstGeom>
        </p:spPr>
      </p:pic>
      <p:pic>
        <p:nvPicPr>
          <p:cNvPr id="5" name="Ếch">
            <a:extLst>
              <a:ext uri="{FF2B5EF4-FFF2-40B4-BE49-F238E27FC236}">
                <a16:creationId xmlns:a16="http://schemas.microsoft.com/office/drawing/2014/main" id="{CE0F2378-5E40-4EC3-AEA8-A7A08C6BC4F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91" y="2845353"/>
            <a:ext cx="2308310" cy="1798248"/>
          </a:xfrm>
          <a:prstGeom prst="rect">
            <a:avLst/>
          </a:prstGeom>
        </p:spPr>
      </p:pic>
      <p:pic>
        <p:nvPicPr>
          <p:cNvPr id="8" name="Tắc kè">
            <a:extLst>
              <a:ext uri="{FF2B5EF4-FFF2-40B4-BE49-F238E27FC236}">
                <a16:creationId xmlns:a16="http://schemas.microsoft.com/office/drawing/2014/main" id="{DA492BCC-5996-4CCF-9529-F0301C716AB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808" y="2894605"/>
            <a:ext cx="2384261" cy="1857416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05D2A626-8B0E-44FF-B7F4-CCF7AA811C78}"/>
              </a:ext>
            </a:extLst>
          </p:cNvPr>
          <p:cNvSpPr txBox="1"/>
          <p:nvPr/>
        </p:nvSpPr>
        <p:spPr>
          <a:xfrm>
            <a:off x="391887" y="4771087"/>
            <a:ext cx="21343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AF5A21"/>
                </a:solidFill>
                <a:effectLst/>
                <a:uLnTx/>
                <a:uFillTx/>
                <a:latin typeface="SVN-Dessert Menu Script" panose="00000500000000000000" pitchFamily="2" charset="0"/>
                <a:ea typeface="微软雅黑" panose="020B0503020204020204" pitchFamily="34" charset="-122"/>
                <a:cs typeface="+mn-cs"/>
              </a:rPr>
              <a:t>Bọ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AF5A21"/>
                </a:solidFill>
                <a:effectLst/>
                <a:uLnTx/>
                <a:uFillTx/>
                <a:latin typeface="SVN-Dessert Menu Script" panose="0000050000000000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AF5A21"/>
                </a:solidFill>
                <a:effectLst/>
                <a:uLnTx/>
                <a:uFillTx/>
                <a:latin typeface="SVN-Dessert Menu Script" panose="00000500000000000000" pitchFamily="2" charset="0"/>
                <a:ea typeface="微软雅黑" panose="020B0503020204020204" pitchFamily="34" charset="-122"/>
                <a:cs typeface="+mn-cs"/>
              </a:rPr>
              <a:t>rùa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F5A21"/>
              </a:solidFill>
              <a:effectLst/>
              <a:uLnTx/>
              <a:uFillTx/>
              <a:latin typeface="SVN-Dessert Menu Script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E8BB514-2525-4EC7-8876-1049476B76AF}"/>
              </a:ext>
            </a:extLst>
          </p:cNvPr>
          <p:cNvSpPr txBox="1"/>
          <p:nvPr/>
        </p:nvSpPr>
        <p:spPr>
          <a:xfrm>
            <a:off x="3167570" y="4765975"/>
            <a:ext cx="18106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AF5A21"/>
                </a:solidFill>
                <a:effectLst/>
                <a:uLnTx/>
                <a:uFillTx/>
                <a:latin typeface="SVN-Dessert Menu Script" panose="00000500000000000000" pitchFamily="2" charset="0"/>
                <a:ea typeface="微软雅黑" panose="020B0503020204020204" pitchFamily="34" charset="-122"/>
                <a:cs typeface="+mn-cs"/>
              </a:rPr>
              <a:t>Cóc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AF5A21"/>
              </a:solidFill>
              <a:effectLst/>
              <a:uLnTx/>
              <a:uFillTx/>
              <a:latin typeface="SVN-Dessert Menu Script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98E19BA-44BB-477F-9746-9B47F43187EA}"/>
              </a:ext>
            </a:extLst>
          </p:cNvPr>
          <p:cNvSpPr txBox="1"/>
          <p:nvPr/>
        </p:nvSpPr>
        <p:spPr>
          <a:xfrm>
            <a:off x="5194201" y="4763509"/>
            <a:ext cx="23257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AF5A21"/>
                </a:solidFill>
                <a:effectLst/>
                <a:uLnTx/>
                <a:uFillTx/>
                <a:latin typeface="SVN-Dessert Menu Script" panose="00000500000000000000" pitchFamily="2" charset="0"/>
                <a:ea typeface="微软雅黑" panose="020B0503020204020204" pitchFamily="34" charset="-122"/>
                <a:cs typeface="+mn-cs"/>
              </a:rPr>
              <a:t>Thằn lằn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AF5A21"/>
              </a:solidFill>
              <a:effectLst/>
              <a:uLnTx/>
              <a:uFillTx/>
              <a:latin typeface="SVN-Dessert Menu Script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058D82E-200D-41E8-925B-5E5C4D24AE23}"/>
              </a:ext>
            </a:extLst>
          </p:cNvPr>
          <p:cNvSpPr txBox="1"/>
          <p:nvPr/>
        </p:nvSpPr>
        <p:spPr>
          <a:xfrm>
            <a:off x="7888075" y="4771087"/>
            <a:ext cx="18106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AF5A21"/>
                </a:solidFill>
                <a:effectLst/>
                <a:uLnTx/>
                <a:uFillTx/>
                <a:latin typeface="SVN-Dessert Menu Script" panose="00000500000000000000" pitchFamily="2" charset="0"/>
                <a:ea typeface="微软雅黑" panose="020B0503020204020204" pitchFamily="34" charset="-122"/>
                <a:cs typeface="+mn-cs"/>
              </a:rPr>
              <a:t>Ốc sên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AF5A21"/>
              </a:solidFill>
              <a:effectLst/>
              <a:uLnTx/>
              <a:uFillTx/>
              <a:latin typeface="SVN-Dessert Menu Script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75AA73F-E87A-49F1-85E0-DEA967C15B28}"/>
              </a:ext>
            </a:extLst>
          </p:cNvPr>
          <p:cNvSpPr txBox="1"/>
          <p:nvPr/>
        </p:nvSpPr>
        <p:spPr>
          <a:xfrm>
            <a:off x="10337234" y="4771086"/>
            <a:ext cx="18106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AF5A21"/>
                </a:solidFill>
                <a:effectLst/>
                <a:uLnTx/>
                <a:uFillTx/>
                <a:latin typeface="SVN-Dessert Menu Script" panose="00000500000000000000" pitchFamily="2" charset="0"/>
                <a:ea typeface="微软雅黑" panose="020B0503020204020204" pitchFamily="34" charset="-122"/>
                <a:cs typeface="+mn-cs"/>
              </a:rPr>
              <a:t>Tắc kè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AF5A21"/>
              </a:solidFill>
              <a:effectLst/>
              <a:uLnTx/>
              <a:uFillTx/>
              <a:latin typeface="SVN-Dessert Menu Script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EA2F248-C551-4076-A23F-1735E0E8682D}"/>
              </a:ext>
            </a:extLst>
          </p:cNvPr>
          <p:cNvGrpSpPr/>
          <p:nvPr/>
        </p:nvGrpSpPr>
        <p:grpSpPr>
          <a:xfrm>
            <a:off x="204637" y="2565892"/>
            <a:ext cx="10064910" cy="554127"/>
            <a:chOff x="204637" y="2565892"/>
            <a:chExt cx="10064910" cy="554127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0F2B89D-379E-41F4-A751-57D1DDC7A3F2}"/>
                </a:ext>
              </a:extLst>
            </p:cNvPr>
            <p:cNvSpPr/>
            <p:nvPr/>
          </p:nvSpPr>
          <p:spPr>
            <a:xfrm>
              <a:off x="204637" y="2570686"/>
              <a:ext cx="573103" cy="5493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7EBE017E-BD59-4B5F-8B99-699F6F269353}"/>
                </a:ext>
              </a:extLst>
            </p:cNvPr>
            <p:cNvSpPr/>
            <p:nvPr/>
          </p:nvSpPr>
          <p:spPr>
            <a:xfrm>
              <a:off x="2883284" y="2570686"/>
              <a:ext cx="573103" cy="5493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7EC427B7-A2A8-4CF7-8895-27B41B149CC7}"/>
                </a:ext>
              </a:extLst>
            </p:cNvPr>
            <p:cNvSpPr/>
            <p:nvPr/>
          </p:nvSpPr>
          <p:spPr>
            <a:xfrm>
              <a:off x="5134654" y="2565892"/>
              <a:ext cx="573103" cy="5493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00086235-2C9E-4B7B-B686-16E4A25E728D}"/>
                </a:ext>
              </a:extLst>
            </p:cNvPr>
            <p:cNvSpPr/>
            <p:nvPr/>
          </p:nvSpPr>
          <p:spPr>
            <a:xfrm>
              <a:off x="7519945" y="2565892"/>
              <a:ext cx="573103" cy="5493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AD592663-28CE-4381-B95F-30B80D9409B4}"/>
                </a:ext>
              </a:extLst>
            </p:cNvPr>
            <p:cNvSpPr/>
            <p:nvPr/>
          </p:nvSpPr>
          <p:spPr>
            <a:xfrm>
              <a:off x="9696444" y="2565892"/>
              <a:ext cx="573103" cy="5493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038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72" grpId="0"/>
      <p:bldP spid="7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6">
            <a:extLst>
              <a:ext uri="{FF2B5EF4-FFF2-40B4-BE49-F238E27FC236}">
                <a16:creationId xmlns:a16="http://schemas.microsoft.com/office/drawing/2014/main" id="{97D29760-5398-4149-AC39-960167060220}"/>
              </a:ext>
            </a:extLst>
          </p:cNvPr>
          <p:cNvSpPr txBox="1"/>
          <p:nvPr/>
        </p:nvSpPr>
        <p:spPr>
          <a:xfrm>
            <a:off x="697608" y="274969"/>
            <a:ext cx="10105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III. Tổng kết</a:t>
            </a:r>
          </a:p>
        </p:txBody>
      </p:sp>
      <p:sp>
        <p:nvSpPr>
          <p:cNvPr id="9" name="Rectangle 8"/>
          <p:cNvSpPr/>
          <p:nvPr/>
        </p:nvSpPr>
        <p:spPr>
          <a:xfrm>
            <a:off x="240408" y="4458253"/>
            <a:ext cx="107902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Nội 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dung: </a:t>
            </a:r>
            <a:r>
              <a:rPr lang="vi-VN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Văn bản kể lại một đêm mất ngủ của Bọ Dừa tại xóm Bờ Giậu.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thuộc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40408" y="1545360"/>
            <a:ext cx="1171210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Nghệ </a:t>
            </a:r>
            <a:r>
              <a:rPr lang="vi-VN" sz="32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thuật</a:t>
            </a:r>
          </a:p>
          <a:p>
            <a:pPr lvl="0" algn="just"/>
            <a:r>
              <a:rPr lang="vi-VN" sz="32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  <a:p>
            <a:pPr lvl="0" algn="just"/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kê,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39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3625FF5-FC40-4269-B120-1C7A60A45E55}"/>
              </a:ext>
            </a:extLst>
          </p:cNvPr>
          <p:cNvSpPr txBox="1"/>
          <p:nvPr/>
        </p:nvSpPr>
        <p:spPr>
          <a:xfrm>
            <a:off x="936372" y="276231"/>
            <a:ext cx="57387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TẬP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2417015-195B-4563-A88A-BDBC5DA4B7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213981" y="1828916"/>
            <a:ext cx="2748921" cy="41493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1257" y="1828916"/>
            <a:ext cx="4794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8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29" y="206502"/>
            <a:ext cx="115824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1: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Đâu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 </a:t>
            </a:r>
            <a:r>
              <a:rPr lang="en-US" sz="4400" b="1" dirty="0" smtClean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“</a:t>
            </a:r>
            <a:r>
              <a:rPr lang="en-US" sz="4400" dirty="0" err="1" smtClean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không</a:t>
            </a:r>
            <a:r>
              <a:rPr lang="en-US" sz="4400" b="1" dirty="0" smtClean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”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 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phải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thông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tin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về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vị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"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khách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"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đến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xóm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Bờ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Giậu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?</a:t>
            </a:r>
            <a:b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</a:br>
            <a:r>
              <a:rPr lang="en-US" sz="4400" u="sng" dirty="0" smtClean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A</a:t>
            </a:r>
            <a:r>
              <a:rPr lang="en-US" sz="4400" u="sng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. </a:t>
            </a:r>
            <a:r>
              <a:rPr lang="en-US" sz="4400" u="sng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Họ</a:t>
            </a:r>
            <a:r>
              <a:rPr lang="en-US" sz="4400" u="sng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u="sng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Cánh</a:t>
            </a:r>
            <a:r>
              <a:rPr lang="en-US" sz="4400" u="sng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u="sng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Cứng</a:t>
            </a:r>
            <a:r>
              <a:rPr lang="en-US" sz="4400" u="sng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.</a:t>
            </a:r>
            <a:br>
              <a:rPr lang="en-US" sz="4400" u="sng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</a:br>
            <a:r>
              <a:rPr lang="en-US" sz="4400" u="sng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B. </a:t>
            </a:r>
            <a:r>
              <a:rPr lang="en-US" sz="4400" u="sng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Béo</a:t>
            </a:r>
            <a:r>
              <a:rPr lang="en-US" sz="4400" u="sng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. </a:t>
            </a:r>
            <a:r>
              <a:rPr lang="en-US" sz="4400" u="sng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Râu</a:t>
            </a:r>
            <a:r>
              <a:rPr lang="en-US" sz="4400" u="sng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u="sng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dài</a:t>
            </a:r>
            <a:r>
              <a:rPr lang="en-US" sz="4400" u="sng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.</a:t>
            </a:r>
            <a:br>
              <a:rPr lang="en-US" sz="4400" u="sng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</a:br>
            <a:r>
              <a:rPr lang="en-US" sz="4400" u="sng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C. </a:t>
            </a:r>
            <a:r>
              <a:rPr lang="en-US" sz="4400" u="sng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Thích</a:t>
            </a:r>
            <a:r>
              <a:rPr lang="en-US" sz="4400" u="sng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u="sng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lá</a:t>
            </a:r>
            <a:r>
              <a:rPr lang="en-US" sz="4400" u="sng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u="sng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trúc</a:t>
            </a:r>
            <a:r>
              <a:rPr lang="en-US" sz="4400" u="sng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.</a:t>
            </a:r>
            <a:br>
              <a:rPr lang="en-US" sz="4400" u="sng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</a:br>
            <a:r>
              <a:rPr lang="en-US" sz="4400" u="sng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D. </a:t>
            </a:r>
            <a:r>
              <a:rPr lang="en-US" sz="4400" u="sng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Nghề</a:t>
            </a:r>
            <a:r>
              <a:rPr lang="en-US" sz="4400" u="sng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u="sng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buôn</a:t>
            </a:r>
            <a:r>
              <a:rPr lang="en-US" sz="4400" u="sng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.</a:t>
            </a:r>
            <a:endParaRPr lang="en-US" sz="44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DA6CA79-9063-9D47-9BB3-C94DCEECFC16}"/>
              </a:ext>
            </a:extLst>
          </p:cNvPr>
          <p:cNvSpPr/>
          <p:nvPr/>
        </p:nvSpPr>
        <p:spPr>
          <a:xfrm>
            <a:off x="435429" y="2557498"/>
            <a:ext cx="619083" cy="6825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34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52993" y="324068"/>
            <a:ext cx="11386457" cy="5480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4400" b="1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Câu</a:t>
            </a:r>
            <a:r>
              <a:rPr lang="en-US" sz="4400" b="1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2: </a:t>
            </a:r>
            <a:r>
              <a:rPr lang="en-US" sz="4400" b="1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Thông</a:t>
            </a:r>
            <a:r>
              <a:rPr lang="en-US" sz="4400" b="1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tin </a:t>
            </a:r>
            <a:r>
              <a:rPr lang="en-US" sz="4400" b="1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nào</a:t>
            </a:r>
            <a:r>
              <a:rPr lang="en-US" sz="4400" b="1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 </a:t>
            </a:r>
            <a:r>
              <a:rPr lang="en-US" sz="4400" i="1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không</a:t>
            </a:r>
            <a:r>
              <a:rPr lang="en-US" sz="4400" b="1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 </a:t>
            </a:r>
            <a:r>
              <a:rPr lang="en-US" sz="4400" b="1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được</a:t>
            </a:r>
            <a:r>
              <a:rPr lang="en-US" sz="4400" b="1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b="1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nhắc</a:t>
            </a:r>
            <a:r>
              <a:rPr lang="en-US" sz="4400" b="1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b="1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đến</a:t>
            </a:r>
            <a:r>
              <a:rPr lang="en-US" sz="4400" b="1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b="1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trong</a:t>
            </a:r>
            <a:r>
              <a:rPr lang="en-US" sz="4400" b="1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b="1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cuộc</a:t>
            </a:r>
            <a:r>
              <a:rPr lang="en-US" sz="4400" b="1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b="1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trò</a:t>
            </a:r>
            <a:r>
              <a:rPr lang="en-US" sz="4400" b="1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b="1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chuyện</a:t>
            </a:r>
            <a:r>
              <a:rPr lang="en-US" sz="4400" b="1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b="1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giữa</a:t>
            </a:r>
            <a:r>
              <a:rPr lang="en-US" sz="4400" b="1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b="1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Thằn</a:t>
            </a:r>
            <a:r>
              <a:rPr lang="en-US" sz="4400" b="1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b="1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Lằn</a:t>
            </a:r>
            <a:r>
              <a:rPr lang="en-US" sz="4400" b="1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b="1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và</a:t>
            </a:r>
            <a:r>
              <a:rPr lang="en-US" sz="4400" b="1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b="1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cụ</a:t>
            </a:r>
            <a:r>
              <a:rPr lang="en-US" sz="4400" b="1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b="1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giáo</a:t>
            </a:r>
            <a:r>
              <a:rPr lang="en-US" sz="4400" b="1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b="1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Cóc</a:t>
            </a:r>
            <a:r>
              <a:rPr lang="en-US" sz="4400" b="1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?</a:t>
            </a:r>
            <a:br>
              <a:rPr lang="en-US" sz="4400" b="1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</a:b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A.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Hình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dáng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của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Bọ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Dừa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.</a:t>
            </a:r>
            <a:b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</a:b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B.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Sự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đa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dạng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của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họ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cánh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cứng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.</a:t>
            </a:r>
            <a:b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</a:b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C.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Sự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xuất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hiện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của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Bọ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Dừa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.</a:t>
            </a:r>
            <a:b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</a:b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D.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Cuộc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nói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chuyện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giữa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Bọ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Dừa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và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Thằn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400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Lằn</a:t>
            </a:r>
            <a:r>
              <a:rPr lang="en-US" sz="4400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.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DA6CA79-9063-9D47-9BB3-C94DCEECFC16}"/>
              </a:ext>
            </a:extLst>
          </p:cNvPr>
          <p:cNvSpPr/>
          <p:nvPr/>
        </p:nvSpPr>
        <p:spPr>
          <a:xfrm>
            <a:off x="552993" y="5000252"/>
            <a:ext cx="619083" cy="6825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19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3990" y="188669"/>
            <a:ext cx="11556274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3: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Tại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sao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sau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đêm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sương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Bọ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Dừa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lại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quyết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định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quê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?</a:t>
            </a:r>
            <a:b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</a:b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A.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Vì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đêm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sương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nhắc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 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Bọ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Dừa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quê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hương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.</a:t>
            </a:r>
            <a:b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</a:b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B.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Vì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đêm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sương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nhắc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 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Bọ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Dừa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bè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.</a:t>
            </a:r>
            <a:b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</a:b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C.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Vì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đêm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sương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nhắc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 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Bọ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Dừa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nghề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nghiệp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.</a:t>
            </a:r>
            <a:b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</a:b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D.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Vì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đêm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sương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nhắc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 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Bọ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Dừa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đồng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trúc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quê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hương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DA6CA79-9063-9D47-9BB3-C94DCEECFC16}"/>
              </a:ext>
            </a:extLst>
          </p:cNvPr>
          <p:cNvSpPr/>
          <p:nvPr/>
        </p:nvSpPr>
        <p:spPr>
          <a:xfrm>
            <a:off x="343990" y="1695349"/>
            <a:ext cx="619083" cy="6825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96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1737" y="300462"/>
            <a:ext cx="11334206" cy="470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4: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Giọt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sương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b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DA6CA79-9063-9D47-9BB3-C94DCEECFC16}"/>
              </a:ext>
            </a:extLst>
          </p:cNvPr>
          <p:cNvSpPr/>
          <p:nvPr/>
        </p:nvSpPr>
        <p:spPr>
          <a:xfrm>
            <a:off x="291737" y="4319930"/>
            <a:ext cx="619083" cy="6825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22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DA6CA79-9063-9D47-9BB3-C94DCEECFC16}"/>
              </a:ext>
            </a:extLst>
          </p:cNvPr>
          <p:cNvSpPr/>
          <p:nvPr/>
        </p:nvSpPr>
        <p:spPr>
          <a:xfrm>
            <a:off x="291737" y="3314090"/>
            <a:ext cx="619083" cy="6825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1737" y="129790"/>
            <a:ext cx="1121664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5: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Giọt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sương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Thằn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Lằn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gầy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trông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ớt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béo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Râu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béo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Râu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 Ông này cao, da xạm màu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31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DA6CA79-9063-9D47-9BB3-C94DCEECFC16}"/>
              </a:ext>
            </a:extLst>
          </p:cNvPr>
          <p:cNvSpPr/>
          <p:nvPr/>
        </p:nvSpPr>
        <p:spPr>
          <a:xfrm>
            <a:off x="365760" y="2656526"/>
            <a:ext cx="623437" cy="6825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1553" y="274336"/>
            <a:ext cx="11347269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Câu 6: Theo cụ giáo Cóc, Bọ Dừa thích ăn loại lá nào?</a:t>
            </a:r>
            <a:br>
              <a:rPr lang="pt-BR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Lá cóc</a:t>
            </a:r>
            <a:b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Lá trúc</a:t>
            </a:r>
            <a:b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Lá mía</a:t>
            </a:r>
            <a:b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 Lá lúa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67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DA6CA79-9063-9D47-9BB3-C94DCEECFC16}"/>
              </a:ext>
            </a:extLst>
          </p:cNvPr>
          <p:cNvSpPr/>
          <p:nvPr/>
        </p:nvSpPr>
        <p:spPr>
          <a:xfrm>
            <a:off x="435428" y="1947875"/>
            <a:ext cx="619083" cy="6825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5428" y="248210"/>
            <a:ext cx="11360331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Câu 7: Truyện giọt sương đêm được kể theo ngôi thứ mấy?</a:t>
            </a:r>
            <a:br>
              <a:rPr lang="pt-BR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Ngôi thứ ba</a:t>
            </a:r>
            <a:b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Ngôi thứ hai</a:t>
            </a:r>
            <a:b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Ngôi thứ nhất</a:t>
            </a:r>
            <a:b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 Ngôi thứ nhất và thứ hai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43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DA6CA79-9063-9D47-9BB3-C94DCEECFC16}"/>
              </a:ext>
            </a:extLst>
          </p:cNvPr>
          <p:cNvSpPr/>
          <p:nvPr/>
        </p:nvSpPr>
        <p:spPr>
          <a:xfrm>
            <a:off x="291736" y="3248776"/>
            <a:ext cx="619083" cy="6825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1736" y="169833"/>
            <a:ext cx="11595463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Câu 8: Truyện “Giọt sương đêm” của tác giả nào?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Tô Hoài</a:t>
            </a:r>
            <a:b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Võ Quảng</a:t>
            </a:r>
            <a:b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Trần Đức Tiến</a:t>
            </a:r>
            <a:b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 Vũ Trọng Phụng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53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0114" y="339022"/>
            <a:ext cx="114909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quen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?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nay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gặp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Giọt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sương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đêm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”.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khám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xem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trùng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thú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bút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Trần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Đức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Tiến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nhé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! </a:t>
            </a:r>
            <a:endParaRPr lang="en-US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8741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DA6CA79-9063-9D47-9BB3-C94DCEECFC16}"/>
              </a:ext>
            </a:extLst>
          </p:cNvPr>
          <p:cNvSpPr/>
          <p:nvPr/>
        </p:nvSpPr>
        <p:spPr>
          <a:xfrm>
            <a:off x="291736" y="1782535"/>
            <a:ext cx="619083" cy="6825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1736" y="167313"/>
            <a:ext cx="11477897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Câu 9: Truyện “Giọt sương đêm” được in trong tác phẩm nào?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Xóm Bờ Giậu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Dế Mèn đánh võ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Trong môt cái ao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Đôi cánh của ngựa trắng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1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DA6CA79-9063-9D47-9BB3-C94DCEECFC16}"/>
              </a:ext>
            </a:extLst>
          </p:cNvPr>
          <p:cNvSpPr/>
          <p:nvPr/>
        </p:nvSpPr>
        <p:spPr>
          <a:xfrm>
            <a:off x="330151" y="2617541"/>
            <a:ext cx="636500" cy="6825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1830" y="232628"/>
            <a:ext cx="11500055" cy="4769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Câu 10: Trong truyện “Giọt sương đêm”, chỗ ngủ của Thằn Lằn là: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Trên mái nhà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Trong cái bình gốm vỡ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ống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tre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79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3625FF5-FC40-4269-B120-1C7A60A45E55}"/>
              </a:ext>
            </a:extLst>
          </p:cNvPr>
          <p:cNvSpPr txBox="1"/>
          <p:nvPr/>
        </p:nvSpPr>
        <p:spPr>
          <a:xfrm>
            <a:off x="648989" y="254529"/>
            <a:ext cx="72671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3ABF09C-608C-42F2-8F4D-CA79BFF37224}"/>
              </a:ext>
            </a:extLst>
          </p:cNvPr>
          <p:cNvSpPr txBox="1"/>
          <p:nvPr/>
        </p:nvSpPr>
        <p:spPr>
          <a:xfrm>
            <a:off x="117566" y="1896685"/>
            <a:ext cx="9744891" cy="17543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2417015-195B-4563-A88A-BDBC5DA4B7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213981" y="1828916"/>
            <a:ext cx="2748921" cy="41493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E802BC-1BAC-4EAD-8760-279444E535F4}"/>
              </a:ext>
            </a:extLst>
          </p:cNvPr>
          <p:cNvSpPr txBox="1"/>
          <p:nvPr/>
        </p:nvSpPr>
        <p:spPr>
          <a:xfrm>
            <a:off x="256112" y="4461195"/>
            <a:ext cx="8819324" cy="2308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6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EC75FC9C-033D-44A9-918E-D9BB7CF1F84B}"/>
              </a:ext>
            </a:extLst>
          </p:cNvPr>
          <p:cNvSpPr/>
          <p:nvPr/>
        </p:nvSpPr>
        <p:spPr>
          <a:xfrm>
            <a:off x="4721540" y="3814864"/>
            <a:ext cx="841060" cy="6463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63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3625FF5-FC40-4269-B120-1C7A60A45E55}"/>
              </a:ext>
            </a:extLst>
          </p:cNvPr>
          <p:cNvSpPr txBox="1"/>
          <p:nvPr/>
        </p:nvSpPr>
        <p:spPr>
          <a:xfrm>
            <a:off x="936372" y="276231"/>
            <a:ext cx="57387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2417015-195B-4563-A88A-BDBC5DA4B7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213981" y="1828916"/>
            <a:ext cx="2748921" cy="41493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4617" y="2133868"/>
            <a:ext cx="8739364" cy="3144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lối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11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0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799" y="810222"/>
            <a:ext cx="7998110" cy="47686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A-图片 1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94401" y="2743446"/>
            <a:ext cx="740929" cy="114460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图片 7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16214">
            <a:off x="9406031" y="4915118"/>
            <a:ext cx="2067595" cy="13275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图片 7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8442" y="4624303"/>
            <a:ext cx="443666" cy="631000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6" name="组合 5"/>
          <p:cNvGrpSpPr/>
          <p:nvPr/>
        </p:nvGrpSpPr>
        <p:grpSpPr>
          <a:xfrm>
            <a:off x="3194401" y="1729523"/>
            <a:ext cx="7245422" cy="2426708"/>
            <a:chOff x="3194401" y="1729523"/>
            <a:chExt cx="7245422" cy="2426708"/>
          </a:xfrm>
        </p:grpSpPr>
        <p:sp>
          <p:nvSpPr>
            <p:cNvPr id="7" name="圆角矩形 6"/>
            <p:cNvSpPr/>
            <p:nvPr/>
          </p:nvSpPr>
          <p:spPr>
            <a:xfrm>
              <a:off x="3202457" y="1729523"/>
              <a:ext cx="7237366" cy="2317107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noFill/>
            <a:ln w="76196" cap="flat">
              <a:solidFill>
                <a:srgbClr val="FF7422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1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799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itchFamily="2"/>
                <a:ea typeface="字魂36号-正文宋楷" pitchFamily="2"/>
                <a:cs typeface="+mn-cs"/>
              </a:endParaRPr>
            </a:p>
          </p:txBody>
        </p:sp>
        <p:sp>
          <p:nvSpPr>
            <p:cNvPr id="8" name="文本框 38"/>
            <p:cNvSpPr txBox="1"/>
            <p:nvPr/>
          </p:nvSpPr>
          <p:spPr>
            <a:xfrm>
              <a:off x="3194401" y="3015947"/>
              <a:ext cx="7237366" cy="114028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71972" tIns="0" rIns="71972" bIns="0" anchor="ctr" anchorCtr="1" compatLnSpc="1">
              <a:noAutofit/>
            </a:bodyPr>
            <a:lstStyle/>
            <a:p>
              <a:pPr marL="0" marR="0" lvl="0" indent="0" algn="ctr" defTabSz="91410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5998" b="1" i="0" u="none" strike="noStrike" kern="1200" cap="none" spc="0" normalizeH="0" baseline="0" noProof="0" smtClean="0">
                  <a:ln>
                    <a:noFill/>
                  </a:ln>
                  <a:solidFill>
                    <a:srgbClr val="FF7422"/>
                  </a:solidFill>
                  <a:effectLst/>
                  <a:uLnTx/>
                  <a:uFillTx/>
                  <a:latin typeface="Times New Roman" pitchFamily="18"/>
                  <a:ea typeface="字魂36号-正文宋楷" pitchFamily="2"/>
                  <a:cs typeface="Times New Roman" pitchFamily="18"/>
                </a:rPr>
                <a:t/>
              </a:r>
              <a:br>
                <a:rPr kumimoji="0" lang="en-US" sz="5998" b="1" i="0" u="none" strike="noStrike" kern="1200" cap="none" spc="0" normalizeH="0" baseline="0" noProof="0" smtClean="0">
                  <a:ln>
                    <a:noFill/>
                  </a:ln>
                  <a:solidFill>
                    <a:srgbClr val="FF7422"/>
                  </a:solidFill>
                  <a:effectLst/>
                  <a:uLnTx/>
                  <a:uFillTx/>
                  <a:latin typeface="Times New Roman" pitchFamily="18"/>
                  <a:ea typeface="字魂36号-正文宋楷" pitchFamily="2"/>
                  <a:cs typeface="Times New Roman" pitchFamily="18"/>
                </a:rPr>
              </a:br>
              <a:endParaRPr kumimoji="0" lang="en-US" sz="5998" b="1" i="0" u="none" strike="noStrike" kern="1200" cap="none" spc="0" normalizeH="0" baseline="0" noProof="0" smtClean="0">
                <a:ln>
                  <a:noFill/>
                </a:ln>
                <a:solidFill>
                  <a:srgbClr val="FF7422"/>
                </a:solidFill>
                <a:effectLst/>
                <a:uLnTx/>
                <a:uFillTx/>
                <a:latin typeface="Times New Roman" pitchFamily="18"/>
                <a:ea typeface="字魂36号-正文宋楷" pitchFamily="2"/>
                <a:cs typeface="Times New Roman" pitchFamily="18"/>
              </a:endParaRPr>
            </a:p>
          </p:txBody>
        </p:sp>
      </p:grpSp>
      <p:sp>
        <p:nvSpPr>
          <p:cNvPr id="9" name="文本框 10"/>
          <p:cNvSpPr txBox="1"/>
          <p:nvPr/>
        </p:nvSpPr>
        <p:spPr>
          <a:xfrm>
            <a:off x="2924799" y="1834469"/>
            <a:ext cx="7627083" cy="1200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5706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60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SimSun" pitchFamily="2"/>
                <a:cs typeface="+mn-cs"/>
              </a:rPr>
              <a:t>Chúc các em học tốt!</a:t>
            </a:r>
            <a:endParaRPr kumimoji="0" lang="en-US" sz="6000" b="1" i="0" u="none" strike="noStrike" kern="1200" cap="none" spc="0" normalizeH="0" baseline="0" noProof="0" smtClean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Times New Roman" pitchFamily="18"/>
              <a:ea typeface="inpin heiti" pitchFamily="2"/>
              <a:cs typeface="Times New Roman" pitchFamily="18"/>
            </a:endParaRPr>
          </a:p>
        </p:txBody>
      </p:sp>
      <p:pic>
        <p:nvPicPr>
          <p:cNvPr id="10" name="图片 1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726" y="2726347"/>
            <a:ext cx="5308156" cy="401298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0924" y="3372919"/>
            <a:ext cx="1256842" cy="173292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351909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3425" b="13425"/>
          <a:stretch/>
        </p:blipFill>
        <p:spPr>
          <a:xfrm>
            <a:off x="0" y="1"/>
            <a:ext cx="12192000" cy="6680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1724297" y="535577"/>
            <a:ext cx="893499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47-48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6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6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GIỌT SƯƠNG ĐÊM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Đức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Tiến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33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0114" y="339022"/>
            <a:ext cx="1149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Lưu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ý: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minh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họa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Bọ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Rùa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truyện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Bọ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Dừa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Hai con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Cánh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Cứng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552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>
          <a:xfrm>
            <a:off x="1750422" y="3805885"/>
            <a:ext cx="4466163" cy="1275566"/>
          </a:xfrm>
          <a:custGeom>
            <a:avLst/>
            <a:gdLst>
              <a:gd name="connsiteX0" fmla="*/ 0 w 2392685"/>
              <a:gd name="connsiteY0" fmla="*/ 0 h 887686"/>
              <a:gd name="connsiteX1" fmla="*/ 2392685 w 2392685"/>
              <a:gd name="connsiteY1" fmla="*/ 0 h 887686"/>
              <a:gd name="connsiteX2" fmla="*/ 2392685 w 2392685"/>
              <a:gd name="connsiteY2" fmla="*/ 887686 h 887686"/>
              <a:gd name="connsiteX3" fmla="*/ 0 w 2392685"/>
              <a:gd name="connsiteY3" fmla="*/ 887686 h 887686"/>
              <a:gd name="connsiteX4" fmla="*/ 0 w 2392685"/>
              <a:gd name="connsiteY4" fmla="*/ 0 h 88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2685" h="887686">
                <a:moveTo>
                  <a:pt x="0" y="0"/>
                </a:moveTo>
                <a:lnTo>
                  <a:pt x="2392685" y="0"/>
                </a:lnTo>
                <a:lnTo>
                  <a:pt x="2392685" y="887686"/>
                </a:lnTo>
                <a:lnTo>
                  <a:pt x="0" y="88768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0904" tIns="120904" rIns="120904" bIns="0" numCol="1" spcCol="1270" anchor="t" anchorCtr="0">
            <a:noAutofit/>
          </a:bodyPr>
          <a:lstStyle/>
          <a:p>
            <a:pPr marL="0" marR="0" lvl="0" indent="0" algn="ctr" defTabSz="7556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95943" y="169818"/>
            <a:ext cx="11795760" cy="6479176"/>
            <a:chOff x="1263745" y="1201106"/>
            <a:chExt cx="10136777" cy="4768619"/>
          </a:xfrm>
        </p:grpSpPr>
        <p:grpSp>
          <p:nvGrpSpPr>
            <p:cNvPr id="8" name="Group 7"/>
            <p:cNvGrpSpPr/>
            <p:nvPr/>
          </p:nvGrpSpPr>
          <p:grpSpPr>
            <a:xfrm>
              <a:off x="1263746" y="1201106"/>
              <a:ext cx="9953896" cy="4768618"/>
              <a:chOff x="3521019" y="1276507"/>
              <a:chExt cx="5332662" cy="2920741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3521019" y="1276507"/>
                <a:ext cx="2771837" cy="2920741"/>
              </a:xfrm>
              <a:prstGeom prst="roundRect">
                <a:avLst/>
              </a:prstGeom>
              <a:blipFill>
                <a:blip r:embed="rId2"/>
                <a:srcRect/>
                <a:stretch>
                  <a:fillRect l="-2000" r="-2000"/>
                </a:stretch>
              </a:blipFill>
              <a:ln w="28575"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0" name="Freeform 9"/>
              <p:cNvSpPr/>
              <p:nvPr/>
            </p:nvSpPr>
            <p:spPr>
              <a:xfrm>
                <a:off x="3781749" y="3085537"/>
                <a:ext cx="2392685" cy="887686"/>
              </a:xfrm>
              <a:custGeom>
                <a:avLst/>
                <a:gdLst>
                  <a:gd name="connsiteX0" fmla="*/ 0 w 2392685"/>
                  <a:gd name="connsiteY0" fmla="*/ 0 h 887686"/>
                  <a:gd name="connsiteX1" fmla="*/ 2392685 w 2392685"/>
                  <a:gd name="connsiteY1" fmla="*/ 0 h 887686"/>
                  <a:gd name="connsiteX2" fmla="*/ 2392685 w 2392685"/>
                  <a:gd name="connsiteY2" fmla="*/ 887686 h 887686"/>
                  <a:gd name="connsiteX3" fmla="*/ 0 w 2392685"/>
                  <a:gd name="connsiteY3" fmla="*/ 887686 h 887686"/>
                  <a:gd name="connsiteX4" fmla="*/ 0 w 2392685"/>
                  <a:gd name="connsiteY4" fmla="*/ 0 h 887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2685" h="887686">
                    <a:moveTo>
                      <a:pt x="0" y="0"/>
                    </a:moveTo>
                    <a:lnTo>
                      <a:pt x="2392685" y="0"/>
                    </a:lnTo>
                    <a:lnTo>
                      <a:pt x="2392685" y="887686"/>
                    </a:lnTo>
                    <a:lnTo>
                      <a:pt x="0" y="887686"/>
                    </a:lnTo>
                    <a:lnTo>
                      <a:pt x="0" y="0"/>
                    </a:lnTo>
                    <a:close/>
                  </a:path>
                </a:pathLst>
              </a:custGeom>
              <a:ln w="28575"/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0904" tIns="120904" rIns="120904" bIns="0" numCol="1" spcCol="1270" anchor="t" anchorCtr="0">
                <a:noAutofit/>
              </a:bodyPr>
              <a:lstStyle/>
              <a:p>
                <a:pPr marL="0" marR="0" lvl="0" indent="0" algn="ctr" defTabSz="7556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6460996" y="3225346"/>
                <a:ext cx="2392685" cy="887686"/>
              </a:xfrm>
              <a:custGeom>
                <a:avLst/>
                <a:gdLst>
                  <a:gd name="connsiteX0" fmla="*/ 0 w 2392685"/>
                  <a:gd name="connsiteY0" fmla="*/ 0 h 887686"/>
                  <a:gd name="connsiteX1" fmla="*/ 2392685 w 2392685"/>
                  <a:gd name="connsiteY1" fmla="*/ 0 h 887686"/>
                  <a:gd name="connsiteX2" fmla="*/ 2392685 w 2392685"/>
                  <a:gd name="connsiteY2" fmla="*/ 887686 h 887686"/>
                  <a:gd name="connsiteX3" fmla="*/ 0 w 2392685"/>
                  <a:gd name="connsiteY3" fmla="*/ 887686 h 887686"/>
                  <a:gd name="connsiteX4" fmla="*/ 0 w 2392685"/>
                  <a:gd name="connsiteY4" fmla="*/ 0 h 887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2685" h="887686">
                    <a:moveTo>
                      <a:pt x="0" y="0"/>
                    </a:moveTo>
                    <a:lnTo>
                      <a:pt x="2392685" y="0"/>
                    </a:lnTo>
                    <a:lnTo>
                      <a:pt x="2392685" y="887686"/>
                    </a:lnTo>
                    <a:lnTo>
                      <a:pt x="0" y="887686"/>
                    </a:lnTo>
                    <a:lnTo>
                      <a:pt x="0" y="0"/>
                    </a:lnTo>
                    <a:close/>
                  </a:path>
                </a:pathLst>
              </a:custGeom>
              <a:ln w="28575"/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0904" tIns="120904" rIns="120904" bIns="0" numCol="1" spcCol="1270" anchor="t" anchorCtr="0">
                <a:noAutofit/>
              </a:bodyPr>
              <a:lstStyle/>
              <a:p>
                <a:pPr marL="0" marR="0" lvl="0" indent="0" algn="ctr" defTabSz="7556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Em đã từng thấy bọ dừa chưa? Em đã biết gì về tập tính của bọ dừa? 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1263745" y="1201106"/>
              <a:ext cx="10136777" cy="4768619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8" name="Picture 2" descr="BỘ SƯU TẬP CÔN TRÙNG">
            <a:extLst>
              <a:ext uri="{FF2B5EF4-FFF2-40B4-BE49-F238E27FC236}">
                <a16:creationId xmlns:a16="http://schemas.microsoft.com/office/drawing/2014/main" id="{68F44021-8F84-4EFC-9B27-0ABD7AAECB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0"/>
          <a:stretch/>
        </p:blipFill>
        <p:spPr bwMode="auto">
          <a:xfrm>
            <a:off x="6933535" y="381819"/>
            <a:ext cx="4845358" cy="4111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7695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04165"/>
            <a:ext cx="5783036" cy="37035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1810148" y="914401"/>
            <a:ext cx="6344962" cy="477756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0"/>
            <a:ext cx="2224562" cy="1881022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608133" y="2198744"/>
            <a:ext cx="52362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HÌNH THÀNH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KIẾN THỨC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844985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xagon 4"/>
          <p:cNvSpPr/>
          <p:nvPr/>
        </p:nvSpPr>
        <p:spPr>
          <a:xfrm>
            <a:off x="176545" y="108467"/>
            <a:ext cx="5531527" cy="657888"/>
          </a:xfrm>
          <a:prstGeom prst="hexagon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I.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Tìm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chung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xagon 5"/>
          <p:cNvSpPr/>
          <p:nvPr/>
        </p:nvSpPr>
        <p:spPr>
          <a:xfrm>
            <a:off x="0" y="998846"/>
            <a:ext cx="8177746" cy="995547"/>
          </a:xfrm>
          <a:prstGeom prst="hexagon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phẩm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Right Arrow Callout 6"/>
          <p:cNvSpPr/>
          <p:nvPr/>
        </p:nvSpPr>
        <p:spPr>
          <a:xfrm>
            <a:off x="509054" y="2452654"/>
            <a:ext cx="7498873" cy="4183873"/>
          </a:xfrm>
          <a:prstGeom prst="rightArrowCallou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hững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675" t="1376" r="20359" b="-1376"/>
          <a:stretch/>
        </p:blipFill>
        <p:spPr>
          <a:xfrm>
            <a:off x="5507208" y="2452653"/>
            <a:ext cx="6421555" cy="41838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4372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hitchatVTI">
  <a:themeElements>
    <a:clrScheme name="bubbles">
      <a:dk1>
        <a:sysClr val="windowText" lastClr="000000"/>
      </a:dk1>
      <a:lt1>
        <a:sysClr val="window" lastClr="FFFFFF"/>
      </a:lt1>
      <a:dk2>
        <a:srgbClr val="071819"/>
      </a:dk2>
      <a:lt2>
        <a:srgbClr val="D5F2EB"/>
      </a:lt2>
      <a:accent1>
        <a:srgbClr val="38B698"/>
      </a:accent1>
      <a:accent2>
        <a:srgbClr val="528BD6"/>
      </a:accent2>
      <a:accent3>
        <a:srgbClr val="31A7C7"/>
      </a:accent3>
      <a:accent4>
        <a:srgbClr val="F15843"/>
      </a:accent4>
      <a:accent5>
        <a:srgbClr val="DE3A6D"/>
      </a:accent5>
      <a:accent6>
        <a:srgbClr val="7AAE3C"/>
      </a:accent6>
      <a:hlink>
        <a:srgbClr val="2F9880"/>
      </a:hlink>
      <a:folHlink>
        <a:srgbClr val="396CD1"/>
      </a:folHlink>
    </a:clrScheme>
    <a:fontScheme name="The Hand">
      <a:majorFont>
        <a:latin typeface="The Serif Hand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itchatVTI" id="{08BB1610-1071-4750-BA6F-EA15E875FFCD}" vid="{D7BDF053-2181-45AE-9365-FFAA906CB43F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2315</Words>
  <Application>Microsoft Office PowerPoint</Application>
  <PresentationFormat>Widescreen</PresentationFormat>
  <Paragraphs>175</Paragraphs>
  <Slides>44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44</vt:i4>
      </vt:variant>
    </vt:vector>
  </HeadingPairs>
  <TitlesOfParts>
    <vt:vector size="75" baseType="lpstr">
      <vt:lpstr>微软雅黑</vt:lpstr>
      <vt:lpstr>宋体</vt:lpstr>
      <vt:lpstr>宋体</vt:lpstr>
      <vt:lpstr>Arial</vt:lpstr>
      <vt:lpstr>Calibri</vt:lpstr>
      <vt:lpstr>Calibri Light</vt:lpstr>
      <vt:lpstr>Cambria Math</vt:lpstr>
      <vt:lpstr>等线</vt:lpstr>
      <vt:lpstr>等线 Light</vt:lpstr>
      <vt:lpstr>inpin heiti</vt:lpstr>
      <vt:lpstr>MS Mincho</vt:lpstr>
      <vt:lpstr>SVN-Berkshire Swash</vt:lpstr>
      <vt:lpstr>SVN-Dessert Menu Script</vt:lpstr>
      <vt:lpstr>The Hand</vt:lpstr>
      <vt:lpstr>The Serif Hand</vt:lpstr>
      <vt:lpstr>Times New Roman</vt:lpstr>
      <vt:lpstr>字魂36号-正文宋楷</vt:lpstr>
      <vt:lpstr>字魂7号-温暖童稚体</vt:lpstr>
      <vt:lpstr>1_Office Theme</vt:lpstr>
      <vt:lpstr>2_ChitchatVTI</vt:lpstr>
      <vt:lpstr>Office 主题</vt:lpstr>
      <vt:lpstr>1_Office 主题</vt:lpstr>
      <vt:lpstr>2_Office 主题</vt:lpstr>
      <vt:lpstr>3_Office 主题</vt:lpstr>
      <vt:lpstr>4_Office 主题</vt:lpstr>
      <vt:lpstr>www.freeppt7.com</vt:lpstr>
      <vt:lpstr>包图主题2</vt:lpstr>
      <vt:lpstr>1_包图主题2</vt:lpstr>
      <vt:lpstr>2_包图主题2</vt:lpstr>
      <vt:lpstr>Office Theme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47</cp:revision>
  <dcterms:created xsi:type="dcterms:W3CDTF">2022-11-10T16:13:46Z</dcterms:created>
  <dcterms:modified xsi:type="dcterms:W3CDTF">2022-11-25T13:47:31Z</dcterms:modified>
</cp:coreProperties>
</file>