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15" r:id="rId6"/>
    <p:sldMasterId id="2147483727" r:id="rId7"/>
    <p:sldMasterId id="2147483739" r:id="rId8"/>
    <p:sldMasterId id="2147483751" r:id="rId9"/>
    <p:sldMasterId id="2147483763" r:id="rId10"/>
  </p:sldMasterIdLst>
  <p:notesMasterIdLst>
    <p:notesMasterId r:id="rId57"/>
  </p:notesMasterIdLst>
  <p:sldIdLst>
    <p:sldId id="304" r:id="rId11"/>
    <p:sldId id="303" r:id="rId12"/>
    <p:sldId id="305" r:id="rId13"/>
    <p:sldId id="306" r:id="rId14"/>
    <p:sldId id="307" r:id="rId15"/>
    <p:sldId id="308" r:id="rId16"/>
    <p:sldId id="301" r:id="rId17"/>
    <p:sldId id="260" r:id="rId18"/>
    <p:sldId id="261" r:id="rId19"/>
    <p:sldId id="310" r:id="rId20"/>
    <p:sldId id="311" r:id="rId21"/>
    <p:sldId id="309" r:id="rId22"/>
    <p:sldId id="312" r:id="rId23"/>
    <p:sldId id="268" r:id="rId24"/>
    <p:sldId id="313" r:id="rId25"/>
    <p:sldId id="314" r:id="rId26"/>
    <p:sldId id="316" r:id="rId27"/>
    <p:sldId id="317" r:id="rId28"/>
    <p:sldId id="318" r:id="rId29"/>
    <p:sldId id="273" r:id="rId30"/>
    <p:sldId id="274" r:id="rId31"/>
    <p:sldId id="275" r:id="rId32"/>
    <p:sldId id="276" r:id="rId33"/>
    <p:sldId id="277" r:id="rId34"/>
    <p:sldId id="278" r:id="rId35"/>
    <p:sldId id="279" r:id="rId36"/>
    <p:sldId id="280" r:id="rId37"/>
    <p:sldId id="281" r:id="rId38"/>
    <p:sldId id="282" r:id="rId39"/>
    <p:sldId id="283" r:id="rId40"/>
    <p:sldId id="285" r:id="rId41"/>
    <p:sldId id="319"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08A23A-5905-4A42-832F-075AC8931599}" type="datetimeFigureOut">
              <a:rPr lang="en-US" smtClean="0"/>
              <a:t>5/15/2023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5876D7-9969-4D92-976B-B979DF1A3A62}" type="slidenum">
              <a:rPr lang="en-US" smtClean="0"/>
              <a:t>‹#›</a:t>
            </a:fld>
            <a:endParaRPr lang="en-US"/>
          </a:p>
        </p:txBody>
      </p:sp>
    </p:spTree>
    <p:extLst>
      <p:ext uri="{BB962C8B-B14F-4D97-AF65-F5344CB8AC3E}">
        <p14:creationId xmlns:p14="http://schemas.microsoft.com/office/powerpoint/2010/main" val="1976293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sz="quarter" idx="1"/>
          </p:nvPr>
        </p:nvSpPr>
        <p:spPr/>
        <p:txBody>
          <a:bodyPr/>
          <a:lstStyle/>
          <a:p>
            <a:endParaRPr lang="en-US"/>
          </a:p>
        </p:txBody>
      </p:sp>
      <p:sp>
        <p:nvSpPr>
          <p:cNvPr id="4" name="灯片编号占位符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85475BD8-8EFA-4C49-9A19-24B8844B2866}" type="slidenum">
              <a:rPr kumimoji="0" lang="en-US" sz="1200" b="0" i="0" u="none" strike="noStrike" kern="1200" cap="none" spc="0" normalizeH="0" baseline="0" noProof="0" smtClean="0">
                <a:ln>
                  <a:noFill/>
                </a:ln>
                <a:solidFill>
                  <a:srgbClr val="000000"/>
                </a:solidFill>
                <a:effectLst/>
                <a:uLnTx/>
                <a:uFillTx/>
                <a:latin typeface="等线"/>
                <a:ea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a:t>
            </a:fld>
            <a:endParaRPr kumimoji="0" lang="en-US" sz="1200" b="0" i="0" u="none" strike="noStrike" kern="1200" cap="none" spc="0" normalizeH="0" baseline="0" noProof="0" smtClean="0">
              <a:ln>
                <a:noFill/>
              </a:ln>
              <a:solidFill>
                <a:srgbClr val="000000"/>
              </a:solidFill>
              <a:effectLst/>
              <a:uLnTx/>
              <a:uFillTx/>
              <a:latin typeface="等线"/>
              <a:ea typeface="等线"/>
              <a:cs typeface="+mn-cs"/>
            </a:endParaRPr>
          </a:p>
        </p:txBody>
      </p:sp>
    </p:spTree>
    <p:extLst>
      <p:ext uri="{BB962C8B-B14F-4D97-AF65-F5344CB8AC3E}">
        <p14:creationId xmlns:p14="http://schemas.microsoft.com/office/powerpoint/2010/main" val="833386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9706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4728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6779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sz="quarter" idx="1"/>
          </p:nvPr>
        </p:nvSpPr>
        <p:spPr/>
        <p:txBody>
          <a:bodyPr/>
          <a:lstStyle/>
          <a:p>
            <a:endParaRPr lang="en-US"/>
          </a:p>
        </p:txBody>
      </p:sp>
      <p:sp>
        <p:nvSpPr>
          <p:cNvPr id="4" name="灯片编号占位符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93E08C23-C6C5-40EE-941C-F4190875A026}" type="slidenum">
              <a:rPr kumimoji="0" lang="en-US" sz="1200" b="0" i="0" u="none" strike="noStrike" kern="1200" cap="none" spc="0" normalizeH="0" baseline="0" noProof="0" smtClean="0">
                <a:ln>
                  <a:noFill/>
                </a:ln>
                <a:solidFill>
                  <a:srgbClr val="000000"/>
                </a:solidFill>
                <a:effectLst/>
                <a:uLnTx/>
                <a:uFillTx/>
                <a:latin typeface="Calibri"/>
                <a:ea typeface="宋体"/>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3</a:t>
            </a:fld>
            <a:endParaRPr kumimoji="0" lang="en-US" sz="1200" b="0" i="0" u="none" strike="noStrike" kern="1200" cap="none" spc="0" normalizeH="0" baseline="0" noProof="0" smtClean="0">
              <a:ln>
                <a:noFill/>
              </a:ln>
              <a:solidFill>
                <a:srgbClr val="000000"/>
              </a:solidFill>
              <a:effectLst/>
              <a:uLnTx/>
              <a:uFillTx/>
              <a:latin typeface="Calibri"/>
              <a:ea typeface="宋体"/>
              <a:cs typeface="+mn-cs"/>
            </a:endParaRPr>
          </a:p>
        </p:txBody>
      </p:sp>
    </p:spTree>
    <p:extLst>
      <p:ext uri="{BB962C8B-B14F-4D97-AF65-F5344CB8AC3E}">
        <p14:creationId xmlns:p14="http://schemas.microsoft.com/office/powerpoint/2010/main" val="3697692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sz="quarter" idx="1"/>
          </p:nvPr>
        </p:nvSpPr>
        <p:spPr/>
        <p:txBody>
          <a:bodyPr/>
          <a:lstStyle/>
          <a:p>
            <a:endParaRPr lang="en-US"/>
          </a:p>
        </p:txBody>
      </p:sp>
      <p:sp>
        <p:nvSpPr>
          <p:cNvPr id="4" name="灯片编号占位符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3BDEB4F9-80D1-46A9-98FC-70F491B00335}" type="slidenum">
              <a:rPr kumimoji="0" lang="en-US" sz="1200" b="0" i="0" u="none" strike="noStrike" kern="1200" cap="none" spc="0" normalizeH="0" baseline="0" noProof="0" smtClean="0">
                <a:ln>
                  <a:noFill/>
                </a:ln>
                <a:solidFill>
                  <a:srgbClr val="000000"/>
                </a:solidFill>
                <a:effectLst/>
                <a:uLnTx/>
                <a:uFillTx/>
                <a:latin typeface="Calibri"/>
                <a:ea typeface="宋体"/>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4</a:t>
            </a:fld>
            <a:endParaRPr kumimoji="0" lang="en-US" sz="1200" b="0" i="0" u="none" strike="noStrike" kern="1200" cap="none" spc="0" normalizeH="0" baseline="0" noProof="0" smtClean="0">
              <a:ln>
                <a:noFill/>
              </a:ln>
              <a:solidFill>
                <a:srgbClr val="000000"/>
              </a:solidFill>
              <a:effectLst/>
              <a:uLnTx/>
              <a:uFillTx/>
              <a:latin typeface="Calibri"/>
              <a:ea typeface="宋体"/>
              <a:cs typeface="+mn-cs"/>
            </a:endParaRPr>
          </a:p>
        </p:txBody>
      </p:sp>
    </p:spTree>
    <p:extLst>
      <p:ext uri="{BB962C8B-B14F-4D97-AF65-F5344CB8AC3E}">
        <p14:creationId xmlns:p14="http://schemas.microsoft.com/office/powerpoint/2010/main" val="2256925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sz="quarter" idx="1"/>
          </p:nvPr>
        </p:nvSpPr>
        <p:spPr/>
        <p:txBody>
          <a:bodyPr/>
          <a:lstStyle/>
          <a:p>
            <a:endParaRPr lang="en-US"/>
          </a:p>
        </p:txBody>
      </p:sp>
      <p:sp>
        <p:nvSpPr>
          <p:cNvPr id="4" name="灯片编号占位符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FD82336E-4E8B-4B56-AE0E-F19676392C99}" type="slidenum">
              <a:rPr kumimoji="0" lang="en-US" sz="1200" b="0" i="0" u="none" strike="noStrike" kern="1200" cap="none" spc="0" normalizeH="0" baseline="0" noProof="0" smtClean="0">
                <a:ln>
                  <a:noFill/>
                </a:ln>
                <a:solidFill>
                  <a:srgbClr val="000000"/>
                </a:solidFill>
                <a:effectLst/>
                <a:uLnTx/>
                <a:uFillTx/>
                <a:latin typeface="等线"/>
                <a:ea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6</a:t>
            </a:fld>
            <a:endParaRPr kumimoji="0" lang="en-US" sz="1200" b="0" i="0" u="none" strike="noStrike" kern="1200" cap="none" spc="0" normalizeH="0" baseline="0" noProof="0" smtClean="0">
              <a:ln>
                <a:noFill/>
              </a:ln>
              <a:solidFill>
                <a:srgbClr val="000000"/>
              </a:solidFill>
              <a:effectLst/>
              <a:uLnTx/>
              <a:uFillTx/>
              <a:latin typeface="等线"/>
              <a:ea typeface="等线"/>
              <a:cs typeface="+mn-cs"/>
            </a:endParaRPr>
          </a:p>
        </p:txBody>
      </p:sp>
    </p:spTree>
    <p:extLst>
      <p:ext uri="{BB962C8B-B14F-4D97-AF65-F5344CB8AC3E}">
        <p14:creationId xmlns:p14="http://schemas.microsoft.com/office/powerpoint/2010/main" val="1707551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sz="quarter" idx="1"/>
          </p:nvPr>
        </p:nvSpPr>
        <p:spPr/>
        <p:txBody>
          <a:bodyPr/>
          <a:lstStyle/>
          <a:p>
            <a:endParaRPr lang="en-US"/>
          </a:p>
        </p:txBody>
      </p:sp>
      <p:sp>
        <p:nvSpPr>
          <p:cNvPr id="4" name="灯片编号占位符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2D2F510B-2C83-4FD6-9BAD-38E08E99A229}" type="slidenum">
              <a:rPr kumimoji="0" lang="en-US" sz="1200" b="0" i="0" u="none" strike="noStrike" kern="1200" cap="none" spc="0" normalizeH="0" baseline="0" noProof="0" smtClean="0">
                <a:ln>
                  <a:noFill/>
                </a:ln>
                <a:solidFill>
                  <a:srgbClr val="000000"/>
                </a:solidFill>
                <a:effectLst/>
                <a:uLnTx/>
                <a:uFillTx/>
                <a:latin typeface="等线"/>
                <a:ea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10</a:t>
            </a:fld>
            <a:endParaRPr kumimoji="0" lang="en-US" sz="1200" b="0" i="0" u="none" strike="noStrike" kern="1200" cap="none" spc="0" normalizeH="0" baseline="0" noProof="0" smtClean="0">
              <a:ln>
                <a:noFill/>
              </a:ln>
              <a:solidFill>
                <a:srgbClr val="000000"/>
              </a:solidFill>
              <a:effectLst/>
              <a:uLnTx/>
              <a:uFillTx/>
              <a:latin typeface="等线"/>
              <a:ea typeface="等线"/>
              <a:cs typeface="+mn-cs"/>
            </a:endParaRPr>
          </a:p>
        </p:txBody>
      </p:sp>
    </p:spTree>
    <p:extLst>
      <p:ext uri="{BB962C8B-B14F-4D97-AF65-F5344CB8AC3E}">
        <p14:creationId xmlns:p14="http://schemas.microsoft.com/office/powerpoint/2010/main" val="2835658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sz="quarter" idx="1"/>
          </p:nvPr>
        </p:nvSpPr>
        <p:spPr/>
        <p:txBody>
          <a:bodyPr/>
          <a:lstStyle/>
          <a:p>
            <a:endParaRPr lang="en-US"/>
          </a:p>
        </p:txBody>
      </p:sp>
      <p:sp>
        <p:nvSpPr>
          <p:cNvPr id="4" name="灯片编号占位符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627BF596-9A6E-4B16-94C6-569141F46541}" type="slidenum">
              <a:rPr kumimoji="0" lang="en-US" sz="1200" b="0" i="0" u="none" strike="noStrike" kern="1200" cap="none" spc="0" normalizeH="0" baseline="0" noProof="0" smtClean="0">
                <a:ln>
                  <a:noFill/>
                </a:ln>
                <a:solidFill>
                  <a:srgbClr val="000000"/>
                </a:solidFill>
                <a:effectLst/>
                <a:uLnTx/>
                <a:uFillTx/>
                <a:latin typeface="等线"/>
                <a:ea typeface="等线"/>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13</a:t>
            </a:fld>
            <a:endParaRPr kumimoji="0" lang="en-US" sz="1200" b="0" i="0" u="none" strike="noStrike" kern="1200" cap="none" spc="0" normalizeH="0" baseline="0" noProof="0" smtClean="0">
              <a:ln>
                <a:noFill/>
              </a:ln>
              <a:solidFill>
                <a:srgbClr val="000000"/>
              </a:solidFill>
              <a:effectLst/>
              <a:uLnTx/>
              <a:uFillTx/>
              <a:latin typeface="等线"/>
              <a:ea typeface="等线"/>
              <a:cs typeface="+mn-cs"/>
            </a:endParaRPr>
          </a:p>
        </p:txBody>
      </p:sp>
    </p:spTree>
    <p:extLst>
      <p:ext uri="{BB962C8B-B14F-4D97-AF65-F5344CB8AC3E}">
        <p14:creationId xmlns:p14="http://schemas.microsoft.com/office/powerpoint/2010/main" val="490510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6489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5069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522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59838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49962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2911723"/>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981623"/>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612703"/>
      </p:ext>
    </p:extLst>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753397"/>
      </p:ext>
    </p:extLst>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644807"/>
      </p:ext>
    </p:extLst>
  </p:cSld>
  <p:clrMapOvr>
    <a:masterClrMapping/>
  </p:clrMapOvr>
  <p:transition spd="slow">
    <p:push dir="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495827"/>
      </p:ext>
    </p:extLst>
  </p:cSld>
  <p:clrMapOvr>
    <a:masterClrMapping/>
  </p:clrMapOvr>
  <p:transition spd="slow">
    <p:push di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Firs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633767"/>
      </p:ext>
    </p:extLst>
  </p:cSld>
  <p:clrMapOvr>
    <a:masterClrMapping/>
  </p:clrMapOvr>
  <p:transition spd="slow">
    <p:push dir="u"/>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515756"/>
      </p:ext>
    </p:extLst>
  </p:cSld>
  <p:clrMapOvr>
    <a:masterClrMapping/>
  </p:clrMapOvr>
  <p:transition spd="slow">
    <p:push dir="u"/>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垂直排列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712745"/>
      </p:ext>
    </p:extLst>
  </p:cSld>
  <p:clrMapOvr>
    <a:masterClrMapping/>
  </p:clrMapOvr>
  <p:transition spd="slow">
    <p:push dir="u"/>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zh-CN" b="0" i="0" u="none" strike="noStrike" cap="none" spc="0" baseline="0">
                <a:solidFill>
                  <a:srgbClr val="000000"/>
                </a:solidFill>
                <a:uFillTx/>
                <a:latin typeface="Calibri Light"/>
                <a:ea typeface="等线 Light"/>
              </a:defRPr>
            </a:lvl1pPr>
          </a:lstStyle>
          <a:p>
            <a:pPr lvl="0"/>
            <a:r>
              <a:rPr lang="zh-CN"/>
              <a:t>单击此处编辑母版标题样式</a:t>
            </a:r>
          </a:p>
        </p:txBody>
      </p:sp>
      <p:sp>
        <p:nvSpPr>
          <p:cNvPr id="3" name="内容占位符 2"/>
          <p:cNvSpPr txBox="1">
            <a:spLocks noGrp="1"/>
          </p:cNvSpPr>
          <p:nvPr>
            <p:ph idx="1"/>
          </p:nvPr>
        </p:nvSpPr>
        <p:spPr>
          <a:xfrm>
            <a:off x="838203" y="1825627"/>
            <a:ext cx="10515600" cy="4351336"/>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zh-CN" b="0" i="0" u="none" strike="noStrike" cap="none" spc="0" baseline="0">
                <a:solidFill>
                  <a:srgbClr val="000000"/>
                </a:solidFill>
                <a:uFillTx/>
                <a:latin typeface="Calibri"/>
                <a:ea typeface="等线"/>
              </a:defRPr>
            </a:lvl1pPr>
            <a:lvl2pPr marR="0" lvl="1" fontAlgn="auto">
              <a:spcAft>
                <a:spcPts val="0"/>
              </a:spcAft>
              <a:buSzPct val="100000"/>
              <a:buFont typeface="Arial" pitchFamily="34"/>
              <a:tabLst/>
              <a:defRPr lang="zh-CN" b="0" i="0" u="none" strike="noStrike" cap="none" spc="0" baseline="0">
                <a:solidFill>
                  <a:srgbClr val="000000"/>
                </a:solidFill>
                <a:uFillTx/>
                <a:latin typeface="Calibri"/>
                <a:ea typeface="等线"/>
              </a:defRPr>
            </a:lvl2pPr>
            <a:lvl3pPr marR="0" lvl="2" fontAlgn="auto">
              <a:spcAft>
                <a:spcPts val="0"/>
              </a:spcAft>
              <a:buSzPct val="100000"/>
              <a:buFont typeface="Arial" pitchFamily="34"/>
              <a:tabLst/>
              <a:defRPr lang="zh-CN" b="0" i="0" u="none" strike="noStrike" cap="none" spc="0" baseline="0">
                <a:solidFill>
                  <a:srgbClr val="000000"/>
                </a:solidFill>
                <a:uFillTx/>
                <a:latin typeface="Calibri"/>
                <a:ea typeface="等线"/>
              </a:defRPr>
            </a:lvl3pPr>
            <a:lvl4pPr marR="0" lvl="3" fontAlgn="auto">
              <a:spcAft>
                <a:spcPts val="0"/>
              </a:spcAft>
              <a:buSzPct val="100000"/>
              <a:buFont typeface="Arial" pitchFamily="34"/>
              <a:tabLst/>
              <a:defRPr lang="zh-CN" b="0" i="0" u="none" strike="noStrike" cap="none" spc="0" baseline="0">
                <a:solidFill>
                  <a:srgbClr val="000000"/>
                </a:solidFill>
                <a:uFillTx/>
                <a:latin typeface="Calibri"/>
                <a:ea typeface="等线"/>
              </a:defRPr>
            </a:lvl4pPr>
            <a:lvl5pPr marR="0" lvl="4" fontAlgn="auto">
              <a:spcAft>
                <a:spcPts val="0"/>
              </a:spcAft>
              <a:buSzPct val="100000"/>
              <a:buFont typeface="Arial" pitchFamily="34"/>
              <a:tabLst/>
              <a:defRPr lang="zh-CN" b="0" i="0" u="none" strike="noStrike" cap="none" spc="0" baseline="0">
                <a:solidFill>
                  <a:srgbClr val="000000"/>
                </a:solidFill>
                <a:uFillTx/>
                <a:latin typeface="Calibri"/>
                <a:ea typeface="等线"/>
              </a:defRPr>
            </a:lvl5pPr>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
        <p:nvSpPr>
          <p:cNvPr id="4" name="日期占位符 3"/>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ea typeface="等线"/>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B7FB27A-C1C4-407D-9BF5-F7D59E98DE35}" type="datetime1">
              <a:rPr kumimoji="0" lang="en-US" sz="1800" b="0" i="0" u="none" strike="noStrike" kern="1200" cap="none" spc="0" normalizeH="0" baseline="0" noProof="0" smtClean="0">
                <a:ln>
                  <a:noFill/>
                </a:ln>
                <a:solidFill>
                  <a:srgbClr val="000000"/>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800" b="0" i="0" u="none" strike="noStrike" kern="1200" cap="none" spc="0" normalizeH="0" baseline="0" noProof="0" smtClean="0">
              <a:ln>
                <a:noFill/>
              </a:ln>
              <a:solidFill>
                <a:srgbClr val="000000"/>
              </a:solidFill>
              <a:effectLst/>
              <a:uLnTx/>
              <a:uFillTx/>
              <a:latin typeface="Calibri"/>
              <a:cs typeface="+mn-cs"/>
            </a:endParaRPr>
          </a:p>
        </p:txBody>
      </p:sp>
      <p:sp>
        <p:nvSpPr>
          <p:cNvPr id="5" name="页脚占位符 4"/>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ea typeface="等线"/>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Calibri"/>
              <a:cs typeface="+mn-cs"/>
            </a:endParaRPr>
          </a:p>
        </p:txBody>
      </p:sp>
      <p:sp>
        <p:nvSpPr>
          <p:cNvPr id="6" name="灯片编号占位符 5"/>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ea typeface="等线"/>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913EA06-0E73-48D2-8565-6B1EAB247C53}" type="slidenum">
              <a:rPr kumimoji="0" lang="en-US" sz="1800" b="0" i="0" u="none" strike="noStrike" kern="1200" cap="none" spc="0" normalizeH="0" baseline="0" noProof="0" smtClean="0">
                <a:ln>
                  <a:noFill/>
                </a:ln>
                <a:solidFill>
                  <a:srgbClr val="000000"/>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smtClean="0">
              <a:ln>
                <a:noFill/>
              </a:ln>
              <a:solidFill>
                <a:srgbClr val="000000"/>
              </a:solidFill>
              <a:effectLst/>
              <a:uLnTx/>
              <a:uFillTx/>
              <a:latin typeface="Calibri"/>
              <a:cs typeface="+mn-cs"/>
            </a:endParaRPr>
          </a:p>
        </p:txBody>
      </p:sp>
    </p:spTree>
    <p:extLst>
      <p:ext uri="{BB962C8B-B14F-4D97-AF65-F5344CB8AC3E}">
        <p14:creationId xmlns:p14="http://schemas.microsoft.com/office/powerpoint/2010/main" val="3552149878"/>
      </p:ext>
    </p:extLst>
  </p:cSld>
  <p:clrMapOvr>
    <a:masterClrMapping/>
  </p:clrMapOvr>
  <p:transition spd="slow" advTm="0">
    <p:fade/>
  </p:transition>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3232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742442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29893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616774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311449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619600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780449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614922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194521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14923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922210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751302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05992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3999954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259327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3891228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6571664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3313682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388225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570078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844381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4929541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0784200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52611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364037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37DCBB-C108-4FF8-9195-D22E0E97A456}" type="datetimeFigureOut">
              <a:rPr kumimoji="0" lang="zh-CN" altLang="en-US" sz="1800" b="0" i="0" u="none" strike="noStrike" kern="1200" cap="none" spc="0" normalizeH="0" baseline="0" noProof="0" smtClean="0">
                <a:ln>
                  <a:noFill/>
                </a:ln>
                <a:solidFill>
                  <a:prstClr val="black"/>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F67FF4-8D6E-4EFE-B3B5-2ED7421CD5E4}" type="slidenum">
              <a:rPr kumimoji="0" lang="zh-CN" altLang="en-US" sz="1800" b="0" i="0" u="none" strike="noStrike" kern="1200" cap="none" spc="0" normalizeH="0" baseline="0" noProof="0" smtClean="0">
                <a:ln>
                  <a:noFill/>
                </a:ln>
                <a:solidFill>
                  <a:prstClr val="black"/>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Tree>
    <p:extLst>
      <p:ext uri="{BB962C8B-B14F-4D97-AF65-F5344CB8AC3E}">
        <p14:creationId xmlns:p14="http://schemas.microsoft.com/office/powerpoint/2010/main" val="2250684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37DCBB-C108-4FF8-9195-D22E0E97A456}" type="datetimeFigureOut">
              <a:rPr kumimoji="0" lang="zh-CN" altLang="en-US" sz="1800" b="0" i="0" u="none" strike="noStrike" kern="1200" cap="none" spc="0" normalizeH="0" baseline="0" noProof="0" smtClean="0">
                <a:ln>
                  <a:noFill/>
                </a:ln>
                <a:solidFill>
                  <a:prstClr val="black"/>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F67FF4-8D6E-4EFE-B3B5-2ED7421CD5E4}" type="slidenum">
              <a:rPr kumimoji="0" lang="zh-CN" altLang="en-US" sz="1800" b="0" i="0" u="none" strike="noStrike" kern="1200" cap="none" spc="0" normalizeH="0" baseline="0" noProof="0" smtClean="0">
                <a:ln>
                  <a:noFill/>
                </a:ln>
                <a:solidFill>
                  <a:prstClr val="black"/>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Tree>
    <p:extLst>
      <p:ext uri="{BB962C8B-B14F-4D97-AF65-F5344CB8AC3E}">
        <p14:creationId xmlns:p14="http://schemas.microsoft.com/office/powerpoint/2010/main" val="2044113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37DCBB-C108-4FF8-9195-D22E0E97A456}" type="datetimeFigureOut">
              <a:rPr kumimoji="0" lang="zh-CN" altLang="en-US" sz="1800" b="0" i="0" u="none" strike="noStrike" kern="1200" cap="none" spc="0" normalizeH="0" baseline="0" noProof="0" smtClean="0">
                <a:ln>
                  <a:noFill/>
                </a:ln>
                <a:solidFill>
                  <a:prstClr val="black"/>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F67FF4-8D6E-4EFE-B3B5-2ED7421CD5E4}" type="slidenum">
              <a:rPr kumimoji="0" lang="zh-CN" altLang="en-US" sz="1800" b="0" i="0" u="none" strike="noStrike" kern="1200" cap="none" spc="0" normalizeH="0" baseline="0" noProof="0" smtClean="0">
                <a:ln>
                  <a:noFill/>
                </a:ln>
                <a:solidFill>
                  <a:prstClr val="black"/>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Tree>
    <p:extLst>
      <p:ext uri="{BB962C8B-B14F-4D97-AF65-F5344CB8AC3E}">
        <p14:creationId xmlns:p14="http://schemas.microsoft.com/office/powerpoint/2010/main" val="4137337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37DCBB-C108-4FF8-9195-D22E0E97A456}" type="datetimeFigureOut">
              <a:rPr kumimoji="0" lang="zh-CN" altLang="en-US" sz="1800" b="0" i="0" u="none" strike="noStrike" kern="1200" cap="none" spc="0" normalizeH="0" baseline="0" noProof="0" smtClean="0">
                <a:ln>
                  <a:noFill/>
                </a:ln>
                <a:solidFill>
                  <a:prstClr val="black"/>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F67FF4-8D6E-4EFE-B3B5-2ED7421CD5E4}" type="slidenum">
              <a:rPr kumimoji="0" lang="zh-CN" altLang="en-US" sz="1800" b="0" i="0" u="none" strike="noStrike" kern="1200" cap="none" spc="0" normalizeH="0" baseline="0" noProof="0" smtClean="0">
                <a:ln>
                  <a:noFill/>
                </a:ln>
                <a:solidFill>
                  <a:prstClr val="black"/>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Tree>
    <p:extLst>
      <p:ext uri="{BB962C8B-B14F-4D97-AF65-F5344CB8AC3E}">
        <p14:creationId xmlns:p14="http://schemas.microsoft.com/office/powerpoint/2010/main" val="3148466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37DCBB-C108-4FF8-9195-D22E0E97A456}" type="datetimeFigureOut">
              <a:rPr kumimoji="0" lang="zh-CN" altLang="en-US" sz="1800" b="0" i="0" u="none" strike="noStrike" kern="1200" cap="none" spc="0" normalizeH="0" baseline="0" noProof="0" smtClean="0">
                <a:ln>
                  <a:noFill/>
                </a:ln>
                <a:solidFill>
                  <a:prstClr val="black"/>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F67FF4-8D6E-4EFE-B3B5-2ED7421CD5E4}" type="slidenum">
              <a:rPr kumimoji="0" lang="zh-CN" altLang="en-US" sz="1800" b="0" i="0" u="none" strike="noStrike" kern="1200" cap="none" spc="0" normalizeH="0" baseline="0" noProof="0" smtClean="0">
                <a:ln>
                  <a:noFill/>
                </a:ln>
                <a:solidFill>
                  <a:prstClr val="black"/>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Tree>
    <p:extLst>
      <p:ext uri="{BB962C8B-B14F-4D97-AF65-F5344CB8AC3E}">
        <p14:creationId xmlns:p14="http://schemas.microsoft.com/office/powerpoint/2010/main" val="70408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37DCBB-C108-4FF8-9195-D22E0E97A456}" type="datetimeFigureOut">
              <a:rPr kumimoji="0" lang="zh-CN" altLang="en-US" sz="1800" b="0" i="0" u="none" strike="noStrike" kern="1200" cap="none" spc="0" normalizeH="0" baseline="0" noProof="0" smtClean="0">
                <a:ln>
                  <a:noFill/>
                </a:ln>
                <a:solidFill>
                  <a:prstClr val="black"/>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F67FF4-8D6E-4EFE-B3B5-2ED7421CD5E4}" type="slidenum">
              <a:rPr kumimoji="0" lang="zh-CN" altLang="en-US" sz="1800" b="0" i="0" u="none" strike="noStrike" kern="1200" cap="none" spc="0" normalizeH="0" baseline="0" noProof="0" smtClean="0">
                <a:ln>
                  <a:noFill/>
                </a:ln>
                <a:solidFill>
                  <a:prstClr val="black"/>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11" name="TextBox 10"/>
          <p:cNvSpPr txBox="1"/>
          <p:nvPr userDrawn="1"/>
        </p:nvSpPr>
        <p:spPr>
          <a:xfrm>
            <a:off x="1653705" y="6739570"/>
            <a:ext cx="1800200"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hlinkClick r:id="rId2"/>
              </a:rPr>
              <a:t>PPT</a:t>
            </a:r>
            <a:r>
              <a:rPr kumimoji="0" lang="zh-CN" altLang="en-US"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hlinkClick r:id="rId2"/>
              </a:rPr>
              <a:t>模板</a:t>
            </a:r>
            <a:r>
              <a:rPr kumimoji="0" lang="zh-CN" altLang="en-US"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rPr>
              <a:t> </a:t>
            </a:r>
            <a:r>
              <a:rPr kumimoji="0" lang="en-US" altLang="zh-CN"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rPr>
              <a:t>http://www.1ppt.com/moban/</a:t>
            </a:r>
            <a:r>
              <a:rPr kumimoji="0" lang="zh-CN" altLang="en-US"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rPr>
              <a:t> </a:t>
            </a:r>
            <a:endParaRPr kumimoji="0" lang="en-US" altLang="zh-CN" sz="100" b="0" i="0" u="none" strike="noStrike" kern="1200" cap="none" spc="0" normalizeH="0" baseline="0" noProof="0" dirty="0">
              <a:ln>
                <a:noFill/>
              </a:ln>
              <a:solidFill>
                <a:prstClr val="black"/>
              </a:solidFill>
              <a:effectLst/>
              <a:uLnTx/>
              <a:uFillTx/>
              <a:latin typeface="微软雅黑" panose="020F0502020204030204"/>
              <a:ea typeface="微软雅黑" panose="020B0503020204020204" pitchFamily="34" charset="-122"/>
              <a:cs typeface="+mn-cs"/>
            </a:endParaRPr>
          </a:p>
        </p:txBody>
      </p:sp>
    </p:spTree>
    <p:extLst>
      <p:ext uri="{BB962C8B-B14F-4D97-AF65-F5344CB8AC3E}">
        <p14:creationId xmlns:p14="http://schemas.microsoft.com/office/powerpoint/2010/main" val="3951356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42065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37DCBB-C108-4FF8-9195-D22E0E97A456}" type="datetimeFigureOut">
              <a:rPr kumimoji="0" lang="zh-CN" altLang="en-US" sz="1800" b="0" i="0" u="none" strike="noStrike" kern="1200" cap="none" spc="0" normalizeH="0" baseline="0" noProof="0" smtClean="0">
                <a:ln>
                  <a:noFill/>
                </a:ln>
                <a:solidFill>
                  <a:prstClr val="black"/>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F67FF4-8D6E-4EFE-B3B5-2ED7421CD5E4}" type="slidenum">
              <a:rPr kumimoji="0" lang="zh-CN" altLang="en-US" sz="1800" b="0" i="0" u="none" strike="noStrike" kern="1200" cap="none" spc="0" normalizeH="0" baseline="0" noProof="0" smtClean="0">
                <a:ln>
                  <a:noFill/>
                </a:ln>
                <a:solidFill>
                  <a:prstClr val="black"/>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Tree>
    <p:extLst>
      <p:ext uri="{BB962C8B-B14F-4D97-AF65-F5344CB8AC3E}">
        <p14:creationId xmlns:p14="http://schemas.microsoft.com/office/powerpoint/2010/main" val="4118053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37DCBB-C108-4FF8-9195-D22E0E97A456}" type="datetimeFigureOut">
              <a:rPr kumimoji="0" lang="zh-CN" altLang="en-US" sz="1800" b="0" i="0" u="none" strike="noStrike" kern="1200" cap="none" spc="0" normalizeH="0" baseline="0" noProof="0" smtClean="0">
                <a:ln>
                  <a:noFill/>
                </a:ln>
                <a:solidFill>
                  <a:prstClr val="black"/>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F67FF4-8D6E-4EFE-B3B5-2ED7421CD5E4}" type="slidenum">
              <a:rPr kumimoji="0" lang="zh-CN" altLang="en-US" sz="1800" b="0" i="0" u="none" strike="noStrike" kern="1200" cap="none" spc="0" normalizeH="0" baseline="0" noProof="0" smtClean="0">
                <a:ln>
                  <a:noFill/>
                </a:ln>
                <a:solidFill>
                  <a:prstClr val="black"/>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Tree>
    <p:extLst>
      <p:ext uri="{BB962C8B-B14F-4D97-AF65-F5344CB8AC3E}">
        <p14:creationId xmlns:p14="http://schemas.microsoft.com/office/powerpoint/2010/main" val="3459245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37DCBB-C108-4FF8-9195-D22E0E97A456}" type="datetimeFigureOut">
              <a:rPr kumimoji="0" lang="zh-CN" altLang="en-US" sz="1800" b="0" i="0" u="none" strike="noStrike" kern="1200" cap="none" spc="0" normalizeH="0" baseline="0" noProof="0" smtClean="0">
                <a:ln>
                  <a:noFill/>
                </a:ln>
                <a:solidFill>
                  <a:prstClr val="black"/>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F67FF4-8D6E-4EFE-B3B5-2ED7421CD5E4}" type="slidenum">
              <a:rPr kumimoji="0" lang="zh-CN" altLang="en-US" sz="1800" b="0" i="0" u="none" strike="noStrike" kern="1200" cap="none" spc="0" normalizeH="0" baseline="0" noProof="0" smtClean="0">
                <a:ln>
                  <a:noFill/>
                </a:ln>
                <a:solidFill>
                  <a:prstClr val="black"/>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Tree>
    <p:extLst>
      <p:ext uri="{BB962C8B-B14F-4D97-AF65-F5344CB8AC3E}">
        <p14:creationId xmlns:p14="http://schemas.microsoft.com/office/powerpoint/2010/main" val="2852472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37DCBB-C108-4FF8-9195-D22E0E97A456}" type="datetimeFigureOut">
              <a:rPr kumimoji="0" lang="zh-CN" altLang="en-US" sz="1800" b="0" i="0" u="none" strike="noStrike" kern="1200" cap="none" spc="0" normalizeH="0" baseline="0" noProof="0" smtClean="0">
                <a:ln>
                  <a:noFill/>
                </a:ln>
                <a:solidFill>
                  <a:prstClr val="black"/>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F67FF4-8D6E-4EFE-B3B5-2ED7421CD5E4}" type="slidenum">
              <a:rPr kumimoji="0" lang="zh-CN" altLang="en-US" sz="1800" b="0" i="0" u="none" strike="noStrike" kern="1200" cap="none" spc="0" normalizeH="0" baseline="0" noProof="0" smtClean="0">
                <a:ln>
                  <a:noFill/>
                </a:ln>
                <a:solidFill>
                  <a:prstClr val="black"/>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Tree>
    <p:extLst>
      <p:ext uri="{BB962C8B-B14F-4D97-AF65-F5344CB8AC3E}">
        <p14:creationId xmlns:p14="http://schemas.microsoft.com/office/powerpoint/2010/main" val="4120175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37DCBB-C108-4FF8-9195-D22E0E97A456}" type="datetimeFigureOut">
              <a:rPr kumimoji="0" lang="zh-CN" altLang="en-US" sz="1800" b="0" i="0" u="none" strike="noStrike" kern="1200" cap="none" spc="0" normalizeH="0" baseline="0" noProof="0" smtClean="0">
                <a:ln>
                  <a:noFill/>
                </a:ln>
                <a:solidFill>
                  <a:prstClr val="black"/>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F67FF4-8D6E-4EFE-B3B5-2ED7421CD5E4}" type="slidenum">
              <a:rPr kumimoji="0" lang="zh-CN" altLang="en-US" sz="1800" b="0" i="0" u="none" strike="noStrike" kern="1200" cap="none" spc="0" normalizeH="0" baseline="0" noProof="0" smtClean="0">
                <a:ln>
                  <a:noFill/>
                </a:ln>
                <a:solidFill>
                  <a:prstClr val="black"/>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Tree>
    <p:extLst>
      <p:ext uri="{BB962C8B-B14F-4D97-AF65-F5344CB8AC3E}">
        <p14:creationId xmlns:p14="http://schemas.microsoft.com/office/powerpoint/2010/main" val="957052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37DCBB-C108-4FF8-9195-D22E0E97A456}" type="datetimeFigureOut">
              <a:rPr kumimoji="0" lang="zh-CN" altLang="en-US" sz="1800" b="0" i="0" u="none" strike="noStrike" kern="1200" cap="none" spc="0" normalizeH="0" baseline="0" noProof="0" smtClean="0">
                <a:ln>
                  <a:noFill/>
                </a:ln>
                <a:solidFill>
                  <a:prstClr val="black"/>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2023/5/15</a:t>
            </a:fld>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F67FF4-8D6E-4EFE-B3B5-2ED7421CD5E4}" type="slidenum">
              <a:rPr kumimoji="0" lang="zh-CN" altLang="en-US" sz="1800" b="0" i="0" u="none" strike="noStrike" kern="1200" cap="none" spc="0" normalizeH="0" baseline="0" noProof="0" smtClean="0">
                <a:ln>
                  <a:noFill/>
                </a:ln>
                <a:solidFill>
                  <a:prstClr val="black"/>
                </a:solidFill>
                <a:effectLst/>
                <a:uLnTx/>
                <a:uFillTx/>
                <a:latin typeface="微软雅黑"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微软雅黑" panose="020F0502020204030204"/>
              <a:cs typeface="+mn-cs"/>
            </a:endParaRPr>
          </a:p>
        </p:txBody>
      </p:sp>
    </p:spTree>
    <p:extLst>
      <p:ext uri="{BB962C8B-B14F-4D97-AF65-F5344CB8AC3E}">
        <p14:creationId xmlns:p14="http://schemas.microsoft.com/office/powerpoint/2010/main" val="4018197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133035"/>
      </p:ext>
    </p:extLst>
  </p:cSld>
  <p:clrMapOvr>
    <a:masterClrMapping/>
  </p:clrMapOvr>
  <p:transition spd="slow">
    <p:push dir="u"/>
  </p:transition>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347747"/>
      </p:ext>
    </p:extLst>
  </p:cSld>
  <p:clrMapOvr>
    <a:masterClrMapping/>
  </p:clrMapOvr>
  <p:transition spd="slow">
    <p:push dir="u"/>
  </p:transition>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697163"/>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1524003" y="1122361"/>
            <a:ext cx="9144000" cy="2387598"/>
          </a:xfrm>
          <a:prstGeom prst="rect">
            <a:avLst/>
          </a:prstGeom>
          <a:noFill/>
          <a:ln>
            <a:noFill/>
          </a:ln>
        </p:spPr>
        <p:txBody>
          <a:bodyPr vert="horz" wrap="square" lIns="91440" tIns="45720" rIns="91440" bIns="45720" anchor="b" anchorCtr="1" compatLnSpc="1">
            <a:noAutofit/>
          </a:bodyPr>
          <a:lstStyle>
            <a:lvl1pPr marL="0" marR="0" lvl="0" indent="0" algn="ctr" fontAlgn="auto">
              <a:spcBef>
                <a:spcPts val="0"/>
              </a:spcBef>
              <a:spcAft>
                <a:spcPts val="0"/>
              </a:spcAft>
              <a:tabLst/>
              <a:defRPr lang="en-US" sz="6000" b="0" i="0" u="none" strike="noStrike" cap="none" spc="0" baseline="0">
                <a:solidFill>
                  <a:srgbClr val="000000"/>
                </a:solidFill>
                <a:uFillTx/>
                <a:latin typeface="Arial"/>
                <a:ea typeface="微软雅黑"/>
              </a:defRPr>
            </a:lvl1pPr>
          </a:lstStyle>
          <a:p>
            <a:pPr lvl="0"/>
            <a:r>
              <a:rPr lang="en-US"/>
              <a:t>Click to edit Master title style</a:t>
            </a:r>
          </a:p>
        </p:txBody>
      </p:sp>
      <p:sp>
        <p:nvSpPr>
          <p:cNvPr id="3" name="Subtitle 2"/>
          <p:cNvSpPr txBox="1">
            <a:spLocks noGrp="1"/>
          </p:cNvSpPr>
          <p:nvPr>
            <p:ph type="subTitle" idx="1"/>
          </p:nvPr>
        </p:nvSpPr>
        <p:spPr>
          <a:xfrm>
            <a:off x="1524003" y="3602041"/>
            <a:ext cx="9144000" cy="1655758"/>
          </a:xfrm>
          <a:prstGeom prst="rect">
            <a:avLst/>
          </a:prstGeom>
          <a:noFill/>
          <a:ln>
            <a:noFill/>
          </a:ln>
        </p:spPr>
        <p:txBody>
          <a:bodyPr vert="horz" wrap="square" lIns="91440" tIns="45720" rIns="91440" bIns="45720" anchor="t" anchorCtr="1" compatLnSpc="1">
            <a:noAutofit/>
          </a:bodyPr>
          <a:lstStyle>
            <a:lvl1pPr marL="0" marR="0" lvl="0" indent="0" algn="ctr" fontAlgn="auto">
              <a:spcAft>
                <a:spcPts val="0"/>
              </a:spcAft>
              <a:buNone/>
              <a:tabLst/>
              <a:defRPr lang="en-US" sz="2400" b="0" i="0" u="none" strike="noStrike" cap="none" spc="0" baseline="0">
                <a:solidFill>
                  <a:srgbClr val="000000"/>
                </a:solidFill>
                <a:uFillTx/>
                <a:latin typeface="Arial"/>
                <a:ea typeface="微软雅黑"/>
              </a:defRPr>
            </a:lvl1pPr>
          </a:lstStyle>
          <a:p>
            <a:pPr lvl="0"/>
            <a:r>
              <a:rPr lang="en-US"/>
              <a:t>Click to edit Master subtitle style</a:t>
            </a:r>
          </a:p>
        </p:txBody>
      </p:sp>
      <p:sp>
        <p:nvSpPr>
          <p:cNvPr id="4" name="Date Placeholder 3"/>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Arial" pitchFamily="34"/>
                <a:ea typeface="微软雅黑"/>
                <a:cs typeface="Arial" pitchFamily="3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微软雅黑"/>
              <a:cs typeface="Arial" pitchFamily="34"/>
            </a:endParaRPr>
          </a:p>
        </p:txBody>
      </p:sp>
      <p:sp>
        <p:nvSpPr>
          <p:cNvPr id="5" name="Footer Placeholder 4"/>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Arial" pitchFamily="34"/>
                <a:ea typeface="微软雅黑"/>
                <a:cs typeface="Arial" pitchFamily="3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微软雅黑"/>
              <a:cs typeface="Arial" pitchFamily="34"/>
            </a:endParaRPr>
          </a:p>
        </p:txBody>
      </p:sp>
      <p:sp>
        <p:nvSpPr>
          <p:cNvPr id="6" name="Slide Number Placeholder 5"/>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Arial" pitchFamily="34"/>
                <a:ea typeface="微软雅黑"/>
                <a:cs typeface="Arial" pitchFamily="34"/>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6A13F1-554C-4BB2-A82E-7FB4D5112858}" type="slidenum">
              <a:rPr kumimoji="0" lang="en-US" sz="1200" b="0" i="0" u="none" strike="noStrike" kern="1200" cap="none" spc="0" normalizeH="0" baseline="0" noProof="0" smtClean="0">
                <a:ln>
                  <a:noFill/>
                </a:ln>
                <a:solidFill>
                  <a:srgbClr val="898989"/>
                </a:solidFill>
                <a:effectLst/>
                <a:uLnTx/>
                <a:uFillTx/>
                <a:latin typeface="Arial" pitchFamily="34"/>
                <a:ea typeface="微软雅黑"/>
                <a:cs typeface="Arial" pitchFamily="3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Arial" pitchFamily="34"/>
              <a:ea typeface="微软雅黑"/>
              <a:cs typeface="Arial" pitchFamily="34"/>
            </a:endParaRPr>
          </a:p>
        </p:txBody>
      </p:sp>
    </p:spTree>
    <p:extLst>
      <p:ext uri="{BB962C8B-B14F-4D97-AF65-F5344CB8AC3E}">
        <p14:creationId xmlns:p14="http://schemas.microsoft.com/office/powerpoint/2010/main" val="2933033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4472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t" anchorCtr="0" compatLnSpc="1">
            <a:noAutofit/>
          </a:bodyPr>
          <a:lstStyle>
            <a:lvl1pPr marL="0" marR="0" lvl="0" indent="0" fontAlgn="auto">
              <a:spcBef>
                <a:spcPts val="0"/>
              </a:spcBef>
              <a:spcAft>
                <a:spcPts val="0"/>
              </a:spcAft>
              <a:tabLst/>
              <a:defRPr lang="zh-CN" b="0" i="0" u="none" strike="noStrike" cap="none" spc="0" baseline="0">
                <a:solidFill>
                  <a:srgbClr val="000000"/>
                </a:solidFill>
                <a:uFillTx/>
                <a:latin typeface="Calibri Light"/>
                <a:ea typeface="等线 Light"/>
              </a:defRPr>
            </a:lvl1pPr>
          </a:lstStyle>
          <a:p>
            <a:pPr lvl="0"/>
            <a:r>
              <a:rPr lang="zh-CN"/>
              <a:t>单击此处编辑母版标题样式</a:t>
            </a:r>
          </a:p>
        </p:txBody>
      </p:sp>
      <p:sp>
        <p:nvSpPr>
          <p:cNvPr id="3" name="内容占位符 2"/>
          <p:cNvSpPr txBox="1">
            <a:spLocks noGrp="1"/>
          </p:cNvSpPr>
          <p:nvPr>
            <p:ph idx="1"/>
          </p:nvPr>
        </p:nvSpPr>
        <p:spPr>
          <a:xfrm>
            <a:off x="838203" y="1825627"/>
            <a:ext cx="10515600" cy="4351336"/>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zh-CN" b="0" i="0" u="none" strike="noStrike" cap="none" spc="0" baseline="0">
                <a:solidFill>
                  <a:srgbClr val="000000"/>
                </a:solidFill>
                <a:uFillTx/>
                <a:latin typeface="Calibri"/>
                <a:ea typeface="等线"/>
              </a:defRPr>
            </a:lvl1pPr>
            <a:lvl2pPr marR="0" lvl="1" fontAlgn="auto">
              <a:spcAft>
                <a:spcPts val="0"/>
              </a:spcAft>
              <a:buSzPct val="100000"/>
              <a:buFont typeface="Arial" pitchFamily="34"/>
              <a:tabLst/>
              <a:defRPr lang="zh-CN" b="0" i="0" u="none" strike="noStrike" cap="none" spc="0" baseline="0">
                <a:solidFill>
                  <a:srgbClr val="000000"/>
                </a:solidFill>
                <a:uFillTx/>
                <a:latin typeface="Calibri"/>
                <a:ea typeface="等线"/>
              </a:defRPr>
            </a:lvl2pPr>
            <a:lvl3pPr marR="0" lvl="2" fontAlgn="auto">
              <a:spcAft>
                <a:spcPts val="0"/>
              </a:spcAft>
              <a:buSzPct val="100000"/>
              <a:buFont typeface="Arial" pitchFamily="34"/>
              <a:tabLst/>
              <a:defRPr lang="zh-CN" b="0" i="0" u="none" strike="noStrike" cap="none" spc="0" baseline="0">
                <a:solidFill>
                  <a:srgbClr val="000000"/>
                </a:solidFill>
                <a:uFillTx/>
                <a:latin typeface="Calibri"/>
                <a:ea typeface="等线"/>
              </a:defRPr>
            </a:lvl3pPr>
            <a:lvl4pPr marR="0" lvl="3" fontAlgn="auto">
              <a:spcAft>
                <a:spcPts val="0"/>
              </a:spcAft>
              <a:buSzPct val="100000"/>
              <a:buFont typeface="Arial" pitchFamily="34"/>
              <a:tabLst/>
              <a:defRPr lang="zh-CN" b="0" i="0" u="none" strike="noStrike" cap="none" spc="0" baseline="0">
                <a:solidFill>
                  <a:srgbClr val="000000"/>
                </a:solidFill>
                <a:uFillTx/>
                <a:latin typeface="Calibri"/>
                <a:ea typeface="等线"/>
              </a:defRPr>
            </a:lvl4pPr>
            <a:lvl5pPr marR="0" lvl="4" fontAlgn="auto">
              <a:spcAft>
                <a:spcPts val="0"/>
              </a:spcAft>
              <a:buSzPct val="100000"/>
              <a:buFont typeface="Arial" pitchFamily="34"/>
              <a:tabLst/>
              <a:defRPr lang="zh-CN" b="0" i="0" u="none" strike="noStrike" cap="none" spc="0" baseline="0">
                <a:solidFill>
                  <a:srgbClr val="000000"/>
                </a:solidFill>
                <a:uFillTx/>
                <a:latin typeface="Calibri"/>
                <a:ea typeface="等线"/>
              </a:defRPr>
            </a:lvl5pPr>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
        <p:nvSpPr>
          <p:cNvPr id="4" name="日期占位符 3"/>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ea typeface="等线"/>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ABEEFF9-AA36-4CC8-A983-7D237E0AE79C}" type="datetime1">
              <a:rPr kumimoji="0" lang="en-US" sz="1800" b="0" i="0" u="none" strike="noStrike" kern="1200" cap="none" spc="0" normalizeH="0" baseline="0" noProof="0" smtClean="0">
                <a:ln>
                  <a:noFill/>
                </a:ln>
                <a:solidFill>
                  <a:srgbClr val="000000"/>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800" b="0" i="0" u="none" strike="noStrike" kern="1200" cap="none" spc="0" normalizeH="0" baseline="0" noProof="0" smtClean="0">
              <a:ln>
                <a:noFill/>
              </a:ln>
              <a:solidFill>
                <a:srgbClr val="000000"/>
              </a:solidFill>
              <a:effectLst/>
              <a:uLnTx/>
              <a:uFillTx/>
              <a:latin typeface="Calibri"/>
              <a:cs typeface="+mn-cs"/>
            </a:endParaRPr>
          </a:p>
        </p:txBody>
      </p:sp>
      <p:sp>
        <p:nvSpPr>
          <p:cNvPr id="5" name="页脚占位符 4"/>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ea typeface="等线"/>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Calibri"/>
              <a:cs typeface="+mn-cs"/>
            </a:endParaRPr>
          </a:p>
        </p:txBody>
      </p:sp>
      <p:sp>
        <p:nvSpPr>
          <p:cNvPr id="6" name="灯片编号占位符 5"/>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ea typeface="等线"/>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B65997-6D5F-4231-821B-B94499A744DB}" type="slidenum">
              <a:rPr kumimoji="0" lang="en-US" sz="1800" b="0" i="0" u="none" strike="noStrike" kern="1200" cap="none" spc="0" normalizeH="0" baseline="0" noProof="0" smtClean="0">
                <a:ln>
                  <a:noFill/>
                </a:ln>
                <a:solidFill>
                  <a:srgbClr val="000000"/>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smtClean="0">
              <a:ln>
                <a:noFill/>
              </a:ln>
              <a:solidFill>
                <a:srgbClr val="000000"/>
              </a:solidFill>
              <a:effectLst/>
              <a:uLnTx/>
              <a:uFillTx/>
              <a:latin typeface="Calibri"/>
              <a:cs typeface="+mn-cs"/>
            </a:endParaRPr>
          </a:p>
        </p:txBody>
      </p:sp>
    </p:spTree>
    <p:extLst>
      <p:ext uri="{BB962C8B-B14F-4D97-AF65-F5344CB8AC3E}">
        <p14:creationId xmlns:p14="http://schemas.microsoft.com/office/powerpoint/2010/main" val="1633774551"/>
      </p:ext>
    </p:extLst>
  </p:cSld>
  <p:clrMapOvr>
    <a:masterClrMapping/>
  </p:clrMapOvr>
  <p:transition spd="slow" advTm="0">
    <p:fade/>
  </p:transition>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p>
        </p:txBody>
      </p:sp>
      <p:sp>
        <p:nvSpPr>
          <p:cNvPr id="3" name="Subtitle 2"/>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p>
        </p:txBody>
      </p:sp>
      <p:sp>
        <p:nvSpPr>
          <p:cNvPr id="4" name="Date Placeholder 3"/>
          <p:cNvSpPr txBox="1">
            <a:spLocks noGrp="1"/>
          </p:cNvSpPr>
          <p:nvPr>
            <p:ph type="dt" sz="half" idx="7"/>
          </p:nvPr>
        </p:nvSpPr>
        <p:spPr/>
        <p:txBody>
          <a:bodyP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5" name="Footer Placeholder 4"/>
          <p:cNvSpPr txBox="1">
            <a:spLocks noGrp="1"/>
          </p:cNvSpPr>
          <p:nvPr>
            <p:ph type="ftr" sz="quarter" idx="9"/>
          </p:nvPr>
        </p:nvSpPr>
        <p:spPr/>
        <p:txBody>
          <a:bodyP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6" name="Slide Number Placeholder 5"/>
          <p:cNvSpPr txBox="1">
            <a:spLocks noGrp="1"/>
          </p:cNvSpPr>
          <p:nvPr>
            <p:ph type="sldNum" sz="quarter" idx="8"/>
          </p:nvPr>
        </p:nvSpPr>
        <p:spPr/>
        <p:txBody>
          <a:bodyPr/>
          <a:lstStyle>
            <a:lvl1pPr defTabSz="45720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36ABD3F-0446-4C63-93F7-79F1F1AD28D4}" type="slidenum">
              <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Tree>
    <p:extLst>
      <p:ext uri="{BB962C8B-B14F-4D97-AF65-F5344CB8AC3E}">
        <p14:creationId xmlns:p14="http://schemas.microsoft.com/office/powerpoint/2010/main" val="4047925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5" name="Footer Placeholder 4"/>
          <p:cNvSpPr txBox="1">
            <a:spLocks noGrp="1"/>
          </p:cNvSpPr>
          <p:nvPr>
            <p:ph type="ftr" sz="quarter" idx="9"/>
          </p:nvPr>
        </p:nvSpPr>
        <p:spPr/>
        <p:txBody>
          <a:bodyP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6" name="Slide Number Placeholder 5"/>
          <p:cNvSpPr txBox="1">
            <a:spLocks noGrp="1"/>
          </p:cNvSpPr>
          <p:nvPr>
            <p:ph type="sldNum" sz="quarter" idx="8"/>
          </p:nvPr>
        </p:nvSpPr>
        <p:spPr/>
        <p:txBody>
          <a:bodyPr/>
          <a:lstStyle>
            <a:lvl1pPr defTabSz="45720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D50B4D4-B4F5-4625-913F-C7D8DEDDC443}" type="slidenum">
              <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Tree>
    <p:extLst>
      <p:ext uri="{BB962C8B-B14F-4D97-AF65-F5344CB8AC3E}">
        <p14:creationId xmlns:p14="http://schemas.microsoft.com/office/powerpoint/2010/main" val="2823158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p>
        </p:txBody>
      </p:sp>
      <p:sp>
        <p:nvSpPr>
          <p:cNvPr id="3" name="Text Placeholder 2"/>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Edit Master text styles</a:t>
            </a:r>
          </a:p>
        </p:txBody>
      </p:sp>
      <p:sp>
        <p:nvSpPr>
          <p:cNvPr id="4" name="Date Placeholder 3"/>
          <p:cNvSpPr txBox="1">
            <a:spLocks noGrp="1"/>
          </p:cNvSpPr>
          <p:nvPr>
            <p:ph type="dt" sz="half" idx="7"/>
          </p:nvPr>
        </p:nvSpPr>
        <p:spPr/>
        <p:txBody>
          <a:bodyP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5" name="Footer Placeholder 4"/>
          <p:cNvSpPr txBox="1">
            <a:spLocks noGrp="1"/>
          </p:cNvSpPr>
          <p:nvPr>
            <p:ph type="ftr" sz="quarter" idx="9"/>
          </p:nvPr>
        </p:nvSpPr>
        <p:spPr/>
        <p:txBody>
          <a:bodyP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6" name="Slide Number Placeholder 5"/>
          <p:cNvSpPr txBox="1">
            <a:spLocks noGrp="1"/>
          </p:cNvSpPr>
          <p:nvPr>
            <p:ph type="sldNum" sz="quarter" idx="8"/>
          </p:nvPr>
        </p:nvSpPr>
        <p:spPr/>
        <p:txBody>
          <a:bodyPr/>
          <a:lstStyle>
            <a:lvl1pPr defTabSz="45720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C14C7123-6893-4D6B-AA9F-CBFFC76DD641}" type="slidenum">
              <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Tree>
    <p:extLst>
      <p:ext uri="{BB962C8B-B14F-4D97-AF65-F5344CB8AC3E}">
        <p14:creationId xmlns:p14="http://schemas.microsoft.com/office/powerpoint/2010/main" val="1444833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txBox="1">
            <a:spLocks noGrp="1"/>
          </p:cNvSpPr>
          <p:nvPr>
            <p:ph type="dt" sz="half" idx="7"/>
          </p:nvPr>
        </p:nvSpPr>
        <p:spPr/>
        <p:txBody>
          <a:bodyP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6" name="Footer Placeholder 4"/>
          <p:cNvSpPr txBox="1">
            <a:spLocks noGrp="1"/>
          </p:cNvSpPr>
          <p:nvPr>
            <p:ph type="ftr" sz="quarter" idx="9"/>
          </p:nvPr>
        </p:nvSpPr>
        <p:spPr/>
        <p:txBody>
          <a:bodyP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7" name="Slide Number Placeholder 5"/>
          <p:cNvSpPr txBox="1">
            <a:spLocks noGrp="1"/>
          </p:cNvSpPr>
          <p:nvPr>
            <p:ph type="sldNum" sz="quarter" idx="8"/>
          </p:nvPr>
        </p:nvSpPr>
        <p:spPr/>
        <p:txBody>
          <a:bodyPr/>
          <a:lstStyle>
            <a:lvl1pPr defTabSz="45720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002C04A2-6289-4140-84F5-AA2D72F42F39}" type="slidenum">
              <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Tree>
    <p:extLst>
      <p:ext uri="{BB962C8B-B14F-4D97-AF65-F5344CB8AC3E}">
        <p14:creationId xmlns:p14="http://schemas.microsoft.com/office/powerpoint/2010/main" val="4130143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Edit Master text styles</a:t>
            </a:r>
          </a:p>
        </p:txBody>
      </p:sp>
      <p:sp>
        <p:nvSpPr>
          <p:cNvPr id="4" name="Content Placeholder 3"/>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Edit Master text styles</a:t>
            </a:r>
          </a:p>
        </p:txBody>
      </p:sp>
      <p:sp>
        <p:nvSpPr>
          <p:cNvPr id="6" name="Content Placeholder 5"/>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txBox="1">
            <a:spLocks noGrp="1"/>
          </p:cNvSpPr>
          <p:nvPr>
            <p:ph type="dt" sz="half" idx="7"/>
          </p:nvPr>
        </p:nvSpPr>
        <p:spPr/>
        <p:txBody>
          <a:bodyP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8" name="Footer Placeholder 4"/>
          <p:cNvSpPr txBox="1">
            <a:spLocks noGrp="1"/>
          </p:cNvSpPr>
          <p:nvPr>
            <p:ph type="ftr" sz="quarter" idx="9"/>
          </p:nvPr>
        </p:nvSpPr>
        <p:spPr/>
        <p:txBody>
          <a:bodyP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9" name="Slide Number Placeholder 5"/>
          <p:cNvSpPr txBox="1">
            <a:spLocks noGrp="1"/>
          </p:cNvSpPr>
          <p:nvPr>
            <p:ph type="sldNum" sz="quarter" idx="8"/>
          </p:nvPr>
        </p:nvSpPr>
        <p:spPr/>
        <p:txBody>
          <a:bodyPr/>
          <a:lstStyle>
            <a:lvl1pPr defTabSz="45720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9BDA09E-E447-4528-9459-45827B149E4B}" type="slidenum">
              <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Tree>
    <p:extLst>
      <p:ext uri="{BB962C8B-B14F-4D97-AF65-F5344CB8AC3E}">
        <p14:creationId xmlns:p14="http://schemas.microsoft.com/office/powerpoint/2010/main" val="1907844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Date Placeholder 3"/>
          <p:cNvSpPr txBox="1">
            <a:spLocks noGrp="1"/>
          </p:cNvSpPr>
          <p:nvPr>
            <p:ph type="dt" sz="half" idx="7"/>
          </p:nvPr>
        </p:nvSpPr>
        <p:spPr/>
        <p:txBody>
          <a:bodyP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4" name="Footer Placeholder 4"/>
          <p:cNvSpPr txBox="1">
            <a:spLocks noGrp="1"/>
          </p:cNvSpPr>
          <p:nvPr>
            <p:ph type="ftr" sz="quarter" idx="9"/>
          </p:nvPr>
        </p:nvSpPr>
        <p:spPr/>
        <p:txBody>
          <a:bodyP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5" name="Slide Number Placeholder 5"/>
          <p:cNvSpPr txBox="1">
            <a:spLocks noGrp="1"/>
          </p:cNvSpPr>
          <p:nvPr>
            <p:ph type="sldNum" sz="quarter" idx="8"/>
          </p:nvPr>
        </p:nvSpPr>
        <p:spPr/>
        <p:txBody>
          <a:bodyPr/>
          <a:lstStyle>
            <a:lvl1pPr defTabSz="45720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3D404E13-2676-4297-9F58-967901C9CB95}" type="slidenum">
              <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Tree>
    <p:extLst>
      <p:ext uri="{BB962C8B-B14F-4D97-AF65-F5344CB8AC3E}">
        <p14:creationId xmlns:p14="http://schemas.microsoft.com/office/powerpoint/2010/main" val="3423917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txBox="1">
            <a:spLocks noGrp="1"/>
          </p:cNvSpPr>
          <p:nvPr>
            <p:ph type="dt" sz="half" idx="7"/>
          </p:nvPr>
        </p:nvSpPr>
        <p:spPr/>
        <p:txBody>
          <a:bodyP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3" name="Footer Placeholder 4"/>
          <p:cNvSpPr txBox="1">
            <a:spLocks noGrp="1"/>
          </p:cNvSpPr>
          <p:nvPr>
            <p:ph type="ftr" sz="quarter" idx="9"/>
          </p:nvPr>
        </p:nvSpPr>
        <p:spPr/>
        <p:txBody>
          <a:bodyP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4" name="Slide Number Placeholder 5"/>
          <p:cNvSpPr txBox="1">
            <a:spLocks noGrp="1"/>
          </p:cNvSpPr>
          <p:nvPr>
            <p:ph type="sldNum" sz="quarter" idx="8"/>
          </p:nvPr>
        </p:nvSpPr>
        <p:spPr/>
        <p:txBody>
          <a:bodyPr/>
          <a:lstStyle>
            <a:lvl1pPr defTabSz="45720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061CDA5-8CCB-447A-9672-F4619522DFF9}" type="slidenum">
              <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Tree>
    <p:extLst>
      <p:ext uri="{BB962C8B-B14F-4D97-AF65-F5344CB8AC3E}">
        <p14:creationId xmlns:p14="http://schemas.microsoft.com/office/powerpoint/2010/main" val="3764264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Content Placeholder 2"/>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Edit Master text styles</a:t>
            </a:r>
          </a:p>
        </p:txBody>
      </p:sp>
      <p:sp>
        <p:nvSpPr>
          <p:cNvPr id="5" name="Date Placeholder 3"/>
          <p:cNvSpPr txBox="1">
            <a:spLocks noGrp="1"/>
          </p:cNvSpPr>
          <p:nvPr>
            <p:ph type="dt" sz="half" idx="7"/>
          </p:nvPr>
        </p:nvSpPr>
        <p:spPr/>
        <p:txBody>
          <a:bodyP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6" name="Footer Placeholder 4"/>
          <p:cNvSpPr txBox="1">
            <a:spLocks noGrp="1"/>
          </p:cNvSpPr>
          <p:nvPr>
            <p:ph type="ftr" sz="quarter" idx="9"/>
          </p:nvPr>
        </p:nvSpPr>
        <p:spPr/>
        <p:txBody>
          <a:bodyP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7" name="Slide Number Placeholder 5"/>
          <p:cNvSpPr txBox="1">
            <a:spLocks noGrp="1"/>
          </p:cNvSpPr>
          <p:nvPr>
            <p:ph type="sldNum" sz="quarter" idx="8"/>
          </p:nvPr>
        </p:nvSpPr>
        <p:spPr/>
        <p:txBody>
          <a:bodyPr/>
          <a:lstStyle>
            <a:lvl1pPr defTabSz="45720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9ACB1DD-9E9F-4238-AA73-14CA9BF7566B}" type="slidenum">
              <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Tree>
    <p:extLst>
      <p:ext uri="{BB962C8B-B14F-4D97-AF65-F5344CB8AC3E}">
        <p14:creationId xmlns:p14="http://schemas.microsoft.com/office/powerpoint/2010/main" val="1329709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Picture Placeholder 2"/>
          <p:cNvSpPr txBox="1">
            <a:spLocks noGrp="1"/>
          </p:cNvSpPr>
          <p:nvPr>
            <p:ph type="pic" idx="1"/>
          </p:nvPr>
        </p:nvSpPr>
        <p:spPr>
          <a:xfrm>
            <a:off x="5183184" y="987423"/>
            <a:ext cx="6172200" cy="4873623"/>
          </a:xfrm>
        </p:spPr>
        <p:txBody>
          <a:bodyPr/>
          <a:lstStyle>
            <a:lvl1pPr marL="0" indent="0">
              <a:buNone/>
              <a:defRPr sz="3200"/>
            </a:lvl1pPr>
          </a:lstStyle>
          <a:p>
            <a:pPr lvl="0"/>
            <a:r>
              <a:rPr lang="en-US"/>
              <a:t>Click icon to add picture</a:t>
            </a:r>
          </a:p>
        </p:txBody>
      </p:sp>
      <p:sp>
        <p:nvSpPr>
          <p:cNvPr id="4"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Edit Master text styles</a:t>
            </a:r>
          </a:p>
        </p:txBody>
      </p:sp>
      <p:sp>
        <p:nvSpPr>
          <p:cNvPr id="5" name="Date Placeholder 3"/>
          <p:cNvSpPr txBox="1">
            <a:spLocks noGrp="1"/>
          </p:cNvSpPr>
          <p:nvPr>
            <p:ph type="dt" sz="half" idx="7"/>
          </p:nvPr>
        </p:nvSpPr>
        <p:spPr/>
        <p:txBody>
          <a:bodyP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6" name="Footer Placeholder 4"/>
          <p:cNvSpPr txBox="1">
            <a:spLocks noGrp="1"/>
          </p:cNvSpPr>
          <p:nvPr>
            <p:ph type="ftr" sz="quarter" idx="9"/>
          </p:nvPr>
        </p:nvSpPr>
        <p:spPr/>
        <p:txBody>
          <a:bodyP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7" name="Slide Number Placeholder 5"/>
          <p:cNvSpPr txBox="1">
            <a:spLocks noGrp="1"/>
          </p:cNvSpPr>
          <p:nvPr>
            <p:ph type="sldNum" sz="quarter" idx="8"/>
          </p:nvPr>
        </p:nvSpPr>
        <p:spPr/>
        <p:txBody>
          <a:bodyPr/>
          <a:lstStyle>
            <a:lvl1pPr defTabSz="45720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9A064C6-CC6A-452A-8234-87920B4D51F2}" type="slidenum">
              <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Tree>
    <p:extLst>
      <p:ext uri="{BB962C8B-B14F-4D97-AF65-F5344CB8AC3E}">
        <p14:creationId xmlns:p14="http://schemas.microsoft.com/office/powerpoint/2010/main" val="4172507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88807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5" name="Footer Placeholder 4"/>
          <p:cNvSpPr txBox="1">
            <a:spLocks noGrp="1"/>
          </p:cNvSpPr>
          <p:nvPr>
            <p:ph type="ftr" sz="quarter" idx="9"/>
          </p:nvPr>
        </p:nvSpPr>
        <p:spPr/>
        <p:txBody>
          <a:bodyP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6" name="Slide Number Placeholder 5"/>
          <p:cNvSpPr txBox="1">
            <a:spLocks noGrp="1"/>
          </p:cNvSpPr>
          <p:nvPr>
            <p:ph type="sldNum" sz="quarter" idx="8"/>
          </p:nvPr>
        </p:nvSpPr>
        <p:spPr/>
        <p:txBody>
          <a:bodyPr/>
          <a:lstStyle>
            <a:lvl1pPr defTabSz="45720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FFB26ED-8661-423E-A1F7-79D3920315FB}" type="slidenum">
              <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Tree>
    <p:extLst>
      <p:ext uri="{BB962C8B-B14F-4D97-AF65-F5344CB8AC3E}">
        <p14:creationId xmlns:p14="http://schemas.microsoft.com/office/powerpoint/2010/main" val="4029749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5" name="Footer Placeholder 4"/>
          <p:cNvSpPr txBox="1">
            <a:spLocks noGrp="1"/>
          </p:cNvSpPr>
          <p:nvPr>
            <p:ph type="ftr" sz="quarter" idx="9"/>
          </p:nvPr>
        </p:nvSpPr>
        <p:spPr/>
        <p:txBody>
          <a:bodyP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6" name="Slide Number Placeholder 5"/>
          <p:cNvSpPr txBox="1">
            <a:spLocks noGrp="1"/>
          </p:cNvSpPr>
          <p:nvPr>
            <p:ph type="sldNum" sz="quarter" idx="8"/>
          </p:nvPr>
        </p:nvSpPr>
        <p:spPr/>
        <p:txBody>
          <a:bodyPr/>
          <a:lstStyle>
            <a:lvl1pPr defTabSz="45720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854E372-FE27-44CC-AEB6-5FA438451441}" type="slidenum">
              <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Tree>
    <p:extLst>
      <p:ext uri="{BB962C8B-B14F-4D97-AF65-F5344CB8AC3E}">
        <p14:creationId xmlns:p14="http://schemas.microsoft.com/office/powerpoint/2010/main" val="1441527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p>
        </p:txBody>
      </p:sp>
      <p:sp>
        <p:nvSpPr>
          <p:cNvPr id="3" name="Subtitle 2"/>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p>
        </p:txBody>
      </p:sp>
      <p:sp>
        <p:nvSpPr>
          <p:cNvPr id="4" name="Date Placeholder 3"/>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5" name="Footer Placeholder 4"/>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6" name="Slide Number Placeholder 5"/>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FCA53D-C0AF-44E6-ACEF-DB6FD0EB750D}" type="slidenum">
              <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Tree>
    <p:extLst>
      <p:ext uri="{BB962C8B-B14F-4D97-AF65-F5344CB8AC3E}">
        <p14:creationId xmlns:p14="http://schemas.microsoft.com/office/powerpoint/2010/main" val="2964264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5" name="Footer Placeholder 4"/>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6" name="Slide Number Placeholder 5"/>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323E0C2-3562-4AF6-8E6A-C1B1800A3BE9}" type="slidenum">
              <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Tree>
    <p:extLst>
      <p:ext uri="{BB962C8B-B14F-4D97-AF65-F5344CB8AC3E}">
        <p14:creationId xmlns:p14="http://schemas.microsoft.com/office/powerpoint/2010/main" val="3238118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p>
        </p:txBody>
      </p:sp>
      <p:sp>
        <p:nvSpPr>
          <p:cNvPr id="3" name="Text Placeholder 2"/>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Edit Master text styles</a:t>
            </a:r>
          </a:p>
        </p:txBody>
      </p:sp>
      <p:sp>
        <p:nvSpPr>
          <p:cNvPr id="4" name="Date Placeholder 3"/>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5" name="Footer Placeholder 4"/>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6" name="Slide Number Placeholder 5"/>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8BE371A-1352-438A-9AC9-391B99304D9C}" type="slidenum">
              <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Tree>
    <p:extLst>
      <p:ext uri="{BB962C8B-B14F-4D97-AF65-F5344CB8AC3E}">
        <p14:creationId xmlns:p14="http://schemas.microsoft.com/office/powerpoint/2010/main" val="4273495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6" name="Footer Placeholder 4"/>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7" name="Slide Number Placeholder 5"/>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2140EB3-6AE5-4FE6-B883-76EEBD20386F}" type="slidenum">
              <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Tree>
    <p:extLst>
      <p:ext uri="{BB962C8B-B14F-4D97-AF65-F5344CB8AC3E}">
        <p14:creationId xmlns:p14="http://schemas.microsoft.com/office/powerpoint/2010/main" val="1973757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Edit Master text styles</a:t>
            </a:r>
          </a:p>
        </p:txBody>
      </p:sp>
      <p:sp>
        <p:nvSpPr>
          <p:cNvPr id="4" name="Content Placeholder 3"/>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Edit Master text styles</a:t>
            </a:r>
          </a:p>
        </p:txBody>
      </p:sp>
      <p:sp>
        <p:nvSpPr>
          <p:cNvPr id="6" name="Content Placeholder 5"/>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8" name="Footer Placeholder 4"/>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9" name="Slide Number Placeholder 5"/>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DC05230-CABB-4FFC-A524-9D33B7B463F3}" type="slidenum">
              <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Tree>
    <p:extLst>
      <p:ext uri="{BB962C8B-B14F-4D97-AF65-F5344CB8AC3E}">
        <p14:creationId xmlns:p14="http://schemas.microsoft.com/office/powerpoint/2010/main" val="1459087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Date Placeholder 3"/>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4" name="Footer Placeholder 4"/>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5" name="Slide Number Placeholder 5"/>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384DA1B-8411-4834-B4D4-703E3E6D955E}" type="slidenum">
              <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Tree>
    <p:extLst>
      <p:ext uri="{BB962C8B-B14F-4D97-AF65-F5344CB8AC3E}">
        <p14:creationId xmlns:p14="http://schemas.microsoft.com/office/powerpoint/2010/main" val="221090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3" name="Footer Placeholder 4"/>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4" name="Slide Number Placeholder 5"/>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4A8228-0C73-40B8-82F3-F03426C39F8A}" type="slidenum">
              <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Tree>
    <p:extLst>
      <p:ext uri="{BB962C8B-B14F-4D97-AF65-F5344CB8AC3E}">
        <p14:creationId xmlns:p14="http://schemas.microsoft.com/office/powerpoint/2010/main" val="3688187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Content Placeholder 2"/>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Edit Master text styles</a:t>
            </a:r>
          </a:p>
        </p:txBody>
      </p:sp>
      <p:sp>
        <p:nvSpPr>
          <p:cNvPr id="5" name="Date Placeholder 3"/>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6" name="Footer Placeholder 4"/>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7" name="Slide Number Placeholder 5"/>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EB09EA6-33DF-447A-A051-88D3F18A7390}" type="slidenum">
              <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Tree>
    <p:extLst>
      <p:ext uri="{BB962C8B-B14F-4D97-AF65-F5344CB8AC3E}">
        <p14:creationId xmlns:p14="http://schemas.microsoft.com/office/powerpoint/2010/main" val="824862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720165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Picture Placeholder 2"/>
          <p:cNvSpPr txBox="1">
            <a:spLocks noGrp="1"/>
          </p:cNvSpPr>
          <p:nvPr>
            <p:ph type="pic" idx="1"/>
          </p:nvPr>
        </p:nvSpPr>
        <p:spPr>
          <a:xfrm>
            <a:off x="5183184" y="987423"/>
            <a:ext cx="6172200" cy="4873623"/>
          </a:xfrm>
        </p:spPr>
        <p:txBody>
          <a:bodyPr>
            <a:normAutofit/>
          </a:bodyPr>
          <a:lstStyle>
            <a:lvl1pPr marL="0" indent="0">
              <a:buNone/>
              <a:defRPr sz="3200"/>
            </a:lvl1pPr>
          </a:lstStyle>
          <a:p>
            <a:pPr lvl="0"/>
            <a:r>
              <a:rPr lang="en-US"/>
              <a:t>Click icon to add picture</a:t>
            </a:r>
          </a:p>
        </p:txBody>
      </p:sp>
      <p:sp>
        <p:nvSpPr>
          <p:cNvPr id="4"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Edit Master text styles</a:t>
            </a:r>
          </a:p>
        </p:txBody>
      </p:sp>
      <p:sp>
        <p:nvSpPr>
          <p:cNvPr id="5" name="Date Placeholder 3"/>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6" name="Footer Placeholder 4"/>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7" name="Slide Number Placeholder 5"/>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2E3719-8FC0-47D8-8CD4-7F50910212E4}" type="slidenum">
              <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Tree>
    <p:extLst>
      <p:ext uri="{BB962C8B-B14F-4D97-AF65-F5344CB8AC3E}">
        <p14:creationId xmlns:p14="http://schemas.microsoft.com/office/powerpoint/2010/main" val="3608129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5" name="Footer Placeholder 4"/>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6" name="Slide Number Placeholder 5"/>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974C44B-B0A2-43C7-894B-8232757C88FF}" type="slidenum">
              <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Tree>
    <p:extLst>
      <p:ext uri="{BB962C8B-B14F-4D97-AF65-F5344CB8AC3E}">
        <p14:creationId xmlns:p14="http://schemas.microsoft.com/office/powerpoint/2010/main" val="2861353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5" name="Footer Placeholder 4"/>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6" name="Slide Number Placeholder 5"/>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4B6A72B-A403-4F83-B391-76265E43D148}" type="slidenum">
              <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Tree>
    <p:extLst>
      <p:ext uri="{BB962C8B-B14F-4D97-AF65-F5344CB8AC3E}">
        <p14:creationId xmlns:p14="http://schemas.microsoft.com/office/powerpoint/2010/main" val="3333709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p>
        </p:txBody>
      </p:sp>
      <p:sp>
        <p:nvSpPr>
          <p:cNvPr id="3" name="Subtitle 2"/>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p>
        </p:txBody>
      </p:sp>
      <p:sp>
        <p:nvSpPr>
          <p:cNvPr id="4" name="Date Placeholder 3"/>
          <p:cNvSpPr txBox="1">
            <a:spLocks noGrp="1"/>
          </p:cNvSpPr>
          <p:nvPr>
            <p:ph type="dt" sz="half" idx="7"/>
          </p:nvPr>
        </p:nvSpPr>
        <p:spPr/>
        <p:txBody>
          <a:bodyPr/>
          <a:lstStyle>
            <a:lvl1pPr defTabSz="457200">
              <a:defRPr>
                <a:latin typeface="Calibr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
        <p:nvSpPr>
          <p:cNvPr id="5" name="Footer Placeholder 4"/>
          <p:cNvSpPr txBox="1">
            <a:spLocks noGrp="1"/>
          </p:cNvSpPr>
          <p:nvPr>
            <p:ph type="ftr" sz="quarter" idx="9"/>
          </p:nvPr>
        </p:nvSpPr>
        <p:spPr/>
        <p:txBody>
          <a:bodyPr/>
          <a:lstStyle>
            <a:lvl1pPr defTabSz="457200">
              <a:defRPr>
                <a:latin typeface="Calibri"/>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
        <p:nvSpPr>
          <p:cNvPr id="6" name="Slide Number Placeholder 5"/>
          <p:cNvSpPr txBox="1">
            <a:spLocks noGrp="1"/>
          </p:cNvSpPr>
          <p:nvPr>
            <p:ph type="sldNum" sz="quarter" idx="8"/>
          </p:nvPr>
        </p:nvSpPr>
        <p:spPr/>
        <p:txBody>
          <a:bodyPr/>
          <a:lstStyle>
            <a:lvl1pPr defTabSz="457200">
              <a:defRPr>
                <a:latin typeface="Calibri"/>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177DBCCF-B8BA-4024-95CA-E465D7A68184}" type="slidenum">
              <a:rPr kumimoji="0" lang="en-US" sz="1200" b="0" i="0" u="none" strike="noStrike" kern="1200" cap="none" spc="0" normalizeH="0" baseline="0" noProof="0" smtClean="0">
                <a:ln>
                  <a:noFill/>
                </a:ln>
                <a:solidFill>
                  <a:srgbClr val="898989"/>
                </a:solidFill>
                <a:effectLst/>
                <a:uLnTx/>
                <a:uFillTx/>
                <a:latin typeface="Calibri"/>
                <a:ea typeface="+mn-ea"/>
                <a:cs typeface="Arial" pitchFamily="34"/>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Tree>
    <p:extLst>
      <p:ext uri="{BB962C8B-B14F-4D97-AF65-F5344CB8AC3E}">
        <p14:creationId xmlns:p14="http://schemas.microsoft.com/office/powerpoint/2010/main" val="2674867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defTabSz="457200">
              <a:defRPr>
                <a:latin typeface="Calibr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
        <p:nvSpPr>
          <p:cNvPr id="5" name="Footer Placeholder 4"/>
          <p:cNvSpPr txBox="1">
            <a:spLocks noGrp="1"/>
          </p:cNvSpPr>
          <p:nvPr>
            <p:ph type="ftr" sz="quarter" idx="9"/>
          </p:nvPr>
        </p:nvSpPr>
        <p:spPr/>
        <p:txBody>
          <a:bodyPr/>
          <a:lstStyle>
            <a:lvl1pPr defTabSz="457200">
              <a:defRPr>
                <a:latin typeface="Calibri"/>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
        <p:nvSpPr>
          <p:cNvPr id="6" name="Slide Number Placeholder 5"/>
          <p:cNvSpPr txBox="1">
            <a:spLocks noGrp="1"/>
          </p:cNvSpPr>
          <p:nvPr>
            <p:ph type="sldNum" sz="quarter" idx="8"/>
          </p:nvPr>
        </p:nvSpPr>
        <p:spPr/>
        <p:txBody>
          <a:bodyPr/>
          <a:lstStyle>
            <a:lvl1pPr defTabSz="457200">
              <a:defRPr>
                <a:latin typeface="Calibri"/>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49E5339-87D3-486B-A7F6-ABE739EF801E}" type="slidenum">
              <a:rPr kumimoji="0" lang="en-US" sz="1200" b="0" i="0" u="none" strike="noStrike" kern="1200" cap="none" spc="0" normalizeH="0" baseline="0" noProof="0" smtClean="0">
                <a:ln>
                  <a:noFill/>
                </a:ln>
                <a:solidFill>
                  <a:srgbClr val="898989"/>
                </a:solidFill>
                <a:effectLst/>
                <a:uLnTx/>
                <a:uFillTx/>
                <a:latin typeface="Calibri"/>
                <a:ea typeface="+mn-ea"/>
                <a:cs typeface="Arial" pitchFamily="34"/>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Tree>
    <p:extLst>
      <p:ext uri="{BB962C8B-B14F-4D97-AF65-F5344CB8AC3E}">
        <p14:creationId xmlns:p14="http://schemas.microsoft.com/office/powerpoint/2010/main" val="713783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p>
        </p:txBody>
      </p:sp>
      <p:sp>
        <p:nvSpPr>
          <p:cNvPr id="3" name="Text Placeholder 2"/>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Edit Master text styles</a:t>
            </a:r>
          </a:p>
        </p:txBody>
      </p:sp>
      <p:sp>
        <p:nvSpPr>
          <p:cNvPr id="4" name="Date Placeholder 3"/>
          <p:cNvSpPr txBox="1">
            <a:spLocks noGrp="1"/>
          </p:cNvSpPr>
          <p:nvPr>
            <p:ph type="dt" sz="half" idx="7"/>
          </p:nvPr>
        </p:nvSpPr>
        <p:spPr/>
        <p:txBody>
          <a:bodyPr/>
          <a:lstStyle>
            <a:lvl1pPr defTabSz="457200">
              <a:defRPr>
                <a:latin typeface="Calibr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
        <p:nvSpPr>
          <p:cNvPr id="5" name="Footer Placeholder 4"/>
          <p:cNvSpPr txBox="1">
            <a:spLocks noGrp="1"/>
          </p:cNvSpPr>
          <p:nvPr>
            <p:ph type="ftr" sz="quarter" idx="9"/>
          </p:nvPr>
        </p:nvSpPr>
        <p:spPr/>
        <p:txBody>
          <a:bodyPr/>
          <a:lstStyle>
            <a:lvl1pPr defTabSz="457200">
              <a:defRPr>
                <a:latin typeface="Calibri"/>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
        <p:nvSpPr>
          <p:cNvPr id="6" name="Slide Number Placeholder 5"/>
          <p:cNvSpPr txBox="1">
            <a:spLocks noGrp="1"/>
          </p:cNvSpPr>
          <p:nvPr>
            <p:ph type="sldNum" sz="quarter" idx="8"/>
          </p:nvPr>
        </p:nvSpPr>
        <p:spPr/>
        <p:txBody>
          <a:bodyPr/>
          <a:lstStyle>
            <a:lvl1pPr defTabSz="457200">
              <a:defRPr>
                <a:latin typeface="Calibri"/>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ED96192-959F-4F85-A921-3E404C9BE94E}" type="slidenum">
              <a:rPr kumimoji="0" lang="en-US" sz="1200" b="0" i="0" u="none" strike="noStrike" kern="1200" cap="none" spc="0" normalizeH="0" baseline="0" noProof="0" smtClean="0">
                <a:ln>
                  <a:noFill/>
                </a:ln>
                <a:solidFill>
                  <a:srgbClr val="898989"/>
                </a:solidFill>
                <a:effectLst/>
                <a:uLnTx/>
                <a:uFillTx/>
                <a:latin typeface="Calibri"/>
                <a:ea typeface="+mn-ea"/>
                <a:cs typeface="Arial" pitchFamily="34"/>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Tree>
    <p:extLst>
      <p:ext uri="{BB962C8B-B14F-4D97-AF65-F5344CB8AC3E}">
        <p14:creationId xmlns:p14="http://schemas.microsoft.com/office/powerpoint/2010/main" val="1329046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txBox="1">
            <a:spLocks noGrp="1"/>
          </p:cNvSpPr>
          <p:nvPr>
            <p:ph type="dt" sz="half" idx="7"/>
          </p:nvPr>
        </p:nvSpPr>
        <p:spPr/>
        <p:txBody>
          <a:bodyPr/>
          <a:lstStyle>
            <a:lvl1pPr defTabSz="457200">
              <a:defRPr>
                <a:latin typeface="Calibr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
        <p:nvSpPr>
          <p:cNvPr id="6" name="Footer Placeholder 4"/>
          <p:cNvSpPr txBox="1">
            <a:spLocks noGrp="1"/>
          </p:cNvSpPr>
          <p:nvPr>
            <p:ph type="ftr" sz="quarter" idx="9"/>
          </p:nvPr>
        </p:nvSpPr>
        <p:spPr/>
        <p:txBody>
          <a:bodyPr/>
          <a:lstStyle>
            <a:lvl1pPr defTabSz="457200">
              <a:defRPr>
                <a:latin typeface="Calibri"/>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
        <p:nvSpPr>
          <p:cNvPr id="7" name="Slide Number Placeholder 5"/>
          <p:cNvSpPr txBox="1">
            <a:spLocks noGrp="1"/>
          </p:cNvSpPr>
          <p:nvPr>
            <p:ph type="sldNum" sz="quarter" idx="8"/>
          </p:nvPr>
        </p:nvSpPr>
        <p:spPr/>
        <p:txBody>
          <a:bodyPr/>
          <a:lstStyle>
            <a:lvl1pPr defTabSz="457200">
              <a:defRPr>
                <a:latin typeface="Calibri"/>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88C1AA7-B300-4666-81B8-547303C4AC65}" type="slidenum">
              <a:rPr kumimoji="0" lang="en-US" sz="1200" b="0" i="0" u="none" strike="noStrike" kern="1200" cap="none" spc="0" normalizeH="0" baseline="0" noProof="0" smtClean="0">
                <a:ln>
                  <a:noFill/>
                </a:ln>
                <a:solidFill>
                  <a:srgbClr val="898989"/>
                </a:solidFill>
                <a:effectLst/>
                <a:uLnTx/>
                <a:uFillTx/>
                <a:latin typeface="Calibri"/>
                <a:ea typeface="+mn-ea"/>
                <a:cs typeface="Arial" pitchFamily="34"/>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Tree>
    <p:extLst>
      <p:ext uri="{BB962C8B-B14F-4D97-AF65-F5344CB8AC3E}">
        <p14:creationId xmlns:p14="http://schemas.microsoft.com/office/powerpoint/2010/main" val="2665577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Edit Master text styles</a:t>
            </a:r>
          </a:p>
        </p:txBody>
      </p:sp>
      <p:sp>
        <p:nvSpPr>
          <p:cNvPr id="4" name="Content Placeholder 3"/>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Edit Master text styles</a:t>
            </a:r>
          </a:p>
        </p:txBody>
      </p:sp>
      <p:sp>
        <p:nvSpPr>
          <p:cNvPr id="6" name="Content Placeholder 5"/>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txBox="1">
            <a:spLocks noGrp="1"/>
          </p:cNvSpPr>
          <p:nvPr>
            <p:ph type="dt" sz="half" idx="7"/>
          </p:nvPr>
        </p:nvSpPr>
        <p:spPr/>
        <p:txBody>
          <a:bodyPr/>
          <a:lstStyle>
            <a:lvl1pPr defTabSz="457200">
              <a:defRPr>
                <a:latin typeface="Calibr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
        <p:nvSpPr>
          <p:cNvPr id="8" name="Footer Placeholder 4"/>
          <p:cNvSpPr txBox="1">
            <a:spLocks noGrp="1"/>
          </p:cNvSpPr>
          <p:nvPr>
            <p:ph type="ftr" sz="quarter" idx="9"/>
          </p:nvPr>
        </p:nvSpPr>
        <p:spPr/>
        <p:txBody>
          <a:bodyPr/>
          <a:lstStyle>
            <a:lvl1pPr defTabSz="457200">
              <a:defRPr>
                <a:latin typeface="Calibri"/>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
        <p:nvSpPr>
          <p:cNvPr id="9" name="Slide Number Placeholder 5"/>
          <p:cNvSpPr txBox="1">
            <a:spLocks noGrp="1"/>
          </p:cNvSpPr>
          <p:nvPr>
            <p:ph type="sldNum" sz="quarter" idx="8"/>
          </p:nvPr>
        </p:nvSpPr>
        <p:spPr/>
        <p:txBody>
          <a:bodyPr/>
          <a:lstStyle>
            <a:lvl1pPr defTabSz="457200">
              <a:defRPr>
                <a:latin typeface="Calibri"/>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0220DB62-EC2A-44F7-BB26-C4BD65682B1A}" type="slidenum">
              <a:rPr kumimoji="0" lang="en-US" sz="1200" b="0" i="0" u="none" strike="noStrike" kern="1200" cap="none" spc="0" normalizeH="0" baseline="0" noProof="0" smtClean="0">
                <a:ln>
                  <a:noFill/>
                </a:ln>
                <a:solidFill>
                  <a:srgbClr val="898989"/>
                </a:solidFill>
                <a:effectLst/>
                <a:uLnTx/>
                <a:uFillTx/>
                <a:latin typeface="Calibri"/>
                <a:ea typeface="+mn-ea"/>
                <a:cs typeface="Arial" pitchFamily="34"/>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Tree>
    <p:extLst>
      <p:ext uri="{BB962C8B-B14F-4D97-AF65-F5344CB8AC3E}">
        <p14:creationId xmlns:p14="http://schemas.microsoft.com/office/powerpoint/2010/main" val="657487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Date Placeholder 3"/>
          <p:cNvSpPr txBox="1">
            <a:spLocks noGrp="1"/>
          </p:cNvSpPr>
          <p:nvPr>
            <p:ph type="dt" sz="half" idx="7"/>
          </p:nvPr>
        </p:nvSpPr>
        <p:spPr/>
        <p:txBody>
          <a:bodyPr/>
          <a:lstStyle>
            <a:lvl1pPr defTabSz="457200">
              <a:defRPr>
                <a:latin typeface="Calibr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
        <p:nvSpPr>
          <p:cNvPr id="4" name="Footer Placeholder 4"/>
          <p:cNvSpPr txBox="1">
            <a:spLocks noGrp="1"/>
          </p:cNvSpPr>
          <p:nvPr>
            <p:ph type="ftr" sz="quarter" idx="9"/>
          </p:nvPr>
        </p:nvSpPr>
        <p:spPr/>
        <p:txBody>
          <a:bodyPr/>
          <a:lstStyle>
            <a:lvl1pPr defTabSz="457200">
              <a:defRPr>
                <a:latin typeface="Calibri"/>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
        <p:nvSpPr>
          <p:cNvPr id="5" name="Slide Number Placeholder 5"/>
          <p:cNvSpPr txBox="1">
            <a:spLocks noGrp="1"/>
          </p:cNvSpPr>
          <p:nvPr>
            <p:ph type="sldNum" sz="quarter" idx="8"/>
          </p:nvPr>
        </p:nvSpPr>
        <p:spPr/>
        <p:txBody>
          <a:bodyPr/>
          <a:lstStyle>
            <a:lvl1pPr defTabSz="457200">
              <a:defRPr>
                <a:latin typeface="Calibri"/>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4DBC57E-B388-43E4-BD19-7C05B9D8A3EF}" type="slidenum">
              <a:rPr kumimoji="0" lang="en-US" sz="1200" b="0" i="0" u="none" strike="noStrike" kern="1200" cap="none" spc="0" normalizeH="0" baseline="0" noProof="0" smtClean="0">
                <a:ln>
                  <a:noFill/>
                </a:ln>
                <a:solidFill>
                  <a:srgbClr val="898989"/>
                </a:solidFill>
                <a:effectLst/>
                <a:uLnTx/>
                <a:uFillTx/>
                <a:latin typeface="Calibri"/>
                <a:ea typeface="+mn-ea"/>
                <a:cs typeface="Arial" pitchFamily="34"/>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Tree>
    <p:extLst>
      <p:ext uri="{BB962C8B-B14F-4D97-AF65-F5344CB8AC3E}">
        <p14:creationId xmlns:p14="http://schemas.microsoft.com/office/powerpoint/2010/main" val="1325892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txBox="1">
            <a:spLocks noGrp="1"/>
          </p:cNvSpPr>
          <p:nvPr>
            <p:ph type="dt" sz="half" idx="7"/>
          </p:nvPr>
        </p:nvSpPr>
        <p:spPr/>
        <p:txBody>
          <a:bodyPr/>
          <a:lstStyle>
            <a:lvl1pPr defTabSz="457200">
              <a:defRPr>
                <a:latin typeface="Calibr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
        <p:nvSpPr>
          <p:cNvPr id="3" name="Footer Placeholder 4"/>
          <p:cNvSpPr txBox="1">
            <a:spLocks noGrp="1"/>
          </p:cNvSpPr>
          <p:nvPr>
            <p:ph type="ftr" sz="quarter" idx="9"/>
          </p:nvPr>
        </p:nvSpPr>
        <p:spPr/>
        <p:txBody>
          <a:bodyPr/>
          <a:lstStyle>
            <a:lvl1pPr defTabSz="457200">
              <a:defRPr>
                <a:latin typeface="Calibri"/>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
        <p:nvSpPr>
          <p:cNvPr id="4" name="Slide Number Placeholder 5"/>
          <p:cNvSpPr txBox="1">
            <a:spLocks noGrp="1"/>
          </p:cNvSpPr>
          <p:nvPr>
            <p:ph type="sldNum" sz="quarter" idx="8"/>
          </p:nvPr>
        </p:nvSpPr>
        <p:spPr/>
        <p:txBody>
          <a:bodyPr/>
          <a:lstStyle>
            <a:lvl1pPr defTabSz="457200">
              <a:defRPr>
                <a:latin typeface="Calibri"/>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BEC105A-93D1-4FA2-8D05-0D3C5DED57A3}" type="slidenum">
              <a:rPr kumimoji="0" lang="en-US" sz="1200" b="0" i="0" u="none" strike="noStrike" kern="1200" cap="none" spc="0" normalizeH="0" baseline="0" noProof="0" smtClean="0">
                <a:ln>
                  <a:noFill/>
                </a:ln>
                <a:solidFill>
                  <a:srgbClr val="898989"/>
                </a:solidFill>
                <a:effectLst/>
                <a:uLnTx/>
                <a:uFillTx/>
                <a:latin typeface="Calibri"/>
                <a:ea typeface="+mn-ea"/>
                <a:cs typeface="Arial" pitchFamily="34"/>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Tree>
    <p:extLst>
      <p:ext uri="{BB962C8B-B14F-4D97-AF65-F5344CB8AC3E}">
        <p14:creationId xmlns:p14="http://schemas.microsoft.com/office/powerpoint/2010/main" val="3602507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26581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Content Placeholder 2"/>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Edit Master text styles</a:t>
            </a:r>
          </a:p>
        </p:txBody>
      </p:sp>
      <p:sp>
        <p:nvSpPr>
          <p:cNvPr id="5" name="Date Placeholder 3"/>
          <p:cNvSpPr txBox="1">
            <a:spLocks noGrp="1"/>
          </p:cNvSpPr>
          <p:nvPr>
            <p:ph type="dt" sz="half" idx="7"/>
          </p:nvPr>
        </p:nvSpPr>
        <p:spPr/>
        <p:txBody>
          <a:bodyPr/>
          <a:lstStyle>
            <a:lvl1pPr defTabSz="457200">
              <a:defRPr>
                <a:latin typeface="Calibr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
        <p:nvSpPr>
          <p:cNvPr id="6" name="Footer Placeholder 4"/>
          <p:cNvSpPr txBox="1">
            <a:spLocks noGrp="1"/>
          </p:cNvSpPr>
          <p:nvPr>
            <p:ph type="ftr" sz="quarter" idx="9"/>
          </p:nvPr>
        </p:nvSpPr>
        <p:spPr/>
        <p:txBody>
          <a:bodyPr/>
          <a:lstStyle>
            <a:lvl1pPr defTabSz="457200">
              <a:defRPr>
                <a:latin typeface="Calibri"/>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
        <p:nvSpPr>
          <p:cNvPr id="7" name="Slide Number Placeholder 5"/>
          <p:cNvSpPr txBox="1">
            <a:spLocks noGrp="1"/>
          </p:cNvSpPr>
          <p:nvPr>
            <p:ph type="sldNum" sz="quarter" idx="8"/>
          </p:nvPr>
        </p:nvSpPr>
        <p:spPr/>
        <p:txBody>
          <a:bodyPr/>
          <a:lstStyle>
            <a:lvl1pPr defTabSz="457200">
              <a:defRPr>
                <a:latin typeface="Calibri"/>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E372141-B3F5-428E-AB4B-0A84F55BCECC}" type="slidenum">
              <a:rPr kumimoji="0" lang="en-US" sz="1200" b="0" i="0" u="none" strike="noStrike" kern="1200" cap="none" spc="0" normalizeH="0" baseline="0" noProof="0" smtClean="0">
                <a:ln>
                  <a:noFill/>
                </a:ln>
                <a:solidFill>
                  <a:srgbClr val="898989"/>
                </a:solidFill>
                <a:effectLst/>
                <a:uLnTx/>
                <a:uFillTx/>
                <a:latin typeface="Calibri"/>
                <a:ea typeface="+mn-ea"/>
                <a:cs typeface="Arial" pitchFamily="34"/>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Tree>
    <p:extLst>
      <p:ext uri="{BB962C8B-B14F-4D97-AF65-F5344CB8AC3E}">
        <p14:creationId xmlns:p14="http://schemas.microsoft.com/office/powerpoint/2010/main" val="1340292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p>
        </p:txBody>
      </p:sp>
      <p:sp>
        <p:nvSpPr>
          <p:cNvPr id="3" name="Picture Placeholder 2"/>
          <p:cNvSpPr txBox="1">
            <a:spLocks noGrp="1"/>
          </p:cNvSpPr>
          <p:nvPr>
            <p:ph type="pic" idx="1"/>
          </p:nvPr>
        </p:nvSpPr>
        <p:spPr>
          <a:xfrm>
            <a:off x="5183184" y="987423"/>
            <a:ext cx="6172200" cy="4873623"/>
          </a:xfrm>
        </p:spPr>
        <p:txBody>
          <a:bodyPr/>
          <a:lstStyle>
            <a:lvl1pPr marL="0" indent="0">
              <a:buNone/>
              <a:defRPr sz="3200"/>
            </a:lvl1pPr>
          </a:lstStyle>
          <a:p>
            <a:pPr lvl="0"/>
            <a:r>
              <a:rPr lang="en-US"/>
              <a:t>Click icon to add picture</a:t>
            </a:r>
          </a:p>
        </p:txBody>
      </p:sp>
      <p:sp>
        <p:nvSpPr>
          <p:cNvPr id="4"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Edit Master text styles</a:t>
            </a:r>
          </a:p>
        </p:txBody>
      </p:sp>
      <p:sp>
        <p:nvSpPr>
          <p:cNvPr id="5" name="Date Placeholder 3"/>
          <p:cNvSpPr txBox="1">
            <a:spLocks noGrp="1"/>
          </p:cNvSpPr>
          <p:nvPr>
            <p:ph type="dt" sz="half" idx="7"/>
          </p:nvPr>
        </p:nvSpPr>
        <p:spPr/>
        <p:txBody>
          <a:bodyPr/>
          <a:lstStyle>
            <a:lvl1pPr defTabSz="457200">
              <a:defRPr>
                <a:latin typeface="Calibr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
        <p:nvSpPr>
          <p:cNvPr id="6" name="Footer Placeholder 4"/>
          <p:cNvSpPr txBox="1">
            <a:spLocks noGrp="1"/>
          </p:cNvSpPr>
          <p:nvPr>
            <p:ph type="ftr" sz="quarter" idx="9"/>
          </p:nvPr>
        </p:nvSpPr>
        <p:spPr/>
        <p:txBody>
          <a:bodyPr/>
          <a:lstStyle>
            <a:lvl1pPr defTabSz="457200">
              <a:defRPr>
                <a:latin typeface="Calibri"/>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
        <p:nvSpPr>
          <p:cNvPr id="7" name="Slide Number Placeholder 5"/>
          <p:cNvSpPr txBox="1">
            <a:spLocks noGrp="1"/>
          </p:cNvSpPr>
          <p:nvPr>
            <p:ph type="sldNum" sz="quarter" idx="8"/>
          </p:nvPr>
        </p:nvSpPr>
        <p:spPr/>
        <p:txBody>
          <a:bodyPr/>
          <a:lstStyle>
            <a:lvl1pPr defTabSz="457200">
              <a:defRPr>
                <a:latin typeface="Calibri"/>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17F81E3-605C-4368-A9AB-C0A0130EEF15}" type="slidenum">
              <a:rPr kumimoji="0" lang="en-US" sz="1200" b="0" i="0" u="none" strike="noStrike" kern="1200" cap="none" spc="0" normalizeH="0" baseline="0" noProof="0" smtClean="0">
                <a:ln>
                  <a:noFill/>
                </a:ln>
                <a:solidFill>
                  <a:srgbClr val="898989"/>
                </a:solidFill>
                <a:effectLst/>
                <a:uLnTx/>
                <a:uFillTx/>
                <a:latin typeface="Calibri"/>
                <a:ea typeface="+mn-ea"/>
                <a:cs typeface="Arial" pitchFamily="34"/>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Tree>
    <p:extLst>
      <p:ext uri="{BB962C8B-B14F-4D97-AF65-F5344CB8AC3E}">
        <p14:creationId xmlns:p14="http://schemas.microsoft.com/office/powerpoint/2010/main" val="534146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defTabSz="457200">
              <a:defRPr>
                <a:latin typeface="Calibr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
        <p:nvSpPr>
          <p:cNvPr id="5" name="Footer Placeholder 4"/>
          <p:cNvSpPr txBox="1">
            <a:spLocks noGrp="1"/>
          </p:cNvSpPr>
          <p:nvPr>
            <p:ph type="ftr" sz="quarter" idx="9"/>
          </p:nvPr>
        </p:nvSpPr>
        <p:spPr/>
        <p:txBody>
          <a:bodyPr/>
          <a:lstStyle>
            <a:lvl1pPr defTabSz="457200">
              <a:defRPr>
                <a:latin typeface="Calibri"/>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
        <p:nvSpPr>
          <p:cNvPr id="6" name="Slide Number Placeholder 5"/>
          <p:cNvSpPr txBox="1">
            <a:spLocks noGrp="1"/>
          </p:cNvSpPr>
          <p:nvPr>
            <p:ph type="sldNum" sz="quarter" idx="8"/>
          </p:nvPr>
        </p:nvSpPr>
        <p:spPr/>
        <p:txBody>
          <a:bodyPr/>
          <a:lstStyle>
            <a:lvl1pPr defTabSz="457200">
              <a:defRPr>
                <a:latin typeface="Calibri"/>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72CBA82-E6FF-4BBA-BD47-2D3346B4A7FF}" type="slidenum">
              <a:rPr kumimoji="0" lang="en-US" sz="1200" b="0" i="0" u="none" strike="noStrike" kern="1200" cap="none" spc="0" normalizeH="0" baseline="0" noProof="0" smtClean="0">
                <a:ln>
                  <a:noFill/>
                </a:ln>
                <a:solidFill>
                  <a:srgbClr val="898989"/>
                </a:solidFill>
                <a:effectLst/>
                <a:uLnTx/>
                <a:uFillTx/>
                <a:latin typeface="Calibri"/>
                <a:ea typeface="+mn-ea"/>
                <a:cs typeface="Arial" pitchFamily="34"/>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Tree>
    <p:extLst>
      <p:ext uri="{BB962C8B-B14F-4D97-AF65-F5344CB8AC3E}">
        <p14:creationId xmlns:p14="http://schemas.microsoft.com/office/powerpoint/2010/main" val="658265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defTabSz="457200">
              <a:defRPr>
                <a:latin typeface="Calibr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
        <p:nvSpPr>
          <p:cNvPr id="5" name="Footer Placeholder 4"/>
          <p:cNvSpPr txBox="1">
            <a:spLocks noGrp="1"/>
          </p:cNvSpPr>
          <p:nvPr>
            <p:ph type="ftr" sz="quarter" idx="9"/>
          </p:nvPr>
        </p:nvSpPr>
        <p:spPr/>
        <p:txBody>
          <a:bodyPr/>
          <a:lstStyle>
            <a:lvl1pPr defTabSz="457200">
              <a:defRPr>
                <a:latin typeface="Calibri"/>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
        <p:nvSpPr>
          <p:cNvPr id="6" name="Slide Number Placeholder 5"/>
          <p:cNvSpPr txBox="1">
            <a:spLocks noGrp="1"/>
          </p:cNvSpPr>
          <p:nvPr>
            <p:ph type="sldNum" sz="quarter" idx="8"/>
          </p:nvPr>
        </p:nvSpPr>
        <p:spPr/>
        <p:txBody>
          <a:bodyPr/>
          <a:lstStyle>
            <a:lvl1pPr defTabSz="457200">
              <a:defRPr>
                <a:latin typeface="Calibri"/>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394F72D-24E8-49B9-B2BF-AE12682C6598}" type="slidenum">
              <a:rPr kumimoji="0" lang="en-US" sz="1200" b="0" i="0" u="none" strike="noStrike" kern="1200" cap="none" spc="0" normalizeH="0" baseline="0" noProof="0" smtClean="0">
                <a:ln>
                  <a:noFill/>
                </a:ln>
                <a:solidFill>
                  <a:srgbClr val="898989"/>
                </a:solidFill>
                <a:effectLst/>
                <a:uLnTx/>
                <a:uFillTx/>
                <a:latin typeface="Calibri"/>
                <a:ea typeface="+mn-ea"/>
                <a:cs typeface="Arial" pitchFamily="34"/>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Calibri"/>
              <a:ea typeface="+mn-ea"/>
              <a:cs typeface="Arial" pitchFamily="34"/>
            </a:endParaRPr>
          </a:p>
        </p:txBody>
      </p:sp>
    </p:spTree>
    <p:extLst>
      <p:ext uri="{BB962C8B-B14F-4D97-AF65-F5344CB8AC3E}">
        <p14:creationId xmlns:p14="http://schemas.microsoft.com/office/powerpoint/2010/main" val="4230814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457200" y="1420282"/>
            <a:ext cx="5181603" cy="980017"/>
          </a:xfrm>
        </p:spPr>
        <p:txBody>
          <a:bodyPr/>
          <a:lstStyle>
            <a:lvl1pPr>
              <a:defRPr/>
            </a:lvl1pPr>
          </a:lstStyle>
          <a:p>
            <a:pPr lvl="0"/>
            <a:r>
              <a:rPr lang="en-US"/>
              <a:t>Click to edit Master title style</a:t>
            </a:r>
          </a:p>
        </p:txBody>
      </p:sp>
      <p:sp>
        <p:nvSpPr>
          <p:cNvPr id="3" name="Subtitle 2"/>
          <p:cNvSpPr txBox="1">
            <a:spLocks noGrp="1"/>
          </p:cNvSpPr>
          <p:nvPr>
            <p:ph type="subTitle" idx="1"/>
          </p:nvPr>
        </p:nvSpPr>
        <p:spPr>
          <a:xfrm>
            <a:off x="914400" y="2590796"/>
            <a:ext cx="4267203" cy="1168402"/>
          </a:xfrm>
        </p:spPr>
        <p:txBody>
          <a:bodyPr anchorCtr="1"/>
          <a:lstStyle>
            <a:lvl1pPr marL="0" indent="0" algn="ctr">
              <a:buNone/>
              <a:defRPr>
                <a:solidFill>
                  <a:srgbClr val="898989"/>
                </a:solidFill>
              </a:defRPr>
            </a:lvl1pPr>
          </a:lstStyle>
          <a:p>
            <a:pPr lvl="0"/>
            <a:r>
              <a:rPr lang="en-US"/>
              <a:t>Click to edit Master subtitle style</a:t>
            </a:r>
          </a:p>
        </p:txBody>
      </p:sp>
      <p:sp>
        <p:nvSpPr>
          <p:cNvPr id="4" name="Date Placeholder 3"/>
          <p:cNvSpPr txBox="1">
            <a:spLocks noGrp="1"/>
          </p:cNvSpPr>
          <p:nvPr>
            <p:ph type="dt" sz="half" idx="7"/>
          </p:nvPr>
        </p:nvSpPr>
        <p:spPr/>
        <p:txBody>
          <a:bodyP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78EDFEA3-FB54-47EC-9FFC-DEBCFD6B2078}" type="datetime1">
              <a:rPr kumimoji="0" lang="en-US" sz="800" b="0" i="0" u="none" strike="noStrike" kern="1200" cap="none" spc="0" normalizeH="0" baseline="0" noProof="0" smtClean="0">
                <a:ln>
                  <a:noFill/>
                </a:ln>
                <a:solidFill>
                  <a:srgbClr val="898989"/>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5/15/2023</a:t>
            </a:fld>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
        <p:nvSpPr>
          <p:cNvPr id="5" name="Footer Placeholder 4"/>
          <p:cNvSpPr txBox="1">
            <a:spLocks noGrp="1"/>
          </p:cNvSpPr>
          <p:nvPr>
            <p:ph type="ftr" sz="quarter" idx="9"/>
          </p:nvPr>
        </p:nvSpPr>
        <p:spPr/>
        <p:txBody>
          <a:bodyP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
        <p:nvSpPr>
          <p:cNvPr id="6" name="Slide Number Placeholder 5"/>
          <p:cNvSpPr txBox="1">
            <a:spLocks noGrp="1"/>
          </p:cNvSpPr>
          <p:nvPr>
            <p:ph type="sldNum" sz="quarter" idx="8"/>
          </p:nvPr>
        </p:nvSpPr>
        <p:spPr/>
        <p:txBody>
          <a:bodyPr/>
          <a:lstStyle>
            <a:lvl1pPr defTabSz="45720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3E0A2CA-0BB4-4E2A-B565-52D2806D82A2}" type="slidenum">
              <a:rPr kumimoji="0" lang="en-US" sz="8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710518927"/>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B3ABF00-95C7-47F5-8362-1129984AFBDE}" type="datetime1">
              <a:rPr kumimoji="0" lang="en-US" sz="800" b="0" i="0" u="none" strike="noStrike" kern="1200" cap="none" spc="0" normalizeH="0" baseline="0" noProof="0" smtClean="0">
                <a:ln>
                  <a:noFill/>
                </a:ln>
                <a:solidFill>
                  <a:srgbClr val="898989"/>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5/15/2023</a:t>
            </a:fld>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
        <p:nvSpPr>
          <p:cNvPr id="5" name="Footer Placeholder 4"/>
          <p:cNvSpPr txBox="1">
            <a:spLocks noGrp="1"/>
          </p:cNvSpPr>
          <p:nvPr>
            <p:ph type="ftr" sz="quarter" idx="9"/>
          </p:nvPr>
        </p:nvSpPr>
        <p:spPr/>
        <p:txBody>
          <a:bodyP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
        <p:nvSpPr>
          <p:cNvPr id="6" name="Slide Number Placeholder 5"/>
          <p:cNvSpPr txBox="1">
            <a:spLocks noGrp="1"/>
          </p:cNvSpPr>
          <p:nvPr>
            <p:ph type="sldNum" sz="quarter" idx="8"/>
          </p:nvPr>
        </p:nvSpPr>
        <p:spPr/>
        <p:txBody>
          <a:bodyPr/>
          <a:lstStyle>
            <a:lvl1pPr defTabSz="45720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12A0CA4D-AB6B-4BE2-8C9B-BE0582436BCD}" type="slidenum">
              <a:rPr kumimoji="0" lang="en-US" sz="8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047671092"/>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481541" y="2937930"/>
            <a:ext cx="5181603" cy="908054"/>
          </a:xfrm>
        </p:spPr>
        <p:txBody>
          <a:bodyPr anchor="t" anchorCtr="0"/>
          <a:lstStyle>
            <a:lvl1pPr algn="l">
              <a:defRPr sz="2667" b="1" cap="all"/>
            </a:lvl1pPr>
          </a:lstStyle>
          <a:p>
            <a:pPr lvl="0"/>
            <a:r>
              <a:rPr lang="en-US"/>
              <a:t>Click to edit Master title style</a:t>
            </a:r>
          </a:p>
        </p:txBody>
      </p:sp>
      <p:sp>
        <p:nvSpPr>
          <p:cNvPr id="3" name="Text Placeholder 2"/>
          <p:cNvSpPr txBox="1">
            <a:spLocks noGrp="1"/>
          </p:cNvSpPr>
          <p:nvPr>
            <p:ph type="body" idx="1"/>
          </p:nvPr>
        </p:nvSpPr>
        <p:spPr>
          <a:xfrm>
            <a:off x="481541" y="1937805"/>
            <a:ext cx="5181603" cy="1000125"/>
          </a:xfrm>
        </p:spPr>
        <p:txBody>
          <a:bodyPr anchor="b"/>
          <a:lstStyle>
            <a:lvl1pPr marL="0" indent="0">
              <a:spcBef>
                <a:spcPts val="300"/>
              </a:spcBef>
              <a:buNone/>
              <a:defRPr sz="1333">
                <a:solidFill>
                  <a:srgbClr val="898989"/>
                </a:solidFill>
              </a:defRPr>
            </a:lvl1pPr>
          </a:lstStyle>
          <a:p>
            <a:pPr lvl="0"/>
            <a:r>
              <a:rPr lang="en-US"/>
              <a:t>Click to edit Master text styles</a:t>
            </a:r>
          </a:p>
        </p:txBody>
      </p:sp>
      <p:sp>
        <p:nvSpPr>
          <p:cNvPr id="4" name="Date Placeholder 3"/>
          <p:cNvSpPr txBox="1">
            <a:spLocks noGrp="1"/>
          </p:cNvSpPr>
          <p:nvPr>
            <p:ph type="dt" sz="half" idx="7"/>
          </p:nvPr>
        </p:nvSpPr>
        <p:spPr/>
        <p:txBody>
          <a:bodyP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E6B4D4A-F9A1-4C8A-B124-04EB3640B207}" type="datetime1">
              <a:rPr kumimoji="0" lang="en-US" sz="800" b="0" i="0" u="none" strike="noStrike" kern="1200" cap="none" spc="0" normalizeH="0" baseline="0" noProof="0" smtClean="0">
                <a:ln>
                  <a:noFill/>
                </a:ln>
                <a:solidFill>
                  <a:srgbClr val="898989"/>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5/15/2023</a:t>
            </a:fld>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
        <p:nvSpPr>
          <p:cNvPr id="5" name="Footer Placeholder 4"/>
          <p:cNvSpPr txBox="1">
            <a:spLocks noGrp="1"/>
          </p:cNvSpPr>
          <p:nvPr>
            <p:ph type="ftr" sz="quarter" idx="9"/>
          </p:nvPr>
        </p:nvSpPr>
        <p:spPr/>
        <p:txBody>
          <a:bodyP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
        <p:nvSpPr>
          <p:cNvPr id="6" name="Slide Number Placeholder 5"/>
          <p:cNvSpPr txBox="1">
            <a:spLocks noGrp="1"/>
          </p:cNvSpPr>
          <p:nvPr>
            <p:ph type="sldNum" sz="quarter" idx="8"/>
          </p:nvPr>
        </p:nvSpPr>
        <p:spPr/>
        <p:txBody>
          <a:bodyPr/>
          <a:lstStyle>
            <a:lvl1pPr defTabSz="45720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EA39CA8-75DC-470F-A25B-C0F40B304A02}" type="slidenum">
              <a:rPr kumimoji="0" lang="en-US" sz="8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2606705473"/>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304796" y="1066803"/>
            <a:ext cx="2692395" cy="3017309"/>
          </a:xfrm>
        </p:spPr>
        <p:txBody>
          <a:bodyPr/>
          <a:lstStyle>
            <a:lvl1pPr>
              <a:spcBef>
                <a:spcPts val="400"/>
              </a:spcBef>
              <a:defRPr sz="1867"/>
            </a:lvl1pPr>
            <a:lvl2pPr>
              <a:defRPr sz="1600"/>
            </a:lvl2pPr>
            <a:lvl3pPr>
              <a:spcBef>
                <a:spcPts val="300"/>
              </a:spcBef>
              <a:defRPr sz="1333"/>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3098801" y="1066803"/>
            <a:ext cx="2692395" cy="3017309"/>
          </a:xfrm>
        </p:spPr>
        <p:txBody>
          <a:bodyPr/>
          <a:lstStyle>
            <a:lvl1pPr>
              <a:spcBef>
                <a:spcPts val="400"/>
              </a:spcBef>
              <a:defRPr sz="1867"/>
            </a:lvl1pPr>
            <a:lvl2pPr>
              <a:defRPr sz="1600"/>
            </a:lvl2pPr>
            <a:lvl3pPr>
              <a:spcBef>
                <a:spcPts val="300"/>
              </a:spcBef>
              <a:defRPr sz="1333"/>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txBox="1">
            <a:spLocks noGrp="1"/>
          </p:cNvSpPr>
          <p:nvPr>
            <p:ph type="dt" sz="half" idx="7"/>
          </p:nvPr>
        </p:nvSpPr>
        <p:spPr/>
        <p:txBody>
          <a:bodyP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FB7B0C8-6791-4097-A65C-7D0B3F517BBA}" type="datetime1">
              <a:rPr kumimoji="0" lang="en-US" sz="800" b="0" i="0" u="none" strike="noStrike" kern="1200" cap="none" spc="0" normalizeH="0" baseline="0" noProof="0" smtClean="0">
                <a:ln>
                  <a:noFill/>
                </a:ln>
                <a:solidFill>
                  <a:srgbClr val="898989"/>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5/15/2023</a:t>
            </a:fld>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
        <p:nvSpPr>
          <p:cNvPr id="6" name="Footer Placeholder 5"/>
          <p:cNvSpPr txBox="1">
            <a:spLocks noGrp="1"/>
          </p:cNvSpPr>
          <p:nvPr>
            <p:ph type="ftr" sz="quarter" idx="9"/>
          </p:nvPr>
        </p:nvSpPr>
        <p:spPr/>
        <p:txBody>
          <a:bodyP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
        <p:nvSpPr>
          <p:cNvPr id="7" name="Slide Number Placeholder 6"/>
          <p:cNvSpPr txBox="1">
            <a:spLocks noGrp="1"/>
          </p:cNvSpPr>
          <p:nvPr>
            <p:ph type="sldNum" sz="quarter" idx="8"/>
          </p:nvPr>
        </p:nvSpPr>
        <p:spPr/>
        <p:txBody>
          <a:bodyPr/>
          <a:lstStyle>
            <a:lvl1pPr defTabSz="45720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1685BB85-C7D2-4FE4-B8DC-5571BA38DAE0}" type="slidenum">
              <a:rPr kumimoji="0" lang="en-US" sz="8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627843467"/>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304796" y="1023405"/>
            <a:ext cx="2693456" cy="426503"/>
          </a:xfrm>
        </p:spPr>
        <p:txBody>
          <a:bodyPr anchor="b"/>
          <a:lstStyle>
            <a:lvl1pPr marL="0" indent="0">
              <a:spcBef>
                <a:spcPts val="400"/>
              </a:spcBef>
              <a:buNone/>
              <a:defRPr sz="1600" b="1"/>
            </a:lvl1pPr>
          </a:lstStyle>
          <a:p>
            <a:pPr lvl="0"/>
            <a:r>
              <a:rPr lang="en-US"/>
              <a:t>Click to edit Master text styles</a:t>
            </a:r>
          </a:p>
        </p:txBody>
      </p:sp>
      <p:sp>
        <p:nvSpPr>
          <p:cNvPr id="4" name="Content Placeholder 3"/>
          <p:cNvSpPr txBox="1">
            <a:spLocks noGrp="1"/>
          </p:cNvSpPr>
          <p:nvPr>
            <p:ph idx="2"/>
          </p:nvPr>
        </p:nvSpPr>
        <p:spPr>
          <a:xfrm>
            <a:off x="304796" y="1449918"/>
            <a:ext cx="2693456" cy="2634194"/>
          </a:xfrm>
        </p:spPr>
        <p:txBody>
          <a:bodyPr/>
          <a:lstStyle>
            <a:lvl1pPr>
              <a:spcBef>
                <a:spcPts val="400"/>
              </a:spcBef>
              <a:defRPr sz="1600"/>
            </a:lvl1pPr>
            <a:lvl2pPr>
              <a:spcBef>
                <a:spcPts val="300"/>
              </a:spcBef>
              <a:defRPr sz="1333"/>
            </a:lvl2pPr>
            <a:lvl3pPr>
              <a:spcBef>
                <a:spcPts val="300"/>
              </a:spcBef>
              <a:defRPr sz="1200"/>
            </a:lvl3pPr>
            <a:lvl4pPr>
              <a:defRPr sz="1067"/>
            </a:lvl4pPr>
            <a:lvl5pPr>
              <a:defRPr sz="10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3096679" y="1023405"/>
            <a:ext cx="2694517" cy="426503"/>
          </a:xfrm>
        </p:spPr>
        <p:txBody>
          <a:bodyPr anchor="b"/>
          <a:lstStyle>
            <a:lvl1pPr marL="0" indent="0">
              <a:spcBef>
                <a:spcPts val="400"/>
              </a:spcBef>
              <a:buNone/>
              <a:defRPr sz="1600" b="1"/>
            </a:lvl1pPr>
          </a:lstStyle>
          <a:p>
            <a:pPr lvl="0"/>
            <a:r>
              <a:rPr lang="en-US"/>
              <a:t>Click to edit Master text styles</a:t>
            </a:r>
          </a:p>
        </p:txBody>
      </p:sp>
      <p:sp>
        <p:nvSpPr>
          <p:cNvPr id="6" name="Content Placeholder 5"/>
          <p:cNvSpPr txBox="1">
            <a:spLocks noGrp="1"/>
          </p:cNvSpPr>
          <p:nvPr>
            <p:ph idx="4"/>
          </p:nvPr>
        </p:nvSpPr>
        <p:spPr>
          <a:xfrm>
            <a:off x="3096679" y="1449918"/>
            <a:ext cx="2694517" cy="2634194"/>
          </a:xfrm>
        </p:spPr>
        <p:txBody>
          <a:bodyPr/>
          <a:lstStyle>
            <a:lvl1pPr>
              <a:spcBef>
                <a:spcPts val="400"/>
              </a:spcBef>
              <a:defRPr sz="1600"/>
            </a:lvl1pPr>
            <a:lvl2pPr>
              <a:spcBef>
                <a:spcPts val="300"/>
              </a:spcBef>
              <a:defRPr sz="1333"/>
            </a:lvl2pPr>
            <a:lvl3pPr>
              <a:spcBef>
                <a:spcPts val="300"/>
              </a:spcBef>
              <a:defRPr sz="1200"/>
            </a:lvl3pPr>
            <a:lvl4pPr>
              <a:defRPr sz="1067"/>
            </a:lvl4pPr>
            <a:lvl5pPr>
              <a:defRPr sz="10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txBox="1">
            <a:spLocks noGrp="1"/>
          </p:cNvSpPr>
          <p:nvPr>
            <p:ph type="dt" sz="half" idx="7"/>
          </p:nvPr>
        </p:nvSpPr>
        <p:spPr/>
        <p:txBody>
          <a:bodyP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4C7C9C6-846F-4241-A8DA-D29029558BA0}" type="datetime1">
              <a:rPr kumimoji="0" lang="en-US" sz="800" b="0" i="0" u="none" strike="noStrike" kern="1200" cap="none" spc="0" normalizeH="0" baseline="0" noProof="0" smtClean="0">
                <a:ln>
                  <a:noFill/>
                </a:ln>
                <a:solidFill>
                  <a:srgbClr val="898989"/>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5/15/2023</a:t>
            </a:fld>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
        <p:nvSpPr>
          <p:cNvPr id="8" name="Footer Placeholder 7"/>
          <p:cNvSpPr txBox="1">
            <a:spLocks noGrp="1"/>
          </p:cNvSpPr>
          <p:nvPr>
            <p:ph type="ftr" sz="quarter" idx="9"/>
          </p:nvPr>
        </p:nvSpPr>
        <p:spPr/>
        <p:txBody>
          <a:bodyP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
        <p:nvSpPr>
          <p:cNvPr id="9" name="Slide Number Placeholder 8"/>
          <p:cNvSpPr txBox="1">
            <a:spLocks noGrp="1"/>
          </p:cNvSpPr>
          <p:nvPr>
            <p:ph type="sldNum" sz="quarter" idx="8"/>
          </p:nvPr>
        </p:nvSpPr>
        <p:spPr/>
        <p:txBody>
          <a:bodyPr/>
          <a:lstStyle>
            <a:lvl1pPr defTabSz="45720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B1F4FF3-EFB2-4210-8F5C-32F36180CD5B}" type="slidenum">
              <a:rPr kumimoji="0" lang="en-US" sz="8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585571039"/>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Date Placeholder 2"/>
          <p:cNvSpPr txBox="1">
            <a:spLocks noGrp="1"/>
          </p:cNvSpPr>
          <p:nvPr>
            <p:ph type="dt" sz="half" idx="7"/>
          </p:nvPr>
        </p:nvSpPr>
        <p:spPr/>
        <p:txBody>
          <a:bodyP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FFC7997F-1F87-40F8-898A-A29439B42682}" type="datetime1">
              <a:rPr kumimoji="0" lang="en-US" sz="800" b="0" i="0" u="none" strike="noStrike" kern="1200" cap="none" spc="0" normalizeH="0" baseline="0" noProof="0" smtClean="0">
                <a:ln>
                  <a:noFill/>
                </a:ln>
                <a:solidFill>
                  <a:srgbClr val="898989"/>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5/15/2023</a:t>
            </a:fld>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
        <p:nvSpPr>
          <p:cNvPr id="4" name="Footer Placeholder 3"/>
          <p:cNvSpPr txBox="1">
            <a:spLocks noGrp="1"/>
          </p:cNvSpPr>
          <p:nvPr>
            <p:ph type="ftr" sz="quarter" idx="9"/>
          </p:nvPr>
        </p:nvSpPr>
        <p:spPr/>
        <p:txBody>
          <a:bodyP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
        <p:nvSpPr>
          <p:cNvPr id="5" name="Slide Number Placeholder 4"/>
          <p:cNvSpPr txBox="1">
            <a:spLocks noGrp="1"/>
          </p:cNvSpPr>
          <p:nvPr>
            <p:ph type="sldNum" sz="quarter" idx="8"/>
          </p:nvPr>
        </p:nvSpPr>
        <p:spPr/>
        <p:txBody>
          <a:bodyPr/>
          <a:lstStyle>
            <a:lvl1pPr defTabSz="45720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35F464F-785B-4F59-8985-6FB6E583898B}" type="slidenum">
              <a:rPr kumimoji="0" lang="en-US" sz="8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57014230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C5109E-2004-4A98-B305-E40FC4E57AC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C5CFFA-3B53-4A65-AF25-6B1C3BBD00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490570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1FE0D0A-6439-461C-BF2D-D573FD24D0C7}" type="datetime1">
              <a:rPr kumimoji="0" lang="en-US" sz="800" b="0" i="0" u="none" strike="noStrike" kern="1200" cap="none" spc="0" normalizeH="0" baseline="0" noProof="0" smtClean="0">
                <a:ln>
                  <a:noFill/>
                </a:ln>
                <a:solidFill>
                  <a:srgbClr val="898989"/>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5/15/2023</a:t>
            </a:fld>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
        <p:nvSpPr>
          <p:cNvPr id="3" name="Footer Placeholder 2"/>
          <p:cNvSpPr txBox="1">
            <a:spLocks noGrp="1"/>
          </p:cNvSpPr>
          <p:nvPr>
            <p:ph type="ftr" sz="quarter" idx="9"/>
          </p:nvPr>
        </p:nvSpPr>
        <p:spPr/>
        <p:txBody>
          <a:bodyP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
        <p:nvSpPr>
          <p:cNvPr id="4" name="Slide Number Placeholder 3"/>
          <p:cNvSpPr txBox="1">
            <a:spLocks noGrp="1"/>
          </p:cNvSpPr>
          <p:nvPr>
            <p:ph type="sldNum" sz="quarter" idx="8"/>
          </p:nvPr>
        </p:nvSpPr>
        <p:spPr/>
        <p:txBody>
          <a:bodyPr/>
          <a:lstStyle>
            <a:lvl1pPr defTabSz="45720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20E7159-4539-4C6D-A9CC-71BC148F3649}" type="slidenum">
              <a:rPr kumimoji="0" lang="en-US" sz="8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65037512"/>
      </p:ext>
    </p:extLst>
  </p:cSld>
  <p:clrMapOvr>
    <a:masterClrMapping/>
  </p:clrMapOvr>
  <p:transition>
    <p:fade/>
  </p:transition>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304796" y="182029"/>
            <a:ext cx="2005544" cy="774697"/>
          </a:xfrm>
        </p:spPr>
        <p:txBody>
          <a:bodyPr anchor="b" anchorCtr="0"/>
          <a:lstStyle>
            <a:lvl1pPr algn="l">
              <a:defRPr sz="1333" b="1"/>
            </a:lvl1pPr>
          </a:lstStyle>
          <a:p>
            <a:pPr lvl="0"/>
            <a:r>
              <a:rPr lang="en-US"/>
              <a:t>Click to edit Master title style</a:t>
            </a:r>
          </a:p>
        </p:txBody>
      </p:sp>
      <p:sp>
        <p:nvSpPr>
          <p:cNvPr id="3" name="Content Placeholder 2"/>
          <p:cNvSpPr txBox="1">
            <a:spLocks noGrp="1"/>
          </p:cNvSpPr>
          <p:nvPr>
            <p:ph idx="1"/>
          </p:nvPr>
        </p:nvSpPr>
        <p:spPr>
          <a:xfrm>
            <a:off x="2383365" y="182029"/>
            <a:ext cx="3407831" cy="390207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304796" y="956736"/>
            <a:ext cx="2005544" cy="3127376"/>
          </a:xfrm>
        </p:spPr>
        <p:txBody>
          <a:bodyPr/>
          <a:lstStyle>
            <a:lvl1pPr marL="0" indent="0">
              <a:spcBef>
                <a:spcPts val="200"/>
              </a:spcBef>
              <a:buNone/>
              <a:defRPr sz="933"/>
            </a:lvl1pPr>
          </a:lstStyle>
          <a:p>
            <a:pPr lvl="0"/>
            <a:r>
              <a:rPr lang="en-US"/>
              <a:t>Click to edit Master text styles</a:t>
            </a:r>
          </a:p>
        </p:txBody>
      </p:sp>
      <p:sp>
        <p:nvSpPr>
          <p:cNvPr id="5" name="Date Placeholder 4"/>
          <p:cNvSpPr txBox="1">
            <a:spLocks noGrp="1"/>
          </p:cNvSpPr>
          <p:nvPr>
            <p:ph type="dt" sz="half" idx="7"/>
          </p:nvPr>
        </p:nvSpPr>
        <p:spPr/>
        <p:txBody>
          <a:bodyP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F5AFDC2-6DD7-4683-BAD1-6A1FCD57E587}" type="datetime1">
              <a:rPr kumimoji="0" lang="en-US" sz="800" b="0" i="0" u="none" strike="noStrike" kern="1200" cap="none" spc="0" normalizeH="0" baseline="0" noProof="0" smtClean="0">
                <a:ln>
                  <a:noFill/>
                </a:ln>
                <a:solidFill>
                  <a:srgbClr val="898989"/>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5/15/2023</a:t>
            </a:fld>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
        <p:nvSpPr>
          <p:cNvPr id="6" name="Footer Placeholder 5"/>
          <p:cNvSpPr txBox="1">
            <a:spLocks noGrp="1"/>
          </p:cNvSpPr>
          <p:nvPr>
            <p:ph type="ftr" sz="quarter" idx="9"/>
          </p:nvPr>
        </p:nvSpPr>
        <p:spPr/>
        <p:txBody>
          <a:bodyP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
        <p:nvSpPr>
          <p:cNvPr id="7" name="Slide Number Placeholder 6"/>
          <p:cNvSpPr txBox="1">
            <a:spLocks noGrp="1"/>
          </p:cNvSpPr>
          <p:nvPr>
            <p:ph type="sldNum" sz="quarter" idx="8"/>
          </p:nvPr>
        </p:nvSpPr>
        <p:spPr/>
        <p:txBody>
          <a:bodyPr/>
          <a:lstStyle>
            <a:lvl1pPr defTabSz="45720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02DC9A1D-71CC-4AF6-845E-342C63BBA576}" type="slidenum">
              <a:rPr kumimoji="0" lang="en-US" sz="8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588432274"/>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194855" y="3200400"/>
            <a:ext cx="3657600" cy="377820"/>
          </a:xfrm>
        </p:spPr>
        <p:txBody>
          <a:bodyPr anchor="b" anchorCtr="0"/>
          <a:lstStyle>
            <a:lvl1pPr algn="l">
              <a:defRPr sz="1333" b="1"/>
            </a:lvl1pPr>
          </a:lstStyle>
          <a:p>
            <a:pPr lvl="0"/>
            <a:r>
              <a:rPr lang="en-US"/>
              <a:t>Click to edit Master title style</a:t>
            </a:r>
          </a:p>
        </p:txBody>
      </p:sp>
      <p:sp>
        <p:nvSpPr>
          <p:cNvPr id="3" name="Picture Placeholder 2"/>
          <p:cNvSpPr txBox="1">
            <a:spLocks noGrp="1"/>
          </p:cNvSpPr>
          <p:nvPr>
            <p:ph type="pic" idx="1"/>
          </p:nvPr>
        </p:nvSpPr>
        <p:spPr>
          <a:xfrm>
            <a:off x="1194855" y="408517"/>
            <a:ext cx="3657600" cy="2743200"/>
          </a:xfrm>
        </p:spPr>
        <p:txBody>
          <a:bodyPr/>
          <a:lstStyle>
            <a:lvl1pPr marL="0" indent="0">
              <a:buNone/>
              <a:defRPr/>
            </a:lvl1pPr>
          </a:lstStyle>
          <a:p>
            <a:pPr lvl="0"/>
            <a:r>
              <a:rPr lang="en-US"/>
              <a:t>Click icon to add picture</a:t>
            </a:r>
          </a:p>
        </p:txBody>
      </p:sp>
      <p:sp>
        <p:nvSpPr>
          <p:cNvPr id="4" name="Text Placeholder 3"/>
          <p:cNvSpPr txBox="1">
            <a:spLocks noGrp="1"/>
          </p:cNvSpPr>
          <p:nvPr>
            <p:ph type="body" idx="2"/>
          </p:nvPr>
        </p:nvSpPr>
        <p:spPr>
          <a:xfrm>
            <a:off x="1194855" y="3578220"/>
            <a:ext cx="3657600" cy="536579"/>
          </a:xfrm>
        </p:spPr>
        <p:txBody>
          <a:bodyPr/>
          <a:lstStyle>
            <a:lvl1pPr marL="0" indent="0">
              <a:spcBef>
                <a:spcPts val="200"/>
              </a:spcBef>
              <a:buNone/>
              <a:defRPr sz="933"/>
            </a:lvl1pPr>
          </a:lstStyle>
          <a:p>
            <a:pPr lvl="0"/>
            <a:r>
              <a:rPr lang="en-US"/>
              <a:t>Click to edit Master text styles</a:t>
            </a:r>
          </a:p>
        </p:txBody>
      </p:sp>
      <p:sp>
        <p:nvSpPr>
          <p:cNvPr id="5" name="Date Placeholder 4"/>
          <p:cNvSpPr txBox="1">
            <a:spLocks noGrp="1"/>
          </p:cNvSpPr>
          <p:nvPr>
            <p:ph type="dt" sz="half" idx="7"/>
          </p:nvPr>
        </p:nvSpPr>
        <p:spPr/>
        <p:txBody>
          <a:bodyP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BA3350C-B356-47BE-89DF-740C36B81857}" type="datetime1">
              <a:rPr kumimoji="0" lang="en-US" sz="800" b="0" i="0" u="none" strike="noStrike" kern="1200" cap="none" spc="0" normalizeH="0" baseline="0" noProof="0" smtClean="0">
                <a:ln>
                  <a:noFill/>
                </a:ln>
                <a:solidFill>
                  <a:srgbClr val="898989"/>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5/15/2023</a:t>
            </a:fld>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
        <p:nvSpPr>
          <p:cNvPr id="6" name="Footer Placeholder 5"/>
          <p:cNvSpPr txBox="1">
            <a:spLocks noGrp="1"/>
          </p:cNvSpPr>
          <p:nvPr>
            <p:ph type="ftr" sz="quarter" idx="9"/>
          </p:nvPr>
        </p:nvSpPr>
        <p:spPr/>
        <p:txBody>
          <a:bodyP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
        <p:nvSpPr>
          <p:cNvPr id="7" name="Slide Number Placeholder 6"/>
          <p:cNvSpPr txBox="1">
            <a:spLocks noGrp="1"/>
          </p:cNvSpPr>
          <p:nvPr>
            <p:ph type="sldNum" sz="quarter" idx="8"/>
          </p:nvPr>
        </p:nvSpPr>
        <p:spPr/>
        <p:txBody>
          <a:bodyPr/>
          <a:lstStyle>
            <a:lvl1pPr defTabSz="45720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AA372D1-AE37-4E23-A502-1A58CAD4C257}" type="slidenum">
              <a:rPr kumimoji="0" lang="en-US" sz="8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3579847827"/>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46B5995-79C2-4ED6-AEBE-DAE14F609C26}" type="datetime1">
              <a:rPr kumimoji="0" lang="en-US" sz="800" b="0" i="0" u="none" strike="noStrike" kern="1200" cap="none" spc="0" normalizeH="0" baseline="0" noProof="0" smtClean="0">
                <a:ln>
                  <a:noFill/>
                </a:ln>
                <a:solidFill>
                  <a:srgbClr val="898989"/>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5/15/2023</a:t>
            </a:fld>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
        <p:nvSpPr>
          <p:cNvPr id="5" name="Footer Placeholder 4"/>
          <p:cNvSpPr txBox="1">
            <a:spLocks noGrp="1"/>
          </p:cNvSpPr>
          <p:nvPr>
            <p:ph type="ftr" sz="quarter" idx="9"/>
          </p:nvPr>
        </p:nvSpPr>
        <p:spPr/>
        <p:txBody>
          <a:bodyP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
        <p:nvSpPr>
          <p:cNvPr id="6" name="Slide Number Placeholder 5"/>
          <p:cNvSpPr txBox="1">
            <a:spLocks noGrp="1"/>
          </p:cNvSpPr>
          <p:nvPr>
            <p:ph type="sldNum" sz="quarter" idx="8"/>
          </p:nvPr>
        </p:nvSpPr>
        <p:spPr/>
        <p:txBody>
          <a:bodyPr/>
          <a:lstStyle>
            <a:lvl1pPr defTabSz="45720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F5CB0EF-D378-48E7-84E3-FC1738423ABD}" type="slidenum">
              <a:rPr kumimoji="0" lang="en-US" sz="8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779777921"/>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4419596" y="183090"/>
            <a:ext cx="1371600" cy="3901013"/>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304796" y="183090"/>
            <a:ext cx="4013201" cy="3901013"/>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7"/>
          </p:nvPr>
        </p:nvSpPr>
        <p:spPr/>
        <p:txBody>
          <a:bodyPr/>
          <a:lstStyle>
            <a:lvl1pPr defTabSz="45720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2CDB388-F80A-4EEA-82BC-5A85936104E3}" type="datetime1">
              <a:rPr kumimoji="0" lang="en-US" sz="800" b="0" i="0" u="none" strike="noStrike" kern="1200" cap="none" spc="0" normalizeH="0" baseline="0" noProof="0" smtClean="0">
                <a:ln>
                  <a:noFill/>
                </a:ln>
                <a:solidFill>
                  <a:srgbClr val="898989"/>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5/15/2023</a:t>
            </a:fld>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
        <p:nvSpPr>
          <p:cNvPr id="5" name="Footer Placeholder 4"/>
          <p:cNvSpPr txBox="1">
            <a:spLocks noGrp="1"/>
          </p:cNvSpPr>
          <p:nvPr>
            <p:ph type="ftr" sz="quarter" idx="9"/>
          </p:nvPr>
        </p:nvSpPr>
        <p:spPr/>
        <p:txBody>
          <a:bodyPr/>
          <a:lstStyle>
            <a:lvl1pPr defTabSz="45720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
        <p:nvSpPr>
          <p:cNvPr id="6" name="Slide Number Placeholder 5"/>
          <p:cNvSpPr txBox="1">
            <a:spLocks noGrp="1"/>
          </p:cNvSpPr>
          <p:nvPr>
            <p:ph type="sldNum" sz="quarter" idx="8"/>
          </p:nvPr>
        </p:nvSpPr>
        <p:spPr/>
        <p:txBody>
          <a:bodyPr/>
          <a:lstStyle>
            <a:lvl1pPr defTabSz="45720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C4CC5E-DFE4-4A9D-B39E-076678F7226B}" type="slidenum">
              <a:rPr kumimoji="0" lang="en-US" sz="8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1504155112"/>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086119"/>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852859"/>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319507"/>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670089"/>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30705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image" Target="../media/image4.png"/><Relationship Id="rId2" Type="http://schemas.openxmlformats.org/officeDocument/2006/relationships/slideLayout" Target="../slideLayouts/slideLayout96.xml"/><Relationship Id="rId16" Type="http://schemas.openxmlformats.org/officeDocument/2006/relationships/theme" Target="../theme/theme10.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3.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5.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4364876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a:blip r:embed="rId1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10788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9527266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1406526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TextBox 3">
            <a:extLst>
              <a:ext uri="{FF2B5EF4-FFF2-40B4-BE49-F238E27FC236}">
                <a16:creationId xmlns:a16="http://schemas.microsoft.com/office/drawing/2014/main" id="{DAAA2BEB-29E8-4034-8C93-316FB194B840}"/>
              </a:ext>
            </a:extLst>
          </p:cNvPr>
          <p:cNvSpPr txBox="1"/>
          <p:nvPr userDrawn="1"/>
        </p:nvSpPr>
        <p:spPr>
          <a:xfrm>
            <a:off x="11312339" y="6642556"/>
            <a:ext cx="1005168"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2E2E2"/>
                </a:solidFill>
                <a:effectLst/>
                <a:uLnTx/>
                <a:uFillTx/>
                <a:latin typeface="微软雅黑" panose="020F0502020204030204"/>
                <a:cs typeface="+mn-cs"/>
              </a:rPr>
              <a:t>Ms. Ngoc Phan</a:t>
            </a:r>
          </a:p>
        </p:txBody>
      </p:sp>
    </p:spTree>
    <p:extLst>
      <p:ext uri="{BB962C8B-B14F-4D97-AF65-F5344CB8AC3E}">
        <p14:creationId xmlns:p14="http://schemas.microsoft.com/office/powerpoint/2010/main" val="14735698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mc:AlternateContent xmlns:mc="http://schemas.openxmlformats.org/markup-compatibility/2006" xmlns:p15="http://schemas.microsoft.com/office/powerpoint/2012/main">
    <mc:Choice Requires="p15">
      <p:transition xmlns:p14="http://schemas.microsoft.com/office/powerpoint/2010/main" spd="slow" p14:dur="2000" advClick="0" advTm="0">
        <p15:prstTrans prst="fallOve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文本框 1"/>
          <p:cNvSpPr txBox="1"/>
          <p:nvPr/>
        </p:nvSpPr>
        <p:spPr>
          <a:xfrm>
            <a:off x="4317997" y="2971800"/>
            <a:ext cx="3556001" cy="229871"/>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zh-CN" altLang="en-US" sz="300" b="0" i="0" u="none" strike="noStrike" kern="1200" cap="none" spc="0" normalizeH="0" baseline="0" noProof="0" smtClean="0">
                <a:ln>
                  <a:noFill/>
                </a:ln>
                <a:solidFill>
                  <a:srgbClr val="FFFFFF"/>
                </a:solidFill>
                <a:effectLst/>
                <a:uLnTx/>
                <a:uFillTx/>
                <a:latin typeface="微软雅黑" pitchFamily="34"/>
                <a:ea typeface="微软雅黑" pitchFamily="34"/>
                <a:cs typeface="+mn-cs"/>
              </a:rPr>
              <a:t>感谢您下载包图网平台上提供的</a:t>
            </a:r>
            <a:r>
              <a:rPr kumimoji="0" lang="en-US" sz="300" b="0" i="0" u="none" strike="noStrike" kern="1200" cap="none" spc="0" normalizeH="0" baseline="0" noProof="0" smtClean="0">
                <a:ln>
                  <a:noFill/>
                </a:ln>
                <a:solidFill>
                  <a:srgbClr val="FFFFFF"/>
                </a:solidFill>
                <a:effectLst/>
                <a:uLnTx/>
                <a:uFillTx/>
                <a:latin typeface="微软雅黑" pitchFamily="34"/>
                <a:ea typeface="微软雅黑" pitchFamily="34"/>
                <a:cs typeface="+mn-cs"/>
              </a:rPr>
              <a:t>PPT</a:t>
            </a:r>
            <a:r>
              <a:rPr kumimoji="0" lang="zh-CN" altLang="en-US" sz="300" b="0" i="0" u="none" strike="noStrike" kern="1200" cap="none" spc="0" normalizeH="0" baseline="0" noProof="0" smtClean="0">
                <a:ln>
                  <a:noFill/>
                </a:ln>
                <a:solidFill>
                  <a:srgbClr val="FFFFFF"/>
                </a:solidFill>
                <a:effectLst/>
                <a:uLnTx/>
                <a:uFillTx/>
                <a:latin typeface="微软雅黑" pitchFamily="34"/>
                <a:ea typeface="微软雅黑" pitchFamily="34"/>
                <a:cs typeface="+mn-cs"/>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600" b="0" i="0" u="none" strike="noStrike" kern="1200" cap="none" spc="0" normalizeH="0" baseline="0" noProof="0" smtClean="0">
                <a:ln>
                  <a:noFill/>
                </a:ln>
                <a:solidFill>
                  <a:srgbClr val="FFFFFF"/>
                </a:solidFill>
                <a:effectLst/>
                <a:uLnTx/>
                <a:uFillTx/>
                <a:latin typeface="微软雅黑" pitchFamily="34"/>
                <a:ea typeface="微软雅黑" pitchFamily="34"/>
                <a:cs typeface="+mn-cs"/>
              </a:rPr>
              <a:t>ibaotu.com</a:t>
            </a:r>
          </a:p>
        </p:txBody>
      </p:sp>
      <p:pic>
        <p:nvPicPr>
          <p:cNvPr id="3" name="图片 2">
            <a:extLst>
              <a:ext uri="{FF2B5EF4-FFF2-40B4-BE49-F238E27FC236}">
                <a16:creationId xmlns:a16="http://schemas.microsoft.com/office/drawing/2014/main" id="{00000000-0000-0000-0000-000000000000}"/>
              </a:ext>
            </a:extLst>
          </p:cNvPr>
          <p:cNvPicPr>
            <a:picLocks noChangeAspect="1"/>
          </p:cNvPicPr>
          <p:nvPr/>
        </p:nvPicPr>
        <p:blipFill>
          <a:blip r:embed="rId7"/>
          <a:stretch>
            <a:fillRect/>
          </a:stretch>
        </p:blipFill>
        <p:spPr>
          <a:xfrm>
            <a:off x="-530" y="-292"/>
            <a:ext cx="12193057" cy="6858594"/>
          </a:xfrm>
          <a:prstGeom prst="rect">
            <a:avLst/>
          </a:prstGeom>
          <a:noFill/>
          <a:ln cap="flat">
            <a:noFill/>
          </a:ln>
        </p:spPr>
      </p:pic>
    </p:spTree>
    <p:extLst>
      <p:ext uri="{BB962C8B-B14F-4D97-AF65-F5344CB8AC3E}">
        <p14:creationId xmlns:p14="http://schemas.microsoft.com/office/powerpoint/2010/main" val="409081142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Autofit/>
          </a:bodyPr>
          <a:lstStyle/>
          <a:p>
            <a:pPr lvl="0"/>
            <a:r>
              <a:rPr lang="en-US"/>
              <a:t>Click to edit Master title style</a:t>
            </a:r>
          </a:p>
        </p:txBody>
      </p:sp>
      <p:sp>
        <p:nvSpPr>
          <p:cNvPr id="3" name="Text Placeholder 2"/>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Arial" pitchFamily="34"/>
                <a:cs typeface="Arial" pitchFamily="3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5" name="Footer Placeholder 4"/>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Arial" pitchFamily="34"/>
                <a:cs typeface="Arial" pitchFamily="3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6" name="Slide Number Placeholder 5"/>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Arial" pitchFamily="34"/>
                <a:cs typeface="Arial" pitchFamily="34"/>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A84798-8906-4CB7-90E8-1F858272F833}" type="slidenum">
              <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Tree>
    <p:extLst>
      <p:ext uri="{BB962C8B-B14F-4D97-AF65-F5344CB8AC3E}">
        <p14:creationId xmlns:p14="http://schemas.microsoft.com/office/powerpoint/2010/main" val="264291671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l" defTabSz="914400" rtl="0" fontAlgn="auto" hangingPunct="0">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0">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0">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0">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0">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0">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Autofit/>
          </a:bodyPr>
          <a:lstStyle/>
          <a:p>
            <a:pPr lvl="0"/>
            <a:r>
              <a:rPr lang="en-US"/>
              <a:t>Click to edit Master title style</a:t>
            </a:r>
          </a:p>
        </p:txBody>
      </p:sp>
      <p:sp>
        <p:nvSpPr>
          <p:cNvPr id="3" name="Text Placeholder 2"/>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Arial" pitchFamily="34"/>
                <a:cs typeface="Arial" pitchFamily="3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5" name="Footer Placeholder 4"/>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Arial" pitchFamily="34"/>
                <a:cs typeface="Arial" pitchFamily="3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6" name="Slide Number Placeholder 5"/>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Arial" pitchFamily="34"/>
                <a:cs typeface="Arial" pitchFamily="34"/>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8564B4A-44F9-46A5-BC8E-1FA2AEB6DA8A}" type="slidenum">
              <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Tree>
    <p:extLst>
      <p:ext uri="{BB962C8B-B14F-4D97-AF65-F5344CB8AC3E}">
        <p14:creationId xmlns:p14="http://schemas.microsoft.com/office/powerpoint/2010/main" val="411121491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l" defTabSz="914400" rtl="0" fontAlgn="auto" hangingPunct="0">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0">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0">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0">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0">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0">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Autofit/>
          </a:bodyPr>
          <a:lstStyle/>
          <a:p>
            <a:pPr lvl="0"/>
            <a:r>
              <a:rPr lang="en-US"/>
              <a:t>Click to edit Master title style</a:t>
            </a:r>
          </a:p>
        </p:txBody>
      </p:sp>
      <p:sp>
        <p:nvSpPr>
          <p:cNvPr id="3" name="Text Placeholder 2"/>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Arial" pitchFamily="34"/>
                <a:cs typeface="Arial" pitchFamily="3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5" name="Footer Placeholder 4"/>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Arial" pitchFamily="34"/>
                <a:cs typeface="Arial" pitchFamily="3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
        <p:nvSpPr>
          <p:cNvPr id="6" name="Slide Number Placeholder 5"/>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Arial" pitchFamily="34"/>
                <a:cs typeface="Arial" pitchFamily="34"/>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0F2C9AC-284D-43ED-A3B0-6AB042CE9F2B}" type="slidenum">
              <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smtClean="0">
              <a:ln>
                <a:noFill/>
              </a:ln>
              <a:solidFill>
                <a:srgbClr val="898989"/>
              </a:solidFill>
              <a:effectLst/>
              <a:uLnTx/>
              <a:uFillTx/>
              <a:latin typeface="Arial" pitchFamily="34"/>
              <a:ea typeface="+mn-ea"/>
              <a:cs typeface="Arial" pitchFamily="34"/>
            </a:endParaRPr>
          </a:p>
        </p:txBody>
      </p:sp>
    </p:spTree>
    <p:extLst>
      <p:ext uri="{BB962C8B-B14F-4D97-AF65-F5344CB8AC3E}">
        <p14:creationId xmlns:p14="http://schemas.microsoft.com/office/powerpoint/2010/main" val="59430554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l" defTabSz="914400" rtl="0" fontAlgn="auto" hangingPunct="0">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0">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0">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0">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0">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0">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304796" y="183090"/>
            <a:ext cx="5486400" cy="761996"/>
          </a:xfrm>
          <a:prstGeom prst="rect">
            <a:avLst/>
          </a:prstGeom>
          <a:noFill/>
          <a:ln>
            <a:noFill/>
          </a:ln>
        </p:spPr>
        <p:txBody>
          <a:bodyPr vert="horz" wrap="square" lIns="91440" tIns="45720" rIns="91440" bIns="45720" anchor="ctr" anchorCtr="1" compatLnSpc="1">
            <a:noAutofit/>
          </a:bodyPr>
          <a:lstStyle/>
          <a:p>
            <a:pPr lvl="0"/>
            <a:r>
              <a:rPr lang="en-US"/>
              <a:t>Click to edit Master title style</a:t>
            </a:r>
          </a:p>
        </p:txBody>
      </p:sp>
      <p:sp>
        <p:nvSpPr>
          <p:cNvPr id="3" name="Text Placeholder 2"/>
          <p:cNvSpPr txBox="1">
            <a:spLocks noGrp="1"/>
          </p:cNvSpPr>
          <p:nvPr>
            <p:ph type="body" idx="1"/>
          </p:nvPr>
        </p:nvSpPr>
        <p:spPr>
          <a:xfrm>
            <a:off x="304796" y="1066803"/>
            <a:ext cx="5486400" cy="3017309"/>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2"/>
          </p:nvPr>
        </p:nvSpPr>
        <p:spPr>
          <a:xfrm>
            <a:off x="304796" y="4237567"/>
            <a:ext cx="1422404" cy="243413"/>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800" b="0" i="0" u="none" strike="noStrike" kern="1200" cap="none" spc="0" baseline="0">
                <a:solidFill>
                  <a:srgbClr val="898989"/>
                </a:solidFill>
                <a:uFillTx/>
                <a:latin typeface="Calibri"/>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BD1788D-F9F2-40E9-B6D2-FB95785913E0}" type="datetime1">
              <a:rPr kumimoji="0" lang="en-US" sz="800" b="0" i="0" u="none" strike="noStrike" kern="1200" cap="none" spc="0" normalizeH="0" baseline="0" noProof="0" smtClean="0">
                <a:ln>
                  <a:noFill/>
                </a:ln>
                <a:solidFill>
                  <a:srgbClr val="898989"/>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5/15/2023</a:t>
            </a:fld>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
        <p:nvSpPr>
          <p:cNvPr id="5" name="Footer Placeholder 4"/>
          <p:cNvSpPr txBox="1">
            <a:spLocks noGrp="1"/>
          </p:cNvSpPr>
          <p:nvPr>
            <p:ph type="ftr" sz="quarter" idx="3"/>
          </p:nvPr>
        </p:nvSpPr>
        <p:spPr>
          <a:xfrm>
            <a:off x="2082802" y="4237567"/>
            <a:ext cx="1930398" cy="243413"/>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US" sz="800" b="0" i="0" u="none" strike="noStrike" kern="1200" cap="none" spc="0" baseline="0">
                <a:solidFill>
                  <a:srgbClr val="898989"/>
                </a:solidFill>
                <a:uFillTx/>
                <a:latin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
        <p:nvSpPr>
          <p:cNvPr id="6" name="Slide Number Placeholder 5"/>
          <p:cNvSpPr txBox="1">
            <a:spLocks noGrp="1"/>
          </p:cNvSpPr>
          <p:nvPr>
            <p:ph type="sldNum" sz="quarter" idx="4"/>
          </p:nvPr>
        </p:nvSpPr>
        <p:spPr>
          <a:xfrm>
            <a:off x="4368802" y="4237567"/>
            <a:ext cx="1422404" cy="243413"/>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800" b="0" i="0" u="none" strike="noStrike" kern="1200" cap="none" spc="0" baseline="0">
                <a:solidFill>
                  <a:srgbClr val="898989"/>
                </a:solidFill>
                <a:uFillTx/>
                <a:latin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5EFC8E9-4C82-402F-95F6-AB1754B7DFA4}" type="slidenum">
              <a:rPr kumimoji="0" lang="en-US" sz="8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smtClean="0">
              <a:ln>
                <a:noFill/>
              </a:ln>
              <a:solidFill>
                <a:srgbClr val="898989"/>
              </a:solidFill>
              <a:effectLst/>
              <a:uLnTx/>
              <a:uFillTx/>
              <a:latin typeface="Calibri"/>
              <a:ea typeface="+mn-ea"/>
              <a:cs typeface="+mn-cs"/>
            </a:endParaRPr>
          </a:p>
        </p:txBody>
      </p:sp>
    </p:spTree>
    <p:extLst>
      <p:ext uri="{BB962C8B-B14F-4D97-AF65-F5344CB8AC3E}">
        <p14:creationId xmlns:p14="http://schemas.microsoft.com/office/powerpoint/2010/main" val="58718803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ransition>
    <p:fade/>
  </p:transition>
  <p:txStyles>
    <p:titleStyle>
      <a:lvl1pPr marL="0" marR="0" lvl="0" indent="0" algn="ctr" defTabSz="609630" rtl="0" fontAlgn="auto" hangingPunct="1">
        <a:lnSpc>
          <a:spcPct val="100000"/>
        </a:lnSpc>
        <a:spcBef>
          <a:spcPts val="0"/>
        </a:spcBef>
        <a:spcAft>
          <a:spcPts val="0"/>
        </a:spcAft>
        <a:buNone/>
        <a:tabLst/>
        <a:defRPr lang="en-US" sz="2933" b="0" i="0" u="none" strike="noStrike" kern="1200" cap="none" spc="0" baseline="0">
          <a:solidFill>
            <a:srgbClr val="000000"/>
          </a:solidFill>
          <a:uFillTx/>
          <a:latin typeface="Calibri"/>
        </a:defRPr>
      </a:lvl1pPr>
    </p:titleStyle>
    <p:bodyStyle>
      <a:lvl1pPr marL="228609" marR="0" lvl="0" indent="-228609" algn="l" defTabSz="609630" rtl="0" fontAlgn="auto" hangingPunct="1">
        <a:lnSpc>
          <a:spcPct val="100000"/>
        </a:lnSpc>
        <a:spcBef>
          <a:spcPts val="500"/>
        </a:spcBef>
        <a:spcAft>
          <a:spcPts val="0"/>
        </a:spcAft>
        <a:buSzPct val="100000"/>
        <a:buFont typeface="Arial" pitchFamily="34"/>
        <a:buChar char="•"/>
        <a:tabLst/>
        <a:defRPr lang="en-US" sz="2133" b="0" i="0" u="none" strike="noStrike" kern="1200" cap="none" spc="0" baseline="0">
          <a:solidFill>
            <a:srgbClr val="000000"/>
          </a:solidFill>
          <a:uFillTx/>
          <a:latin typeface="Calibri"/>
        </a:defRPr>
      </a:lvl1pPr>
      <a:lvl2pPr marL="495321" marR="0" lvl="1" indent="-190506" algn="l" defTabSz="609630" rtl="0" fontAlgn="auto" hangingPunct="1">
        <a:lnSpc>
          <a:spcPct val="100000"/>
        </a:lnSpc>
        <a:spcBef>
          <a:spcPts val="400"/>
        </a:spcBef>
        <a:spcAft>
          <a:spcPts val="0"/>
        </a:spcAft>
        <a:buSzPct val="100000"/>
        <a:buFont typeface="Arial" pitchFamily="34"/>
        <a:buChar char="–"/>
        <a:tabLst/>
        <a:defRPr lang="en-US" sz="1867" b="0" i="0" u="none" strike="noStrike" kern="1200" cap="none" spc="0" baseline="0">
          <a:solidFill>
            <a:srgbClr val="000000"/>
          </a:solidFill>
          <a:uFillTx/>
          <a:latin typeface="Calibri"/>
        </a:defRPr>
      </a:lvl2pPr>
      <a:lvl3pPr marL="762033" marR="0" lvl="2" indent="-152412" algn="l" defTabSz="609630" rtl="0" fontAlgn="auto" hangingPunct="1">
        <a:lnSpc>
          <a:spcPct val="100000"/>
        </a:lnSpc>
        <a:spcBef>
          <a:spcPts val="400"/>
        </a:spcBef>
        <a:spcAft>
          <a:spcPts val="0"/>
        </a:spcAft>
        <a:buSzPct val="100000"/>
        <a:buFont typeface="Arial" pitchFamily="34"/>
        <a:buChar char="•"/>
        <a:tabLst/>
        <a:defRPr lang="en-US" sz="1600" b="0" i="0" u="none" strike="noStrike" kern="1200" cap="none" spc="0" baseline="0">
          <a:solidFill>
            <a:srgbClr val="000000"/>
          </a:solidFill>
          <a:uFillTx/>
          <a:latin typeface="Calibri"/>
        </a:defRPr>
      </a:lvl3pPr>
      <a:lvl4pPr marL="1066848" marR="0" lvl="3" indent="-152412" algn="l" defTabSz="609630" rtl="0" fontAlgn="auto" hangingPunct="1">
        <a:lnSpc>
          <a:spcPct val="100000"/>
        </a:lnSpc>
        <a:spcBef>
          <a:spcPts val="300"/>
        </a:spcBef>
        <a:spcAft>
          <a:spcPts val="0"/>
        </a:spcAft>
        <a:buSzPct val="100000"/>
        <a:buFont typeface="Arial" pitchFamily="34"/>
        <a:buChar char="–"/>
        <a:tabLst/>
        <a:defRPr lang="en-US" sz="1333" b="0" i="0" u="none" strike="noStrike" kern="1200" cap="none" spc="0" baseline="0">
          <a:solidFill>
            <a:srgbClr val="000000"/>
          </a:solidFill>
          <a:uFillTx/>
          <a:latin typeface="Calibri"/>
        </a:defRPr>
      </a:lvl4pPr>
      <a:lvl5pPr marL="1371673" marR="0" lvl="4" indent="-152412" algn="l" defTabSz="609630" rtl="0" fontAlgn="auto" hangingPunct="1">
        <a:lnSpc>
          <a:spcPct val="100000"/>
        </a:lnSpc>
        <a:spcBef>
          <a:spcPts val="300"/>
        </a:spcBef>
        <a:spcAft>
          <a:spcPts val="0"/>
        </a:spcAft>
        <a:buSzPct val="100000"/>
        <a:buFont typeface="Arial" pitchFamily="34"/>
        <a:buChar char="»"/>
        <a:tabLst/>
        <a:defRPr lang="en-US" sz="1333"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hyperlink" Target="https://sachhay24h.com/de-men-phieu-luu-ky-cuon-sach-cua-tuoi-tho-a481.html" TargetMode="External"/><Relationship Id="rId2" Type="http://schemas.openxmlformats.org/officeDocument/2006/relationships/image" Target="../media/image43.png"/><Relationship Id="rId1" Type="http://schemas.openxmlformats.org/officeDocument/2006/relationships/slideLayout" Target="../slideLayouts/slideLayout57.xml"/><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47.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2.xml"/><Relationship Id="rId5" Type="http://schemas.openxmlformats.org/officeDocument/2006/relationships/image" Target="../media/image52.pn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0.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2" Type="http://schemas.openxmlformats.org/officeDocument/2006/relationships/image" Target="../media/image37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47.xml"/><Relationship Id="rId7" Type="http://schemas.openxmlformats.org/officeDocument/2006/relationships/image" Target="../media/image13.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jpeg"/><Relationship Id="rId5" Type="http://schemas.openxmlformats.org/officeDocument/2006/relationships/image" Target="../media/image3.png"/><Relationship Id="rId10" Type="http://schemas.openxmlformats.org/officeDocument/2006/relationships/image" Target="../media/image16.png"/><Relationship Id="rId4" Type="http://schemas.openxmlformats.org/officeDocument/2006/relationships/notesSlide" Target="../notesSlides/notesSlide2.xml"/><Relationship Id="rId9" Type="http://schemas.openxmlformats.org/officeDocument/2006/relationships/image" Target="../media/image1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09.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75.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image" Target="../media/image78.png"/><Relationship Id="rId3" Type="http://schemas.microsoft.com/office/2007/relationships/media" Target="../media/media3.mp3"/><Relationship Id="rId7" Type="http://schemas.openxmlformats.org/officeDocument/2006/relationships/image" Target="../media/image7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slideLayout" Target="../slideLayouts/slideLayout29.xml"/><Relationship Id="rId10" Type="http://schemas.openxmlformats.org/officeDocument/2006/relationships/image" Target="../media/image80.png"/><Relationship Id="rId4" Type="http://schemas.openxmlformats.org/officeDocument/2006/relationships/audio" Target="../media/media3.mp3"/><Relationship Id="rId9" Type="http://schemas.openxmlformats.org/officeDocument/2006/relationships/image" Target="../media/image79.png"/></Relationships>
</file>

<file path=ppt/slides/_rels/slide37.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audio" Target="../media/audio1.wav"/><Relationship Id="rId7"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78.png"/><Relationship Id="rId5" Type="http://schemas.openxmlformats.org/officeDocument/2006/relationships/image" Target="../media/image82.png"/><Relationship Id="rId4" Type="http://schemas.openxmlformats.org/officeDocument/2006/relationships/audio" Target="../media/audio2.wav"/></Relationships>
</file>

<file path=ppt/slides/_rels/slide38.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audio" Target="../media/audio1.wav"/><Relationship Id="rId7"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78.png"/><Relationship Id="rId5" Type="http://schemas.openxmlformats.org/officeDocument/2006/relationships/image" Target="../media/image82.png"/><Relationship Id="rId4" Type="http://schemas.openxmlformats.org/officeDocument/2006/relationships/audio" Target="../media/audio2.wav"/></Relationships>
</file>

<file path=ppt/slides/_rels/slide39.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audio" Target="../media/audio1.wav"/><Relationship Id="rId7"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78.png"/><Relationship Id="rId5" Type="http://schemas.openxmlformats.org/officeDocument/2006/relationships/image" Target="../media/image82.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audio" Target="../media/audio1.wav"/><Relationship Id="rId7" Type="http://schemas.openxmlformats.org/officeDocument/2006/relationships/image" Target="../media/image83.png"/><Relationship Id="rId2" Type="http://schemas.openxmlformats.org/officeDocument/2006/relationships/slideLayout" Target="../slideLayouts/slideLayout23.xml"/><Relationship Id="rId1" Type="http://schemas.openxmlformats.org/officeDocument/2006/relationships/themeOverride" Target="../theme/themeOverride1.xml"/><Relationship Id="rId6" Type="http://schemas.openxmlformats.org/officeDocument/2006/relationships/image" Target="../media/image78.png"/><Relationship Id="rId5" Type="http://schemas.openxmlformats.org/officeDocument/2006/relationships/image" Target="../media/image82.png"/><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audio" Target="../media/audio1.wav"/><Relationship Id="rId7"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78.png"/><Relationship Id="rId5" Type="http://schemas.openxmlformats.org/officeDocument/2006/relationships/image" Target="../media/image82.png"/><Relationship Id="rId4" Type="http://schemas.openxmlformats.org/officeDocument/2006/relationships/audio" Target="../media/audio2.wav"/></Relationships>
</file>

<file path=ppt/slides/_rels/slide42.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audio" Target="../media/audio1.wav"/><Relationship Id="rId7"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78.png"/><Relationship Id="rId5" Type="http://schemas.openxmlformats.org/officeDocument/2006/relationships/image" Target="../media/image82.png"/><Relationship Id="rId4" Type="http://schemas.openxmlformats.org/officeDocument/2006/relationships/audio" Target="../media/audio2.wav"/></Relationships>
</file>

<file path=ppt/slides/_rels/slide4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4.xml"/><Relationship Id="rId4" Type="http://schemas.openxmlformats.org/officeDocument/2006/relationships/image" Target="../media/image84.wmf"/></Relationships>
</file>

<file path=ppt/slides/_rels/slide44.xml.rels><?xml version="1.0" encoding="UTF-8" standalone="yes"?>
<Relationships xmlns="http://schemas.openxmlformats.org/package/2006/relationships"><Relationship Id="rId8" Type="http://schemas.openxmlformats.org/officeDocument/2006/relationships/image" Target="../media/image84.wmf"/><Relationship Id="rId3" Type="http://schemas.openxmlformats.org/officeDocument/2006/relationships/audio" Target="../media/audio1.wav"/><Relationship Id="rId7"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78.png"/><Relationship Id="rId5" Type="http://schemas.openxmlformats.org/officeDocument/2006/relationships/image" Target="../media/image82.png"/><Relationship Id="rId4" Type="http://schemas.openxmlformats.org/officeDocument/2006/relationships/audio" Target="../media/audio2.wav"/></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35.xml"/><Relationship Id="rId1" Type="http://schemas.openxmlformats.org/officeDocument/2006/relationships/tags" Target="../tags/tag1.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530" y="-292"/>
            <a:ext cx="12193057" cy="6858594"/>
          </a:xfrm>
          <a:prstGeom prst="rect">
            <a:avLst/>
          </a:prstGeom>
          <a:noFill/>
          <a:ln cap="flat">
            <a:noFill/>
          </a:ln>
        </p:spPr>
      </p:pic>
      <p:pic>
        <p:nvPicPr>
          <p:cNvPr id="3" name="图片 4">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4178" y="4016501"/>
            <a:ext cx="12191996" cy="2890756"/>
          </a:xfrm>
          <a:prstGeom prst="rect">
            <a:avLst/>
          </a:prstGeom>
          <a:noFill/>
          <a:ln cap="flat">
            <a:noFill/>
          </a:ln>
        </p:spPr>
      </p:pic>
      <p:pic>
        <p:nvPicPr>
          <p:cNvPr id="4" name="图片 9">
            <a:extLst>
              <a:ext uri="{FF2B5EF4-FFF2-40B4-BE49-F238E27FC236}">
                <a16:creationId xmlns:a16="http://schemas.microsoft.com/office/drawing/2014/main" id="{00000000-0000-0000-0000-000000000000}"/>
              </a:ext>
            </a:extLst>
          </p:cNvPr>
          <p:cNvPicPr>
            <a:picLocks noChangeAspect="1"/>
          </p:cNvPicPr>
          <p:nvPr/>
        </p:nvPicPr>
        <p:blipFill>
          <a:blip r:embed="rId5"/>
          <a:stretch>
            <a:fillRect/>
          </a:stretch>
        </p:blipFill>
        <p:spPr>
          <a:xfrm>
            <a:off x="9754334" y="5497317"/>
            <a:ext cx="2124699" cy="1360682"/>
          </a:xfrm>
          <a:prstGeom prst="rect">
            <a:avLst/>
          </a:prstGeom>
          <a:noFill/>
          <a:ln cap="flat">
            <a:noFill/>
          </a:ln>
        </p:spPr>
      </p:pic>
      <p:pic>
        <p:nvPicPr>
          <p:cNvPr id="5" name="图片 10">
            <a:extLst>
              <a:ext uri="{FF2B5EF4-FFF2-40B4-BE49-F238E27FC236}">
                <a16:creationId xmlns:a16="http://schemas.microsoft.com/office/drawing/2014/main" id="{00000000-0000-0000-0000-000000000000}"/>
              </a:ext>
            </a:extLst>
          </p:cNvPr>
          <p:cNvPicPr>
            <a:picLocks noChangeAspect="1"/>
          </p:cNvPicPr>
          <p:nvPr/>
        </p:nvPicPr>
        <p:blipFill>
          <a:blip r:embed="rId6"/>
          <a:stretch>
            <a:fillRect/>
          </a:stretch>
        </p:blipFill>
        <p:spPr>
          <a:xfrm>
            <a:off x="0" y="530909"/>
            <a:ext cx="3724278" cy="1838328"/>
          </a:xfrm>
          <a:prstGeom prst="rect">
            <a:avLst/>
          </a:prstGeom>
          <a:noFill/>
          <a:ln cap="flat">
            <a:noFill/>
          </a:ln>
        </p:spPr>
      </p:pic>
      <p:grpSp>
        <p:nvGrpSpPr>
          <p:cNvPr id="6" name="组合 12"/>
          <p:cNvGrpSpPr/>
          <p:nvPr/>
        </p:nvGrpSpPr>
        <p:grpSpPr>
          <a:xfrm>
            <a:off x="1810146" y="914400"/>
            <a:ext cx="6344957" cy="4777557"/>
            <a:chOff x="1810146" y="914400"/>
            <a:chExt cx="6344957" cy="4777557"/>
          </a:xfrm>
        </p:grpSpPr>
        <p:pic>
          <p:nvPicPr>
            <p:cNvPr id="7" name="图片 13">
              <a:extLst>
                <a:ext uri="{FF2B5EF4-FFF2-40B4-BE49-F238E27FC236}">
                  <a16:creationId xmlns:a16="http://schemas.microsoft.com/office/drawing/2014/main" id="{00000000-0000-0000-0000-000000000000}"/>
                </a:ext>
              </a:extLst>
            </p:cNvPr>
            <p:cNvPicPr>
              <a:picLocks noChangeAspect="1"/>
            </p:cNvPicPr>
            <p:nvPr/>
          </p:nvPicPr>
          <p:blipFill>
            <a:blip r:embed="rId7"/>
            <a:stretch>
              <a:fillRect/>
            </a:stretch>
          </p:blipFill>
          <p:spPr>
            <a:xfrm flipH="1">
              <a:off x="1810146" y="914400"/>
              <a:ext cx="6344957" cy="4777557"/>
            </a:xfrm>
            <a:prstGeom prst="rect">
              <a:avLst/>
            </a:prstGeom>
            <a:noFill/>
            <a:ln cap="flat">
              <a:noFill/>
            </a:ln>
          </p:spPr>
        </p:pic>
        <p:pic>
          <p:nvPicPr>
            <p:cNvPr id="8" name="图片 14">
              <a:extLst>
                <a:ext uri="{FF2B5EF4-FFF2-40B4-BE49-F238E27FC236}">
                  <a16:creationId xmlns:a16="http://schemas.microsoft.com/office/drawing/2014/main" id="{00000000-0000-0000-0000-000000000000}"/>
                </a:ext>
              </a:extLst>
            </p:cNvPr>
            <p:cNvPicPr>
              <a:picLocks noChangeAspect="1"/>
            </p:cNvPicPr>
            <p:nvPr/>
          </p:nvPicPr>
          <p:blipFill>
            <a:blip r:embed="rId8"/>
            <a:stretch>
              <a:fillRect/>
            </a:stretch>
          </p:blipFill>
          <p:spPr>
            <a:xfrm flipH="1">
              <a:off x="2068528" y="1109039"/>
              <a:ext cx="5825358" cy="4388278"/>
            </a:xfrm>
            <a:prstGeom prst="rect">
              <a:avLst/>
            </a:prstGeom>
            <a:noFill/>
            <a:ln cap="flat">
              <a:noFill/>
            </a:ln>
          </p:spPr>
        </p:pic>
      </p:grpSp>
      <p:pic>
        <p:nvPicPr>
          <p:cNvPr id="9" name="图片 15">
            <a:extLst>
              <a:ext uri="{FF2B5EF4-FFF2-40B4-BE49-F238E27FC236}">
                <a16:creationId xmlns:a16="http://schemas.microsoft.com/office/drawing/2014/main" id="{00000000-0000-0000-0000-000000000000}"/>
              </a:ext>
            </a:extLst>
          </p:cNvPr>
          <p:cNvPicPr>
            <a:picLocks noChangeAspect="1"/>
          </p:cNvPicPr>
          <p:nvPr/>
        </p:nvPicPr>
        <p:blipFill>
          <a:blip r:embed="rId9"/>
          <a:stretch>
            <a:fillRect/>
          </a:stretch>
        </p:blipFill>
        <p:spPr>
          <a:xfrm>
            <a:off x="8816919" y="1347286"/>
            <a:ext cx="800100" cy="761996"/>
          </a:xfrm>
          <a:prstGeom prst="rect">
            <a:avLst/>
          </a:prstGeom>
          <a:noFill/>
          <a:ln cap="flat">
            <a:noFill/>
          </a:ln>
        </p:spPr>
      </p:pic>
      <p:sp>
        <p:nvSpPr>
          <p:cNvPr id="10" name="文本框 18"/>
          <p:cNvSpPr txBox="1"/>
          <p:nvPr/>
        </p:nvSpPr>
        <p:spPr>
          <a:xfrm>
            <a:off x="2636187" y="2198747"/>
            <a:ext cx="5128842" cy="1938994"/>
          </a:xfrm>
          <a:prstGeom prst="rect">
            <a:avLst/>
          </a:prstGeom>
          <a:noFill/>
          <a:ln cap="flat">
            <a:noFill/>
          </a:ln>
        </p:spPr>
        <p:txBody>
          <a:bodyPr vert="horz" wrap="none" lIns="91440" tIns="45720" rIns="91440" bIns="45720" anchor="t" anchorCtr="1" compatLnSpc="1">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6000" b="1" i="0" u="none" strike="noStrike" kern="1200" cap="none" spc="0" normalizeH="0" baseline="0" noProof="0" smtClean="0">
                <a:ln>
                  <a:noFill/>
                </a:ln>
                <a:solidFill>
                  <a:srgbClr val="0070C0"/>
                </a:solidFill>
                <a:effectLst/>
                <a:uLnTx/>
                <a:uFillTx/>
                <a:latin typeface="Times New Roman" pitchFamily="18"/>
                <a:ea typeface="inpin heiti" pitchFamily="2"/>
                <a:cs typeface="Times New Roman" pitchFamily="18"/>
              </a:rPr>
              <a:t>HOẠT ĐỘNG </a:t>
            </a:r>
          </a:p>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6000" b="1" i="0" u="none" strike="noStrike" kern="1200" cap="none" spc="0" normalizeH="0" baseline="0" noProof="0" smtClean="0">
                <a:ln>
                  <a:noFill/>
                </a:ln>
                <a:solidFill>
                  <a:srgbClr val="0070C0"/>
                </a:solidFill>
                <a:effectLst/>
                <a:uLnTx/>
                <a:uFillTx/>
                <a:latin typeface="Times New Roman" pitchFamily="18"/>
                <a:ea typeface="inpin heiti" pitchFamily="2"/>
                <a:cs typeface="Times New Roman" pitchFamily="18"/>
              </a:rPr>
              <a:t>KHỞI ĐỘNG</a:t>
            </a:r>
          </a:p>
        </p:txBody>
      </p:sp>
      <p:pic>
        <p:nvPicPr>
          <p:cNvPr id="11" name="图片 1">
            <a:extLst>
              <a:ext uri="{FF2B5EF4-FFF2-40B4-BE49-F238E27FC236}">
                <a16:creationId xmlns:a16="http://schemas.microsoft.com/office/drawing/2014/main" id="{00000000-0000-0000-0000-000000000000}"/>
              </a:ext>
            </a:extLst>
          </p:cNvPr>
          <p:cNvPicPr>
            <a:picLocks noChangeAspect="1"/>
          </p:cNvPicPr>
          <p:nvPr/>
        </p:nvPicPr>
        <p:blipFill>
          <a:blip r:embed="rId10"/>
          <a:stretch>
            <a:fillRect/>
          </a:stretch>
        </p:blipFill>
        <p:spPr>
          <a:xfrm>
            <a:off x="71378" y="4991096"/>
            <a:ext cx="2564800" cy="1916152"/>
          </a:xfrm>
          <a:prstGeom prst="rect">
            <a:avLst/>
          </a:prstGeom>
          <a:noFill/>
          <a:ln cap="flat">
            <a:noFill/>
          </a:ln>
        </p:spPr>
      </p:pic>
    </p:spTree>
    <p:extLst>
      <p:ext uri="{BB962C8B-B14F-4D97-AF65-F5344CB8AC3E}">
        <p14:creationId xmlns:p14="http://schemas.microsoft.com/office/powerpoint/2010/main" val="911858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0-#ppt_w/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0"/>
                                          </p:val>
                                        </p:tav>
                                        <p:tav tm="100000">
                                          <p:val>
                                            <p:strVal val="#ppt_w"/>
                                          </p:val>
                                        </p:tav>
                                      </p:tavLst>
                                    </p:anim>
                                    <p:anim calcmode="lin" valueType="num">
                                      <p:cBhvr>
                                        <p:cTn id="12" dur="1000" fill="hold"/>
                                        <p:tgtEl>
                                          <p:spTgt spid="4"/>
                                        </p:tgtEl>
                                        <p:attrNameLst>
                                          <p:attrName>ppt_h</p:attrName>
                                        </p:attrNameLst>
                                      </p:cBhvr>
                                      <p:tavLst>
                                        <p:tav tm="0">
                                          <p:val>
                                            <p:strVal val="0"/>
                                          </p:val>
                                        </p:tav>
                                        <p:tav tm="100000">
                                          <p:val>
                                            <p:strVal val="#ppt_h"/>
                                          </p:val>
                                        </p:tav>
                                      </p:tavLst>
                                    </p:anim>
                                    <p:animEffect transition="in" filter="fade">
                                      <p:cBhvr>
                                        <p:cTn id="13" dur="1000"/>
                                        <p:tgtEl>
                                          <p:spTgt spid="4"/>
                                        </p:tgtEl>
                                      </p:cBhvr>
                                    </p:animEffect>
                                  </p:childTnLst>
                                </p:cTn>
                              </p:par>
                              <p:par>
                                <p:cTn id="14" presetID="42"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5"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0"/>
                                          </p:val>
                                        </p:tav>
                                        <p:tav tm="100000">
                                          <p:val>
                                            <p:strVal val="#ppt_w"/>
                                          </p:val>
                                        </p:tav>
                                      </p:tavLst>
                                    </p:anim>
                                    <p:anim calcmode="lin" valueType="num">
                                      <p:cBhvr>
                                        <p:cTn id="23" dur="1000" fill="hold"/>
                                        <p:tgtEl>
                                          <p:spTgt spid="11"/>
                                        </p:tgtEl>
                                        <p:attrNameLst>
                                          <p:attrName>ppt_h</p:attrName>
                                        </p:attrNameLst>
                                      </p:cBhvr>
                                      <p:tavLst>
                                        <p:tav tm="0">
                                          <p:val>
                                            <p:strVal val="0"/>
                                          </p:val>
                                        </p:tav>
                                        <p:tav tm="100000">
                                          <p:val>
                                            <p:strVal val="#ppt_h"/>
                                          </p:val>
                                        </p:tav>
                                      </p:tavLst>
                                    </p:anim>
                                    <p:anim calcmode="lin" valueType="num">
                                      <p:cBhvr>
                                        <p:cTn id="24" dur="1000" fill="hold"/>
                                        <p:tgtEl>
                                          <p:spTgt spid="11"/>
                                        </p:tgtEl>
                                        <p:attrNameLst>
                                          <p:attrName>ppt_x</p:attrName>
                                        </p:attrNameLst>
                                      </p:cBhvr>
                                      <p:tavLst>
                                        <p:tav tm="0" fmla="#ppt_x+(cos(-2*pi*(1-$))*-#ppt_x-sin(-2*pi*(1-$))*(1-#ppt_y))*(1-$)">
                                          <p:val>
                                            <p:strVal val="0"/>
                                          </p:val>
                                        </p:tav>
                                        <p:tav tm="100000">
                                          <p:val>
                                            <p:strVal val="1"/>
                                          </p:val>
                                        </p:tav>
                                      </p:tavLst>
                                    </p:anim>
                                    <p:anim calcmode="lin" valueType="num">
                                      <p:cBhvr>
                                        <p:cTn id="25" dur="1000" fill="hold"/>
                                        <p:tgtEl>
                                          <p:spTgt spid="11"/>
                                        </p:tgtEl>
                                        <p:attrNameLst>
                                          <p:attrName>ppt_y</p:attrName>
                                        </p:attrNameLst>
                                      </p:cBhvr>
                                      <p:tavLst>
                                        <p:tav tm="0" fmla="#ppt_y+(sin(-2*pi*(1-$))*-#ppt_x+cos(-2*pi*(1-$))*(1-#ppt_y))*(1-$)">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222802" y="3236683"/>
            <a:ext cx="2359234" cy="3409157"/>
          </a:xfrm>
          <a:prstGeom prst="rect">
            <a:avLst/>
          </a:prstGeom>
          <a:noFill/>
          <a:ln cap="flat">
            <a:noFill/>
          </a:ln>
        </p:spPr>
      </p:pic>
      <p:pic>
        <p:nvPicPr>
          <p:cNvPr id="3" name="图片 1">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8493395" y="2852543"/>
            <a:ext cx="2823895" cy="3891156"/>
          </a:xfrm>
          <a:prstGeom prst="rect">
            <a:avLst/>
          </a:prstGeom>
          <a:noFill/>
          <a:ln cap="flat">
            <a:noFill/>
          </a:ln>
        </p:spPr>
      </p:pic>
      <p:pic>
        <p:nvPicPr>
          <p:cNvPr id="4" name="图片 2">
            <a:extLst>
              <a:ext uri="{FF2B5EF4-FFF2-40B4-BE49-F238E27FC236}">
                <a16:creationId xmlns:a16="http://schemas.microsoft.com/office/drawing/2014/main" id="{00000000-0000-0000-0000-000000000000}"/>
              </a:ext>
            </a:extLst>
          </p:cNvPr>
          <p:cNvPicPr>
            <a:picLocks noChangeAspect="1"/>
          </p:cNvPicPr>
          <p:nvPr/>
        </p:nvPicPr>
        <p:blipFill>
          <a:blip r:embed="rId5"/>
          <a:stretch>
            <a:fillRect/>
          </a:stretch>
        </p:blipFill>
        <p:spPr>
          <a:xfrm>
            <a:off x="0" y="6150958"/>
            <a:ext cx="12191996" cy="707041"/>
          </a:xfrm>
          <a:prstGeom prst="rect">
            <a:avLst/>
          </a:prstGeom>
          <a:noFill/>
          <a:ln cap="flat">
            <a:noFill/>
          </a:ln>
        </p:spPr>
      </p:pic>
      <p:pic>
        <p:nvPicPr>
          <p:cNvPr id="5" name="图片 3">
            <a:extLst>
              <a:ext uri="{FF2B5EF4-FFF2-40B4-BE49-F238E27FC236}">
                <a16:creationId xmlns:a16="http://schemas.microsoft.com/office/drawing/2014/main" id="{00000000-0000-0000-0000-000000000000}"/>
              </a:ext>
            </a:extLst>
          </p:cNvPr>
          <p:cNvPicPr>
            <a:picLocks noChangeAspect="1"/>
          </p:cNvPicPr>
          <p:nvPr/>
        </p:nvPicPr>
        <p:blipFill>
          <a:blip r:embed="rId6"/>
          <a:stretch>
            <a:fillRect/>
          </a:stretch>
        </p:blipFill>
        <p:spPr>
          <a:xfrm>
            <a:off x="7734296" y="5971608"/>
            <a:ext cx="3181353" cy="674232"/>
          </a:xfrm>
          <a:prstGeom prst="rect">
            <a:avLst/>
          </a:prstGeom>
          <a:noFill/>
          <a:ln cap="flat">
            <a:noFill/>
          </a:ln>
        </p:spPr>
      </p:pic>
      <p:pic>
        <p:nvPicPr>
          <p:cNvPr id="6" name="图片 5">
            <a:extLst>
              <a:ext uri="{FF2B5EF4-FFF2-40B4-BE49-F238E27FC236}">
                <a16:creationId xmlns:a16="http://schemas.microsoft.com/office/drawing/2014/main" id="{00000000-0000-0000-0000-000000000000}"/>
              </a:ext>
            </a:extLst>
          </p:cNvPr>
          <p:cNvPicPr>
            <a:picLocks noChangeAspect="1"/>
          </p:cNvPicPr>
          <p:nvPr/>
        </p:nvPicPr>
        <p:blipFill>
          <a:blip r:embed="rId7"/>
          <a:stretch>
            <a:fillRect/>
          </a:stretch>
        </p:blipFill>
        <p:spPr>
          <a:xfrm>
            <a:off x="2563566" y="5292254"/>
            <a:ext cx="1455733" cy="1291544"/>
          </a:xfrm>
          <a:prstGeom prst="rect">
            <a:avLst/>
          </a:prstGeom>
          <a:noFill/>
          <a:ln cap="flat">
            <a:noFill/>
          </a:ln>
        </p:spPr>
      </p:pic>
      <p:pic>
        <p:nvPicPr>
          <p:cNvPr id="7" name="图片 6">
            <a:extLst>
              <a:ext uri="{FF2B5EF4-FFF2-40B4-BE49-F238E27FC236}">
                <a16:creationId xmlns:a16="http://schemas.microsoft.com/office/drawing/2014/main" id="{00000000-0000-0000-0000-000000000000}"/>
              </a:ext>
            </a:extLst>
          </p:cNvPr>
          <p:cNvPicPr>
            <a:picLocks noChangeAspect="1"/>
          </p:cNvPicPr>
          <p:nvPr/>
        </p:nvPicPr>
        <p:blipFill>
          <a:blip r:embed="rId8"/>
          <a:stretch>
            <a:fillRect/>
          </a:stretch>
        </p:blipFill>
        <p:spPr>
          <a:xfrm>
            <a:off x="4657203" y="5098246"/>
            <a:ext cx="1711327" cy="1519129"/>
          </a:xfrm>
          <a:prstGeom prst="rect">
            <a:avLst/>
          </a:prstGeom>
          <a:noFill/>
          <a:ln cap="flat">
            <a:noFill/>
          </a:ln>
        </p:spPr>
      </p:pic>
      <p:pic>
        <p:nvPicPr>
          <p:cNvPr id="8" name="图片 7">
            <a:extLst>
              <a:ext uri="{FF2B5EF4-FFF2-40B4-BE49-F238E27FC236}">
                <a16:creationId xmlns:a16="http://schemas.microsoft.com/office/drawing/2014/main" id="{00000000-0000-0000-0000-000000000000}"/>
              </a:ext>
            </a:extLst>
          </p:cNvPr>
          <p:cNvPicPr>
            <a:picLocks noChangeAspect="1"/>
          </p:cNvPicPr>
          <p:nvPr/>
        </p:nvPicPr>
        <p:blipFill>
          <a:blip r:embed="rId9"/>
          <a:stretch>
            <a:fillRect/>
          </a:stretch>
        </p:blipFill>
        <p:spPr>
          <a:xfrm>
            <a:off x="1785256" y="551547"/>
            <a:ext cx="7539721" cy="4466496"/>
          </a:xfrm>
          <a:prstGeom prst="rect">
            <a:avLst/>
          </a:prstGeom>
          <a:noFill/>
          <a:ln cap="flat">
            <a:noFill/>
          </a:ln>
        </p:spPr>
      </p:pic>
      <p:sp>
        <p:nvSpPr>
          <p:cNvPr id="9" name="文本框 10"/>
          <p:cNvSpPr txBox="1"/>
          <p:nvPr/>
        </p:nvSpPr>
        <p:spPr>
          <a:xfrm>
            <a:off x="3083027" y="2432477"/>
            <a:ext cx="6571006" cy="1717389"/>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20000"/>
              </a:lnSpc>
              <a:spcBef>
                <a:spcPts val="0"/>
              </a:spcBef>
              <a:spcAft>
                <a:spcPts val="0"/>
              </a:spcAft>
              <a:buClrTx/>
              <a:buSzTx/>
              <a:buFontTx/>
              <a:buNone/>
              <a:tabLst/>
              <a:defRPr sz="1800" b="0" i="0" u="none" strike="noStrike" kern="0" cap="none" spc="0" baseline="0">
                <a:solidFill>
                  <a:srgbClr val="000000"/>
                </a:solidFill>
                <a:uFillTx/>
              </a:defRPr>
            </a:pPr>
            <a:r>
              <a:rPr kumimoji="0" lang="en-US" sz="4800" b="1" i="0" u="sng" strike="noStrike" kern="1200" cap="none" spc="0" normalizeH="0" baseline="0" noProof="0" smtClean="0">
                <a:ln>
                  <a:noFill/>
                </a:ln>
                <a:solidFill>
                  <a:srgbClr val="FF0000"/>
                </a:solidFill>
                <a:effectLst/>
                <a:uLnTx/>
                <a:uFillTx/>
                <a:latin typeface="Times New Roman" pitchFamily="18"/>
                <a:ea typeface="inpin heiti" pitchFamily="2"/>
                <a:cs typeface="Times New Roman" pitchFamily="18"/>
              </a:rPr>
              <a:t>2. Tác giả, tác phẩm:</a:t>
            </a:r>
          </a:p>
          <a:p>
            <a:pPr marL="0" marR="0" lvl="0" indent="0" algn="l" defTabSz="457200" rtl="0" eaLnBrk="1" fontAlgn="auto" latinLnBrk="0" hangingPunct="1">
              <a:lnSpc>
                <a:spcPct val="120000"/>
              </a:lnSpc>
              <a:spcBef>
                <a:spcPts val="0"/>
              </a:spcBef>
              <a:spcAft>
                <a:spcPts val="0"/>
              </a:spcAft>
              <a:buClrTx/>
              <a:buSzTx/>
              <a:buFontTx/>
              <a:buNone/>
              <a:tabLst/>
              <a:defRPr sz="1800" b="0" i="0" u="none" strike="noStrike" kern="0" cap="none" spc="0" baseline="0">
                <a:solidFill>
                  <a:srgbClr val="000000"/>
                </a:solidFill>
                <a:uFillTx/>
              </a:defRPr>
            </a:pPr>
            <a:r>
              <a:rPr kumimoji="0" lang="en-US" sz="4000" b="1" i="0" u="sng" strike="noStrike" kern="1200" cap="none" spc="0" normalizeH="0" baseline="0" noProof="0" smtClean="0">
                <a:ln>
                  <a:noFill/>
                </a:ln>
                <a:solidFill>
                  <a:srgbClr val="FF0000"/>
                </a:solidFill>
                <a:effectLst/>
                <a:uLnTx/>
                <a:uFillTx/>
                <a:latin typeface="Times New Roman" pitchFamily="18"/>
                <a:ea typeface="inpin heiti" pitchFamily="2"/>
                <a:cs typeface="Times New Roman" pitchFamily="18"/>
              </a:rPr>
              <a:t>   </a:t>
            </a:r>
          </a:p>
        </p:txBody>
      </p:sp>
      <p:pic>
        <p:nvPicPr>
          <p:cNvPr id="10" name="图片 11">
            <a:extLst>
              <a:ext uri="{FF2B5EF4-FFF2-40B4-BE49-F238E27FC236}">
                <a16:creationId xmlns:a16="http://schemas.microsoft.com/office/drawing/2014/main" id="{00000000-0000-0000-0000-000000000000}"/>
              </a:ext>
            </a:extLst>
          </p:cNvPr>
          <p:cNvPicPr>
            <a:picLocks noChangeAspect="1"/>
          </p:cNvPicPr>
          <p:nvPr/>
        </p:nvPicPr>
        <p:blipFill>
          <a:blip r:embed="rId10"/>
          <a:stretch>
            <a:fillRect/>
          </a:stretch>
        </p:blipFill>
        <p:spPr>
          <a:xfrm>
            <a:off x="4518663" y="999046"/>
            <a:ext cx="3135614" cy="103665"/>
          </a:xfrm>
          <a:prstGeom prst="rect">
            <a:avLst/>
          </a:prstGeom>
          <a:noFill/>
          <a:ln cap="flat">
            <a:noFill/>
          </a:ln>
        </p:spPr>
      </p:pic>
    </p:spTree>
    <p:extLst>
      <p:ext uri="{BB962C8B-B14F-4D97-AF65-F5344CB8AC3E}">
        <p14:creationId xmlns:p14="http://schemas.microsoft.com/office/powerpoint/2010/main" val="29995039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100000">
                                          <p:val>
                                            <p:strVal val="#ppt_x"/>
                                          </p:val>
                                        </p:tav>
                                      </p:tavLst>
                                    </p:anim>
                                    <p:anim calcmode="lin" valueType="num">
                                      <p:cBhvr>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flipH="1">
            <a:off x="9049825" y="5389747"/>
            <a:ext cx="3142171" cy="1468252"/>
          </a:xfrm>
          <a:prstGeom prst="rect">
            <a:avLst/>
          </a:prstGeom>
          <a:noFill/>
          <a:ln cap="flat">
            <a:noFill/>
          </a:ln>
        </p:spPr>
      </p:pic>
      <p:sp>
        <p:nvSpPr>
          <p:cNvPr id="3" name="Speech Bubble: Oval 1"/>
          <p:cNvSpPr/>
          <p:nvPr/>
        </p:nvSpPr>
        <p:spPr>
          <a:xfrm>
            <a:off x="3911794" y="1356539"/>
            <a:ext cx="8280202" cy="3435931"/>
          </a:xfrm>
          <a:custGeom>
            <a:avLst>
              <a:gd name="f0" fmla="val 2106"/>
              <a:gd name="f1" fmla="val 23414"/>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0 0 180"/>
              <a:gd name="f17" fmla="+- 0 0 -194"/>
              <a:gd name="f18" fmla="*/ f6 1 21600"/>
              <a:gd name="f19" fmla="*/ f7 1 21600"/>
              <a:gd name="f20" fmla="*/ f10 1 180"/>
              <a:gd name="f21" fmla="+- f13 0 f12"/>
              <a:gd name="f22" fmla="+- f9 0 f8"/>
              <a:gd name="f23" fmla="pin -2147483647 f0 2147483647"/>
              <a:gd name="f24" fmla="pin -2147483647 f1 2147483647"/>
              <a:gd name="f25" fmla="*/ f15 f3 1"/>
              <a:gd name="f26" fmla="*/ f16 f3 1"/>
              <a:gd name="f27" fmla="*/ f17 f3 1"/>
              <a:gd name="f28" fmla="val f23"/>
              <a:gd name="f29" fmla="val f24"/>
              <a:gd name="f30" fmla="*/ f21 1 2"/>
              <a:gd name="f31" fmla="*/ f22 1 21600"/>
              <a:gd name="f32" fmla="*/ f23 f18 1"/>
              <a:gd name="f33" fmla="*/ f24 f19 1"/>
              <a:gd name="f34" fmla="*/ f25 1 f5"/>
              <a:gd name="f35" fmla="*/ f26 1 f5"/>
              <a:gd name="f36" fmla="*/ f27 1 f5"/>
              <a:gd name="f37" fmla="+- f28 0 10800"/>
              <a:gd name="f38" fmla="+- f29 0 10800"/>
              <a:gd name="f39" fmla="+- f12 f30 0"/>
              <a:gd name="f40" fmla="*/ f30 f30 1"/>
              <a:gd name="f41" fmla="*/ 3200 f31 1"/>
              <a:gd name="f42" fmla="*/ 18400 f31 1"/>
              <a:gd name="f43" fmla="*/ 3160 f31 1"/>
              <a:gd name="f44" fmla="*/ 18440 f31 1"/>
              <a:gd name="f45" fmla="+- f34 0 f4"/>
              <a:gd name="f46" fmla="+- f35 0 f4"/>
              <a:gd name="f47" fmla="+- f36 0 f4"/>
              <a:gd name="f48" fmla="*/ f37 f37 1"/>
              <a:gd name="f49" fmla="*/ f38 f38 1"/>
              <a:gd name="f50" fmla="+- 0 0 f38"/>
              <a:gd name="f51" fmla="+- 0 0 f37"/>
              <a:gd name="f52" fmla="*/ f43 1 f31"/>
              <a:gd name="f53" fmla="*/ f44 1 f31"/>
              <a:gd name="f54" fmla="*/ f41 1 f31"/>
              <a:gd name="f55" fmla="*/ f42 1 f31"/>
              <a:gd name="f56" fmla="+- f48 f49 0"/>
              <a:gd name="f57" fmla="+- 0 0 f50"/>
              <a:gd name="f58" fmla="+- 0 0 f51"/>
              <a:gd name="f59" fmla="*/ f54 f18 1"/>
              <a:gd name="f60" fmla="*/ f55 f18 1"/>
              <a:gd name="f61" fmla="*/ f55 f19 1"/>
              <a:gd name="f62" fmla="*/ f54 f19 1"/>
              <a:gd name="f63" fmla="*/ f52 f18 1"/>
              <a:gd name="f64" fmla="*/ f52 f19 1"/>
              <a:gd name="f65" fmla="*/ f53 f19 1"/>
              <a:gd name="f66" fmla="*/ f53 f18 1"/>
              <a:gd name="f67" fmla="sqrt f56"/>
              <a:gd name="f68" fmla="+- 0 0 f57"/>
              <a:gd name="f69" fmla="+- 0 0 f58"/>
              <a:gd name="f70" fmla="at2 f68 f69"/>
              <a:gd name="f71" fmla="+- f67 0 10800"/>
              <a:gd name="f72" fmla="+- f70 f4 0"/>
              <a:gd name="f73" fmla="*/ f72 f10 1"/>
              <a:gd name="f74" fmla="*/ f73 1 f3"/>
              <a:gd name="f75" fmla="+- 0 0 f74"/>
              <a:gd name="f76" fmla="val f75"/>
              <a:gd name="f77" fmla="+- 0 0 f76"/>
              <a:gd name="f78" fmla="*/ f77 f3 1"/>
              <a:gd name="f79" fmla="*/ f78 1 f10"/>
              <a:gd name="f80" fmla="+- f79 0 f4"/>
              <a:gd name="f81" fmla="*/ f79 f10 1"/>
              <a:gd name="f82" fmla="*/ f81 1 f3"/>
              <a:gd name="f83" fmla="+- f80 f4 0"/>
              <a:gd name="f84" fmla="+- 0 0 f82"/>
              <a:gd name="f85" fmla="*/ f83 f10 1"/>
              <a:gd name="f86" fmla="*/ f84 1 f20"/>
              <a:gd name="f87" fmla="*/ f85 1 f3"/>
              <a:gd name="f88" fmla="+- f86 0 10"/>
              <a:gd name="f89" fmla="+- f86 10 0"/>
              <a:gd name="f90" fmla="+- 0 0 f87"/>
              <a:gd name="f91" fmla="*/ f88 f20 1"/>
              <a:gd name="f92" fmla="*/ f89 f20 1"/>
              <a:gd name="f93" fmla="+- 0 0 f90"/>
              <a:gd name="f94" fmla="+- 0 0 f91"/>
              <a:gd name="f95" fmla="+- 0 0 f92"/>
              <a:gd name="f96" fmla="*/ f93 f3 1"/>
              <a:gd name="f97" fmla="*/ f94 f3 1"/>
              <a:gd name="f98" fmla="*/ f95 f3 1"/>
              <a:gd name="f99" fmla="*/ f96 1 f10"/>
              <a:gd name="f100" fmla="*/ f97 1 f10"/>
              <a:gd name="f101" fmla="*/ f98 1 f10"/>
              <a:gd name="f102" fmla="+- f99 0 f4"/>
              <a:gd name="f103" fmla="sin 1 f102"/>
              <a:gd name="f104" fmla="cos 1 f102"/>
              <a:gd name="f105" fmla="+- f100 0 f4"/>
              <a:gd name="f106" fmla="+- f101 0 f4"/>
              <a:gd name="f107" fmla="+- 0 0 f103"/>
              <a:gd name="f108" fmla="+- 0 0 f104"/>
              <a:gd name="f109" fmla="+- f105 f4 0"/>
              <a:gd name="f110" fmla="+- f106 f4 0"/>
              <a:gd name="f111" fmla="+- 0 0 f107"/>
              <a:gd name="f112" fmla="+- 0 0 f108"/>
              <a:gd name="f113" fmla="*/ f109 f10 1"/>
              <a:gd name="f114" fmla="*/ f110 f10 1"/>
              <a:gd name="f115" fmla="val f111"/>
              <a:gd name="f116" fmla="val f112"/>
              <a:gd name="f117" fmla="*/ f113 1 f3"/>
              <a:gd name="f118" fmla="*/ f114 1 f3"/>
              <a:gd name="f119" fmla="+- 0 0 f115"/>
              <a:gd name="f120" fmla="+- 0 0 f116"/>
              <a:gd name="f121" fmla="+- 0 0 f117"/>
              <a:gd name="f122" fmla="+- 0 0 f118"/>
              <a:gd name="f123" fmla="*/ 10800 f119 1"/>
              <a:gd name="f124" fmla="*/ 10800 f120 1"/>
              <a:gd name="f125" fmla="+- 0 0 f121"/>
              <a:gd name="f126" fmla="+- 0 0 f122"/>
              <a:gd name="f127" fmla="+- f123 10800 0"/>
              <a:gd name="f128" fmla="+- f124 10800 0"/>
              <a:gd name="f129" fmla="*/ f125 f3 1"/>
              <a:gd name="f130" fmla="*/ f126 f3 1"/>
              <a:gd name="f131" fmla="?: f71 f28 f127"/>
              <a:gd name="f132" fmla="?: f71 f29 f128"/>
              <a:gd name="f133" fmla="*/ f129 1 f10"/>
              <a:gd name="f134" fmla="*/ f130 1 f10"/>
              <a:gd name="f135" fmla="+- f133 0 f4"/>
              <a:gd name="f136" fmla="+- f134 0 f4"/>
              <a:gd name="f137" fmla="*/ f131 f18 1"/>
              <a:gd name="f138" fmla="*/ f132 f19 1"/>
              <a:gd name="f139" fmla="sin 1 f135"/>
              <a:gd name="f140" fmla="cos 1 f135"/>
              <a:gd name="f141" fmla="sin 1 f136"/>
              <a:gd name="f142" fmla="cos 1 f136"/>
              <a:gd name="f143" fmla="+- 0 0 f139"/>
              <a:gd name="f144" fmla="+- 0 0 f140"/>
              <a:gd name="f145" fmla="+- 0 0 f141"/>
              <a:gd name="f146" fmla="+- 0 0 f142"/>
              <a:gd name="f147" fmla="+- 0 0 f143"/>
              <a:gd name="f148" fmla="+- 0 0 f144"/>
              <a:gd name="f149" fmla="+- 0 0 f145"/>
              <a:gd name="f150" fmla="+- 0 0 f146"/>
              <a:gd name="f151" fmla="val f147"/>
              <a:gd name="f152" fmla="val f148"/>
              <a:gd name="f153" fmla="val f149"/>
              <a:gd name="f154" fmla="val f150"/>
              <a:gd name="f155" fmla="+- 0 0 f151"/>
              <a:gd name="f156" fmla="+- 0 0 f152"/>
              <a:gd name="f157" fmla="+- 0 0 f153"/>
              <a:gd name="f158" fmla="+- 0 0 f154"/>
              <a:gd name="f159" fmla="*/ 10800 f155 1"/>
              <a:gd name="f160" fmla="*/ 10800 f156 1"/>
              <a:gd name="f161" fmla="*/ 10800 f157 1"/>
              <a:gd name="f162" fmla="*/ 10800 f158 1"/>
              <a:gd name="f163" fmla="+- f159 10800 0"/>
              <a:gd name="f164" fmla="+- f160 10800 0"/>
              <a:gd name="f165" fmla="+- f161 10800 0"/>
              <a:gd name="f166" fmla="+- f162 10800 0"/>
              <a:gd name="f167" fmla="+- f165 0 f39"/>
              <a:gd name="f168" fmla="+- f166 0 f39"/>
              <a:gd name="f169" fmla="+- f163 0 f39"/>
              <a:gd name="f170" fmla="+- f164 0 f39"/>
              <a:gd name="f171" fmla="+- 0 0 f167"/>
              <a:gd name="f172" fmla="+- 0 0 f168"/>
              <a:gd name="f173" fmla="+- 0 0 f169"/>
              <a:gd name="f174" fmla="+- 0 0 f170"/>
              <a:gd name="f175" fmla="+- 0 0 f171"/>
              <a:gd name="f176" fmla="+- 0 0 f172"/>
              <a:gd name="f177" fmla="+- 0 0 f173"/>
              <a:gd name="f178" fmla="+- 0 0 f174"/>
              <a:gd name="f179" fmla="at2 f175 f176"/>
              <a:gd name="f180" fmla="at2 f177 f178"/>
              <a:gd name="f181" fmla="+- f179 f4 0"/>
              <a:gd name="f182" fmla="+- f180 f4 0"/>
              <a:gd name="f183" fmla="*/ f181 f10 1"/>
              <a:gd name="f184" fmla="*/ f182 f10 1"/>
              <a:gd name="f185" fmla="*/ f183 1 f3"/>
              <a:gd name="f186" fmla="*/ f184 1 f3"/>
              <a:gd name="f187" fmla="+- 0 0 f185"/>
              <a:gd name="f188" fmla="+- 0 0 f186"/>
              <a:gd name="f189" fmla="val f187"/>
              <a:gd name="f190" fmla="val f188"/>
              <a:gd name="f191" fmla="+- 0 0 f189"/>
              <a:gd name="f192" fmla="+- 0 0 f190"/>
              <a:gd name="f193" fmla="*/ f191 f3 1"/>
              <a:gd name="f194" fmla="*/ f192 f3 1"/>
              <a:gd name="f195" fmla="*/ f193 1 f10"/>
              <a:gd name="f196" fmla="*/ f194 1 f10"/>
              <a:gd name="f197" fmla="+- f195 0 f4"/>
              <a:gd name="f198" fmla="+- f196 0 f4"/>
              <a:gd name="f199" fmla="+- f198 0 f197"/>
              <a:gd name="f200" fmla="+- f197 f4 0"/>
              <a:gd name="f201" fmla="+- f199 f2 0"/>
              <a:gd name="f202" fmla="*/ f200 f10 1"/>
              <a:gd name="f203" fmla="?: f199 f199 f201"/>
              <a:gd name="f204" fmla="*/ f202 1 f3"/>
              <a:gd name="f205" fmla="+- 0 0 f204"/>
              <a:gd name="f206" fmla="+- 0 0 f205"/>
              <a:gd name="f207" fmla="*/ f206 f3 1"/>
              <a:gd name="f208" fmla="*/ f207 1 f10"/>
              <a:gd name="f209" fmla="+- f208 0 f4"/>
              <a:gd name="f210" fmla="cos 1 f209"/>
              <a:gd name="f211" fmla="sin 1 f209"/>
              <a:gd name="f212" fmla="+- 0 0 f210"/>
              <a:gd name="f213" fmla="+- 0 0 f211"/>
              <a:gd name="f214" fmla="+- 0 0 f212"/>
              <a:gd name="f215" fmla="+- 0 0 f213"/>
              <a:gd name="f216" fmla="val f214"/>
              <a:gd name="f217" fmla="val f215"/>
              <a:gd name="f218" fmla="+- 0 0 f216"/>
              <a:gd name="f219" fmla="+- 0 0 f217"/>
              <a:gd name="f220" fmla="*/ f30 f218 1"/>
              <a:gd name="f221" fmla="*/ f30 f219 1"/>
              <a:gd name="f222" fmla="*/ f220 f220 1"/>
              <a:gd name="f223" fmla="*/ f221 f221 1"/>
              <a:gd name="f224" fmla="+- f222 f223 0"/>
              <a:gd name="f225" fmla="sqrt f224"/>
              <a:gd name="f226" fmla="*/ f40 1 f225"/>
              <a:gd name="f227" fmla="*/ f218 f226 1"/>
              <a:gd name="f228" fmla="*/ f219 f226 1"/>
              <a:gd name="f229" fmla="+- f39 0 f227"/>
              <a:gd name="f230" fmla="+- f39 0 f228"/>
            </a:gdLst>
            <a:ahLst>
              <a:ahXY gdRefX="f0" minX="f14" maxX="f11" gdRefY="f1" minY="f14" maxY="f11">
                <a:pos x="f32" y="f33"/>
              </a:ahXY>
            </a:ahLst>
            <a:cxnLst>
              <a:cxn ang="3cd4">
                <a:pos x="hc" y="t"/>
              </a:cxn>
              <a:cxn ang="0">
                <a:pos x="r" y="vc"/>
              </a:cxn>
              <a:cxn ang="cd4">
                <a:pos x="hc" y="b"/>
              </a:cxn>
              <a:cxn ang="cd2">
                <a:pos x="l" y="vc"/>
              </a:cxn>
              <a:cxn ang="f45">
                <a:pos x="f63" y="f64"/>
              </a:cxn>
              <a:cxn ang="f46">
                <a:pos x="f63" y="f65"/>
              </a:cxn>
              <a:cxn ang="f46">
                <a:pos x="f66" y="f65"/>
              </a:cxn>
              <a:cxn ang="f45">
                <a:pos x="f66" y="f64"/>
              </a:cxn>
              <a:cxn ang="f47">
                <a:pos x="f137" y="f138"/>
              </a:cxn>
            </a:cxnLst>
            <a:rect l="f59" t="f62" r="f60" b="f61"/>
            <a:pathLst>
              <a:path w="21600" h="21600">
                <a:moveTo>
                  <a:pt x="f229" y="f230"/>
                </a:moveTo>
                <a:arcTo wR="f30" hR="f30" stAng="f197" swAng="f203"/>
                <a:lnTo>
                  <a:pt x="f131" y="f132"/>
                </a:lnTo>
                <a:close/>
              </a:path>
            </a:pathLst>
          </a:custGeom>
          <a:solidFill>
            <a:srgbClr val="FFFFFF"/>
          </a:solidFill>
          <a:ln w="12701" cap="flat">
            <a:solidFill>
              <a:srgbClr val="41719C"/>
            </a:solidFill>
            <a:prstDash val="solid"/>
            <a:miter/>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tab pos="924604" algn="l"/>
              </a:tabLst>
              <a:defRPr sz="1800" b="0" i="0" u="none" strike="noStrike" kern="0" cap="none" spc="0" baseline="0">
                <a:solidFill>
                  <a:srgbClr val="000000"/>
                </a:solidFill>
                <a:uFillTx/>
              </a:defRPr>
            </a:pPr>
            <a:r>
              <a:rPr kumimoji="0" lang="en-US" sz="3200" b="1" i="0" u="none" strike="noStrike" kern="1200" cap="none" spc="0" normalizeH="0" baseline="0" noProof="0" smtClean="0">
                <a:ln>
                  <a:noFill/>
                </a:ln>
                <a:solidFill>
                  <a:srgbClr val="70AD47"/>
                </a:solidFill>
                <a:effectLst/>
                <a:uLnTx/>
                <a:uFillTx/>
                <a:latin typeface="Times New Roman" pitchFamily="18"/>
                <a:ea typeface="MS Mincho"/>
                <a:cs typeface="Times New Roman" pitchFamily="18"/>
              </a:rPr>
              <a:t>Hãy trình bày hiểu biết của em về tác giả Tô Hoài và tác phẩm truyện “Dế Mèn phiêu lưu kí”.</a:t>
            </a:r>
            <a:endParaRPr kumimoji="0" lang="en-US" sz="3200" b="1" i="0" u="none" strike="noStrike" kern="1200" cap="none" spc="0" normalizeH="0" baseline="0" noProof="0" smtClean="0">
              <a:ln>
                <a:noFill/>
              </a:ln>
              <a:solidFill>
                <a:srgbClr val="70AD47"/>
              </a:solidFill>
              <a:effectLst/>
              <a:uLnTx/>
              <a:uFillTx/>
              <a:latin typeface="Times New Roman" pitchFamily="18"/>
              <a:ea typeface="Times New Roman" pitchFamily="18"/>
              <a:cs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tab pos="924604" algn="l"/>
              </a:tabLst>
              <a:defRPr sz="1800" b="0" i="0" u="none" strike="noStrike" kern="0" cap="none" spc="0" baseline="0">
                <a:solidFill>
                  <a:srgbClr val="000000"/>
                </a:solidFill>
                <a:uFillTx/>
              </a:defRPr>
            </a:pPr>
            <a:r>
              <a:rPr kumimoji="0" lang="en-US" sz="3200" b="1" i="0" u="none" strike="noStrike" kern="1200" cap="none" spc="0" normalizeH="0" baseline="0" noProof="0" smtClean="0">
                <a:ln>
                  <a:noFill/>
                </a:ln>
                <a:solidFill>
                  <a:srgbClr val="70AD47"/>
                </a:solidFill>
                <a:effectLst/>
                <a:uLnTx/>
                <a:uFillTx/>
                <a:latin typeface="Times New Roman" pitchFamily="18"/>
                <a:ea typeface="MS Mincho"/>
                <a:cs typeface="Times New Roman" pitchFamily="18"/>
              </a:rPr>
              <a:t>Em biết những tác phẩm nào của Tô Hoài?</a:t>
            </a:r>
            <a:endParaRPr kumimoji="0" lang="en-US" sz="3200" b="1" i="0" u="none" strike="noStrike" kern="1200" cap="none" spc="0" normalizeH="0" baseline="0" noProof="0" smtClean="0">
              <a:ln>
                <a:noFill/>
              </a:ln>
              <a:solidFill>
                <a:srgbClr val="70AD47"/>
              </a:solidFill>
              <a:effectLst/>
              <a:uLnTx/>
              <a:uFillTx/>
              <a:latin typeface="Times New Roman" pitchFamily="18"/>
              <a:ea typeface="Times New Roman" pitchFamily="18"/>
              <a:cs typeface="Times New Roman" pitchFamily="18"/>
            </a:endParaRPr>
          </a:p>
        </p:txBody>
      </p:sp>
      <p:pic>
        <p:nvPicPr>
          <p:cNvPr id="4" name="Picture 9">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419096" y="1346197"/>
            <a:ext cx="3418255" cy="5003797"/>
          </a:xfrm>
          <a:prstGeom prst="rect">
            <a:avLst/>
          </a:prstGeom>
          <a:noFill/>
          <a:ln cap="flat">
            <a:noFill/>
          </a:ln>
        </p:spPr>
      </p:pic>
      <p:sp>
        <p:nvSpPr>
          <p:cNvPr id="5" name="TextBox 4"/>
          <p:cNvSpPr txBox="1"/>
          <p:nvPr/>
        </p:nvSpPr>
        <p:spPr>
          <a:xfrm>
            <a:off x="211281" y="469791"/>
            <a:ext cx="5696382"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8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a.</a:t>
            </a:r>
            <a:r>
              <a:rPr kumimoji="0" lang="en-US" sz="4800" b="1" i="0" u="none" strike="noStrike" kern="1200" cap="none" spc="0" normalizeH="0" baseline="0" noProof="0" dirty="0" smtClean="0">
                <a:ln>
                  <a:noFill/>
                </a:ln>
                <a:solidFill>
                  <a:srgbClr val="000000"/>
                </a:solidFill>
                <a:effectLst/>
                <a:uLnTx/>
                <a:uFillTx/>
                <a:latin typeface="Times New Roman" pitchFamily="18"/>
                <a:ea typeface="+mn-ea"/>
                <a:cs typeface="Times New Roman" pitchFamily="18"/>
              </a:rPr>
              <a:t>  </a:t>
            </a:r>
            <a:r>
              <a:rPr kumimoji="0" lang="en-US" sz="48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Tác</a:t>
            </a:r>
            <a:r>
              <a:rPr kumimoji="0" lang="en-US" sz="48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en-US" sz="48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giả</a:t>
            </a:r>
            <a:r>
              <a:rPr kumimoji="0" lang="en-US" sz="48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en-US" sz="48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Tô</a:t>
            </a:r>
            <a:r>
              <a:rPr kumimoji="0" lang="en-US" sz="48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en-US" sz="48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Hoài</a:t>
            </a:r>
            <a:endParaRPr kumimoji="0" lang="en-US" sz="48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endParaRPr>
          </a:p>
        </p:txBody>
      </p:sp>
      <p:sp>
        <p:nvSpPr>
          <p:cNvPr id="6" name="TextBox 11"/>
          <p:cNvSpPr txBox="1"/>
          <p:nvPr/>
        </p:nvSpPr>
        <p:spPr>
          <a:xfrm>
            <a:off x="3837352" y="1553931"/>
            <a:ext cx="8176848" cy="2062100"/>
          </a:xfrm>
          <a:prstGeom prst="rect">
            <a:avLst/>
          </a:prstGeom>
          <a:solidFill>
            <a:srgbClr val="E2F0D9"/>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200" b="1" i="0" u="none" strike="noStrike" kern="1200" cap="none" spc="0" normalizeH="0" baseline="0" noProof="0" smtClean="0">
                <a:ln>
                  <a:noFill/>
                </a:ln>
                <a:solidFill>
                  <a:srgbClr val="4472C4"/>
                </a:solidFill>
                <a:effectLst/>
                <a:uLnTx/>
                <a:uFillTx/>
                <a:latin typeface="Times New Roman" pitchFamily="18"/>
                <a:ea typeface="Times New Roman" pitchFamily="18"/>
                <a:cs typeface="Times New Roman" pitchFamily="18"/>
              </a:rPr>
              <a:t>- Tên</a:t>
            </a:r>
            <a:r>
              <a:rPr kumimoji="0" lang="vi-VN" sz="3200" b="1" i="0" u="none" strike="noStrike" kern="1200" cap="none" spc="0" normalizeH="0" baseline="0" noProof="0" smtClean="0">
                <a:ln>
                  <a:noFill/>
                </a:ln>
                <a:solidFill>
                  <a:srgbClr val="4472C4"/>
                </a:solidFill>
                <a:effectLst/>
                <a:uLnTx/>
                <a:uFillTx/>
                <a:latin typeface="Times New Roman" pitchFamily="18"/>
                <a:ea typeface="Times New Roman" pitchFamily="18"/>
                <a:cs typeface="Times New Roman" pitchFamily="18"/>
              </a:rPr>
              <a:t> thật</a:t>
            </a:r>
            <a:r>
              <a:rPr kumimoji="0" lang="en-US" sz="3200" b="1" i="0" u="none" strike="noStrike" kern="1200" cap="none" spc="0" normalizeH="0" baseline="0" noProof="0" smtClean="0">
                <a:ln>
                  <a:noFill/>
                </a:ln>
                <a:solidFill>
                  <a:srgbClr val="4472C4"/>
                </a:solidFill>
                <a:effectLst/>
                <a:uLnTx/>
                <a:uFillTx/>
                <a:latin typeface="Times New Roman" pitchFamily="18"/>
                <a:ea typeface="Times New Roman" pitchFamily="18"/>
                <a:cs typeface="Times New Roman" pitchFamily="18"/>
              </a:rPr>
              <a:t>: Nguyễn Sen (1920 – 2014), quê ở Hà Nội.</a:t>
            </a:r>
          </a:p>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200" b="1" i="0" u="none" strike="noStrike" kern="1200" cap="none" spc="0" normalizeH="0" baseline="0" noProof="0" smtClean="0">
                <a:ln>
                  <a:noFill/>
                </a:ln>
                <a:solidFill>
                  <a:srgbClr val="4472C4"/>
                </a:solidFill>
                <a:effectLst/>
                <a:uLnTx/>
                <a:uFillTx/>
                <a:latin typeface="Times New Roman" pitchFamily="18"/>
                <a:ea typeface="Times New Roman" pitchFamily="18"/>
                <a:cs typeface="Times New Roman" pitchFamily="18"/>
              </a:rPr>
              <a:t>- Sáng tác của ông phong phú, đa dạng, nhiều thể loại, nhiều truyện viết cho thiếu nhi…</a:t>
            </a:r>
          </a:p>
        </p:txBody>
      </p:sp>
      <p:pic>
        <p:nvPicPr>
          <p:cNvPr id="7" name="Picture 8">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flipH="1">
            <a:off x="5907654" y="5389747"/>
            <a:ext cx="3142171" cy="1468252"/>
          </a:xfrm>
          <a:prstGeom prst="rect">
            <a:avLst/>
          </a:prstGeom>
          <a:noFill/>
          <a:ln cap="flat">
            <a:noFill/>
          </a:ln>
        </p:spPr>
      </p:pic>
    </p:spTree>
    <p:extLst>
      <p:ext uri="{BB962C8B-B14F-4D97-AF65-F5344CB8AC3E}">
        <p14:creationId xmlns:p14="http://schemas.microsoft.com/office/powerpoint/2010/main" val="4103411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3"/>
                                        </p:tgtEl>
                                      </p:cBhvr>
                                    </p:animEffect>
                                    <p:anim calcmode="lin" valueType="num">
                                      <p:cBhvr>
                                        <p:cTn id="14" dur="1000"/>
                                        <p:tgtEl>
                                          <p:spTgt spid="3"/>
                                        </p:tgtEl>
                                        <p:attrNameLst>
                                          <p:attrName>ppt_x</p:attrName>
                                        </p:attrNameLst>
                                      </p:cBhvr>
                                      <p:tavLst>
                                        <p:tav tm="0">
                                          <p:val>
                                            <p:strVal val="#ppt_x"/>
                                          </p:val>
                                        </p:tav>
                                        <p:tav tm="100000">
                                          <p:val>
                                            <p:strVal val="#ppt_x"/>
                                          </p:val>
                                        </p:tav>
                                      </p:tavLst>
                                    </p:anim>
                                    <p:anim calcmode="lin" valueType="num">
                                      <p:cBhvr>
                                        <p:cTn id="15" dur="1000"/>
                                        <p:tgtEl>
                                          <p:spTgt spid="3"/>
                                        </p:tgtEl>
                                        <p:attrNameLst>
                                          <p:attrName>ppt_y</p:attrName>
                                        </p:attrNameLst>
                                      </p:cBhvr>
                                      <p:tavLst>
                                        <p:tav tm="0">
                                          <p:val>
                                            <p:strVal val="#ppt_y"/>
                                          </p:val>
                                        </p:tav>
                                        <p:tav tm="100000">
                                          <p:val>
                                            <p:strVal val="#ppt_y+.1"/>
                                          </p:val>
                                        </p:tav>
                                      </p:tavLst>
                                    </p:anim>
                                    <p:set>
                                      <p:cBhvr>
                                        <p:cTn id="16" dur="1" fill="hold">
                                          <p:stCondLst>
                                            <p:cond delay="999"/>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rot="1476168">
            <a:off x="177190" y="5537945"/>
            <a:ext cx="1218968" cy="1117021"/>
          </a:xfrm>
          <a:prstGeom prst="rect">
            <a:avLst/>
          </a:prstGeom>
          <a:noFill/>
          <a:ln cap="flat">
            <a:noFill/>
          </a:ln>
        </p:spPr>
      </p:pic>
      <p:sp>
        <p:nvSpPr>
          <p:cNvPr id="3" name="TextBox 7"/>
          <p:cNvSpPr txBox="1"/>
          <p:nvPr/>
        </p:nvSpPr>
        <p:spPr>
          <a:xfrm>
            <a:off x="75502" y="211619"/>
            <a:ext cx="7377543" cy="646334"/>
          </a:xfrm>
          <a:prstGeom prst="rect">
            <a:avLst/>
          </a:prstGeom>
          <a:solidFill>
            <a:srgbClr val="FFFF00"/>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b</a:t>
            </a:r>
            <a:r>
              <a:rPr kumimoji="0" lang="vi-VN"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en-US"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Tác</a:t>
            </a:r>
            <a:r>
              <a:rPr kumimoji="0" lang="en-US"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en-US"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phẩm</a:t>
            </a:r>
            <a:r>
              <a:rPr kumimoji="0" lang="vi-VN" sz="3600" b="1" i="0" u="none" strike="noStrike" kern="1200" cap="none" spc="0" normalizeH="0" baseline="0" noProof="0" dirty="0" smtClean="0">
                <a:ln>
                  <a:noFill/>
                </a:ln>
                <a:solidFill>
                  <a:srgbClr val="000000"/>
                </a:solidFill>
                <a:effectLst/>
                <a:uLnTx/>
                <a:uFillTx/>
                <a:latin typeface="Times New Roman" pitchFamily="18"/>
                <a:ea typeface="+mn-ea"/>
                <a:cs typeface="Times New Roman" pitchFamily="18"/>
              </a:rPr>
              <a:t>: </a:t>
            </a:r>
            <a:r>
              <a:rPr kumimoji="0" lang="en-US"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a:t>
            </a:r>
            <a:r>
              <a:rPr kumimoji="0" lang="en-US"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Dế</a:t>
            </a:r>
            <a:r>
              <a:rPr kumimoji="0" lang="en-US"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en-US"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Mèn</a:t>
            </a:r>
            <a:r>
              <a:rPr kumimoji="0" lang="en-US"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en-US"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phiêu</a:t>
            </a:r>
            <a:r>
              <a:rPr kumimoji="0" lang="en-US"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en-US"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lưu</a:t>
            </a:r>
            <a:r>
              <a:rPr kumimoji="0" lang="en-US"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en-US"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kí</a:t>
            </a:r>
            <a:r>
              <a:rPr kumimoji="0" lang="en-US"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a:t>
            </a:r>
          </a:p>
        </p:txBody>
      </p:sp>
      <p:sp>
        <p:nvSpPr>
          <p:cNvPr id="4" name="TextBox 10"/>
          <p:cNvSpPr txBox="1"/>
          <p:nvPr/>
        </p:nvSpPr>
        <p:spPr>
          <a:xfrm>
            <a:off x="137498" y="1388269"/>
            <a:ext cx="7253551" cy="3416317"/>
          </a:xfrm>
          <a:prstGeom prst="rect">
            <a:avLst/>
          </a:prstGeom>
          <a:solidFill>
            <a:srgbClr val="C5E0B4"/>
          </a:solidFill>
          <a:ln cap="flat">
            <a:noFill/>
          </a:ln>
        </p:spPr>
        <p:txBody>
          <a:bodyPr vert="horz" wrap="square" lIns="91440" tIns="45720" rIns="91440" bIns="45720" anchor="t" anchorCtr="0" compatLnSpc="1">
            <a:spAutoFit/>
          </a:bodyPr>
          <a:lstStyle/>
          <a:p>
            <a:pPr marL="304815" marR="0" lvl="0" indent="-304815" algn="just"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3600" b="1" i="0" u="none" strike="noStrike" kern="1200" cap="none" spc="0" normalizeH="0" baseline="0" noProof="0" smtClean="0">
                <a:ln>
                  <a:noFill/>
                </a:ln>
                <a:solidFill>
                  <a:srgbClr val="002060"/>
                </a:solidFill>
                <a:effectLst/>
                <a:uLnTx/>
                <a:uFillTx/>
                <a:latin typeface="Times New Roman" pitchFamily="18"/>
                <a:ea typeface="Times New Roman" pitchFamily="18"/>
                <a:cs typeface="Times New Roman" pitchFamily="18"/>
              </a:rPr>
              <a:t>“Dế Mèn phiêu lưu kí” là tác phẩm đặc sắc và nổi tiếng nhất của Tô Hoài viết về loài vật.</a:t>
            </a:r>
          </a:p>
          <a:p>
            <a:pPr marL="304815" marR="0" lvl="0" indent="-304815" algn="just"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3600" b="1" i="0" u="none" strike="noStrike" kern="1200" cap="none" spc="0" normalizeH="0" baseline="0" noProof="0" smtClean="0">
                <a:ln>
                  <a:noFill/>
                </a:ln>
                <a:solidFill>
                  <a:srgbClr val="002060"/>
                </a:solidFill>
                <a:effectLst/>
                <a:uLnTx/>
                <a:uFillTx/>
                <a:latin typeface="Times New Roman" pitchFamily="18"/>
                <a:ea typeface="Times New Roman" pitchFamily="18"/>
                <a:cs typeface="Times New Roman" pitchFamily="18"/>
              </a:rPr>
              <a:t> Văn bản “Bài học đường đời đầu tiên” trích từ chương I của tác phẩm “</a:t>
            </a:r>
            <a:r>
              <a:rPr kumimoji="0" lang="en-US" sz="3600" b="1" i="0" u="none" strike="noStrike" kern="1200" cap="none" spc="0" normalizeH="0" baseline="0" noProof="0" smtClean="0">
                <a:ln>
                  <a:noFill/>
                </a:ln>
                <a:solidFill>
                  <a:srgbClr val="44546A"/>
                </a:solidFill>
                <a:effectLst/>
                <a:uLnTx/>
                <a:uFillTx/>
                <a:latin typeface="Times New Roman" pitchFamily="18"/>
                <a:ea typeface="Times New Roman" pitchFamily="18"/>
                <a:cs typeface="Times New Roman" pitchFamily="18"/>
                <a:hlinkClick r:id="rId3" tooltip="de men phieu luu ky cuon sach cua tuoi tho a481 html"/>
              </a:rPr>
              <a:t>Dế Mèn phiêu lưu ký</a:t>
            </a:r>
            <a:r>
              <a:rPr kumimoji="0" lang="en-US" sz="3600" b="1" i="0" u="none" strike="noStrike" kern="1200" cap="none" spc="0" normalizeH="0" baseline="0" noProof="0" smtClean="0">
                <a:ln>
                  <a:noFill/>
                </a:ln>
                <a:solidFill>
                  <a:srgbClr val="000000"/>
                </a:solidFill>
                <a:effectLst/>
                <a:uLnTx/>
                <a:uFillTx/>
                <a:latin typeface="Times New Roman" pitchFamily="18"/>
                <a:ea typeface="Times New Roman" pitchFamily="18"/>
                <a:cs typeface="Times New Roman" pitchFamily="18"/>
              </a:rPr>
              <a:t>” </a:t>
            </a:r>
          </a:p>
        </p:txBody>
      </p:sp>
      <p:pic>
        <p:nvPicPr>
          <p:cNvPr id="5" name="Picture 2" descr="See the source image">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7564584" y="534786"/>
            <a:ext cx="4516578" cy="6194822"/>
          </a:xfrm>
          <a:prstGeom prst="rect">
            <a:avLst/>
          </a:prstGeom>
          <a:noFill/>
          <a:ln cap="flat">
            <a:noFill/>
          </a:ln>
        </p:spPr>
      </p:pic>
    </p:spTree>
    <p:extLst>
      <p:ext uri="{BB962C8B-B14F-4D97-AF65-F5344CB8AC3E}">
        <p14:creationId xmlns:p14="http://schemas.microsoft.com/office/powerpoint/2010/main" val="1849608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7800654" y="4514017"/>
            <a:ext cx="4391341" cy="4391341"/>
          </a:xfrm>
          <a:prstGeom prst="rect">
            <a:avLst/>
          </a:prstGeom>
          <a:noFill/>
          <a:ln cap="flat">
            <a:noFill/>
          </a:ln>
          <a:effectLst>
            <a:outerShdw dist="38103" dir="5400000" algn="tl">
              <a:srgbClr val="000000">
                <a:alpha val="40000"/>
              </a:srgbClr>
            </a:outerShdw>
          </a:effectLst>
        </p:spPr>
      </p:pic>
      <p:pic>
        <p:nvPicPr>
          <p:cNvPr id="3" name="图片 10">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1270001" y="227018"/>
            <a:ext cx="3206535" cy="2051739"/>
          </a:xfrm>
          <a:prstGeom prst="rect">
            <a:avLst/>
          </a:prstGeom>
          <a:noFill/>
          <a:ln cap="flat">
            <a:noFill/>
          </a:ln>
        </p:spPr>
      </p:pic>
      <p:sp>
        <p:nvSpPr>
          <p:cNvPr id="4" name="任意多边形 4"/>
          <p:cNvSpPr/>
          <p:nvPr/>
        </p:nvSpPr>
        <p:spPr>
          <a:xfrm flipH="1">
            <a:off x="1824950" y="1511164"/>
            <a:ext cx="9572186" cy="1579671"/>
          </a:xfrm>
          <a:custGeom>
            <a:avLst/>
            <a:gdLst>
              <a:gd name="f0" fmla="val 10800000"/>
              <a:gd name="f1" fmla="val 5400000"/>
              <a:gd name="f2" fmla="val 180"/>
              <a:gd name="f3" fmla="val w"/>
              <a:gd name="f4" fmla="val h"/>
              <a:gd name="f5" fmla="val 0"/>
              <a:gd name="f6" fmla="val 9394827"/>
              <a:gd name="f7" fmla="val 2322882"/>
              <a:gd name="f8" fmla="val 104764"/>
              <a:gd name="f9" fmla="val 1422400"/>
              <a:gd name="f10" fmla="val 78155"/>
              <a:gd name="f11" fmla="val 1221619"/>
              <a:gd name="f12" fmla="+- 0 0 18607"/>
              <a:gd name="f13" fmla="val 863599"/>
              <a:gd name="f14" fmla="val 3165"/>
              <a:gd name="f15" fmla="val 653142"/>
              <a:gd name="f16" fmla="val 24937"/>
              <a:gd name="f17" fmla="val 442685"/>
              <a:gd name="f18" fmla="val 746"/>
              <a:gd name="f19" fmla="val 263676"/>
              <a:gd name="f20" fmla="val 235393"/>
              <a:gd name="f21" fmla="val 159657"/>
              <a:gd name="f22" fmla="val 470041"/>
              <a:gd name="f23" fmla="val 55638"/>
              <a:gd name="f24" fmla="val 915145"/>
              <a:gd name="f25" fmla="val 43542"/>
              <a:gd name="f26" fmla="val 1411050"/>
              <a:gd name="f27" fmla="val 29028"/>
              <a:gd name="f28" fmla="val 2010974"/>
              <a:gd name="f29" fmla="val 2514135"/>
              <a:gd name="f30" fmla="val 74990"/>
              <a:gd name="f31" fmla="val 3210821"/>
              <a:gd name="f32" fmla="val 72571"/>
              <a:gd name="f33" fmla="val 3907507"/>
              <a:gd name="f34" fmla="val 70152"/>
              <a:gd name="f35" fmla="val 4797716"/>
              <a:gd name="f36" fmla="val 33866"/>
              <a:gd name="f37" fmla="val 5591164"/>
              <a:gd name="f38" fmla="val 14514"/>
              <a:gd name="f39" fmla="val 6128193"/>
              <a:gd name="f40" fmla="val 43543"/>
              <a:gd name="f41" fmla="val 6716021"/>
              <a:gd name="f42" fmla="val 104019"/>
              <a:gd name="f43" fmla="val 7202250"/>
              <a:gd name="f44" fmla="val 101600"/>
              <a:gd name="f45" fmla="val 7688479"/>
              <a:gd name="f46" fmla="val 99181"/>
              <a:gd name="f47" fmla="val 8073107"/>
              <a:gd name="f48" fmla="val 33867"/>
              <a:gd name="f49" fmla="val 8508536"/>
              <a:gd name="f50" fmla="val 8755279"/>
              <a:gd name="f51" fmla="val 67733"/>
              <a:gd name="f52" fmla="val 9103621"/>
              <a:gd name="f53" fmla="val 91924"/>
              <a:gd name="f54" fmla="val 9248764"/>
              <a:gd name="f55" fmla="val 203200"/>
              <a:gd name="f56" fmla="val 9393907"/>
              <a:gd name="f57" fmla="val 314476"/>
              <a:gd name="f58" fmla="val 9357622"/>
              <a:gd name="f59" fmla="val 449943"/>
              <a:gd name="f60" fmla="val 9379393"/>
              <a:gd name="f61" fmla="val 667657"/>
              <a:gd name="f62" fmla="val 9401164"/>
              <a:gd name="f63" fmla="val 885371"/>
              <a:gd name="f64" fmla="val 9398745"/>
              <a:gd name="f65" fmla="val 1294191"/>
              <a:gd name="f66" fmla="val 1509486"/>
              <a:gd name="f67" fmla="val 9360041"/>
              <a:gd name="f68" fmla="val 1724781"/>
              <a:gd name="f69" fmla="val 9343107"/>
              <a:gd name="f70" fmla="val 1840895"/>
              <a:gd name="f71" fmla="val 9263278"/>
              <a:gd name="f72" fmla="val 1959428"/>
              <a:gd name="f73" fmla="val 9183449"/>
              <a:gd name="f74" fmla="val 2077961"/>
              <a:gd name="f75" fmla="val 9210059"/>
              <a:gd name="f76" fmla="val 2160210"/>
              <a:gd name="f77" fmla="val 8900421"/>
              <a:gd name="f78" fmla="val 2220686"/>
              <a:gd name="f79" fmla="val 8590783"/>
              <a:gd name="f80" fmla="val 2281162"/>
              <a:gd name="f81" fmla="val 7865069"/>
              <a:gd name="f82" fmla="val 2322286"/>
              <a:gd name="f83" fmla="val 7405450"/>
              <a:gd name="f84" fmla="val 6945831"/>
              <a:gd name="f85" fmla="val 6566040"/>
              <a:gd name="f86" fmla="val 6142707"/>
              <a:gd name="f87" fmla="val 5719374"/>
              <a:gd name="f88" fmla="val 5400059"/>
              <a:gd name="f89" fmla="val 2331962"/>
              <a:gd name="f90" fmla="val 4865450"/>
              <a:gd name="f91" fmla="val 4330841"/>
              <a:gd name="f92" fmla="val 2312610"/>
              <a:gd name="f93" fmla="val 3551907"/>
              <a:gd name="f94" fmla="val 2177142"/>
              <a:gd name="f95" fmla="val 2935050"/>
              <a:gd name="f96" fmla="val 2162628"/>
              <a:gd name="f97" fmla="val 2318193"/>
              <a:gd name="f98" fmla="val 2148114"/>
              <a:gd name="f99" fmla="val 1611831"/>
              <a:gd name="f100" fmla="val 2225524"/>
              <a:gd name="f101" fmla="val 1164307"/>
              <a:gd name="f102" fmla="val 2235200"/>
              <a:gd name="f103" fmla="val 716783"/>
              <a:gd name="f104" fmla="val 2244876"/>
              <a:gd name="f105" fmla="val 416821"/>
              <a:gd name="f106" fmla="val 2283581"/>
              <a:gd name="f107" fmla="val 249907"/>
              <a:gd name="f108" fmla="val 82993"/>
              <a:gd name="f109" fmla="val 2157791"/>
              <a:gd name="f110" fmla="val 187011"/>
              <a:gd name="f111" fmla="val 1990876"/>
              <a:gd name="f112" fmla="val 162821"/>
              <a:gd name="f113" fmla="val 1857828"/>
              <a:gd name="f114" fmla="val 138630"/>
              <a:gd name="f115" fmla="val 1724780"/>
              <a:gd name="f116" fmla="val 131373"/>
              <a:gd name="f117" fmla="val 1623181"/>
              <a:gd name="f118" fmla="+- 0 0 -90"/>
              <a:gd name="f119" fmla="*/ f3 1 9394827"/>
              <a:gd name="f120" fmla="*/ f4 1 2322882"/>
              <a:gd name="f121" fmla="+- f7 0 f5"/>
              <a:gd name="f122" fmla="+- f6 0 f5"/>
              <a:gd name="f123" fmla="*/ f118 f0 1"/>
              <a:gd name="f124" fmla="*/ f122 1 9394827"/>
              <a:gd name="f125" fmla="*/ f121 1 2322882"/>
              <a:gd name="f126" fmla="*/ 104764 f122 1"/>
              <a:gd name="f127" fmla="*/ 3165 f122 1"/>
              <a:gd name="f128" fmla="*/ 235393 f122 1"/>
              <a:gd name="f129" fmla="*/ 1411050 f122 1"/>
              <a:gd name="f130" fmla="*/ 3210821 f122 1"/>
              <a:gd name="f131" fmla="*/ 7202250 f122 1"/>
              <a:gd name="f132" fmla="*/ 9248764 f122 1"/>
              <a:gd name="f133" fmla="*/ 9379393 f122 1"/>
              <a:gd name="f134" fmla="*/ 9263278 f122 1"/>
              <a:gd name="f135" fmla="*/ 8900421 f122 1"/>
              <a:gd name="f136" fmla="*/ 7405450 f122 1"/>
              <a:gd name="f137" fmla="*/ 6142707 f122 1"/>
              <a:gd name="f138" fmla="*/ 4865450 f122 1"/>
              <a:gd name="f139" fmla="*/ 2935050 f122 1"/>
              <a:gd name="f140" fmla="*/ 1164307 f122 1"/>
              <a:gd name="f141" fmla="*/ 249907 f122 1"/>
              <a:gd name="f142" fmla="*/ 162821 f122 1"/>
              <a:gd name="f143" fmla="*/ 5591164 f122 1"/>
              <a:gd name="f144" fmla="*/ 1422400 f121 1"/>
              <a:gd name="f145" fmla="*/ 653142 f121 1"/>
              <a:gd name="f146" fmla="*/ 159657 f121 1"/>
              <a:gd name="f147" fmla="*/ 29028 f121 1"/>
              <a:gd name="f148" fmla="*/ 72571 f121 1"/>
              <a:gd name="f149" fmla="*/ 14514 f121 1"/>
              <a:gd name="f150" fmla="*/ 101600 f121 1"/>
              <a:gd name="f151" fmla="*/ 8508536 f122 1"/>
              <a:gd name="f152" fmla="*/ 0 f121 1"/>
              <a:gd name="f153" fmla="*/ 203200 f121 1"/>
              <a:gd name="f154" fmla="*/ 667657 f121 1"/>
              <a:gd name="f155" fmla="*/ 1509486 f121 1"/>
              <a:gd name="f156" fmla="*/ 1959428 f121 1"/>
              <a:gd name="f157" fmla="*/ 2220686 f121 1"/>
              <a:gd name="f158" fmla="*/ 2322286 f121 1"/>
              <a:gd name="f159" fmla="*/ 2162628 f121 1"/>
              <a:gd name="f160" fmla="*/ 2235200 f121 1"/>
              <a:gd name="f161" fmla="*/ 1857828 f121 1"/>
              <a:gd name="f162" fmla="*/ f123 1 f2"/>
              <a:gd name="f163" fmla="*/ f126 1 9394827"/>
              <a:gd name="f164" fmla="*/ f127 1 9394827"/>
              <a:gd name="f165" fmla="*/ f128 1 9394827"/>
              <a:gd name="f166" fmla="*/ f129 1 9394827"/>
              <a:gd name="f167" fmla="*/ f130 1 9394827"/>
              <a:gd name="f168" fmla="*/ f131 1 9394827"/>
              <a:gd name="f169" fmla="*/ f132 1 9394827"/>
              <a:gd name="f170" fmla="*/ f133 1 9394827"/>
              <a:gd name="f171" fmla="*/ f134 1 9394827"/>
              <a:gd name="f172" fmla="*/ f135 1 9394827"/>
              <a:gd name="f173" fmla="*/ f136 1 9394827"/>
              <a:gd name="f174" fmla="*/ f137 1 9394827"/>
              <a:gd name="f175" fmla="*/ f138 1 9394827"/>
              <a:gd name="f176" fmla="*/ f139 1 9394827"/>
              <a:gd name="f177" fmla="*/ f140 1 9394827"/>
              <a:gd name="f178" fmla="*/ f141 1 9394827"/>
              <a:gd name="f179" fmla="*/ f142 1 9394827"/>
              <a:gd name="f180" fmla="*/ f143 1 9394827"/>
              <a:gd name="f181" fmla="*/ f144 1 2322882"/>
              <a:gd name="f182" fmla="*/ f145 1 2322882"/>
              <a:gd name="f183" fmla="*/ f146 1 2322882"/>
              <a:gd name="f184" fmla="*/ f147 1 2322882"/>
              <a:gd name="f185" fmla="*/ f148 1 2322882"/>
              <a:gd name="f186" fmla="*/ f149 1 2322882"/>
              <a:gd name="f187" fmla="*/ f150 1 2322882"/>
              <a:gd name="f188" fmla="*/ f151 1 9394827"/>
              <a:gd name="f189" fmla="*/ f152 1 2322882"/>
              <a:gd name="f190" fmla="*/ f153 1 2322882"/>
              <a:gd name="f191" fmla="*/ f154 1 2322882"/>
              <a:gd name="f192" fmla="*/ f155 1 2322882"/>
              <a:gd name="f193" fmla="*/ f156 1 2322882"/>
              <a:gd name="f194" fmla="*/ f157 1 2322882"/>
              <a:gd name="f195" fmla="*/ f158 1 2322882"/>
              <a:gd name="f196" fmla="*/ f159 1 2322882"/>
              <a:gd name="f197" fmla="*/ f160 1 2322882"/>
              <a:gd name="f198" fmla="*/ f161 1 2322882"/>
              <a:gd name="f199" fmla="*/ f5 1 f124"/>
              <a:gd name="f200" fmla="*/ f6 1 f124"/>
              <a:gd name="f201" fmla="*/ f5 1 f125"/>
              <a:gd name="f202" fmla="*/ f7 1 f125"/>
              <a:gd name="f203" fmla="+- f162 0 f1"/>
              <a:gd name="f204" fmla="*/ f163 1 f124"/>
              <a:gd name="f205" fmla="*/ f181 1 f125"/>
              <a:gd name="f206" fmla="*/ f164 1 f124"/>
              <a:gd name="f207" fmla="*/ f182 1 f125"/>
              <a:gd name="f208" fmla="*/ f165 1 f124"/>
              <a:gd name="f209" fmla="*/ f183 1 f125"/>
              <a:gd name="f210" fmla="*/ f166 1 f124"/>
              <a:gd name="f211" fmla="*/ f184 1 f125"/>
              <a:gd name="f212" fmla="*/ f167 1 f124"/>
              <a:gd name="f213" fmla="*/ f185 1 f125"/>
              <a:gd name="f214" fmla="*/ f180 1 f124"/>
              <a:gd name="f215" fmla="*/ f186 1 f125"/>
              <a:gd name="f216" fmla="*/ f168 1 f124"/>
              <a:gd name="f217" fmla="*/ f187 1 f125"/>
              <a:gd name="f218" fmla="*/ f188 1 f124"/>
              <a:gd name="f219" fmla="*/ f189 1 f125"/>
              <a:gd name="f220" fmla="*/ f169 1 f124"/>
              <a:gd name="f221" fmla="*/ f190 1 f125"/>
              <a:gd name="f222" fmla="*/ f170 1 f124"/>
              <a:gd name="f223" fmla="*/ f191 1 f125"/>
              <a:gd name="f224" fmla="*/ f192 1 f125"/>
              <a:gd name="f225" fmla="*/ f171 1 f124"/>
              <a:gd name="f226" fmla="*/ f193 1 f125"/>
              <a:gd name="f227" fmla="*/ f172 1 f124"/>
              <a:gd name="f228" fmla="*/ f194 1 f125"/>
              <a:gd name="f229" fmla="*/ f173 1 f124"/>
              <a:gd name="f230" fmla="*/ f195 1 f125"/>
              <a:gd name="f231" fmla="*/ f174 1 f124"/>
              <a:gd name="f232" fmla="*/ f175 1 f124"/>
              <a:gd name="f233" fmla="*/ f176 1 f124"/>
              <a:gd name="f234" fmla="*/ f196 1 f125"/>
              <a:gd name="f235" fmla="*/ f177 1 f124"/>
              <a:gd name="f236" fmla="*/ f197 1 f125"/>
              <a:gd name="f237" fmla="*/ f178 1 f124"/>
              <a:gd name="f238" fmla="*/ f179 1 f124"/>
              <a:gd name="f239" fmla="*/ f198 1 f125"/>
              <a:gd name="f240" fmla="*/ f199 f119 1"/>
              <a:gd name="f241" fmla="*/ f200 f119 1"/>
              <a:gd name="f242" fmla="*/ f202 f120 1"/>
              <a:gd name="f243" fmla="*/ f201 f120 1"/>
              <a:gd name="f244" fmla="*/ f204 f119 1"/>
              <a:gd name="f245" fmla="*/ f205 f120 1"/>
              <a:gd name="f246" fmla="*/ f206 f119 1"/>
              <a:gd name="f247" fmla="*/ f207 f120 1"/>
              <a:gd name="f248" fmla="*/ f208 f119 1"/>
              <a:gd name="f249" fmla="*/ f209 f120 1"/>
              <a:gd name="f250" fmla="*/ f210 f119 1"/>
              <a:gd name="f251" fmla="*/ f211 f120 1"/>
              <a:gd name="f252" fmla="*/ f212 f119 1"/>
              <a:gd name="f253" fmla="*/ f213 f120 1"/>
              <a:gd name="f254" fmla="*/ f214 f119 1"/>
              <a:gd name="f255" fmla="*/ f215 f120 1"/>
              <a:gd name="f256" fmla="*/ f216 f119 1"/>
              <a:gd name="f257" fmla="*/ f217 f120 1"/>
              <a:gd name="f258" fmla="*/ f218 f119 1"/>
              <a:gd name="f259" fmla="*/ f219 f120 1"/>
              <a:gd name="f260" fmla="*/ f220 f119 1"/>
              <a:gd name="f261" fmla="*/ f221 f120 1"/>
              <a:gd name="f262" fmla="*/ f222 f119 1"/>
              <a:gd name="f263" fmla="*/ f223 f120 1"/>
              <a:gd name="f264" fmla="*/ f224 f120 1"/>
              <a:gd name="f265" fmla="*/ f225 f119 1"/>
              <a:gd name="f266" fmla="*/ f226 f120 1"/>
              <a:gd name="f267" fmla="*/ f227 f119 1"/>
              <a:gd name="f268" fmla="*/ f228 f120 1"/>
              <a:gd name="f269" fmla="*/ f229 f119 1"/>
              <a:gd name="f270" fmla="*/ f230 f120 1"/>
              <a:gd name="f271" fmla="*/ f231 f119 1"/>
              <a:gd name="f272" fmla="*/ f232 f119 1"/>
              <a:gd name="f273" fmla="*/ f233 f119 1"/>
              <a:gd name="f274" fmla="*/ f234 f120 1"/>
              <a:gd name="f275" fmla="*/ f235 f119 1"/>
              <a:gd name="f276" fmla="*/ f236 f120 1"/>
              <a:gd name="f277" fmla="*/ f237 f119 1"/>
              <a:gd name="f278" fmla="*/ f238 f119 1"/>
              <a:gd name="f279" fmla="*/ f239 f120 1"/>
            </a:gdLst>
            <a:ahLst/>
            <a:cxnLst>
              <a:cxn ang="3cd4">
                <a:pos x="hc" y="t"/>
              </a:cxn>
              <a:cxn ang="0">
                <a:pos x="r" y="vc"/>
              </a:cxn>
              <a:cxn ang="cd4">
                <a:pos x="hc" y="b"/>
              </a:cxn>
              <a:cxn ang="cd2">
                <a:pos x="l" y="vc"/>
              </a:cxn>
              <a:cxn ang="f203">
                <a:pos x="f244" y="f245"/>
              </a:cxn>
              <a:cxn ang="f203">
                <a:pos x="f246" y="f247"/>
              </a:cxn>
              <a:cxn ang="f203">
                <a:pos x="f248" y="f249"/>
              </a:cxn>
              <a:cxn ang="f203">
                <a:pos x="f250" y="f251"/>
              </a:cxn>
              <a:cxn ang="f203">
                <a:pos x="f252" y="f253"/>
              </a:cxn>
              <a:cxn ang="f203">
                <a:pos x="f254" y="f255"/>
              </a:cxn>
              <a:cxn ang="f203">
                <a:pos x="f256" y="f257"/>
              </a:cxn>
              <a:cxn ang="f203">
                <a:pos x="f258" y="f259"/>
              </a:cxn>
              <a:cxn ang="f203">
                <a:pos x="f260" y="f261"/>
              </a:cxn>
              <a:cxn ang="f203">
                <a:pos x="f262" y="f263"/>
              </a:cxn>
              <a:cxn ang="f203">
                <a:pos x="f262" y="f264"/>
              </a:cxn>
              <a:cxn ang="f203">
                <a:pos x="f265" y="f266"/>
              </a:cxn>
              <a:cxn ang="f203">
                <a:pos x="f267" y="f268"/>
              </a:cxn>
              <a:cxn ang="f203">
                <a:pos x="f269" y="f270"/>
              </a:cxn>
              <a:cxn ang="f203">
                <a:pos x="f271" y="f268"/>
              </a:cxn>
              <a:cxn ang="f203">
                <a:pos x="f272" y="f270"/>
              </a:cxn>
              <a:cxn ang="f203">
                <a:pos x="f273" y="f274"/>
              </a:cxn>
              <a:cxn ang="f203">
                <a:pos x="f275" y="f276"/>
              </a:cxn>
              <a:cxn ang="f203">
                <a:pos x="f277" y="f268"/>
              </a:cxn>
              <a:cxn ang="f203">
                <a:pos x="f278" y="f279"/>
              </a:cxn>
              <a:cxn ang="f203">
                <a:pos x="f244" y="f245"/>
              </a:cxn>
            </a:cxnLst>
            <a:rect l="f240" t="f243" r="f241" b="f242"/>
            <a:pathLst>
              <a:path w="9394827" h="2322882">
                <a:moveTo>
                  <a:pt x="f8" y="f9"/>
                </a:moveTo>
                <a:cubicBezTo>
                  <a:pt x="f10" y="f11"/>
                  <a:pt x="f12" y="f13"/>
                  <a:pt x="f14" y="f15"/>
                </a:cubicBezTo>
                <a:cubicBezTo>
                  <a:pt x="f16" y="f17"/>
                  <a:pt x="f18" y="f19"/>
                  <a:pt x="f20" y="f21"/>
                </a:cubicBezTo>
                <a:cubicBezTo>
                  <a:pt x="f22" y="f23"/>
                  <a:pt x="f24" y="f25"/>
                  <a:pt x="f26" y="f27"/>
                </a:cubicBezTo>
                <a:cubicBezTo>
                  <a:pt x="f28" y="f25"/>
                  <a:pt x="f29" y="f30"/>
                  <a:pt x="f31" y="f32"/>
                </a:cubicBezTo>
                <a:cubicBezTo>
                  <a:pt x="f33" y="f34"/>
                  <a:pt x="f35" y="f36"/>
                  <a:pt x="f37" y="f38"/>
                </a:cubicBezTo>
                <a:cubicBezTo>
                  <a:pt x="f39" y="f40"/>
                  <a:pt x="f41" y="f42"/>
                  <a:pt x="f43" y="f44"/>
                </a:cubicBezTo>
                <a:cubicBezTo>
                  <a:pt x="f45" y="f46"/>
                  <a:pt x="f47" y="f48"/>
                  <a:pt x="f49" y="f5"/>
                </a:cubicBezTo>
                <a:cubicBezTo>
                  <a:pt x="f50" y="f51"/>
                  <a:pt x="f52" y="f53"/>
                  <a:pt x="f54" y="f55"/>
                </a:cubicBezTo>
                <a:cubicBezTo>
                  <a:pt x="f56" y="f57"/>
                  <a:pt x="f58" y="f59"/>
                  <a:pt x="f60" y="f61"/>
                </a:cubicBezTo>
                <a:cubicBezTo>
                  <a:pt x="f62" y="f63"/>
                  <a:pt x="f64" y="f65"/>
                  <a:pt x="f60" y="f66"/>
                </a:cubicBezTo>
                <a:cubicBezTo>
                  <a:pt x="f67" y="f68"/>
                  <a:pt x="f69" y="f70"/>
                  <a:pt x="f71" y="f72"/>
                </a:cubicBezTo>
                <a:cubicBezTo>
                  <a:pt x="f73" y="f74"/>
                  <a:pt x="f75" y="f76"/>
                  <a:pt x="f77" y="f78"/>
                </a:cubicBezTo>
                <a:cubicBezTo>
                  <a:pt x="f79" y="f80"/>
                  <a:pt x="f81" y="f82"/>
                  <a:pt x="f83" y="f82"/>
                </a:cubicBezTo>
                <a:cubicBezTo>
                  <a:pt x="f84" y="f82"/>
                  <a:pt x="f85" y="f78"/>
                  <a:pt x="f86" y="f78"/>
                </a:cubicBezTo>
                <a:cubicBezTo>
                  <a:pt x="f87" y="f78"/>
                  <a:pt x="f88" y="f89"/>
                  <a:pt x="f90" y="f82"/>
                </a:cubicBezTo>
                <a:cubicBezTo>
                  <a:pt x="f91" y="f92"/>
                  <a:pt x="f93" y="f94"/>
                  <a:pt x="f95" y="f96"/>
                </a:cubicBezTo>
                <a:cubicBezTo>
                  <a:pt x="f97" y="f98"/>
                  <a:pt x="f99" y="f100"/>
                  <a:pt x="f101" y="f102"/>
                </a:cubicBezTo>
                <a:cubicBezTo>
                  <a:pt x="f103" y="f104"/>
                  <a:pt x="f105" y="f106"/>
                  <a:pt x="f107" y="f78"/>
                </a:cubicBezTo>
                <a:cubicBezTo>
                  <a:pt x="f108" y="f109"/>
                  <a:pt x="f110" y="f111"/>
                  <a:pt x="f112" y="f113"/>
                </a:cubicBezTo>
                <a:cubicBezTo>
                  <a:pt x="f114" y="f115"/>
                  <a:pt x="f116" y="f117"/>
                  <a:pt x="f8" y="f9"/>
                </a:cubicBezTo>
                <a:close/>
              </a:path>
            </a:pathLst>
          </a:custGeom>
          <a:solidFill>
            <a:srgbClr val="FFFFFF"/>
          </a:solidFill>
          <a:ln w="12701" cap="flat">
            <a:solidFill>
              <a:srgbClr val="BFBFBF"/>
            </a:solidFill>
            <a:prstDash val="solid"/>
            <a:miter/>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00" b="0" i="0" u="none" strike="noStrike" kern="1200" cap="none" spc="0" normalizeH="0" baseline="0" noProof="0" smtClean="0">
                <a:ln>
                  <a:noFill/>
                </a:ln>
                <a:solidFill>
                  <a:srgbClr val="FFFFFF"/>
                </a:solidFill>
                <a:effectLst/>
                <a:uLnTx/>
                <a:uFillTx/>
                <a:latin typeface="Times New Roman" pitchFamily="18"/>
                <a:ea typeface="inpin heiti" pitchFamily="2"/>
                <a:cs typeface="Times New Roman" pitchFamily="18"/>
              </a:rPr>
              <a:t>****8 ccc</a:t>
            </a:r>
          </a:p>
        </p:txBody>
      </p:sp>
      <p:sp>
        <p:nvSpPr>
          <p:cNvPr id="5" name="文本框 6"/>
          <p:cNvSpPr txBox="1"/>
          <p:nvPr/>
        </p:nvSpPr>
        <p:spPr>
          <a:xfrm>
            <a:off x="1669968" y="1678591"/>
            <a:ext cx="9882140" cy="1200332"/>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600" b="1" i="0" u="none" strike="noStrike" kern="1200" cap="none" spc="0" normalizeH="0" baseline="0" noProof="0" smtClean="0">
                <a:ln>
                  <a:noFill/>
                </a:ln>
                <a:solidFill>
                  <a:srgbClr val="0070C0"/>
                </a:solidFill>
                <a:effectLst/>
                <a:uLnTx/>
                <a:uFillTx/>
                <a:latin typeface="Times New Roman" pitchFamily="18"/>
                <a:ea typeface="微软雅黑"/>
                <a:cs typeface="Times New Roman" pitchFamily="18"/>
              </a:rPr>
              <a:t>*Đọc : Diễn cảm, giọng điệu khác nhau</a:t>
            </a:r>
          </a:p>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600" b="1" i="0" u="none" strike="noStrike" kern="1200" cap="none" spc="0" normalizeH="0" baseline="0" noProof="0" smtClean="0">
                <a:ln>
                  <a:noFill/>
                </a:ln>
                <a:solidFill>
                  <a:srgbClr val="0070C0"/>
                </a:solidFill>
                <a:effectLst/>
                <a:uLnTx/>
                <a:uFillTx/>
                <a:latin typeface="Times New Roman" pitchFamily="18"/>
                <a:ea typeface="微软雅黑"/>
                <a:cs typeface="Times New Roman" pitchFamily="18"/>
              </a:rPr>
              <a:t>            ( Khi kiêu căng, hống hách, khi hối lỗi…)</a:t>
            </a:r>
          </a:p>
        </p:txBody>
      </p:sp>
      <p:sp>
        <p:nvSpPr>
          <p:cNvPr id="6" name="Rectangle 2"/>
          <p:cNvSpPr/>
          <p:nvPr/>
        </p:nvSpPr>
        <p:spPr>
          <a:xfrm>
            <a:off x="2085737" y="227018"/>
            <a:ext cx="8936239" cy="1015660"/>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eaLnBrk="1" fontAlgn="auto" latinLnBrk="0" hangingPunct="1">
              <a:lnSpc>
                <a:spcPct val="150000"/>
              </a:lnSpc>
              <a:spcBef>
                <a:spcPts val="0"/>
              </a:spcBef>
              <a:spcAft>
                <a:spcPts val="0"/>
              </a:spcAft>
              <a:buClrTx/>
              <a:buSzTx/>
              <a:buFontTx/>
              <a:buNone/>
              <a:tabLst/>
              <a:defRPr sz="1800" b="0" i="0" u="none" strike="noStrike" kern="0" cap="none" spc="0" baseline="0">
                <a:solidFill>
                  <a:srgbClr val="000000"/>
                </a:solidFill>
                <a:uFillTx/>
              </a:defRPr>
            </a:pPr>
            <a:r>
              <a:rPr kumimoji="0" lang="en-US" sz="4000" b="1" i="0" u="none" strike="noStrike" kern="1200" cap="none" spc="0" normalizeH="0" baseline="0" noProof="0" smtClean="0">
                <a:ln>
                  <a:noFill/>
                </a:ln>
                <a:solidFill>
                  <a:srgbClr val="FF0000"/>
                </a:solidFill>
                <a:effectLst/>
                <a:uLnTx/>
                <a:uFillTx/>
                <a:latin typeface="Times New Roman" pitchFamily="18"/>
                <a:ea typeface="Times New Roman" pitchFamily="18"/>
                <a:cs typeface="Times New Roman" pitchFamily="18"/>
              </a:rPr>
              <a:t>3. Đọc, tìm hiểu chú thích : (SGK/83-88)</a:t>
            </a:r>
          </a:p>
        </p:txBody>
      </p:sp>
      <p:sp>
        <p:nvSpPr>
          <p:cNvPr id="7" name="任意多边形 3"/>
          <p:cNvSpPr/>
          <p:nvPr/>
        </p:nvSpPr>
        <p:spPr>
          <a:xfrm>
            <a:off x="1824950" y="3273259"/>
            <a:ext cx="10235711" cy="2266075"/>
          </a:xfrm>
          <a:custGeom>
            <a:avLst/>
            <a:gdLst>
              <a:gd name="f0" fmla="val 10800000"/>
              <a:gd name="f1" fmla="val 5400000"/>
              <a:gd name="f2" fmla="val 180"/>
              <a:gd name="f3" fmla="val w"/>
              <a:gd name="f4" fmla="val h"/>
              <a:gd name="f5" fmla="val 0"/>
              <a:gd name="f6" fmla="val 9394827"/>
              <a:gd name="f7" fmla="val 2322882"/>
              <a:gd name="f8" fmla="val 104764"/>
              <a:gd name="f9" fmla="val 1422400"/>
              <a:gd name="f10" fmla="val 78155"/>
              <a:gd name="f11" fmla="val 1221619"/>
              <a:gd name="f12" fmla="+- 0 0 18607"/>
              <a:gd name="f13" fmla="val 863599"/>
              <a:gd name="f14" fmla="val 3165"/>
              <a:gd name="f15" fmla="val 653142"/>
              <a:gd name="f16" fmla="val 24937"/>
              <a:gd name="f17" fmla="val 442685"/>
              <a:gd name="f18" fmla="val 746"/>
              <a:gd name="f19" fmla="val 263676"/>
              <a:gd name="f20" fmla="val 235393"/>
              <a:gd name="f21" fmla="val 159657"/>
              <a:gd name="f22" fmla="val 470041"/>
              <a:gd name="f23" fmla="val 55638"/>
              <a:gd name="f24" fmla="val 915145"/>
              <a:gd name="f25" fmla="val 43542"/>
              <a:gd name="f26" fmla="val 1411050"/>
              <a:gd name="f27" fmla="val 29028"/>
              <a:gd name="f28" fmla="val 2010974"/>
              <a:gd name="f29" fmla="val 2514135"/>
              <a:gd name="f30" fmla="val 74990"/>
              <a:gd name="f31" fmla="val 3210821"/>
              <a:gd name="f32" fmla="val 72571"/>
              <a:gd name="f33" fmla="val 3907507"/>
              <a:gd name="f34" fmla="val 70152"/>
              <a:gd name="f35" fmla="val 4797716"/>
              <a:gd name="f36" fmla="val 33866"/>
              <a:gd name="f37" fmla="val 5591164"/>
              <a:gd name="f38" fmla="val 14514"/>
              <a:gd name="f39" fmla="val 6128193"/>
              <a:gd name="f40" fmla="val 43543"/>
              <a:gd name="f41" fmla="val 6716021"/>
              <a:gd name="f42" fmla="val 104019"/>
              <a:gd name="f43" fmla="val 7202250"/>
              <a:gd name="f44" fmla="val 101600"/>
              <a:gd name="f45" fmla="val 7688479"/>
              <a:gd name="f46" fmla="val 99181"/>
              <a:gd name="f47" fmla="val 8073107"/>
              <a:gd name="f48" fmla="val 33867"/>
              <a:gd name="f49" fmla="val 8508536"/>
              <a:gd name="f50" fmla="val 8755279"/>
              <a:gd name="f51" fmla="val 67733"/>
              <a:gd name="f52" fmla="val 9103621"/>
              <a:gd name="f53" fmla="val 91924"/>
              <a:gd name="f54" fmla="val 9248764"/>
              <a:gd name="f55" fmla="val 203200"/>
              <a:gd name="f56" fmla="val 9393907"/>
              <a:gd name="f57" fmla="val 314476"/>
              <a:gd name="f58" fmla="val 9357622"/>
              <a:gd name="f59" fmla="val 449943"/>
              <a:gd name="f60" fmla="val 9379393"/>
              <a:gd name="f61" fmla="val 667657"/>
              <a:gd name="f62" fmla="val 9401164"/>
              <a:gd name="f63" fmla="val 885371"/>
              <a:gd name="f64" fmla="val 9398745"/>
              <a:gd name="f65" fmla="val 1294191"/>
              <a:gd name="f66" fmla="val 1509486"/>
              <a:gd name="f67" fmla="val 9360041"/>
              <a:gd name="f68" fmla="val 1724781"/>
              <a:gd name="f69" fmla="val 9343107"/>
              <a:gd name="f70" fmla="val 1840895"/>
              <a:gd name="f71" fmla="val 9263278"/>
              <a:gd name="f72" fmla="val 1959428"/>
              <a:gd name="f73" fmla="val 9183449"/>
              <a:gd name="f74" fmla="val 2077961"/>
              <a:gd name="f75" fmla="val 9210059"/>
              <a:gd name="f76" fmla="val 2160210"/>
              <a:gd name="f77" fmla="val 8900421"/>
              <a:gd name="f78" fmla="val 2220686"/>
              <a:gd name="f79" fmla="val 8590783"/>
              <a:gd name="f80" fmla="val 2281162"/>
              <a:gd name="f81" fmla="val 7865069"/>
              <a:gd name="f82" fmla="val 2322286"/>
              <a:gd name="f83" fmla="val 7405450"/>
              <a:gd name="f84" fmla="val 6945831"/>
              <a:gd name="f85" fmla="val 6566040"/>
              <a:gd name="f86" fmla="val 6142707"/>
              <a:gd name="f87" fmla="val 5719374"/>
              <a:gd name="f88" fmla="val 5400059"/>
              <a:gd name="f89" fmla="val 2331962"/>
              <a:gd name="f90" fmla="val 4865450"/>
              <a:gd name="f91" fmla="val 4330841"/>
              <a:gd name="f92" fmla="val 2312610"/>
              <a:gd name="f93" fmla="val 3551907"/>
              <a:gd name="f94" fmla="val 2177142"/>
              <a:gd name="f95" fmla="val 2935050"/>
              <a:gd name="f96" fmla="val 2162628"/>
              <a:gd name="f97" fmla="val 2318193"/>
              <a:gd name="f98" fmla="val 2148114"/>
              <a:gd name="f99" fmla="val 1611831"/>
              <a:gd name="f100" fmla="val 2225524"/>
              <a:gd name="f101" fmla="val 1164307"/>
              <a:gd name="f102" fmla="val 2235200"/>
              <a:gd name="f103" fmla="val 716783"/>
              <a:gd name="f104" fmla="val 2244876"/>
              <a:gd name="f105" fmla="val 416821"/>
              <a:gd name="f106" fmla="val 2283581"/>
              <a:gd name="f107" fmla="val 249907"/>
              <a:gd name="f108" fmla="val 82993"/>
              <a:gd name="f109" fmla="val 2157791"/>
              <a:gd name="f110" fmla="val 187011"/>
              <a:gd name="f111" fmla="val 1990876"/>
              <a:gd name="f112" fmla="val 162821"/>
              <a:gd name="f113" fmla="val 1857828"/>
              <a:gd name="f114" fmla="val 138630"/>
              <a:gd name="f115" fmla="val 1724780"/>
              <a:gd name="f116" fmla="val 131373"/>
              <a:gd name="f117" fmla="val 1623181"/>
              <a:gd name="f118" fmla="+- 0 0 -90"/>
              <a:gd name="f119" fmla="*/ f3 1 9394827"/>
              <a:gd name="f120" fmla="*/ f4 1 2322882"/>
              <a:gd name="f121" fmla="+- f7 0 f5"/>
              <a:gd name="f122" fmla="+- f6 0 f5"/>
              <a:gd name="f123" fmla="*/ f118 f0 1"/>
              <a:gd name="f124" fmla="*/ f122 1 9394827"/>
              <a:gd name="f125" fmla="*/ f121 1 2322882"/>
              <a:gd name="f126" fmla="*/ 104764 f122 1"/>
              <a:gd name="f127" fmla="*/ 3165 f122 1"/>
              <a:gd name="f128" fmla="*/ 235393 f122 1"/>
              <a:gd name="f129" fmla="*/ 1411050 f122 1"/>
              <a:gd name="f130" fmla="*/ 3210821 f122 1"/>
              <a:gd name="f131" fmla="*/ 7202250 f122 1"/>
              <a:gd name="f132" fmla="*/ 9248764 f122 1"/>
              <a:gd name="f133" fmla="*/ 9379393 f122 1"/>
              <a:gd name="f134" fmla="*/ 9263278 f122 1"/>
              <a:gd name="f135" fmla="*/ 8900421 f122 1"/>
              <a:gd name="f136" fmla="*/ 7405450 f122 1"/>
              <a:gd name="f137" fmla="*/ 6142707 f122 1"/>
              <a:gd name="f138" fmla="*/ 4865450 f122 1"/>
              <a:gd name="f139" fmla="*/ 2935050 f122 1"/>
              <a:gd name="f140" fmla="*/ 1164307 f122 1"/>
              <a:gd name="f141" fmla="*/ 249907 f122 1"/>
              <a:gd name="f142" fmla="*/ 162821 f122 1"/>
              <a:gd name="f143" fmla="*/ 5591164 f122 1"/>
              <a:gd name="f144" fmla="*/ 1422400 f121 1"/>
              <a:gd name="f145" fmla="*/ 653142 f121 1"/>
              <a:gd name="f146" fmla="*/ 159657 f121 1"/>
              <a:gd name="f147" fmla="*/ 29028 f121 1"/>
              <a:gd name="f148" fmla="*/ 72571 f121 1"/>
              <a:gd name="f149" fmla="*/ 14514 f121 1"/>
              <a:gd name="f150" fmla="*/ 101600 f121 1"/>
              <a:gd name="f151" fmla="*/ 8508536 f122 1"/>
              <a:gd name="f152" fmla="*/ 0 f121 1"/>
              <a:gd name="f153" fmla="*/ 203200 f121 1"/>
              <a:gd name="f154" fmla="*/ 667657 f121 1"/>
              <a:gd name="f155" fmla="*/ 1509486 f121 1"/>
              <a:gd name="f156" fmla="*/ 1959428 f121 1"/>
              <a:gd name="f157" fmla="*/ 2220686 f121 1"/>
              <a:gd name="f158" fmla="*/ 2322286 f121 1"/>
              <a:gd name="f159" fmla="*/ 2162628 f121 1"/>
              <a:gd name="f160" fmla="*/ 2235200 f121 1"/>
              <a:gd name="f161" fmla="*/ 1857828 f121 1"/>
              <a:gd name="f162" fmla="*/ f123 1 f2"/>
              <a:gd name="f163" fmla="*/ f126 1 9394827"/>
              <a:gd name="f164" fmla="*/ f127 1 9394827"/>
              <a:gd name="f165" fmla="*/ f128 1 9394827"/>
              <a:gd name="f166" fmla="*/ f129 1 9394827"/>
              <a:gd name="f167" fmla="*/ f130 1 9394827"/>
              <a:gd name="f168" fmla="*/ f131 1 9394827"/>
              <a:gd name="f169" fmla="*/ f132 1 9394827"/>
              <a:gd name="f170" fmla="*/ f133 1 9394827"/>
              <a:gd name="f171" fmla="*/ f134 1 9394827"/>
              <a:gd name="f172" fmla="*/ f135 1 9394827"/>
              <a:gd name="f173" fmla="*/ f136 1 9394827"/>
              <a:gd name="f174" fmla="*/ f137 1 9394827"/>
              <a:gd name="f175" fmla="*/ f138 1 9394827"/>
              <a:gd name="f176" fmla="*/ f139 1 9394827"/>
              <a:gd name="f177" fmla="*/ f140 1 9394827"/>
              <a:gd name="f178" fmla="*/ f141 1 9394827"/>
              <a:gd name="f179" fmla="*/ f142 1 9394827"/>
              <a:gd name="f180" fmla="*/ f143 1 9394827"/>
              <a:gd name="f181" fmla="*/ f144 1 2322882"/>
              <a:gd name="f182" fmla="*/ f145 1 2322882"/>
              <a:gd name="f183" fmla="*/ f146 1 2322882"/>
              <a:gd name="f184" fmla="*/ f147 1 2322882"/>
              <a:gd name="f185" fmla="*/ f148 1 2322882"/>
              <a:gd name="f186" fmla="*/ f149 1 2322882"/>
              <a:gd name="f187" fmla="*/ f150 1 2322882"/>
              <a:gd name="f188" fmla="*/ f151 1 9394827"/>
              <a:gd name="f189" fmla="*/ f152 1 2322882"/>
              <a:gd name="f190" fmla="*/ f153 1 2322882"/>
              <a:gd name="f191" fmla="*/ f154 1 2322882"/>
              <a:gd name="f192" fmla="*/ f155 1 2322882"/>
              <a:gd name="f193" fmla="*/ f156 1 2322882"/>
              <a:gd name="f194" fmla="*/ f157 1 2322882"/>
              <a:gd name="f195" fmla="*/ f158 1 2322882"/>
              <a:gd name="f196" fmla="*/ f159 1 2322882"/>
              <a:gd name="f197" fmla="*/ f160 1 2322882"/>
              <a:gd name="f198" fmla="*/ f161 1 2322882"/>
              <a:gd name="f199" fmla="*/ f5 1 f124"/>
              <a:gd name="f200" fmla="*/ f6 1 f124"/>
              <a:gd name="f201" fmla="*/ f5 1 f125"/>
              <a:gd name="f202" fmla="*/ f7 1 f125"/>
              <a:gd name="f203" fmla="+- f162 0 f1"/>
              <a:gd name="f204" fmla="*/ f163 1 f124"/>
              <a:gd name="f205" fmla="*/ f181 1 f125"/>
              <a:gd name="f206" fmla="*/ f164 1 f124"/>
              <a:gd name="f207" fmla="*/ f182 1 f125"/>
              <a:gd name="f208" fmla="*/ f165 1 f124"/>
              <a:gd name="f209" fmla="*/ f183 1 f125"/>
              <a:gd name="f210" fmla="*/ f166 1 f124"/>
              <a:gd name="f211" fmla="*/ f184 1 f125"/>
              <a:gd name="f212" fmla="*/ f167 1 f124"/>
              <a:gd name="f213" fmla="*/ f185 1 f125"/>
              <a:gd name="f214" fmla="*/ f180 1 f124"/>
              <a:gd name="f215" fmla="*/ f186 1 f125"/>
              <a:gd name="f216" fmla="*/ f168 1 f124"/>
              <a:gd name="f217" fmla="*/ f187 1 f125"/>
              <a:gd name="f218" fmla="*/ f188 1 f124"/>
              <a:gd name="f219" fmla="*/ f189 1 f125"/>
              <a:gd name="f220" fmla="*/ f169 1 f124"/>
              <a:gd name="f221" fmla="*/ f190 1 f125"/>
              <a:gd name="f222" fmla="*/ f170 1 f124"/>
              <a:gd name="f223" fmla="*/ f191 1 f125"/>
              <a:gd name="f224" fmla="*/ f192 1 f125"/>
              <a:gd name="f225" fmla="*/ f171 1 f124"/>
              <a:gd name="f226" fmla="*/ f193 1 f125"/>
              <a:gd name="f227" fmla="*/ f172 1 f124"/>
              <a:gd name="f228" fmla="*/ f194 1 f125"/>
              <a:gd name="f229" fmla="*/ f173 1 f124"/>
              <a:gd name="f230" fmla="*/ f195 1 f125"/>
              <a:gd name="f231" fmla="*/ f174 1 f124"/>
              <a:gd name="f232" fmla="*/ f175 1 f124"/>
              <a:gd name="f233" fmla="*/ f176 1 f124"/>
              <a:gd name="f234" fmla="*/ f196 1 f125"/>
              <a:gd name="f235" fmla="*/ f177 1 f124"/>
              <a:gd name="f236" fmla="*/ f197 1 f125"/>
              <a:gd name="f237" fmla="*/ f178 1 f124"/>
              <a:gd name="f238" fmla="*/ f179 1 f124"/>
              <a:gd name="f239" fmla="*/ f198 1 f125"/>
              <a:gd name="f240" fmla="*/ f199 f119 1"/>
              <a:gd name="f241" fmla="*/ f200 f119 1"/>
              <a:gd name="f242" fmla="*/ f202 f120 1"/>
              <a:gd name="f243" fmla="*/ f201 f120 1"/>
              <a:gd name="f244" fmla="*/ f204 f119 1"/>
              <a:gd name="f245" fmla="*/ f205 f120 1"/>
              <a:gd name="f246" fmla="*/ f206 f119 1"/>
              <a:gd name="f247" fmla="*/ f207 f120 1"/>
              <a:gd name="f248" fmla="*/ f208 f119 1"/>
              <a:gd name="f249" fmla="*/ f209 f120 1"/>
              <a:gd name="f250" fmla="*/ f210 f119 1"/>
              <a:gd name="f251" fmla="*/ f211 f120 1"/>
              <a:gd name="f252" fmla="*/ f212 f119 1"/>
              <a:gd name="f253" fmla="*/ f213 f120 1"/>
              <a:gd name="f254" fmla="*/ f214 f119 1"/>
              <a:gd name="f255" fmla="*/ f215 f120 1"/>
              <a:gd name="f256" fmla="*/ f216 f119 1"/>
              <a:gd name="f257" fmla="*/ f217 f120 1"/>
              <a:gd name="f258" fmla="*/ f218 f119 1"/>
              <a:gd name="f259" fmla="*/ f219 f120 1"/>
              <a:gd name="f260" fmla="*/ f220 f119 1"/>
              <a:gd name="f261" fmla="*/ f221 f120 1"/>
              <a:gd name="f262" fmla="*/ f222 f119 1"/>
              <a:gd name="f263" fmla="*/ f223 f120 1"/>
              <a:gd name="f264" fmla="*/ f224 f120 1"/>
              <a:gd name="f265" fmla="*/ f225 f119 1"/>
              <a:gd name="f266" fmla="*/ f226 f120 1"/>
              <a:gd name="f267" fmla="*/ f227 f119 1"/>
              <a:gd name="f268" fmla="*/ f228 f120 1"/>
              <a:gd name="f269" fmla="*/ f229 f119 1"/>
              <a:gd name="f270" fmla="*/ f230 f120 1"/>
              <a:gd name="f271" fmla="*/ f231 f119 1"/>
              <a:gd name="f272" fmla="*/ f232 f119 1"/>
              <a:gd name="f273" fmla="*/ f233 f119 1"/>
              <a:gd name="f274" fmla="*/ f234 f120 1"/>
              <a:gd name="f275" fmla="*/ f235 f119 1"/>
              <a:gd name="f276" fmla="*/ f236 f120 1"/>
              <a:gd name="f277" fmla="*/ f237 f119 1"/>
              <a:gd name="f278" fmla="*/ f238 f119 1"/>
              <a:gd name="f279" fmla="*/ f239 f120 1"/>
            </a:gdLst>
            <a:ahLst/>
            <a:cxnLst>
              <a:cxn ang="3cd4">
                <a:pos x="hc" y="t"/>
              </a:cxn>
              <a:cxn ang="0">
                <a:pos x="r" y="vc"/>
              </a:cxn>
              <a:cxn ang="cd4">
                <a:pos x="hc" y="b"/>
              </a:cxn>
              <a:cxn ang="cd2">
                <a:pos x="l" y="vc"/>
              </a:cxn>
              <a:cxn ang="f203">
                <a:pos x="f244" y="f245"/>
              </a:cxn>
              <a:cxn ang="f203">
                <a:pos x="f246" y="f247"/>
              </a:cxn>
              <a:cxn ang="f203">
                <a:pos x="f248" y="f249"/>
              </a:cxn>
              <a:cxn ang="f203">
                <a:pos x="f250" y="f251"/>
              </a:cxn>
              <a:cxn ang="f203">
                <a:pos x="f252" y="f253"/>
              </a:cxn>
              <a:cxn ang="f203">
                <a:pos x="f254" y="f255"/>
              </a:cxn>
              <a:cxn ang="f203">
                <a:pos x="f256" y="f257"/>
              </a:cxn>
              <a:cxn ang="f203">
                <a:pos x="f258" y="f259"/>
              </a:cxn>
              <a:cxn ang="f203">
                <a:pos x="f260" y="f261"/>
              </a:cxn>
              <a:cxn ang="f203">
                <a:pos x="f262" y="f263"/>
              </a:cxn>
              <a:cxn ang="f203">
                <a:pos x="f262" y="f264"/>
              </a:cxn>
              <a:cxn ang="f203">
                <a:pos x="f265" y="f266"/>
              </a:cxn>
              <a:cxn ang="f203">
                <a:pos x="f267" y="f268"/>
              </a:cxn>
              <a:cxn ang="f203">
                <a:pos x="f269" y="f270"/>
              </a:cxn>
              <a:cxn ang="f203">
                <a:pos x="f271" y="f268"/>
              </a:cxn>
              <a:cxn ang="f203">
                <a:pos x="f272" y="f270"/>
              </a:cxn>
              <a:cxn ang="f203">
                <a:pos x="f273" y="f274"/>
              </a:cxn>
              <a:cxn ang="f203">
                <a:pos x="f275" y="f276"/>
              </a:cxn>
              <a:cxn ang="f203">
                <a:pos x="f277" y="f268"/>
              </a:cxn>
              <a:cxn ang="f203">
                <a:pos x="f278" y="f279"/>
              </a:cxn>
              <a:cxn ang="f203">
                <a:pos x="f244" y="f245"/>
              </a:cxn>
            </a:cxnLst>
            <a:rect l="f240" t="f243" r="f241" b="f242"/>
            <a:pathLst>
              <a:path w="9394827" h="2322882">
                <a:moveTo>
                  <a:pt x="f8" y="f9"/>
                </a:moveTo>
                <a:cubicBezTo>
                  <a:pt x="f10" y="f11"/>
                  <a:pt x="f12" y="f13"/>
                  <a:pt x="f14" y="f15"/>
                </a:cubicBezTo>
                <a:cubicBezTo>
                  <a:pt x="f16" y="f17"/>
                  <a:pt x="f18" y="f19"/>
                  <a:pt x="f20" y="f21"/>
                </a:cubicBezTo>
                <a:cubicBezTo>
                  <a:pt x="f22" y="f23"/>
                  <a:pt x="f24" y="f25"/>
                  <a:pt x="f26" y="f27"/>
                </a:cubicBezTo>
                <a:cubicBezTo>
                  <a:pt x="f28" y="f25"/>
                  <a:pt x="f29" y="f30"/>
                  <a:pt x="f31" y="f32"/>
                </a:cubicBezTo>
                <a:cubicBezTo>
                  <a:pt x="f33" y="f34"/>
                  <a:pt x="f35" y="f36"/>
                  <a:pt x="f37" y="f38"/>
                </a:cubicBezTo>
                <a:cubicBezTo>
                  <a:pt x="f39" y="f40"/>
                  <a:pt x="f41" y="f42"/>
                  <a:pt x="f43" y="f44"/>
                </a:cubicBezTo>
                <a:cubicBezTo>
                  <a:pt x="f45" y="f46"/>
                  <a:pt x="f47" y="f48"/>
                  <a:pt x="f49" y="f5"/>
                </a:cubicBezTo>
                <a:cubicBezTo>
                  <a:pt x="f50" y="f51"/>
                  <a:pt x="f52" y="f53"/>
                  <a:pt x="f54" y="f55"/>
                </a:cubicBezTo>
                <a:cubicBezTo>
                  <a:pt x="f56" y="f57"/>
                  <a:pt x="f58" y="f59"/>
                  <a:pt x="f60" y="f61"/>
                </a:cubicBezTo>
                <a:cubicBezTo>
                  <a:pt x="f62" y="f63"/>
                  <a:pt x="f64" y="f65"/>
                  <a:pt x="f60" y="f66"/>
                </a:cubicBezTo>
                <a:cubicBezTo>
                  <a:pt x="f67" y="f68"/>
                  <a:pt x="f69" y="f70"/>
                  <a:pt x="f71" y="f72"/>
                </a:cubicBezTo>
                <a:cubicBezTo>
                  <a:pt x="f73" y="f74"/>
                  <a:pt x="f75" y="f76"/>
                  <a:pt x="f77" y="f78"/>
                </a:cubicBezTo>
                <a:cubicBezTo>
                  <a:pt x="f79" y="f80"/>
                  <a:pt x="f81" y="f82"/>
                  <a:pt x="f83" y="f82"/>
                </a:cubicBezTo>
                <a:cubicBezTo>
                  <a:pt x="f84" y="f82"/>
                  <a:pt x="f85" y="f78"/>
                  <a:pt x="f86" y="f78"/>
                </a:cubicBezTo>
                <a:cubicBezTo>
                  <a:pt x="f87" y="f78"/>
                  <a:pt x="f88" y="f89"/>
                  <a:pt x="f90" y="f82"/>
                </a:cubicBezTo>
                <a:cubicBezTo>
                  <a:pt x="f91" y="f92"/>
                  <a:pt x="f93" y="f94"/>
                  <a:pt x="f95" y="f96"/>
                </a:cubicBezTo>
                <a:cubicBezTo>
                  <a:pt x="f97" y="f98"/>
                  <a:pt x="f99" y="f100"/>
                  <a:pt x="f101" y="f102"/>
                </a:cubicBezTo>
                <a:cubicBezTo>
                  <a:pt x="f103" y="f104"/>
                  <a:pt x="f105" y="f106"/>
                  <a:pt x="f107" y="f78"/>
                </a:cubicBezTo>
                <a:cubicBezTo>
                  <a:pt x="f108" y="f109"/>
                  <a:pt x="f110" y="f111"/>
                  <a:pt x="f112" y="f113"/>
                </a:cubicBezTo>
                <a:cubicBezTo>
                  <a:pt x="f114" y="f115"/>
                  <a:pt x="f116" y="f117"/>
                  <a:pt x="f8" y="f9"/>
                </a:cubicBezTo>
                <a:close/>
              </a:path>
            </a:pathLst>
          </a:custGeom>
          <a:solidFill>
            <a:srgbClr val="FFE781"/>
          </a:solidFill>
          <a:ln w="12701" cap="flat">
            <a:solidFill>
              <a:srgbClr val="D9D9D9"/>
            </a:solidFill>
            <a:prstDash val="solid"/>
            <a:miter/>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000" b="1" i="0" u="none" strike="noStrike" kern="1200" cap="none" spc="0" normalizeH="0" baseline="0" noProof="0" smtClean="0">
                <a:ln>
                  <a:noFill/>
                </a:ln>
                <a:solidFill>
                  <a:srgbClr val="0064D2"/>
                </a:solidFill>
                <a:effectLst/>
                <a:uLnTx/>
                <a:uFillTx/>
                <a:latin typeface="Times New Roman" pitchFamily="18"/>
                <a:ea typeface="inpin heiti" pitchFamily="2"/>
                <a:cs typeface="Times New Roman" pitchFamily="18"/>
              </a:rPr>
              <a:t>* Chú thích: (SGK/83-84)</a:t>
            </a:r>
          </a:p>
        </p:txBody>
      </p:sp>
    </p:spTree>
    <p:extLst>
      <p:ext uri="{BB962C8B-B14F-4D97-AF65-F5344CB8AC3E}">
        <p14:creationId xmlns:p14="http://schemas.microsoft.com/office/powerpoint/2010/main" val="3510449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0-#ppt_w/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anim calcmode="lin" valueType="num">
                                      <p:cBhvr>
                                        <p:cTn id="15"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104502" y="117562"/>
            <a:ext cx="4637315" cy="470263"/>
          </a:xfrm>
          <a:prstGeom prst="plaque">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lang="en-US" sz="4000" b="1" dirty="0" smtClean="0">
                <a:solidFill>
                  <a:srgbClr val="FF0000"/>
                </a:solidFill>
                <a:latin typeface="Times New Roman" panose="02020603050405020304" pitchFamily="18" charset="0"/>
                <a:ea typeface="MS Mincho"/>
              </a:rPr>
              <a:t>4. </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S Mincho"/>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rPr>
              <a:t>Bố</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S Mincho"/>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rPr>
              <a:t>cục</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S Mincho"/>
              </a:rPr>
              <a:t>: 2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rPr>
              <a:t>phần</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grpSp>
        <p:nvGrpSpPr>
          <p:cNvPr id="2" name="Group 1"/>
          <p:cNvGrpSpPr/>
          <p:nvPr/>
        </p:nvGrpSpPr>
        <p:grpSpPr>
          <a:xfrm>
            <a:off x="413356" y="966651"/>
            <a:ext cx="5948256" cy="4663439"/>
            <a:chOff x="335112" y="1039962"/>
            <a:chExt cx="6389279" cy="4663439"/>
          </a:xfrm>
        </p:grpSpPr>
        <p:sp>
          <p:nvSpPr>
            <p:cNvPr id="7" name="Freeform 6"/>
            <p:cNvSpPr/>
            <p:nvPr/>
          </p:nvSpPr>
          <p:spPr>
            <a:xfrm>
              <a:off x="1641427" y="1039962"/>
              <a:ext cx="5082964" cy="4663439"/>
            </a:xfrm>
            <a:custGeom>
              <a:avLst/>
              <a:gdLst>
                <a:gd name="connsiteX0" fmla="*/ 0 w 5082964"/>
                <a:gd name="connsiteY0" fmla="*/ 0 h 1983673"/>
                <a:gd name="connsiteX1" fmla="*/ 5082964 w 5082964"/>
                <a:gd name="connsiteY1" fmla="*/ 0 h 1983673"/>
                <a:gd name="connsiteX2" fmla="*/ 5082964 w 5082964"/>
                <a:gd name="connsiteY2" fmla="*/ 1983673 h 1983673"/>
                <a:gd name="connsiteX3" fmla="*/ 0 w 5082964"/>
                <a:gd name="connsiteY3" fmla="*/ 1983673 h 1983673"/>
                <a:gd name="connsiteX4" fmla="*/ 0 w 5082964"/>
                <a:gd name="connsiteY4" fmla="*/ 0 h 198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2964" h="1983673">
                  <a:moveTo>
                    <a:pt x="0" y="0"/>
                  </a:moveTo>
                  <a:lnTo>
                    <a:pt x="5082964" y="0"/>
                  </a:lnTo>
                  <a:lnTo>
                    <a:pt x="5082964" y="1983673"/>
                  </a:lnTo>
                  <a:lnTo>
                    <a:pt x="0" y="1983673"/>
                  </a:lnTo>
                  <a:lnTo>
                    <a:pt x="0" y="0"/>
                  </a:lnTo>
                  <a:close/>
                </a:path>
              </a:pathLst>
            </a:custGeom>
            <a:ln w="28575">
              <a:solidFill>
                <a:schemeClr val="accent6">
                  <a:lumMod val="50000"/>
                </a:schemeClr>
              </a:solid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343608" tIns="91440" rIns="91440" bIns="91440"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36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Phần</a:t>
              </a:r>
              <a:r>
                <a:rPr kumimoji="0" lang="en-US" sz="36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1:</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từ</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đầu</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đến</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càng</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tưởng</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tay</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ghê</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gớm</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thể</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sắp</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đứng</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đầu</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thiên</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hạ</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rồi</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Miêu</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tả</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hình</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dáng</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tính</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cách</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Dế</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Mèn</a:t>
              </a:r>
              <a:r>
                <a:rPr kumimoji="0" lang="en-US" sz="2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sp>
          <p:nvSpPr>
            <p:cNvPr id="8" name="Rectangle 7"/>
            <p:cNvSpPr/>
            <p:nvPr/>
          </p:nvSpPr>
          <p:spPr>
            <a:xfrm>
              <a:off x="335112" y="1039962"/>
              <a:ext cx="2137771" cy="4663439"/>
            </a:xfrm>
            <a:prstGeom prst="rect">
              <a:avLst/>
            </a:prstGeom>
            <a:blipFill rotWithShape="1">
              <a:blip r:embed="rId3"/>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11" name="Group 10"/>
          <p:cNvGrpSpPr/>
          <p:nvPr/>
        </p:nvGrpSpPr>
        <p:grpSpPr>
          <a:xfrm>
            <a:off x="6762550" y="992776"/>
            <a:ext cx="4965913" cy="4558938"/>
            <a:chOff x="6684307" y="1066086"/>
            <a:chExt cx="4965913" cy="4558938"/>
          </a:xfrm>
        </p:grpSpPr>
        <p:sp>
          <p:nvSpPr>
            <p:cNvPr id="9" name="Freeform 8"/>
            <p:cNvSpPr/>
            <p:nvPr/>
          </p:nvSpPr>
          <p:spPr>
            <a:xfrm>
              <a:off x="7304373" y="1196716"/>
              <a:ext cx="4345847" cy="4428308"/>
            </a:xfrm>
            <a:custGeom>
              <a:avLst/>
              <a:gdLst>
                <a:gd name="connsiteX0" fmla="*/ 0 w 4345847"/>
                <a:gd name="connsiteY0" fmla="*/ 0 h 1982420"/>
                <a:gd name="connsiteX1" fmla="*/ 4345847 w 4345847"/>
                <a:gd name="connsiteY1" fmla="*/ 0 h 1982420"/>
                <a:gd name="connsiteX2" fmla="*/ 4345847 w 4345847"/>
                <a:gd name="connsiteY2" fmla="*/ 1982420 h 1982420"/>
                <a:gd name="connsiteX3" fmla="*/ 0 w 4345847"/>
                <a:gd name="connsiteY3" fmla="*/ 1982420 h 1982420"/>
                <a:gd name="connsiteX4" fmla="*/ 0 w 4345847"/>
                <a:gd name="connsiteY4" fmla="*/ 0 h 1982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847" h="1982420">
                  <a:moveTo>
                    <a:pt x="0" y="0"/>
                  </a:moveTo>
                  <a:lnTo>
                    <a:pt x="4345847" y="0"/>
                  </a:lnTo>
                  <a:lnTo>
                    <a:pt x="4345847" y="1982420"/>
                  </a:lnTo>
                  <a:lnTo>
                    <a:pt x="0" y="1982420"/>
                  </a:lnTo>
                  <a:lnTo>
                    <a:pt x="0" y="0"/>
                  </a:lnTo>
                  <a:close/>
                </a:path>
              </a:pathLst>
            </a:custGeom>
            <a:ln w="28575">
              <a:solidFill>
                <a:schemeClr val="accent6">
                  <a:lumMod val="50000"/>
                </a:schemeClr>
              </a:solid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342760" tIns="91440" rIns="91440" bIns="91440"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Phần</a:t>
              </a:r>
              <a:r>
                <a:rPr kumimoji="0" lang="en-US" sz="3600" b="1"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2: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Đoạn</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còn</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lại</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Diễn</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biến</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chuyện</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về</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bài</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đường</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đời</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đầu</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tiên</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Dế</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Mèn</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p:cNvSpPr/>
            <p:nvPr/>
          </p:nvSpPr>
          <p:spPr>
            <a:xfrm>
              <a:off x="6684307" y="1066086"/>
              <a:ext cx="1630416" cy="4558938"/>
            </a:xfrm>
            <a:prstGeom prst="rect">
              <a:avLst/>
            </a:prstGeom>
            <a:blipFill rotWithShape="1">
              <a:blip r:embed="rId4"/>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7966234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p:nvPr/>
        </p:nvSpPr>
        <p:spPr>
          <a:xfrm>
            <a:off x="-498768" y="-69796"/>
            <a:ext cx="5366229" cy="52321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1700"/>
              </a:spcBef>
              <a:spcAft>
                <a:spcPts val="0"/>
              </a:spcAft>
              <a:buClrTx/>
              <a:buSzTx/>
              <a:buFontTx/>
              <a:buNone/>
              <a:tabLst/>
              <a:defRPr sz="1800" b="0" i="0" u="none" strike="noStrike" kern="0" cap="none" spc="0" baseline="0">
                <a:solidFill>
                  <a:srgbClr val="000000"/>
                </a:solidFill>
                <a:uFillTx/>
              </a:defRPr>
            </a:pPr>
            <a:r>
              <a:rPr lang="en-US" sz="2800" b="1" dirty="0">
                <a:solidFill>
                  <a:srgbClr val="FF0000"/>
                </a:solidFill>
                <a:latin typeface="Times New Roman" pitchFamily="18"/>
                <a:cs typeface="Times New Roman" pitchFamily="18"/>
              </a:rPr>
              <a:t>5</a:t>
            </a:r>
            <a:r>
              <a:rPr kumimoji="0" lang="en-US" sz="28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en-US" sz="28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Tóm</a:t>
            </a:r>
            <a:r>
              <a:rPr kumimoji="0" lang="en-US" sz="28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en-US" sz="28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tắt</a:t>
            </a:r>
            <a:r>
              <a:rPr kumimoji="0" lang="en-US" sz="28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en-US" sz="28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văn</a:t>
            </a:r>
            <a:r>
              <a:rPr kumimoji="0" lang="en-US" sz="28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en-US" sz="28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bản</a:t>
            </a:r>
            <a:endParaRPr kumimoji="0" lang="en-US" sz="28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endParaRPr>
          </a:p>
        </p:txBody>
      </p:sp>
      <p:pic>
        <p:nvPicPr>
          <p:cNvPr id="3" name="Picture 6" descr="Phân tích nhân vật Dế Mèn">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225289" y="4919664"/>
            <a:ext cx="3273286" cy="1557332"/>
          </a:xfrm>
          <a:prstGeom prst="rect">
            <a:avLst/>
          </a:prstGeom>
          <a:noFill/>
          <a:ln cap="flat">
            <a:noFill/>
          </a:ln>
        </p:spPr>
      </p:pic>
      <p:pic>
        <p:nvPicPr>
          <p:cNvPr id="4" name="Picture 8" descr="https://lh6.googleusercontent.com/-R1sH5aU5TOQ/Tpkm73bB9BI/AAAAAAAAG3g/rEcirZyzfmc/s298/65.jpg">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225289" y="3276596"/>
            <a:ext cx="3273286" cy="1557342"/>
          </a:xfrm>
          <a:prstGeom prst="rect">
            <a:avLst/>
          </a:prstGeom>
          <a:noFill/>
          <a:ln cap="flat">
            <a:noFill/>
          </a:ln>
        </p:spPr>
      </p:pic>
      <p:pic>
        <p:nvPicPr>
          <p:cNvPr id="5" name="Picture 2" descr="https://o.rada.vn/data/image/2021/01/08/tom-tat-bai-hoc-duong-doi-dau-tien.jpg">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225289" y="1892021"/>
            <a:ext cx="3273286" cy="1373191"/>
          </a:xfrm>
          <a:prstGeom prst="rect">
            <a:avLst/>
          </a:prstGeom>
          <a:noFill/>
          <a:ln cap="flat">
            <a:noFill/>
          </a:ln>
        </p:spPr>
      </p:pic>
      <p:pic>
        <p:nvPicPr>
          <p:cNvPr id="6" name="Picture 10" descr="[Cánh Diều] Soạn văn 6 bài : Bài học đường đời đầu tiên">
            <a:extLst>
              <a:ext uri="{FF2B5EF4-FFF2-40B4-BE49-F238E27FC236}">
                <a16:creationId xmlns:a16="http://schemas.microsoft.com/office/drawing/2014/main" id="{00000000-0000-0000-0000-000000000000}"/>
              </a:ext>
            </a:extLst>
          </p:cNvPr>
          <p:cNvPicPr>
            <a:picLocks noChangeAspect="1"/>
          </p:cNvPicPr>
          <p:nvPr/>
        </p:nvPicPr>
        <p:blipFill>
          <a:blip r:embed="rId5"/>
          <a:srcRect/>
          <a:stretch>
            <a:fillRect/>
          </a:stretch>
        </p:blipFill>
        <p:spPr>
          <a:xfrm>
            <a:off x="225289" y="419096"/>
            <a:ext cx="3273286" cy="1336679"/>
          </a:xfrm>
          <a:prstGeom prst="rect">
            <a:avLst/>
          </a:prstGeom>
          <a:noFill/>
          <a:ln cap="flat">
            <a:noFill/>
          </a:ln>
        </p:spPr>
      </p:pic>
      <p:sp>
        <p:nvSpPr>
          <p:cNvPr id="7" name="Rectangle 1"/>
          <p:cNvSpPr/>
          <p:nvPr/>
        </p:nvSpPr>
        <p:spPr>
          <a:xfrm>
            <a:off x="3655944" y="422644"/>
            <a:ext cx="8613913" cy="46166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vi-VN" sz="2400" b="1" i="0" u="none" strike="noStrike" kern="1200" cap="none" spc="0" normalizeH="0" baseline="0" noProof="0" smtClean="0">
                <a:ln>
                  <a:noFill/>
                </a:ln>
                <a:solidFill>
                  <a:srgbClr val="000000"/>
                </a:solidFill>
                <a:effectLst/>
                <a:uLnTx/>
                <a:uFillTx/>
                <a:latin typeface="Times New Roman" pitchFamily="18"/>
                <a:ea typeface="+mn-ea"/>
                <a:cs typeface="Times New Roman" pitchFamily="18"/>
              </a:rPr>
              <a:t>Dế Mèn là một thanh niên cường tráng, Đôi càng mẫm bóng</a:t>
            </a:r>
            <a:r>
              <a:rPr kumimoji="0" lang="en-US" sz="2400" b="1" i="0" u="none" strike="noStrike" kern="1200" cap="none" spc="0" normalizeH="0" baseline="0" noProof="0" smtClean="0">
                <a:ln>
                  <a:noFill/>
                </a:ln>
                <a:solidFill>
                  <a:srgbClr val="000000"/>
                </a:solidFill>
                <a:effectLst/>
                <a:uLnTx/>
                <a:uFillTx/>
                <a:latin typeface="Times New Roman" pitchFamily="18"/>
                <a:ea typeface="+mn-ea"/>
                <a:cs typeface="Times New Roman" pitchFamily="18"/>
              </a:rPr>
              <a:t>;</a:t>
            </a:r>
            <a:endParaRPr kumimoji="0" lang="en-US" sz="2400" b="1" i="0" u="none" strike="noStrike" kern="1200" cap="none" spc="0" normalizeH="0" baseline="0" noProof="0" smtClean="0">
              <a:ln>
                <a:noFill/>
              </a:ln>
              <a:solidFill>
                <a:srgbClr val="000000"/>
              </a:solidFill>
              <a:effectLst/>
              <a:uLnTx/>
              <a:uFillTx/>
              <a:latin typeface="Calibri" pitchFamily="34"/>
              <a:ea typeface="+mn-ea"/>
              <a:cs typeface="Times New Roman" pitchFamily="18"/>
            </a:endParaRPr>
          </a:p>
        </p:txBody>
      </p:sp>
      <p:sp>
        <p:nvSpPr>
          <p:cNvPr id="8" name="Rectangle 2"/>
          <p:cNvSpPr/>
          <p:nvPr/>
        </p:nvSpPr>
        <p:spPr>
          <a:xfrm>
            <a:off x="3655944" y="985101"/>
            <a:ext cx="8392619" cy="83099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vi-VN" sz="2400" b="1" i="0" u="none" strike="noStrike" kern="1200" cap="none" spc="0" normalizeH="0" baseline="0" noProof="0" smtClean="0">
                <a:ln>
                  <a:noFill/>
                </a:ln>
                <a:solidFill>
                  <a:srgbClr val="000000"/>
                </a:solidFill>
                <a:effectLst/>
                <a:uLnTx/>
                <a:uFillTx/>
                <a:latin typeface="Times New Roman" pitchFamily="18"/>
                <a:ea typeface="+mn-ea"/>
                <a:cs typeface="Times New Roman" pitchFamily="18"/>
              </a:rPr>
              <a:t>Dế mèn khinh thường và rất thích trêu trọc Dế Choắt vì anh ta nhỏ con, thấp bé</a:t>
            </a:r>
            <a:r>
              <a:rPr kumimoji="0" lang="en-US" sz="2400" b="1" i="0" u="none" strike="noStrike" kern="1200" cap="none" spc="0" normalizeH="0" baseline="0" noProof="0" smtClean="0">
                <a:ln>
                  <a:noFill/>
                </a:ln>
                <a:solidFill>
                  <a:srgbClr val="000000"/>
                </a:solidFill>
                <a:effectLst/>
                <a:uLnTx/>
                <a:uFillTx/>
                <a:latin typeface="Times New Roman" pitchFamily="18"/>
                <a:ea typeface="+mn-ea"/>
                <a:cs typeface="Times New Roman" pitchFamily="18"/>
              </a:rPr>
              <a:t>;</a:t>
            </a:r>
            <a:endParaRPr kumimoji="0" lang="en-US" sz="2400" b="1" i="0" u="none" strike="noStrike" kern="1200" cap="none" spc="0" normalizeH="0" baseline="0" noProof="0" smtClean="0">
              <a:ln>
                <a:noFill/>
              </a:ln>
              <a:solidFill>
                <a:srgbClr val="000000"/>
              </a:solidFill>
              <a:effectLst/>
              <a:uLnTx/>
              <a:uFillTx/>
              <a:latin typeface="Calibri" pitchFamily="34"/>
              <a:ea typeface="+mn-ea"/>
              <a:cs typeface="Times New Roman" pitchFamily="18"/>
            </a:endParaRPr>
          </a:p>
        </p:txBody>
      </p:sp>
      <p:sp>
        <p:nvSpPr>
          <p:cNvPr id="9" name="Rectangle 3"/>
          <p:cNvSpPr/>
          <p:nvPr/>
        </p:nvSpPr>
        <p:spPr>
          <a:xfrm>
            <a:off x="3655944" y="2347776"/>
            <a:ext cx="7785850" cy="46166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vi-VN" sz="2400" b="1" i="0" u="none" strike="noStrike" kern="1200" cap="none" spc="0" normalizeH="0" baseline="0" noProof="0" smtClean="0">
                <a:ln>
                  <a:noFill/>
                </a:ln>
                <a:solidFill>
                  <a:srgbClr val="000000"/>
                </a:solidFill>
                <a:effectLst/>
                <a:uLnTx/>
                <a:uFillTx/>
                <a:latin typeface="Times New Roman" pitchFamily="18"/>
                <a:ea typeface="+mn-ea"/>
                <a:cs typeface="Times New Roman" pitchFamily="18"/>
              </a:rPr>
              <a:t>Một lần, Dế Mèn trêu chọc chị Cốc rồi lủi vào hang sâu</a:t>
            </a:r>
            <a:r>
              <a:rPr kumimoji="0" lang="en-US" sz="2400" b="1" i="0" u="none" strike="noStrike" kern="1200" cap="none" spc="0" normalizeH="0" baseline="0" noProof="0" smtClean="0">
                <a:ln>
                  <a:noFill/>
                </a:ln>
                <a:solidFill>
                  <a:srgbClr val="000000"/>
                </a:solidFill>
                <a:effectLst/>
                <a:uLnTx/>
                <a:uFillTx/>
                <a:latin typeface="Times New Roman" pitchFamily="18"/>
                <a:ea typeface="+mn-ea"/>
                <a:cs typeface="Times New Roman" pitchFamily="18"/>
              </a:rPr>
              <a:t>;</a:t>
            </a:r>
            <a:endParaRPr kumimoji="0" lang="en-US" sz="2400" b="1" i="0" u="none" strike="noStrike" kern="1200" cap="none" spc="0" normalizeH="0" baseline="0" noProof="0" smtClean="0">
              <a:ln>
                <a:noFill/>
              </a:ln>
              <a:solidFill>
                <a:srgbClr val="000000"/>
              </a:solidFill>
              <a:effectLst/>
              <a:uLnTx/>
              <a:uFillTx/>
              <a:latin typeface="Calibri" pitchFamily="34"/>
              <a:ea typeface="+mn-ea"/>
              <a:cs typeface="Times New Roman" pitchFamily="18"/>
            </a:endParaRPr>
          </a:p>
        </p:txBody>
      </p:sp>
      <p:sp>
        <p:nvSpPr>
          <p:cNvPr id="10" name="Rectangle 4"/>
          <p:cNvSpPr/>
          <p:nvPr/>
        </p:nvSpPr>
        <p:spPr>
          <a:xfrm>
            <a:off x="3655944" y="3639769"/>
            <a:ext cx="8392619" cy="83099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vi-VN" sz="2400" b="1" i="0" u="none" strike="noStrike" kern="1200" cap="none" spc="0" normalizeH="0" baseline="0" noProof="0" smtClean="0">
                <a:ln>
                  <a:noFill/>
                </a:ln>
                <a:solidFill>
                  <a:srgbClr val="000000"/>
                </a:solidFill>
                <a:effectLst/>
                <a:uLnTx/>
                <a:uFillTx/>
                <a:latin typeface="Times New Roman" pitchFamily="18"/>
                <a:ea typeface="+mn-ea"/>
                <a:cs typeface="Times New Roman" pitchFamily="18"/>
              </a:rPr>
              <a:t>Chị Cốc tưởng lầm là Dế Choắt nên đã đánh Dế Choắt bị thương đến chết;</a:t>
            </a:r>
            <a:endParaRPr kumimoji="0" lang="en-US" sz="2400" b="1" i="0" u="none" strike="noStrike" kern="1200" cap="none" spc="0" normalizeH="0" baseline="0" noProof="0" smtClean="0">
              <a:ln>
                <a:noFill/>
              </a:ln>
              <a:solidFill>
                <a:srgbClr val="000000"/>
              </a:solidFill>
              <a:effectLst/>
              <a:uLnTx/>
              <a:uFillTx/>
              <a:latin typeface="Calibri" pitchFamily="34"/>
              <a:ea typeface="+mn-ea"/>
              <a:cs typeface="Times New Roman" pitchFamily="18"/>
            </a:endParaRPr>
          </a:p>
        </p:txBody>
      </p:sp>
      <p:sp>
        <p:nvSpPr>
          <p:cNvPr id="11" name="Rectangle 5"/>
          <p:cNvSpPr/>
          <p:nvPr/>
        </p:nvSpPr>
        <p:spPr>
          <a:xfrm>
            <a:off x="3655944" y="4818531"/>
            <a:ext cx="8392619" cy="83099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1" i="0" u="none" strike="noStrike" kern="1200" cap="none" spc="0" normalizeH="0" baseline="0" noProof="0" smtClean="0">
                <a:ln>
                  <a:noFill/>
                </a:ln>
                <a:solidFill>
                  <a:srgbClr val="000000"/>
                </a:solidFill>
                <a:effectLst/>
                <a:uLnTx/>
                <a:uFillTx/>
                <a:latin typeface="Times New Roman" pitchFamily="18"/>
                <a:ea typeface="Calibri" pitchFamily="34"/>
                <a:cs typeface="Calibri" pitchFamily="34"/>
              </a:rPr>
              <a:t>Dế Mèn chứng kiến cảnh tượng ấy từ hung hăng, kiêu ngạo đã trở nên sợ hãi, nhút nhát;</a:t>
            </a:r>
            <a:endParaRPr kumimoji="0" lang="en-US" sz="2400" b="1" i="0" u="none" strike="noStrike" kern="1200" cap="none" spc="0" normalizeH="0" baseline="0" noProof="0" smtClean="0">
              <a:ln>
                <a:noFill/>
              </a:ln>
              <a:solidFill>
                <a:srgbClr val="000000"/>
              </a:solidFill>
              <a:effectLst/>
              <a:uLnTx/>
              <a:uFillTx/>
              <a:latin typeface="Calibri" pitchFamily="34"/>
              <a:ea typeface="Calibri" pitchFamily="34"/>
              <a:cs typeface="Calibri" pitchFamily="34"/>
            </a:endParaRPr>
          </a:p>
        </p:txBody>
      </p:sp>
      <p:sp>
        <p:nvSpPr>
          <p:cNvPr id="12" name="Rectangle 6"/>
          <p:cNvSpPr/>
          <p:nvPr/>
        </p:nvSpPr>
        <p:spPr>
          <a:xfrm>
            <a:off x="3655944" y="5878933"/>
            <a:ext cx="8392619" cy="83099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vi-VN" sz="2400" b="1" i="0" u="none" strike="noStrike" kern="1200" cap="none" spc="0" normalizeH="0" baseline="0" noProof="0" smtClean="0">
                <a:ln>
                  <a:noFill/>
                </a:ln>
                <a:solidFill>
                  <a:srgbClr val="000000"/>
                </a:solidFill>
                <a:effectLst/>
                <a:uLnTx/>
                <a:uFillTx/>
                <a:latin typeface="Times New Roman" pitchFamily="18"/>
                <a:ea typeface="+mn-ea"/>
                <a:cs typeface="Times New Roman" pitchFamily="18"/>
              </a:rPr>
              <a:t>Bài học đường đời đầu tiên Dế Mèn rút ra chính là sự trả giá cho những hành động ngông cuồng thiếu suy nghĩ.</a:t>
            </a:r>
            <a:endParaRPr kumimoji="0" lang="en-US" sz="2400" b="1" i="0" u="none" strike="noStrike" kern="1200" cap="none" spc="0" normalizeH="0" baseline="0" noProof="0" smtClean="0">
              <a:ln>
                <a:noFill/>
              </a:ln>
              <a:solidFill>
                <a:srgbClr val="000000"/>
              </a:solidFill>
              <a:effectLst/>
              <a:uLnTx/>
              <a:uFillTx/>
              <a:latin typeface="Calibri" pitchFamily="34"/>
              <a:ea typeface="+mn-ea"/>
              <a:cs typeface="Times New Roman" pitchFamily="18"/>
            </a:endParaRPr>
          </a:p>
        </p:txBody>
      </p:sp>
    </p:spTree>
    <p:extLst>
      <p:ext uri="{BB962C8B-B14F-4D97-AF65-F5344CB8AC3E}">
        <p14:creationId xmlns:p14="http://schemas.microsoft.com/office/powerpoint/2010/main" val="4083434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Effect">
                      <p:stCondLst>
                        <p:cond delay="indefinite"/>
                      </p:stCondLst>
                      <p:childTnLst>
                        <p:par>
                          <p:cTn id="4" fill="hold" nodeType="withEffect">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Effect">
                      <p:stCondLst>
                        <p:cond delay="indefinite"/>
                      </p:stCondLst>
                      <p:childTnLst>
                        <p:par>
                          <p:cTn id="9" fill="hold" nodeType="withEffect">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nodeType="afterEffect">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par>
                    <p:cTn id="17" fill="hold" nodeType="clickEffect">
                      <p:stCondLst>
                        <p:cond delay="indefinite"/>
                      </p:stCondLst>
                      <p:childTnLst>
                        <p:par>
                          <p:cTn id="18" fill="hold" nodeType="withEffect">
                            <p:stCondLst>
                              <p:cond delay="0"/>
                            </p:stCondLst>
                            <p:childTnLst>
                              <p:par>
                                <p:cTn id="19" presetID="2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Effect">
                      <p:stCondLst>
                        <p:cond delay="indefinite"/>
                      </p:stCondLst>
                      <p:childTnLst>
                        <p:par>
                          <p:cTn id="23" fill="hold" nodeType="withEffect">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childTnLst>
                    </p:cTn>
                  </p:par>
                  <p:par>
                    <p:cTn id="27" fill="hold" nodeType="clickEffect">
                      <p:stCondLst>
                        <p:cond delay="indefinite"/>
                      </p:stCondLst>
                      <p:childTnLst>
                        <p:par>
                          <p:cTn id="28" fill="hold" nodeType="withEffect">
                            <p:stCondLst>
                              <p:cond delay="0"/>
                            </p:stCondLst>
                            <p:childTnLst>
                              <p:par>
                                <p:cTn id="29" presetID="22"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childTnLst>
                    </p:cTn>
                  </p:par>
                  <p:par>
                    <p:cTn id="32" fill="hold" nodeType="clickEffect">
                      <p:stCondLst>
                        <p:cond delay="indefinite"/>
                      </p:stCondLst>
                      <p:childTnLst>
                        <p:par>
                          <p:cTn id="33" fill="hold" nodeType="withEffect">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childTnLst>
                          </p:cTn>
                        </p:par>
                      </p:childTnLst>
                    </p:cTn>
                  </p:par>
                  <p:par>
                    <p:cTn id="37" fill="hold" nodeType="clickEffect">
                      <p:stCondLst>
                        <p:cond delay="indefinite"/>
                      </p:stCondLst>
                      <p:childTnLst>
                        <p:par>
                          <p:cTn id="38" fill="hold" nodeType="withEffect">
                            <p:stCondLst>
                              <p:cond delay="0"/>
                            </p:stCondLst>
                            <p:childTnLst>
                              <p:par>
                                <p:cTn id="39" presetID="22" presetClass="entr" presetSubtype="8"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left)">
                                      <p:cBhvr>
                                        <p:cTn id="41" dur="500"/>
                                        <p:tgtEl>
                                          <p:spTgt spid="3"/>
                                        </p:tgtEl>
                                      </p:cBhvr>
                                    </p:animEffect>
                                  </p:childTnLst>
                                </p:cTn>
                              </p:par>
                            </p:childTnLst>
                          </p:cTn>
                        </p:par>
                      </p:childTnLst>
                    </p:cTn>
                  </p:par>
                  <p:par>
                    <p:cTn id="42" fill="hold" nodeType="clickEffect">
                      <p:stCondLst>
                        <p:cond delay="indefinite"/>
                      </p:stCondLst>
                      <p:childTnLst>
                        <p:par>
                          <p:cTn id="43" fill="hold" nodeType="withEffect">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up)">
                                      <p:cBhvr>
                                        <p:cTn id="46" dur="500"/>
                                        <p:tgtEl>
                                          <p:spTgt spid="11"/>
                                        </p:tgtEl>
                                      </p:cBhvr>
                                    </p:animEffect>
                                  </p:childTnLst>
                                </p:cTn>
                              </p:par>
                            </p:childTnLst>
                          </p:cTn>
                        </p:par>
                        <p:par>
                          <p:cTn id="47" fill="hold" nodeType="afterEffect">
                            <p:stCondLst>
                              <p:cond delay="500"/>
                            </p:stCondLst>
                            <p:childTnLst>
                              <p:par>
                                <p:cTn id="48" presetID="22" presetClass="entr" presetSubtype="1"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up)">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00000000-0000-0000-0000-000000000000}"/>
              </a:ext>
            </a:extLst>
          </p:cNvPr>
          <p:cNvPicPr>
            <a:picLocks noChangeAspect="1"/>
          </p:cNvPicPr>
          <p:nvPr/>
        </p:nvPicPr>
        <p:blipFill>
          <a:blip r:embed="rId2"/>
          <a:srcRect t="5498"/>
          <a:stretch>
            <a:fillRect/>
          </a:stretch>
        </p:blipFill>
        <p:spPr>
          <a:xfrm>
            <a:off x="8396112" y="3872227"/>
            <a:ext cx="3636916" cy="2955642"/>
          </a:xfrm>
          <a:prstGeom prst="rect">
            <a:avLst/>
          </a:prstGeom>
          <a:noFill/>
          <a:ln cap="flat">
            <a:noFill/>
          </a:ln>
        </p:spPr>
      </p:pic>
      <p:pic>
        <p:nvPicPr>
          <p:cNvPr id="3" name="Picture 8">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894182" y="3995251"/>
            <a:ext cx="2321149" cy="2832619"/>
          </a:xfrm>
          <a:prstGeom prst="rect">
            <a:avLst/>
          </a:prstGeom>
          <a:noFill/>
          <a:ln cap="flat">
            <a:noFill/>
          </a:ln>
        </p:spPr>
      </p:pic>
      <p:pic>
        <p:nvPicPr>
          <p:cNvPr id="4" name="Picture 2">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4939771" y="3931124"/>
            <a:ext cx="2232306" cy="2926875"/>
          </a:xfrm>
          <a:prstGeom prst="rect">
            <a:avLst/>
          </a:prstGeom>
          <a:noFill/>
          <a:ln cap="flat">
            <a:noFill/>
          </a:ln>
        </p:spPr>
      </p:pic>
      <p:sp>
        <p:nvSpPr>
          <p:cNvPr id="5" name="文本框 18"/>
          <p:cNvSpPr txBox="1"/>
          <p:nvPr/>
        </p:nvSpPr>
        <p:spPr>
          <a:xfrm>
            <a:off x="100017" y="128592"/>
            <a:ext cx="7272268" cy="2862322"/>
          </a:xfrm>
          <a:prstGeom prst="rect">
            <a:avLst/>
          </a:prstGeom>
          <a:noFill/>
          <a:ln cap="flat">
            <a:noFill/>
          </a:ln>
        </p:spPr>
        <p:txBody>
          <a:bodyPr vert="horz" wrap="square" lIns="91440" tIns="45720" rIns="91440" bIns="45720" anchor="t" anchorCtr="0" compatLnSpc="1">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000" b="1" i="0" u="none" strike="noStrike" kern="1200" cap="none" spc="0" normalizeH="0" baseline="0" noProof="0" dirty="0" smtClean="0">
                <a:ln>
                  <a:noFill/>
                </a:ln>
                <a:solidFill>
                  <a:srgbClr val="FF0000"/>
                </a:solidFill>
                <a:effectLst/>
                <a:uLnTx/>
                <a:uFillTx/>
                <a:latin typeface="Times New Roman" pitchFamily="18"/>
                <a:ea typeface="inpin heiti" pitchFamily="2"/>
                <a:cs typeface="Times New Roman" pitchFamily="18"/>
              </a:rPr>
              <a:t>II. </a:t>
            </a:r>
            <a:r>
              <a:rPr kumimoji="0" lang="en-US" sz="4000" b="1" i="0" u="sng" strike="noStrike" kern="1200" cap="none" spc="0" normalizeH="0" baseline="0" noProof="0" dirty="0" smtClean="0">
                <a:ln>
                  <a:noFill/>
                </a:ln>
                <a:solidFill>
                  <a:srgbClr val="FF0000"/>
                </a:solidFill>
                <a:effectLst/>
                <a:uLnTx/>
                <a:uFillTx/>
                <a:latin typeface="Times New Roman" pitchFamily="18"/>
                <a:ea typeface="inpin heiti" pitchFamily="2"/>
                <a:cs typeface="Times New Roman" pitchFamily="18"/>
              </a:rPr>
              <a:t>ĐỌC – HIỂU VĂN BẢN</a:t>
            </a:r>
            <a:r>
              <a:rPr kumimoji="0" lang="en-US" sz="4000" b="1" i="0" u="none" strike="noStrike" kern="1200" cap="none" spc="0" normalizeH="0" baseline="0" noProof="0" dirty="0" smtClean="0">
                <a:ln>
                  <a:noFill/>
                </a:ln>
                <a:solidFill>
                  <a:srgbClr val="FF0000"/>
                </a:solidFill>
                <a:effectLst/>
                <a:uLnTx/>
                <a:uFillTx/>
                <a:latin typeface="Times New Roman" pitchFamily="18"/>
                <a:ea typeface="inpin heiti" pitchFamily="2"/>
                <a:cs typeface="Times New Roman" pitchFamily="18"/>
              </a:rPr>
              <a:t>:</a:t>
            </a:r>
          </a:p>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6000" b="1" i="0" u="none" strike="noStrike" kern="1200" cap="none" spc="0" normalizeH="0" baseline="0" noProof="0" dirty="0" smtClean="0">
                <a:ln>
                  <a:noFill/>
                </a:ln>
                <a:solidFill>
                  <a:srgbClr val="FF0000"/>
                </a:solidFill>
                <a:effectLst/>
                <a:uLnTx/>
                <a:uFillTx/>
                <a:latin typeface="Times New Roman" pitchFamily="18"/>
                <a:ea typeface="inpin heiti" pitchFamily="2"/>
                <a:cs typeface="Times New Roman" pitchFamily="18"/>
              </a:rPr>
              <a:t>      </a:t>
            </a:r>
            <a:r>
              <a:rPr kumimoji="0" lang="en-US" sz="4000" b="1" i="0" u="none" strike="noStrike" kern="1200" cap="none" spc="0" normalizeH="0" baseline="0" noProof="0" dirty="0" smtClean="0">
                <a:ln>
                  <a:noFill/>
                </a:ln>
                <a:solidFill>
                  <a:srgbClr val="FF0000"/>
                </a:solidFill>
                <a:effectLst/>
                <a:uLnTx/>
                <a:uFillTx/>
                <a:latin typeface="Times New Roman" pitchFamily="18"/>
                <a:ea typeface="inpin heiti" pitchFamily="2"/>
                <a:cs typeface="Times New Roman" pitchFamily="18"/>
              </a:rPr>
              <a:t>1. </a:t>
            </a:r>
            <a:r>
              <a:rPr kumimoji="0" lang="en-US" sz="4000" b="1" i="0" u="sng" strike="noStrike" kern="1200" cap="none" spc="0" normalizeH="0" baseline="0" noProof="0" dirty="0" err="1" smtClean="0">
                <a:ln>
                  <a:noFill/>
                </a:ln>
                <a:solidFill>
                  <a:srgbClr val="FF0000"/>
                </a:solidFill>
                <a:effectLst/>
                <a:uLnTx/>
                <a:uFillTx/>
                <a:latin typeface="Times New Roman" pitchFamily="18"/>
                <a:ea typeface="inpin heiti" pitchFamily="2"/>
                <a:cs typeface="Times New Roman" pitchFamily="18"/>
              </a:rPr>
              <a:t>Nhân</a:t>
            </a:r>
            <a:r>
              <a:rPr kumimoji="0" lang="en-US" sz="4000" b="1" i="0" u="sng" strike="noStrike" kern="1200" cap="none" spc="0" normalizeH="0" baseline="0" noProof="0" dirty="0" smtClean="0">
                <a:ln>
                  <a:noFill/>
                </a:ln>
                <a:solidFill>
                  <a:srgbClr val="FF0000"/>
                </a:solidFill>
                <a:effectLst/>
                <a:uLnTx/>
                <a:uFillTx/>
                <a:latin typeface="Times New Roman" pitchFamily="18"/>
                <a:ea typeface="inpin heiti" pitchFamily="2"/>
                <a:cs typeface="Times New Roman" pitchFamily="18"/>
              </a:rPr>
              <a:t> </a:t>
            </a:r>
            <a:r>
              <a:rPr kumimoji="0" lang="en-US" sz="4000" b="1" i="0" u="sng" strike="noStrike" kern="1200" cap="none" spc="0" normalizeH="0" baseline="0" noProof="0" dirty="0" err="1" smtClean="0">
                <a:ln>
                  <a:noFill/>
                </a:ln>
                <a:solidFill>
                  <a:srgbClr val="FF0000"/>
                </a:solidFill>
                <a:effectLst/>
                <a:uLnTx/>
                <a:uFillTx/>
                <a:latin typeface="Times New Roman" pitchFamily="18"/>
                <a:ea typeface="inpin heiti" pitchFamily="2"/>
                <a:cs typeface="Times New Roman" pitchFamily="18"/>
              </a:rPr>
              <a:t>vật</a:t>
            </a:r>
            <a:r>
              <a:rPr kumimoji="0" lang="en-US" sz="4000" b="1" i="0" u="sng" strike="noStrike" kern="1200" cap="none" spc="0" normalizeH="0" baseline="0" noProof="0" dirty="0" smtClean="0">
                <a:ln>
                  <a:noFill/>
                </a:ln>
                <a:solidFill>
                  <a:srgbClr val="FF0000"/>
                </a:solidFill>
                <a:effectLst/>
                <a:uLnTx/>
                <a:uFillTx/>
                <a:latin typeface="Times New Roman" pitchFamily="18"/>
                <a:ea typeface="inpin heiti" pitchFamily="2"/>
                <a:cs typeface="Times New Roman" pitchFamily="18"/>
              </a:rPr>
              <a:t> </a:t>
            </a:r>
            <a:r>
              <a:rPr kumimoji="0" lang="en-US" sz="4000" b="1" i="0" u="sng" strike="noStrike" kern="1200" cap="none" spc="0" normalizeH="0" baseline="0" noProof="0" dirty="0" err="1" smtClean="0">
                <a:ln>
                  <a:noFill/>
                </a:ln>
                <a:solidFill>
                  <a:srgbClr val="FF0000"/>
                </a:solidFill>
                <a:effectLst/>
                <a:uLnTx/>
                <a:uFillTx/>
                <a:latin typeface="Times New Roman" pitchFamily="18"/>
                <a:ea typeface="inpin heiti" pitchFamily="2"/>
                <a:cs typeface="Times New Roman" pitchFamily="18"/>
              </a:rPr>
              <a:t>Dế</a:t>
            </a:r>
            <a:r>
              <a:rPr kumimoji="0" lang="en-US" sz="4000" b="1" i="0" u="sng" strike="noStrike" kern="1200" cap="none" spc="0" normalizeH="0" baseline="0" noProof="0" dirty="0" smtClean="0">
                <a:ln>
                  <a:noFill/>
                </a:ln>
                <a:solidFill>
                  <a:srgbClr val="FF0000"/>
                </a:solidFill>
                <a:effectLst/>
                <a:uLnTx/>
                <a:uFillTx/>
                <a:latin typeface="Times New Roman" pitchFamily="18"/>
                <a:ea typeface="inpin heiti" pitchFamily="2"/>
                <a:cs typeface="Times New Roman" pitchFamily="18"/>
              </a:rPr>
              <a:t> </a:t>
            </a:r>
            <a:r>
              <a:rPr kumimoji="0" lang="en-US" sz="4000" b="1" i="0" u="sng" strike="noStrike" kern="1200" cap="none" spc="0" normalizeH="0" baseline="0" noProof="0" dirty="0" err="1" smtClean="0">
                <a:ln>
                  <a:noFill/>
                </a:ln>
                <a:solidFill>
                  <a:srgbClr val="FF0000"/>
                </a:solidFill>
                <a:effectLst/>
                <a:uLnTx/>
                <a:uFillTx/>
                <a:latin typeface="Times New Roman" pitchFamily="18"/>
                <a:ea typeface="inpin heiti" pitchFamily="2"/>
                <a:cs typeface="Times New Roman" pitchFamily="18"/>
              </a:rPr>
              <a:t>Mèn</a:t>
            </a:r>
            <a:r>
              <a:rPr kumimoji="0" lang="en-US" sz="4000" b="1" i="0" u="none" strike="noStrike" kern="1200" cap="none" spc="0" normalizeH="0" baseline="0" noProof="0" dirty="0" smtClean="0">
                <a:ln>
                  <a:noFill/>
                </a:ln>
                <a:solidFill>
                  <a:srgbClr val="FF0000"/>
                </a:solidFill>
                <a:effectLst/>
                <a:uLnTx/>
                <a:uFillTx/>
                <a:latin typeface="Times New Roman" pitchFamily="18"/>
                <a:ea typeface="inpin heiti" pitchFamily="2"/>
                <a:cs typeface="Times New Roman" pitchFamily="18"/>
              </a:rPr>
              <a:t>:</a:t>
            </a:r>
          </a:p>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US" sz="4000" b="1" dirty="0" smtClean="0">
                <a:solidFill>
                  <a:srgbClr val="FF0000"/>
                </a:solidFill>
                <a:latin typeface="Times New Roman" pitchFamily="18"/>
                <a:ea typeface="inpin heiti" pitchFamily="2"/>
                <a:cs typeface="Times New Roman" pitchFamily="18"/>
              </a:rPr>
              <a:t>         a. </a:t>
            </a:r>
            <a:r>
              <a:rPr lang="en-US" sz="4000" b="1" dirty="0" err="1" smtClean="0">
                <a:solidFill>
                  <a:srgbClr val="FF0000"/>
                </a:solidFill>
                <a:latin typeface="Times New Roman" pitchFamily="18"/>
                <a:ea typeface="inpin heiti" pitchFamily="2"/>
                <a:cs typeface="Times New Roman" pitchFamily="18"/>
              </a:rPr>
              <a:t>Ngoại</a:t>
            </a:r>
            <a:r>
              <a:rPr lang="en-US" sz="4000" b="1" dirty="0" smtClean="0">
                <a:solidFill>
                  <a:srgbClr val="FF0000"/>
                </a:solidFill>
                <a:latin typeface="Times New Roman" pitchFamily="18"/>
                <a:ea typeface="inpin heiti" pitchFamily="2"/>
                <a:cs typeface="Times New Roman" pitchFamily="18"/>
              </a:rPr>
              <a:t> </a:t>
            </a:r>
            <a:r>
              <a:rPr lang="en-US" sz="4000" b="1" dirty="0" err="1" smtClean="0">
                <a:solidFill>
                  <a:srgbClr val="FF0000"/>
                </a:solidFill>
                <a:latin typeface="Times New Roman" pitchFamily="18"/>
                <a:ea typeface="inpin heiti" pitchFamily="2"/>
                <a:cs typeface="Times New Roman" pitchFamily="18"/>
              </a:rPr>
              <a:t>hình</a:t>
            </a:r>
            <a:r>
              <a:rPr lang="en-US" sz="4000" b="1" dirty="0" smtClean="0">
                <a:solidFill>
                  <a:srgbClr val="FF0000"/>
                </a:solidFill>
                <a:latin typeface="Times New Roman" pitchFamily="18"/>
                <a:ea typeface="inpin heiti" pitchFamily="2"/>
                <a:cs typeface="Times New Roman" pitchFamily="18"/>
              </a:rPr>
              <a:t>, </a:t>
            </a:r>
            <a:r>
              <a:rPr lang="en-US" sz="4000" b="1" dirty="0" err="1" smtClean="0">
                <a:solidFill>
                  <a:srgbClr val="FF0000"/>
                </a:solidFill>
                <a:latin typeface="Times New Roman" pitchFamily="18"/>
                <a:ea typeface="inpin heiti" pitchFamily="2"/>
                <a:cs typeface="Times New Roman" pitchFamily="18"/>
              </a:rPr>
              <a:t>tính</a:t>
            </a:r>
            <a:r>
              <a:rPr lang="en-US" sz="4000" b="1" dirty="0" smtClean="0">
                <a:solidFill>
                  <a:srgbClr val="FF0000"/>
                </a:solidFill>
                <a:latin typeface="Times New Roman" pitchFamily="18"/>
                <a:ea typeface="inpin heiti" pitchFamily="2"/>
                <a:cs typeface="Times New Roman" pitchFamily="18"/>
              </a:rPr>
              <a:t> </a:t>
            </a:r>
            <a:r>
              <a:rPr lang="en-US" sz="4000" b="1" dirty="0" err="1" smtClean="0">
                <a:solidFill>
                  <a:srgbClr val="FF0000"/>
                </a:solidFill>
                <a:latin typeface="Times New Roman" pitchFamily="18"/>
                <a:ea typeface="inpin heiti" pitchFamily="2"/>
                <a:cs typeface="Times New Roman" pitchFamily="18"/>
              </a:rPr>
              <a:t>cách</a:t>
            </a:r>
            <a:endParaRPr kumimoji="0" lang="en-US" sz="4000" b="1" i="0" u="none" strike="noStrike" kern="1200" cap="none" spc="0" normalizeH="0" baseline="0" noProof="0" dirty="0" smtClean="0">
              <a:ln>
                <a:noFill/>
              </a:ln>
              <a:solidFill>
                <a:srgbClr val="FF0000"/>
              </a:solidFill>
              <a:effectLst/>
              <a:uLnTx/>
              <a:uFillTx/>
              <a:latin typeface="Times New Roman" pitchFamily="18"/>
              <a:ea typeface="inpin heiti" pitchFamily="2"/>
              <a:cs typeface="Times New Roman" pitchFamily="18"/>
            </a:endParaRPr>
          </a:p>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4000" b="1" i="0" u="none" strike="noStrike" kern="1200" cap="none" spc="0" normalizeH="0" baseline="0" noProof="0" dirty="0" smtClean="0">
              <a:ln>
                <a:noFill/>
              </a:ln>
              <a:solidFill>
                <a:srgbClr val="FF0000"/>
              </a:solidFill>
              <a:effectLst/>
              <a:uLnTx/>
              <a:uFillTx/>
              <a:latin typeface="Times New Roman" pitchFamily="18"/>
              <a:ea typeface="inpin heiti" pitchFamily="2"/>
              <a:cs typeface="Times New Roman" pitchFamily="18"/>
            </a:endParaRPr>
          </a:p>
        </p:txBody>
      </p:sp>
    </p:spTree>
    <p:extLst>
      <p:ext uri="{BB962C8B-B14F-4D97-AF65-F5344CB8AC3E}">
        <p14:creationId xmlns:p14="http://schemas.microsoft.com/office/powerpoint/2010/main" val="1110371475"/>
      </p:ext>
    </p:extLst>
  </p:cSld>
  <p:clrMapOvr>
    <a:masterClrMapping/>
  </p:clrMapOvr>
  <p:transition spd="slow" advTm="5884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
          <p:cNvGraphicFramePr>
            <a:graphicFrameLocks noGrp="1"/>
          </p:cNvGraphicFramePr>
          <p:nvPr/>
        </p:nvGraphicFramePr>
        <p:xfrm>
          <a:off x="277092" y="1842836"/>
          <a:ext cx="11720944" cy="4819872"/>
        </p:xfrm>
        <a:graphic>
          <a:graphicData uri="http://schemas.openxmlformats.org/drawingml/2006/table">
            <a:tbl>
              <a:tblPr firstRow="1" bandRow="1">
                <a:effectLst/>
                <a:tableStyleId>{E8B1032C-EA38-4F05-BA0D-38AFFFC7BED3}</a:tableStyleId>
              </a:tblPr>
              <a:tblGrid>
                <a:gridCol w="2930236">
                  <a:extLst>
                    <a:ext uri="{9D8B030D-6E8A-4147-A177-3AD203B41FA5}">
                      <a16:colId xmlns:a16="http://schemas.microsoft.com/office/drawing/2014/main" val="3194765395"/>
                    </a:ext>
                  </a:extLst>
                </a:gridCol>
                <a:gridCol w="2930236">
                  <a:extLst>
                    <a:ext uri="{9D8B030D-6E8A-4147-A177-3AD203B41FA5}">
                      <a16:colId xmlns:a16="http://schemas.microsoft.com/office/drawing/2014/main" val="2425758072"/>
                    </a:ext>
                  </a:extLst>
                </a:gridCol>
                <a:gridCol w="2930236">
                  <a:extLst>
                    <a:ext uri="{9D8B030D-6E8A-4147-A177-3AD203B41FA5}">
                      <a16:colId xmlns:a16="http://schemas.microsoft.com/office/drawing/2014/main" val="3632171284"/>
                    </a:ext>
                  </a:extLst>
                </a:gridCol>
                <a:gridCol w="2930236">
                  <a:extLst>
                    <a:ext uri="{9D8B030D-6E8A-4147-A177-3AD203B41FA5}">
                      <a16:colId xmlns:a16="http://schemas.microsoft.com/office/drawing/2014/main" val="2411729989"/>
                    </a:ext>
                  </a:extLst>
                </a:gridCol>
              </a:tblGrid>
              <a:tr h="1204968">
                <a:tc rowSpan="2">
                  <a:txBody>
                    <a:bodyPr/>
                    <a:lstStyle/>
                    <a:p>
                      <a:pPr lvl="0"/>
                      <a:endParaRPr lang="en-US"/>
                    </a:p>
                  </a:txBody>
                  <a:tcPr/>
                </a:tc>
                <a:tc>
                  <a:txBody>
                    <a:bodyPr/>
                    <a:lstStyle/>
                    <a:p>
                      <a:pPr marL="0" marR="0" lvl="0" indent="0" algn="ctr" defTabSz="914400" rtl="0" fontAlgn="auto" hangingPunct="1">
                        <a:lnSpc>
                          <a:spcPct val="100000"/>
                        </a:lnSpc>
                        <a:spcBef>
                          <a:spcPts val="0"/>
                        </a:spcBef>
                        <a:spcAft>
                          <a:spcPts val="0"/>
                        </a:spcAft>
                        <a:buNone/>
                        <a:tabLst/>
                      </a:pPr>
                      <a:r>
                        <a:rPr lang="en-US" sz="3600" spc="-300" dirty="0" err="1">
                          <a:solidFill>
                            <a:srgbClr val="548235"/>
                          </a:solidFill>
                          <a:latin typeface="Times New Roman" pitchFamily="18"/>
                          <a:cs typeface="Times New Roman" pitchFamily="18"/>
                        </a:rPr>
                        <a:t>Ngoại</a:t>
                      </a:r>
                      <a:r>
                        <a:rPr lang="en-US" sz="3600" spc="-300" dirty="0">
                          <a:solidFill>
                            <a:srgbClr val="548235"/>
                          </a:solidFill>
                          <a:latin typeface="Times New Roman" pitchFamily="18"/>
                          <a:cs typeface="Times New Roman" pitchFamily="18"/>
                        </a:rPr>
                        <a:t> </a:t>
                      </a:r>
                      <a:r>
                        <a:rPr lang="en-US" sz="3600" spc="-300" dirty="0" err="1">
                          <a:solidFill>
                            <a:srgbClr val="548235"/>
                          </a:solidFill>
                          <a:latin typeface="Times New Roman" pitchFamily="18"/>
                          <a:cs typeface="Times New Roman" pitchFamily="18"/>
                        </a:rPr>
                        <a:t>hình</a:t>
                      </a:r>
                      <a:endParaRPr lang="en-US" sz="3600" spc="-300" dirty="0">
                        <a:solidFill>
                          <a:srgbClr val="548235"/>
                        </a:solidFill>
                        <a:latin typeface="Times New Roman" pitchFamily="18"/>
                        <a:cs typeface="Times New Roman" pitchFamily="18"/>
                      </a:endParaRPr>
                    </a:p>
                  </a:txBody>
                  <a:tcPr/>
                </a:tc>
                <a:tc>
                  <a:txBody>
                    <a:bodyPr/>
                    <a:lstStyle/>
                    <a:p>
                      <a:pPr lvl="0" algn="ctr"/>
                      <a:r>
                        <a:rPr lang="en-US" sz="3600" spc="-300" dirty="0" err="1">
                          <a:solidFill>
                            <a:srgbClr val="548235"/>
                          </a:solidFill>
                          <a:latin typeface="Times New Roman" pitchFamily="18"/>
                          <a:cs typeface="Times New Roman" pitchFamily="18"/>
                        </a:rPr>
                        <a:t>Hành</a:t>
                      </a:r>
                      <a:r>
                        <a:rPr lang="en-US" sz="3600" spc="-300" dirty="0">
                          <a:solidFill>
                            <a:srgbClr val="548235"/>
                          </a:solidFill>
                          <a:latin typeface="Times New Roman" pitchFamily="18"/>
                          <a:cs typeface="Times New Roman" pitchFamily="18"/>
                        </a:rPr>
                        <a:t> </a:t>
                      </a:r>
                      <a:r>
                        <a:rPr lang="en-US" sz="3600" spc="-300" dirty="0" err="1">
                          <a:solidFill>
                            <a:srgbClr val="548235"/>
                          </a:solidFill>
                          <a:latin typeface="Times New Roman" pitchFamily="18"/>
                          <a:cs typeface="Times New Roman" pitchFamily="18"/>
                        </a:rPr>
                        <a:t>động</a:t>
                      </a:r>
                      <a:endParaRPr lang="en-US" sz="3600" spc="-300" dirty="0">
                        <a:solidFill>
                          <a:srgbClr val="548235"/>
                        </a:solidFill>
                        <a:latin typeface="Times New Roman" pitchFamily="18"/>
                        <a:cs typeface="Times New Roman" pitchFamily="18"/>
                      </a:endParaRPr>
                    </a:p>
                  </a:txBody>
                  <a:tcPr/>
                </a:tc>
                <a:tc>
                  <a:txBody>
                    <a:bodyPr/>
                    <a:lstStyle/>
                    <a:p>
                      <a:pPr lvl="0" algn="ctr"/>
                      <a:r>
                        <a:rPr lang="en-US" sz="3600" spc="-300" dirty="0" err="1">
                          <a:solidFill>
                            <a:srgbClr val="548235"/>
                          </a:solidFill>
                          <a:latin typeface="Times New Roman" pitchFamily="18"/>
                          <a:cs typeface="Times New Roman" pitchFamily="18"/>
                        </a:rPr>
                        <a:t>Suy</a:t>
                      </a:r>
                      <a:r>
                        <a:rPr lang="en-US" sz="3600" spc="-300" dirty="0">
                          <a:solidFill>
                            <a:srgbClr val="548235"/>
                          </a:solidFill>
                          <a:latin typeface="Times New Roman" pitchFamily="18"/>
                          <a:cs typeface="Times New Roman" pitchFamily="18"/>
                        </a:rPr>
                        <a:t> </a:t>
                      </a:r>
                      <a:r>
                        <a:rPr lang="en-US" sz="3600" spc="-300" dirty="0" err="1">
                          <a:solidFill>
                            <a:srgbClr val="548235"/>
                          </a:solidFill>
                          <a:latin typeface="Times New Roman" pitchFamily="18"/>
                          <a:cs typeface="Times New Roman" pitchFamily="18"/>
                        </a:rPr>
                        <a:t>nghĩ</a:t>
                      </a:r>
                      <a:endParaRPr lang="en-US" sz="3600" spc="-300" dirty="0">
                        <a:solidFill>
                          <a:srgbClr val="548235"/>
                        </a:solidFill>
                        <a:latin typeface="Times New Roman" pitchFamily="18"/>
                        <a:cs typeface="Times New Roman" pitchFamily="18"/>
                      </a:endParaRPr>
                    </a:p>
                  </a:txBody>
                  <a:tcPr/>
                </a:tc>
                <a:extLst>
                  <a:ext uri="{0D108BD9-81ED-4DB2-BD59-A6C34878D82A}">
                    <a16:rowId xmlns:a16="http://schemas.microsoft.com/office/drawing/2014/main" val="677835582"/>
                  </a:ext>
                </a:extLst>
              </a:tr>
              <a:tr h="1204968">
                <a:tc vMerge="1">
                  <a:txBody>
                    <a:bodyPr/>
                    <a:lstStyle/>
                    <a:p>
                      <a:endParaRPr lang="en-US"/>
                    </a:p>
                  </a:txBody>
                  <a:tcPr/>
                </a:tc>
                <a:tc>
                  <a:txBody>
                    <a:bodyPr/>
                    <a:lstStyle/>
                    <a:p>
                      <a:pPr lvl="0"/>
                      <a:endParaRPr lang="en-US" dirty="0"/>
                    </a:p>
                  </a:txBody>
                  <a:tcPr/>
                </a:tc>
                <a:tc>
                  <a:txBody>
                    <a:bodyPr/>
                    <a:lstStyle/>
                    <a:p>
                      <a:pPr lvl="0"/>
                      <a:endParaRPr lang="en-US" dirty="0"/>
                    </a:p>
                  </a:txBody>
                  <a:tcPr/>
                </a:tc>
                <a:tc>
                  <a:txBody>
                    <a:bodyPr/>
                    <a:lstStyle/>
                    <a:p>
                      <a:pPr lvl="0"/>
                      <a:endParaRPr lang="en-US"/>
                    </a:p>
                  </a:txBody>
                  <a:tcPr/>
                </a:tc>
                <a:extLst>
                  <a:ext uri="{0D108BD9-81ED-4DB2-BD59-A6C34878D82A}">
                    <a16:rowId xmlns:a16="http://schemas.microsoft.com/office/drawing/2014/main" val="1410149522"/>
                  </a:ext>
                </a:extLst>
              </a:tr>
              <a:tr h="1204968">
                <a:tc>
                  <a:txBody>
                    <a:bodyPr/>
                    <a:lstStyle/>
                    <a:p>
                      <a:pPr lvl="0" algn="ctr"/>
                      <a:r>
                        <a:rPr lang="en-US" sz="3600" b="1" dirty="0" err="1">
                          <a:latin typeface="Times New Roman" pitchFamily="18"/>
                          <a:cs typeface="Times New Roman" pitchFamily="18"/>
                        </a:rPr>
                        <a:t>Lời</a:t>
                      </a:r>
                      <a:r>
                        <a:rPr lang="en-US" sz="3600" b="1" dirty="0">
                          <a:latin typeface="Times New Roman" pitchFamily="18"/>
                          <a:cs typeface="Times New Roman" pitchFamily="18"/>
                        </a:rPr>
                        <a:t> </a:t>
                      </a:r>
                      <a:r>
                        <a:rPr lang="en-US" sz="3600" b="1" dirty="0" err="1">
                          <a:latin typeface="Times New Roman" pitchFamily="18"/>
                          <a:cs typeface="Times New Roman" pitchFamily="18"/>
                        </a:rPr>
                        <a:t>kể</a:t>
                      </a:r>
                      <a:endParaRPr lang="en-US" sz="3600" b="1" dirty="0">
                        <a:latin typeface="Times New Roman" pitchFamily="18"/>
                        <a:cs typeface="Times New Roman" pitchFamily="18"/>
                      </a:endParaRPr>
                    </a:p>
                  </a:txBody>
                  <a:tcPr/>
                </a:tc>
                <a:tc gridSpan="3">
                  <a:txBody>
                    <a:bodyPr/>
                    <a:lstStyle/>
                    <a:p>
                      <a:pPr lvl="0"/>
                      <a:endParaRPr lang="en-US"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99567510"/>
                  </a:ext>
                </a:extLst>
              </a:tr>
              <a:tr h="1204968">
                <a:tc>
                  <a:txBody>
                    <a:bodyPr/>
                    <a:lstStyle/>
                    <a:p>
                      <a:pPr lvl="0" algn="ctr"/>
                      <a:r>
                        <a:rPr lang="en-US" sz="3600" b="1" dirty="0" err="1">
                          <a:latin typeface="Times New Roman" pitchFamily="18"/>
                          <a:cs typeface="Times New Roman" pitchFamily="18"/>
                        </a:rPr>
                        <a:t>Nhận</a:t>
                      </a:r>
                      <a:r>
                        <a:rPr lang="en-US" sz="3600" b="1" dirty="0">
                          <a:latin typeface="Times New Roman" pitchFamily="18"/>
                          <a:cs typeface="Times New Roman" pitchFamily="18"/>
                        </a:rPr>
                        <a:t> </a:t>
                      </a:r>
                      <a:r>
                        <a:rPr lang="en-US" sz="3600" b="1" dirty="0" err="1">
                          <a:latin typeface="Times New Roman" pitchFamily="18"/>
                          <a:cs typeface="Times New Roman" pitchFamily="18"/>
                        </a:rPr>
                        <a:t>xét</a:t>
                      </a:r>
                      <a:endParaRPr lang="en-US" sz="3600" b="1" dirty="0">
                        <a:latin typeface="Times New Roman" pitchFamily="18"/>
                        <a:cs typeface="Times New Roman" pitchFamily="18"/>
                      </a:endParaRPr>
                    </a:p>
                  </a:txBody>
                  <a:tcPr/>
                </a:tc>
                <a:tc gridSpan="3">
                  <a:txBody>
                    <a:bodyPr/>
                    <a:lstStyle/>
                    <a:p>
                      <a:pPr lvl="0"/>
                      <a:endParaRPr lang="en-US"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93851825"/>
                  </a:ext>
                </a:extLst>
              </a:tr>
            </a:tbl>
          </a:graphicData>
        </a:graphic>
      </p:graphicFrame>
      <p:pic>
        <p:nvPicPr>
          <p:cNvPr id="28" name="Picture 7">
            <a:extLst>
              <a:ext uri="{FF2B5EF4-FFF2-40B4-BE49-F238E27FC236}">
                <a16:creationId xmlns:a16="http://schemas.microsoft.com/office/drawing/2014/main" id="{00000000-0000-0000-0000-000000000000}"/>
              </a:ext>
            </a:extLst>
          </p:cNvPr>
          <p:cNvPicPr>
            <a:picLocks noChangeAspect="1"/>
          </p:cNvPicPr>
          <p:nvPr/>
        </p:nvPicPr>
        <p:blipFill>
          <a:blip r:embed="rId2"/>
          <a:srcRect l="10319" t="3456" r="4028" b="8124"/>
          <a:stretch>
            <a:fillRect/>
          </a:stretch>
        </p:blipFill>
        <p:spPr>
          <a:xfrm>
            <a:off x="138545" y="1842836"/>
            <a:ext cx="2992582" cy="2318003"/>
          </a:xfrm>
          <a:prstGeom prst="rect">
            <a:avLst/>
          </a:prstGeom>
          <a:noFill/>
          <a:ln cap="flat">
            <a:noFill/>
          </a:ln>
        </p:spPr>
      </p:pic>
      <p:sp>
        <p:nvSpPr>
          <p:cNvPr id="29" name="TextBox 44"/>
          <p:cNvSpPr txBox="1"/>
          <p:nvPr/>
        </p:nvSpPr>
        <p:spPr>
          <a:xfrm>
            <a:off x="138545" y="60835"/>
            <a:ext cx="12053451" cy="1578894"/>
          </a:xfrm>
          <a:prstGeom prst="rect">
            <a:avLst/>
          </a:prstGeom>
          <a:solidFill>
            <a:srgbClr val="C5E0B4"/>
          </a:solidFill>
          <a:ln cap="flat">
            <a:noFill/>
          </a:ln>
        </p:spPr>
        <p:txBody>
          <a:bodyPr vert="horz" wrap="square" lIns="91440" tIns="45720" rIns="91440" bIns="45720" anchor="t" anchorCtr="0" compatLnSpc="1">
            <a:spAutoFit/>
          </a:bodyPr>
          <a:lstStyle/>
          <a:p>
            <a:pPr marL="115891" marR="0" lvl="0" indent="0" algn="l" defTabSz="914400" rtl="0" eaLnBrk="1" fontAlgn="auto" latinLnBrk="0" hangingPunct="1">
              <a:lnSpc>
                <a:spcPct val="115000"/>
              </a:lnSpc>
              <a:spcBef>
                <a:spcPts val="0"/>
              </a:spcBef>
              <a:spcAft>
                <a:spcPts val="1000"/>
              </a:spcAft>
              <a:buClrTx/>
              <a:buSzTx/>
              <a:buFontTx/>
              <a:buNone/>
              <a:tabLst/>
              <a:defRPr sz="1800" b="0" i="0" u="none" strike="noStrike" kern="0" cap="none" spc="0" baseline="0">
                <a:solidFill>
                  <a:srgbClr val="000000"/>
                </a:solidFill>
                <a:uFillTx/>
              </a:defRPr>
            </a:pPr>
            <a:r>
              <a:rPr kumimoji="0" lang="en-US" sz="2800" b="1"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Hãy</a:t>
            </a:r>
            <a:r>
              <a:rPr kumimoji="0" lang="en-US" sz="2800" b="1"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800" b="1"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tìm</a:t>
            </a:r>
            <a:r>
              <a:rPr kumimoji="0" lang="en-US" sz="2800" b="1"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800" b="1"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những</a:t>
            </a:r>
            <a:r>
              <a:rPr kumimoji="0" lang="en-US" sz="2800" b="1"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chi </a:t>
            </a:r>
            <a:r>
              <a:rPr kumimoji="0" lang="en-US" sz="2800" b="1"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tiết</a:t>
            </a:r>
            <a:r>
              <a:rPr kumimoji="0" lang="en-US" sz="2800" b="1"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800" b="1"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miêu</a:t>
            </a:r>
            <a:r>
              <a:rPr kumimoji="0" lang="en-US" sz="2800" b="1"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800" b="1"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tả</a:t>
            </a:r>
            <a:r>
              <a:rPr kumimoji="0" lang="en-US" sz="2800" b="1"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800" b="1"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ngoại</a:t>
            </a:r>
            <a:r>
              <a:rPr kumimoji="0" lang="en-US" sz="2800" b="1"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800" b="1"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hình</a:t>
            </a:r>
            <a:r>
              <a:rPr kumimoji="0" lang="en-US" sz="2800" b="1"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800" b="1"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hành</a:t>
            </a:r>
            <a:r>
              <a:rPr kumimoji="0" lang="en-US" sz="2800" b="1"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800" b="1"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động</a:t>
            </a:r>
            <a:r>
              <a:rPr kumimoji="0" lang="en-US" sz="2800" b="1"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800" b="1"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và</a:t>
            </a:r>
            <a:r>
              <a:rPr kumimoji="0" lang="en-US" sz="2800" b="1"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800" b="1"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suy</a:t>
            </a:r>
            <a:r>
              <a:rPr kumimoji="0" lang="en-US" sz="2800" b="1"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800" b="1"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nghĩ</a:t>
            </a:r>
            <a:r>
              <a:rPr kumimoji="0" lang="en-US" sz="2800" b="1"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800" b="1"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của</a:t>
            </a:r>
            <a:r>
              <a:rPr kumimoji="0" lang="en-US" sz="2800" b="1"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800" b="1"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Dế</a:t>
            </a:r>
            <a:r>
              <a:rPr kumimoji="0" lang="en-US" sz="2800" b="1"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800" b="1"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Mèn</a:t>
            </a:r>
            <a:r>
              <a:rPr kumimoji="0" lang="en-US" sz="2800" b="1"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800" b="1"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trong</a:t>
            </a:r>
            <a:r>
              <a:rPr kumimoji="0" lang="en-US" sz="2800" b="1"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800" b="1"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phần</a:t>
            </a:r>
            <a:r>
              <a:rPr kumimoji="0" lang="en-US" sz="2800" b="1"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1, </a:t>
            </a:r>
            <a:r>
              <a:rPr kumimoji="0" lang="en-US" sz="2800" b="1"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điền</a:t>
            </a:r>
            <a:r>
              <a:rPr kumimoji="0" lang="en-US" sz="2800" b="1"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800" b="1"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vào</a:t>
            </a:r>
            <a:r>
              <a:rPr kumimoji="0" lang="en-US" sz="2800" b="1"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800" b="1"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bảng</a:t>
            </a:r>
            <a:r>
              <a:rPr kumimoji="0" lang="en-US" sz="2800" b="1"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800" b="1"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bên</a:t>
            </a:r>
            <a:r>
              <a:rPr kumimoji="0" lang="en-US" sz="2800" b="1"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800" b="1"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dưới</a:t>
            </a:r>
            <a:r>
              <a:rPr kumimoji="0" lang="en-US" sz="2800" b="1"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800" b="1"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Từ</a:t>
            </a:r>
            <a:r>
              <a:rPr kumimoji="0" lang="en-US" sz="2800" b="1"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800" b="1"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đó</a:t>
            </a:r>
            <a:r>
              <a:rPr kumimoji="0" lang="en-US" sz="2800" b="1"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800" b="1"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nhận</a:t>
            </a:r>
            <a:r>
              <a:rPr kumimoji="0" lang="en-US" sz="2800" b="1"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800" b="1"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xét</a:t>
            </a:r>
            <a:r>
              <a:rPr kumimoji="0" lang="en-US" sz="2800" b="1"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800" b="1"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tính</a:t>
            </a:r>
            <a:r>
              <a:rPr kumimoji="0" lang="en-US" sz="2800" b="1"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800" b="1"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cách</a:t>
            </a:r>
            <a:r>
              <a:rPr kumimoji="0" lang="en-US" sz="2800" b="1"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800" b="1"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của</a:t>
            </a:r>
            <a:r>
              <a:rPr kumimoji="0" lang="en-US" sz="2800" b="1"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800" b="1"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Dế</a:t>
            </a:r>
            <a:r>
              <a:rPr kumimoji="0" lang="en-US" sz="2800" b="1"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800" b="1"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Mèn</a:t>
            </a:r>
            <a:r>
              <a:rPr kumimoji="0" lang="en-US" sz="2800" b="1"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a:t>
            </a:r>
          </a:p>
        </p:txBody>
      </p:sp>
    </p:spTree>
    <p:extLst>
      <p:ext uri="{BB962C8B-B14F-4D97-AF65-F5344CB8AC3E}">
        <p14:creationId xmlns:p14="http://schemas.microsoft.com/office/powerpoint/2010/main" val="1534283451"/>
      </p:ext>
    </p:extLst>
  </p:cSld>
  <p:clrMapOvr>
    <a:masterClrMapping/>
  </p:clrMapOvr>
  <p:transition spd="slow" advTm="17005">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7609" y="0"/>
          <a:ext cx="12222673" cy="6857998"/>
        </p:xfrm>
        <a:graphic>
          <a:graphicData uri="http://schemas.openxmlformats.org/drawingml/2006/table">
            <a:tbl>
              <a:tblPr firstRow="1" bandRow="1">
                <a:effectLst/>
                <a:tableStyleId>{93296810-A885-4BE3-A3E7-6D5BEEA58F35}</a:tableStyleId>
              </a:tblPr>
              <a:tblGrid>
                <a:gridCol w="1630878">
                  <a:extLst>
                    <a:ext uri="{9D8B030D-6E8A-4147-A177-3AD203B41FA5}">
                      <a16:colId xmlns:a16="http://schemas.microsoft.com/office/drawing/2014/main" val="3484827960"/>
                    </a:ext>
                  </a:extLst>
                </a:gridCol>
                <a:gridCol w="3735561">
                  <a:extLst>
                    <a:ext uri="{9D8B030D-6E8A-4147-A177-3AD203B41FA5}">
                      <a16:colId xmlns:a16="http://schemas.microsoft.com/office/drawing/2014/main" val="2514754044"/>
                    </a:ext>
                  </a:extLst>
                </a:gridCol>
                <a:gridCol w="3800566">
                  <a:extLst>
                    <a:ext uri="{9D8B030D-6E8A-4147-A177-3AD203B41FA5}">
                      <a16:colId xmlns:a16="http://schemas.microsoft.com/office/drawing/2014/main" val="2398365532"/>
                    </a:ext>
                  </a:extLst>
                </a:gridCol>
                <a:gridCol w="3055668">
                  <a:extLst>
                    <a:ext uri="{9D8B030D-6E8A-4147-A177-3AD203B41FA5}">
                      <a16:colId xmlns:a16="http://schemas.microsoft.com/office/drawing/2014/main" val="2244923537"/>
                    </a:ext>
                  </a:extLst>
                </a:gridCol>
              </a:tblGrid>
              <a:tr h="551840">
                <a:tc rowSpan="2">
                  <a:txBody>
                    <a:bodyPr/>
                    <a:lstStyle/>
                    <a:p>
                      <a:pPr lvl="0" algn="ctr"/>
                      <a:endParaRPr lang="en-US" sz="2800" b="1" dirty="0">
                        <a:solidFill>
                          <a:srgbClr val="548235"/>
                        </a:solidFill>
                        <a:latin typeface="Times New Roman" pitchFamily="18"/>
                        <a:cs typeface="Times New Roman" pitchFamily="18"/>
                      </a:endParaRPr>
                    </a:p>
                  </a:txBody>
                  <a:tcPr/>
                </a:tc>
                <a:tc>
                  <a:txBody>
                    <a:bodyPr/>
                    <a:lstStyle/>
                    <a:p>
                      <a:pPr marL="0" marR="0" lvl="0" indent="0" algn="ctr" defTabSz="914400" rtl="0" fontAlgn="auto" hangingPunct="1">
                        <a:lnSpc>
                          <a:spcPct val="100000"/>
                        </a:lnSpc>
                        <a:spcBef>
                          <a:spcPts val="0"/>
                        </a:spcBef>
                        <a:spcAft>
                          <a:spcPts val="0"/>
                        </a:spcAft>
                        <a:buNone/>
                        <a:tabLst/>
                      </a:pPr>
                      <a:r>
                        <a:rPr lang="en-US" sz="2800" spc="-300" dirty="0" err="1">
                          <a:solidFill>
                            <a:srgbClr val="FFFFFF"/>
                          </a:solidFill>
                          <a:latin typeface="Times New Roman" pitchFamily="18"/>
                          <a:cs typeface="Times New Roman" pitchFamily="18"/>
                        </a:rPr>
                        <a:t>Ngoại</a:t>
                      </a:r>
                      <a:r>
                        <a:rPr lang="en-US" sz="2800" spc="-300" dirty="0">
                          <a:solidFill>
                            <a:srgbClr val="FFFFFF"/>
                          </a:solidFill>
                          <a:latin typeface="Times New Roman" pitchFamily="18"/>
                          <a:cs typeface="Times New Roman" pitchFamily="18"/>
                        </a:rPr>
                        <a:t> </a:t>
                      </a:r>
                      <a:r>
                        <a:rPr lang="en-US" sz="2800" spc="-300" dirty="0" err="1">
                          <a:solidFill>
                            <a:srgbClr val="FFFFFF"/>
                          </a:solidFill>
                          <a:latin typeface="Times New Roman" pitchFamily="18"/>
                          <a:cs typeface="Times New Roman" pitchFamily="18"/>
                        </a:rPr>
                        <a:t>hình</a:t>
                      </a:r>
                      <a:endParaRPr lang="en-US" sz="2800" spc="-300" dirty="0">
                        <a:solidFill>
                          <a:srgbClr val="FFFFFF"/>
                        </a:solidFill>
                        <a:latin typeface="Times New Roman" pitchFamily="18"/>
                        <a:cs typeface="Times New Roman" pitchFamily="18"/>
                      </a:endParaRPr>
                    </a:p>
                  </a:txBody>
                  <a:tcPr/>
                </a:tc>
                <a:tc>
                  <a:txBody>
                    <a:bodyPr/>
                    <a:lstStyle/>
                    <a:p>
                      <a:pPr lvl="0" algn="ctr"/>
                      <a:r>
                        <a:rPr lang="en-US" sz="2800" spc="-300">
                          <a:solidFill>
                            <a:srgbClr val="FFFFFF"/>
                          </a:solidFill>
                          <a:latin typeface="Times New Roman" pitchFamily="18"/>
                          <a:cs typeface="Times New Roman" pitchFamily="18"/>
                        </a:rPr>
                        <a:t>Hành động</a:t>
                      </a:r>
                    </a:p>
                  </a:txBody>
                  <a:tcPr/>
                </a:tc>
                <a:tc>
                  <a:txBody>
                    <a:bodyPr/>
                    <a:lstStyle/>
                    <a:p>
                      <a:pPr lvl="0" algn="ctr"/>
                      <a:r>
                        <a:rPr lang="en-US" sz="2800" spc="-300">
                          <a:solidFill>
                            <a:srgbClr val="FFFFFF"/>
                          </a:solidFill>
                          <a:latin typeface="Times New Roman" pitchFamily="18"/>
                          <a:cs typeface="Times New Roman" pitchFamily="18"/>
                        </a:rPr>
                        <a:t>Suy nghĩ</a:t>
                      </a:r>
                    </a:p>
                  </a:txBody>
                  <a:tcPr/>
                </a:tc>
                <a:extLst>
                  <a:ext uri="{0D108BD9-81ED-4DB2-BD59-A6C34878D82A}">
                    <a16:rowId xmlns:a16="http://schemas.microsoft.com/office/drawing/2014/main" val="383839931"/>
                  </a:ext>
                </a:extLst>
              </a:tr>
              <a:tr h="3989728">
                <a:tc vMerge="1">
                  <a:txBody>
                    <a:bodyPr/>
                    <a:lstStyle/>
                    <a:p>
                      <a:endParaRPr lang="en-US"/>
                    </a:p>
                  </a:txBody>
                  <a:tcPr/>
                </a:tc>
                <a:tc>
                  <a:txBody>
                    <a:bodyPr/>
                    <a:lstStyle/>
                    <a:p>
                      <a:pPr lvl="0"/>
                      <a:endParaRPr lang="en-US" dirty="0"/>
                    </a:p>
                  </a:txBody>
                  <a:tcPr/>
                </a:tc>
                <a:tc>
                  <a:txBody>
                    <a:bodyPr/>
                    <a:lstStyle/>
                    <a:p>
                      <a:pPr lvl="0"/>
                      <a:endParaRPr lang="en-US"/>
                    </a:p>
                  </a:txBody>
                  <a:tcPr/>
                </a:tc>
                <a:tc>
                  <a:txBody>
                    <a:bodyPr/>
                    <a:lstStyle/>
                    <a:p>
                      <a:pPr lvl="0"/>
                      <a:endParaRPr lang="en-US"/>
                    </a:p>
                  </a:txBody>
                  <a:tcPr/>
                </a:tc>
                <a:extLst>
                  <a:ext uri="{0D108BD9-81ED-4DB2-BD59-A6C34878D82A}">
                    <a16:rowId xmlns:a16="http://schemas.microsoft.com/office/drawing/2014/main" val="1264907593"/>
                  </a:ext>
                </a:extLst>
              </a:tr>
              <a:tr h="866247">
                <a:tc>
                  <a:txBody>
                    <a:bodyPr/>
                    <a:lstStyle/>
                    <a:p>
                      <a:pPr lvl="0" algn="ctr"/>
                      <a:r>
                        <a:rPr lang="en-US" sz="2800" b="1" dirty="0" err="1">
                          <a:solidFill>
                            <a:srgbClr val="548235"/>
                          </a:solidFill>
                          <a:latin typeface="Times New Roman" pitchFamily="18"/>
                          <a:cs typeface="Times New Roman" pitchFamily="18"/>
                        </a:rPr>
                        <a:t>Lời</a:t>
                      </a:r>
                      <a:r>
                        <a:rPr lang="en-US" sz="2800" b="1" dirty="0">
                          <a:solidFill>
                            <a:srgbClr val="548235"/>
                          </a:solidFill>
                          <a:latin typeface="Times New Roman" pitchFamily="18"/>
                          <a:cs typeface="Times New Roman" pitchFamily="18"/>
                        </a:rPr>
                        <a:t> </a:t>
                      </a:r>
                      <a:r>
                        <a:rPr lang="en-US" sz="2800" b="1" dirty="0" err="1">
                          <a:solidFill>
                            <a:srgbClr val="548235"/>
                          </a:solidFill>
                          <a:latin typeface="Times New Roman" pitchFamily="18"/>
                          <a:cs typeface="Times New Roman" pitchFamily="18"/>
                        </a:rPr>
                        <a:t>kể</a:t>
                      </a:r>
                      <a:endParaRPr lang="en-US" sz="2800" b="1" dirty="0">
                        <a:solidFill>
                          <a:srgbClr val="548235"/>
                        </a:solidFill>
                        <a:latin typeface="Times New Roman" pitchFamily="18"/>
                        <a:cs typeface="Times New Roman" pitchFamily="18"/>
                      </a:endParaRPr>
                    </a:p>
                  </a:txBody>
                  <a:tcPr/>
                </a:tc>
                <a:tc gridSpan="3">
                  <a:txBody>
                    <a:bodyPr/>
                    <a:lstStyle/>
                    <a:p>
                      <a:pPr lvl="0"/>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93170613"/>
                  </a:ext>
                </a:extLst>
              </a:tr>
              <a:tr h="1450183">
                <a:tc>
                  <a:txBody>
                    <a:bodyPr/>
                    <a:lstStyle/>
                    <a:p>
                      <a:pPr lvl="0" algn="ctr"/>
                      <a:r>
                        <a:rPr lang="en-US" sz="2800" b="1" dirty="0" err="1">
                          <a:solidFill>
                            <a:srgbClr val="548235"/>
                          </a:solidFill>
                          <a:latin typeface="Times New Roman" pitchFamily="18"/>
                          <a:cs typeface="Times New Roman" pitchFamily="18"/>
                        </a:rPr>
                        <a:t>Nhận</a:t>
                      </a:r>
                      <a:r>
                        <a:rPr lang="en-US" sz="2800" b="1" dirty="0">
                          <a:solidFill>
                            <a:srgbClr val="548235"/>
                          </a:solidFill>
                          <a:latin typeface="Times New Roman" pitchFamily="18"/>
                          <a:cs typeface="Times New Roman" pitchFamily="18"/>
                        </a:rPr>
                        <a:t> </a:t>
                      </a:r>
                    </a:p>
                    <a:p>
                      <a:pPr lvl="0" algn="ctr"/>
                      <a:r>
                        <a:rPr lang="en-US" sz="2800" b="1" dirty="0" err="1">
                          <a:solidFill>
                            <a:srgbClr val="548235"/>
                          </a:solidFill>
                          <a:latin typeface="Times New Roman" pitchFamily="18"/>
                          <a:cs typeface="Times New Roman" pitchFamily="18"/>
                        </a:rPr>
                        <a:t>xét</a:t>
                      </a:r>
                      <a:endParaRPr lang="en-US" sz="2800" b="1" dirty="0">
                        <a:solidFill>
                          <a:srgbClr val="548235"/>
                        </a:solidFill>
                        <a:latin typeface="Times New Roman" pitchFamily="18"/>
                        <a:cs typeface="Times New Roman" pitchFamily="18"/>
                      </a:endParaRPr>
                    </a:p>
                  </a:txBody>
                  <a:tcPr/>
                </a:tc>
                <a:tc gridSpan="3">
                  <a:txBody>
                    <a:bodyPr/>
                    <a:lstStyle/>
                    <a:p>
                      <a:pPr lvl="0"/>
                      <a:endParaRPr lang="en-US"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7949074"/>
                  </a:ext>
                </a:extLst>
              </a:tr>
            </a:tbl>
          </a:graphicData>
        </a:graphic>
      </p:graphicFrame>
      <p:sp>
        <p:nvSpPr>
          <p:cNvPr id="3" name="Rectangle 2"/>
          <p:cNvSpPr/>
          <p:nvPr/>
        </p:nvSpPr>
        <p:spPr>
          <a:xfrm>
            <a:off x="1577934" y="467797"/>
            <a:ext cx="3839199" cy="349018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đôi</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càng</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mẫm</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bóng</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a:t>
            </a:r>
          </a:p>
          <a:p>
            <a:pPr marL="0" marR="0" lvl="0" indent="0" algn="l" defTabSz="9144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những</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cái</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vuốt</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nhọn</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hoắt</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p>
          <a:p>
            <a:pPr marL="0" marR="0" lvl="0" indent="0" algn="l" defTabSz="9144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Đôi</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cánh</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dài</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đến</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tận</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chấm</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đuôi</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a:t>
            </a:r>
          </a:p>
          <a:p>
            <a:pPr marL="0" marR="0" lvl="0" indent="0" algn="l" defTabSz="9144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cái</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đầu</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nổi</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từng</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tảng</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rất</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bướng</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a:t>
            </a:r>
          </a:p>
          <a:p>
            <a:pPr marL="0" marR="0" lvl="0" indent="0" algn="l" defTabSz="9144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hai</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cái</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răng</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đen</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nhánh</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a:t>
            </a:r>
          </a:p>
          <a:p>
            <a:pPr marL="0" marR="0" lvl="0" indent="0" algn="l" defTabSz="9144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Sợi</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râu</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dài</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và</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uốn</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cong</a:t>
            </a:r>
            <a:endPar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endParaRPr>
          </a:p>
        </p:txBody>
      </p:sp>
      <p:sp>
        <p:nvSpPr>
          <p:cNvPr id="4" name="Rectangle 7"/>
          <p:cNvSpPr/>
          <p:nvPr/>
        </p:nvSpPr>
        <p:spPr>
          <a:xfrm>
            <a:off x="5316184" y="672065"/>
            <a:ext cx="3699333" cy="3914921"/>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tôi</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co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cẳng</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lên</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đạp</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phanh</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phách</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vào</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các</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ngọn</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cỏ</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p>
          <a:p>
            <a:pPr marL="0" marR="0" lvl="0" indent="0" algn="l" defTabSz="9144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Nhai</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ngoàm</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ngoạp</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như</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hai</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lưỡi</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liềm</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máy</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a:t>
            </a:r>
          </a:p>
          <a:p>
            <a:pPr marL="0" marR="0" lvl="0" indent="0" algn="l" defTabSz="9144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chốc</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chốc</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lại</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trịnh</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trọng</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và</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khoan</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thai</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đưa</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chân</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lên</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vuốt</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râu</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a:t>
            </a:r>
          </a:p>
          <a:p>
            <a:pPr marL="0" marR="0" lvl="0" indent="0" algn="l" defTabSz="9144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cà</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khịa</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to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tiếng</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quát</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r>
              <a:rPr kumimoji="0" lang="en-US" sz="2400" b="0" i="0" u="none" strike="noStrike" kern="1200" cap="none" spc="0" normalizeH="0" baseline="0" noProof="0" dirty="0" err="1" smtClean="0">
                <a:ln>
                  <a:noFill/>
                </a:ln>
                <a:solidFill>
                  <a:srgbClr val="000000"/>
                </a:solidFill>
                <a:effectLst/>
                <a:uLnTx/>
                <a:uFillTx/>
                <a:latin typeface="Times New Roman" pitchFamily="18"/>
                <a:ea typeface="Cambria Math" pitchFamily="18"/>
                <a:cs typeface="Times New Roman" pitchFamily="18"/>
              </a:rPr>
              <a:t>tháo</a:t>
            </a:r>
            <a:r>
              <a:rPr kumimoji="0" lang="en-US" sz="2400" b="0" i="0" u="none" strike="noStrike" kern="1200" cap="none" spc="0" normalizeH="0" baseline="0" noProof="0" dirty="0" smtClean="0">
                <a:ln>
                  <a:noFill/>
                </a:ln>
                <a:solidFill>
                  <a:srgbClr val="000000"/>
                </a:solidFill>
                <a:effectLst/>
                <a:uLnTx/>
                <a:uFillTx/>
                <a:latin typeface="Times New Roman" pitchFamily="18"/>
                <a:ea typeface="Cambria Math" pitchFamily="18"/>
                <a:cs typeface="Times New Roman" pitchFamily="18"/>
              </a:rPr>
              <a:t>, …</a:t>
            </a:r>
          </a:p>
        </p:txBody>
      </p:sp>
      <p:sp>
        <p:nvSpPr>
          <p:cNvPr id="5" name="Rectangle 23"/>
          <p:cNvSpPr/>
          <p:nvPr/>
        </p:nvSpPr>
        <p:spPr>
          <a:xfrm>
            <a:off x="9146971" y="459705"/>
            <a:ext cx="3169548" cy="3914921"/>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1400" b="0" i="0" u="none" strike="noStrike" kern="1200" cap="none" spc="0" normalizeH="0" baseline="0" noProof="0" smtClean="0">
                <a:ln>
                  <a:noFill/>
                </a:ln>
                <a:solidFill>
                  <a:srgbClr val="000000"/>
                </a:solidFill>
                <a:effectLst/>
                <a:uLnTx/>
                <a:uFillTx/>
                <a:latin typeface="Times New Roman" pitchFamily="18"/>
                <a:ea typeface="Cambria Math" pitchFamily="18"/>
                <a:cs typeface="Times New Roman" pitchFamily="18"/>
              </a:rPr>
              <a:t>-</a:t>
            </a:r>
            <a:r>
              <a:rPr kumimoji="0" lang="en-US" sz="2400" b="0" i="0" u="none" strike="noStrike" kern="1200" cap="none" spc="0" normalizeH="0" baseline="0" noProof="0" smtClean="0">
                <a:ln>
                  <a:noFill/>
                </a:ln>
                <a:solidFill>
                  <a:srgbClr val="000000"/>
                </a:solidFill>
                <a:effectLst/>
                <a:uLnTx/>
                <a:uFillTx/>
                <a:latin typeface="Times New Roman" pitchFamily="18"/>
                <a:ea typeface="Cambria Math" pitchFamily="18"/>
                <a:cs typeface="Times New Roman" pitchFamily="18"/>
              </a:rPr>
              <a:t>Tôi đã trở thành một chàng dế thanh niên cường tráng.</a:t>
            </a:r>
          </a:p>
          <a:p>
            <a:pPr marL="0" marR="0" lvl="0" indent="0" algn="l" defTabSz="9144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0" i="0" u="none" strike="noStrike" kern="1200" cap="none" spc="0" normalizeH="0" baseline="0" noProof="0" smtClean="0">
                <a:ln>
                  <a:noFill/>
                </a:ln>
                <a:solidFill>
                  <a:srgbClr val="000000"/>
                </a:solidFill>
                <a:effectLst/>
                <a:uLnTx/>
                <a:uFillTx/>
                <a:latin typeface="Times New Roman" pitchFamily="18"/>
                <a:ea typeface="Cambria Math" pitchFamily="18"/>
                <a:cs typeface="Times New Roman" pitchFamily="18"/>
              </a:rPr>
              <a:t>- tôi tợn lắm.</a:t>
            </a:r>
          </a:p>
          <a:p>
            <a:pPr marL="0" marR="0" lvl="0" indent="0" algn="l" defTabSz="9144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0" i="0" u="none" strike="noStrike" kern="1200" cap="none" spc="0" normalizeH="0" baseline="0" noProof="0" smtClean="0">
                <a:ln>
                  <a:noFill/>
                </a:ln>
                <a:solidFill>
                  <a:srgbClr val="000000"/>
                </a:solidFill>
                <a:effectLst/>
                <a:uLnTx/>
                <a:uFillTx/>
                <a:latin typeface="Times New Roman" pitchFamily="18"/>
                <a:ea typeface="Cambria Math" pitchFamily="18"/>
                <a:cs typeface="Times New Roman" pitchFamily="18"/>
              </a:rPr>
              <a:t>- tôi cho là tôi giỏi.</a:t>
            </a:r>
          </a:p>
          <a:p>
            <a:pPr marL="0" marR="0" lvl="0" indent="0" algn="l" defTabSz="9144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0" i="0" u="none" strike="noStrike" kern="1200" cap="none" spc="0" normalizeH="0" baseline="0" noProof="0" smtClean="0">
                <a:ln>
                  <a:noFill/>
                </a:ln>
                <a:solidFill>
                  <a:srgbClr val="000000"/>
                </a:solidFill>
                <a:effectLst/>
                <a:uLnTx/>
                <a:uFillTx/>
                <a:latin typeface="Times New Roman" pitchFamily="18"/>
                <a:ea typeface="Cambria Math" pitchFamily="18"/>
                <a:cs typeface="Times New Roman" pitchFamily="18"/>
              </a:rPr>
              <a:t>- tôi lấy làm hãnh diện ..</a:t>
            </a:r>
          </a:p>
          <a:p>
            <a:pPr marL="0" marR="0" lvl="0" indent="0" algn="l" defTabSz="914400" rtl="0" eaLnBrk="1" fontAlgn="auto" latinLnBrk="0" hangingPunct="1">
              <a:lnSpc>
                <a:spcPct val="115000"/>
              </a:lnSpc>
              <a:spcBef>
                <a:spcPts val="0"/>
              </a:spcBef>
              <a:spcAft>
                <a:spcPts val="0"/>
              </a:spcAft>
              <a:buClrTx/>
              <a:buSzTx/>
              <a:buFontTx/>
              <a:buNone/>
              <a:tabLst/>
              <a:defRPr sz="1800" b="0" i="0" u="none" strike="noStrike" kern="0" cap="none" spc="0" baseline="0">
                <a:solidFill>
                  <a:srgbClr val="000000"/>
                </a:solidFill>
                <a:uFillTx/>
              </a:defRPr>
            </a:pPr>
            <a:r>
              <a:rPr kumimoji="0" lang="en-US" sz="2400" b="0" i="0" u="none" strike="noStrike" kern="1200" cap="none" spc="0" normalizeH="0" baseline="0" noProof="0" smtClean="0">
                <a:ln>
                  <a:noFill/>
                </a:ln>
                <a:solidFill>
                  <a:srgbClr val="000000"/>
                </a:solidFill>
                <a:effectLst/>
                <a:uLnTx/>
                <a:uFillTx/>
                <a:latin typeface="Times New Roman" pitchFamily="18"/>
                <a:ea typeface="Cambria Math" pitchFamily="18"/>
                <a:cs typeface="Times New Roman" pitchFamily="18"/>
              </a:rPr>
              <a:t>- tôi càng tưởng tôi la tay ghê gớm, có thể sắp đứng đầu thiên hạ rồi.</a:t>
            </a:r>
          </a:p>
        </p:txBody>
      </p:sp>
      <p:sp>
        <p:nvSpPr>
          <p:cNvPr id="6" name="Rectangle 24"/>
          <p:cNvSpPr/>
          <p:nvPr/>
        </p:nvSpPr>
        <p:spPr>
          <a:xfrm>
            <a:off x="1570994" y="4470181"/>
            <a:ext cx="10614071" cy="95410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800" b="0" i="0" u="none" strike="noStrike" kern="1200" cap="none" spc="0" normalizeH="0" baseline="0" noProof="0" smtClean="0">
                <a:ln>
                  <a:noFill/>
                </a:ln>
                <a:solidFill>
                  <a:srgbClr val="548235"/>
                </a:solidFill>
                <a:effectLst/>
                <a:uLnTx/>
                <a:uFillTx/>
                <a:latin typeface="Times New Roman" pitchFamily="18"/>
                <a:ea typeface="Cambria Math" pitchFamily="18"/>
                <a:cs typeface="Times New Roman" pitchFamily="18"/>
              </a:rPr>
              <a:t>Lời kể của DM (ngôi thứ nhất) =&gt; Biểu hiện sự tự hào về ngoại hình của mình</a:t>
            </a:r>
          </a:p>
        </p:txBody>
      </p:sp>
      <p:pic>
        <p:nvPicPr>
          <p:cNvPr id="7" name="Picture 9">
            <a:extLst>
              <a:ext uri="{FF2B5EF4-FFF2-40B4-BE49-F238E27FC236}">
                <a16:creationId xmlns:a16="http://schemas.microsoft.com/office/drawing/2014/main" id="{00000000-0000-0000-0000-000000000000}"/>
              </a:ext>
            </a:extLst>
          </p:cNvPr>
          <p:cNvPicPr>
            <a:picLocks noChangeAspect="1"/>
          </p:cNvPicPr>
          <p:nvPr/>
        </p:nvPicPr>
        <p:blipFill>
          <a:blip r:embed="rId2"/>
          <a:srcRect t="17377" b="9618"/>
          <a:stretch>
            <a:fillRect/>
          </a:stretch>
        </p:blipFill>
        <p:spPr>
          <a:xfrm>
            <a:off x="3474" y="99523"/>
            <a:ext cx="1533375" cy="4370658"/>
          </a:xfrm>
          <a:prstGeom prst="rect">
            <a:avLst/>
          </a:prstGeom>
          <a:noFill/>
          <a:ln cap="flat">
            <a:noFill/>
          </a:ln>
        </p:spPr>
      </p:pic>
      <p:sp>
        <p:nvSpPr>
          <p:cNvPr id="8" name="Rectangle 19"/>
          <p:cNvSpPr/>
          <p:nvPr/>
        </p:nvSpPr>
        <p:spPr>
          <a:xfrm>
            <a:off x="1655283" y="5436711"/>
            <a:ext cx="10661236" cy="1384995"/>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vi-VN" sz="2800" b="0" i="0" u="none" strike="noStrike" kern="1200" cap="none" spc="0" normalizeH="0" baseline="0" noProof="0" smtClean="0">
                <a:ln>
                  <a:noFill/>
                </a:ln>
                <a:solidFill>
                  <a:srgbClr val="548235"/>
                </a:solidFill>
                <a:effectLst/>
                <a:uLnTx/>
                <a:uFillTx/>
                <a:latin typeface="Times New Roman" pitchFamily="18"/>
                <a:ea typeface="Cambria Math" pitchFamily="18"/>
                <a:cs typeface="Times New Roman" pitchFamily="18"/>
              </a:rPr>
              <a:t>Ngoại hình: DM có vẻ đẹp cường tráng, trẻ trung, giàu sức sống mạnh mẽ.</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vi-VN" sz="2800" b="0" i="0" u="none" strike="noStrike" kern="1200" cap="none" spc="0" normalizeH="0" baseline="0" noProof="0" smtClean="0">
                <a:ln>
                  <a:noFill/>
                </a:ln>
                <a:solidFill>
                  <a:srgbClr val="548235"/>
                </a:solidFill>
                <a:effectLst/>
                <a:uLnTx/>
                <a:uFillTx/>
                <a:latin typeface="Times New Roman" pitchFamily="18"/>
                <a:ea typeface="Cambria Math" pitchFamily="18"/>
                <a:cs typeface="Times New Roman" pitchFamily="18"/>
              </a:rPr>
              <a:t>Tính cách: kiêu căng, tự phụ, hung hăng xốc nổi, xem thường mọi người.</a:t>
            </a:r>
          </a:p>
        </p:txBody>
      </p:sp>
    </p:spTree>
    <p:extLst>
      <p:ext uri="{BB962C8B-B14F-4D97-AF65-F5344CB8AC3E}">
        <p14:creationId xmlns:p14="http://schemas.microsoft.com/office/powerpoint/2010/main" val="555752670"/>
      </p:ext>
    </p:extLst>
  </p:cSld>
  <p:clrMapOvr>
    <a:masterClrMapping/>
  </p:clrMapOvr>
  <p:transition spd="slow" advTm="40241">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9"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0" fill="hold"/>
                                        <p:tgtEl>
                                          <p:spTgt spid="7"/>
                                        </p:tgtEl>
                                        <p:attrNameLst>
                                          <p:attrName>ppt_w</p:attrName>
                                        </p:attrNameLst>
                                      </p:cBhvr>
                                      <p:tavLst>
                                        <p:tav tm="0" fmla="#ppt_w*sin(2.5*pi*$)">
                                          <p:val>
                                            <p:strVal val="0"/>
                                          </p:val>
                                        </p:tav>
                                        <p:tav tm="100000">
                                          <p:val>
                                            <p:strVal val="1"/>
                                          </p:val>
                                        </p:tav>
                                      </p:tavLst>
                                    </p:anim>
                                    <p:anim calcmode="lin" valueType="num">
                                      <p:cBhvr>
                                        <p:cTn id="8" dur="5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6E796"/>
        </a:solidFill>
        <a:effectLst/>
      </p:bgPr>
    </p:bg>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rot="1476168">
            <a:off x="138164" y="5956768"/>
            <a:ext cx="950527" cy="871030"/>
          </a:xfrm>
          <a:prstGeom prst="rect">
            <a:avLst/>
          </a:prstGeom>
          <a:noFill/>
          <a:ln cap="flat">
            <a:noFill/>
          </a:ln>
        </p:spPr>
      </p:pic>
      <p:pic>
        <p:nvPicPr>
          <p:cNvPr id="3" name="Picture 20">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flipH="1">
            <a:off x="0" y="0"/>
            <a:ext cx="1848240" cy="2254846"/>
          </a:xfrm>
          <a:prstGeom prst="rect">
            <a:avLst/>
          </a:prstGeom>
          <a:noFill/>
          <a:ln cap="flat">
            <a:noFill/>
          </a:ln>
        </p:spPr>
      </p:pic>
      <p:sp>
        <p:nvSpPr>
          <p:cNvPr id="4" name="Rectangle: Rounded Corners 1"/>
          <p:cNvSpPr/>
          <p:nvPr/>
        </p:nvSpPr>
        <p:spPr>
          <a:xfrm>
            <a:off x="613425" y="452097"/>
            <a:ext cx="11333018" cy="2311063"/>
          </a:xfrm>
          <a:custGeom>
            <a:avLst/>
            <a:gdLst>
              <a:gd name="f0" fmla="val 10800000"/>
              <a:gd name="f1" fmla="val 5400000"/>
              <a:gd name="f2" fmla="val 16200000"/>
              <a:gd name="f3" fmla="val w"/>
              <a:gd name="f4" fmla="val h"/>
              <a:gd name="f5" fmla="val ss"/>
              <a:gd name="f6" fmla="val 0"/>
              <a:gd name="f7" fmla="*/ 5419351 1 1725033"/>
              <a:gd name="f8" fmla="val 45"/>
              <a:gd name="f9" fmla="val 1143"/>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sz="1800" b="0" i="0" u="none" strike="noStrike" kern="0" cap="none" spc="0" baseline="0">
                <a:solidFill>
                  <a:srgbClr val="000000"/>
                </a:solidFill>
                <a:uFillTx/>
              </a:defRPr>
            </a:pPr>
            <a:endParaRPr kumimoji="0" lang="vi-VN" sz="3200" b="1" i="0" u="none" strike="noStrike" kern="1200" cap="none" spc="0" normalizeH="0" baseline="0" noProof="0" dirty="0" smtClean="0">
              <a:ln>
                <a:noFill/>
              </a:ln>
              <a:solidFill>
                <a:srgbClr val="002060"/>
              </a:solidFill>
              <a:effectLst/>
              <a:uLnTx/>
              <a:uFillTx/>
              <a:latin typeface="Arial"/>
              <a:ea typeface="+mn-ea"/>
              <a:cs typeface="Arial" pitchFamily="34"/>
            </a:endParaRPr>
          </a:p>
          <a:p>
            <a:pPr marL="0" marR="0" lvl="0" indent="0" algn="l" defTabSz="914400" rtl="0" eaLnBrk="1" fontAlgn="auto" latinLnBrk="0" hangingPunct="1">
              <a:lnSpc>
                <a:spcPct val="150000"/>
              </a:lnSpc>
              <a:spcBef>
                <a:spcPts val="0"/>
              </a:spcBef>
              <a:spcAft>
                <a:spcPts val="0"/>
              </a:spcAft>
              <a:buClrTx/>
              <a:buSzTx/>
              <a:buFontTx/>
              <a:buNone/>
              <a:tabLst/>
              <a:defRPr sz="1800" b="0" i="0" u="none" strike="noStrike" kern="0" cap="none" spc="0" baseline="0">
                <a:solidFill>
                  <a:srgbClr val="000000"/>
                </a:solidFill>
                <a:uFillTx/>
              </a:defRPr>
            </a:pPr>
            <a:r>
              <a:rPr kumimoji="0" lang="vi-VN" sz="3600" b="1" i="0" u="none" strike="noStrike" kern="1200" cap="none" spc="0" normalizeH="0" baseline="0" noProof="0" dirty="0" smtClean="0">
                <a:ln>
                  <a:noFill/>
                </a:ln>
                <a:solidFill>
                  <a:srgbClr val="FF0000"/>
                </a:solidFill>
                <a:effectLst/>
                <a:uLnTx/>
                <a:uFillTx/>
                <a:latin typeface="Times New Roman"/>
                <a:ea typeface="+mn-ea"/>
                <a:cs typeface="Arial" pitchFamily="34"/>
              </a:rPr>
              <a:t>Nhận xét </a:t>
            </a:r>
            <a:r>
              <a:rPr kumimoji="0" lang="en-US"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về</a:t>
            </a:r>
            <a:r>
              <a:rPr kumimoji="0" lang="en-US"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en-US"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nhân</a:t>
            </a:r>
            <a:r>
              <a:rPr kumimoji="0" lang="en-US"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en-US"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vật</a:t>
            </a:r>
            <a:r>
              <a:rPr kumimoji="0" lang="en-US"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en-US"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Dế</a:t>
            </a:r>
            <a:r>
              <a:rPr kumimoji="0" lang="en-US"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en-US"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Mèn</a:t>
            </a:r>
            <a:r>
              <a:rPr kumimoji="0" lang="vi-VN"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fr-FR"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Chàng</a:t>
            </a:r>
            <a:r>
              <a:rPr kumimoji="0" lang="fr-FR"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fr-FR"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Dế</a:t>
            </a:r>
            <a:r>
              <a:rPr kumimoji="0" lang="fr-FR"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fr-FR"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khỏe</a:t>
            </a:r>
            <a:r>
              <a:rPr kumimoji="0" lang="fr-FR"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fr-FR"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mạnh</a:t>
            </a:r>
            <a:r>
              <a:rPr kumimoji="0" lang="fr-FR"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fr-FR"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cường</a:t>
            </a:r>
            <a:r>
              <a:rPr kumimoji="0" lang="fr-FR"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fr-FR"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tráng</a:t>
            </a:r>
            <a:r>
              <a:rPr kumimoji="0" lang="fr-FR"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fr-FR"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trẻ</a:t>
            </a:r>
            <a:r>
              <a:rPr kumimoji="0" lang="fr-FR"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fr-FR"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trung</a:t>
            </a:r>
            <a:r>
              <a:rPr kumimoji="0" lang="fr-FR"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fr-FR"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yêu</a:t>
            </a:r>
            <a:r>
              <a:rPr kumimoji="0" lang="fr-FR"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fr-FR"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đời</a:t>
            </a:r>
            <a:r>
              <a:rPr kumimoji="0" lang="fr-FR"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a:t>
            </a:r>
            <a:endParaRPr kumimoji="0" lang="en-US"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FR"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fr-FR"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Kiêu</a:t>
            </a:r>
            <a:r>
              <a:rPr kumimoji="0" lang="fr-FR"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fr-FR"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căng</a:t>
            </a:r>
            <a:r>
              <a:rPr kumimoji="0" lang="fr-FR"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fr-FR"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tự</a:t>
            </a:r>
            <a:r>
              <a:rPr kumimoji="0" lang="fr-FR"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fr-FR"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phụ</a:t>
            </a:r>
            <a:r>
              <a:rPr kumimoji="0" lang="fr-FR"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fr-FR"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hống</a:t>
            </a:r>
            <a:r>
              <a:rPr kumimoji="0" lang="fr-FR"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fr-FR"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hách</a:t>
            </a:r>
            <a:r>
              <a:rPr kumimoji="0" lang="fr-FR"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fr-FR"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cậy</a:t>
            </a:r>
            <a:r>
              <a:rPr kumimoji="0" lang="fr-FR"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fr-FR"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sức</a:t>
            </a:r>
            <a:r>
              <a:rPr kumimoji="0" lang="fr-FR"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fr-FR"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bắt</a:t>
            </a:r>
            <a:r>
              <a:rPr kumimoji="0" lang="fr-FR"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fr-FR"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nạt</a:t>
            </a:r>
            <a:r>
              <a:rPr kumimoji="0" lang="fr-FR"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fr-FR"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kẻ</a:t>
            </a:r>
            <a:r>
              <a:rPr kumimoji="0" lang="fr-FR"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 </a:t>
            </a:r>
            <a:r>
              <a:rPr kumimoji="0" lang="fr-FR" sz="3600" b="1" i="0" u="none" strike="noStrike" kern="1200" cap="none" spc="0" normalizeH="0" baseline="0" noProof="0" dirty="0" err="1" smtClean="0">
                <a:ln>
                  <a:noFill/>
                </a:ln>
                <a:solidFill>
                  <a:srgbClr val="FF0000"/>
                </a:solidFill>
                <a:effectLst/>
                <a:uLnTx/>
                <a:uFillTx/>
                <a:latin typeface="Times New Roman" pitchFamily="18"/>
                <a:ea typeface="+mn-ea"/>
                <a:cs typeface="Times New Roman" pitchFamily="18"/>
              </a:rPr>
              <a:t>yếu</a:t>
            </a:r>
            <a:r>
              <a:rPr kumimoji="0" lang="fr-FR"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rPr>
              <a:t>.</a:t>
            </a:r>
            <a:endParaRPr kumimoji="0" lang="en-US" sz="3600" b="1" i="0" u="none" strike="noStrike" kern="1200" cap="none" spc="0" normalizeH="0" baseline="0" noProof="0" dirty="0" smtClean="0">
              <a:ln>
                <a:noFill/>
              </a:ln>
              <a:solidFill>
                <a:srgbClr val="FF0000"/>
              </a:solidFill>
              <a:effectLst/>
              <a:uLnTx/>
              <a:uFillTx/>
              <a:latin typeface="Times New Roman" pitchFamily="18"/>
              <a:ea typeface="+mn-ea"/>
              <a:cs typeface="Times New Roman" pitchFamily="18"/>
            </a:endParaRPr>
          </a:p>
          <a:p>
            <a:pPr marL="0" marR="0" lvl="0" indent="0" algn="ctr" defTabSz="914400" rtl="0" eaLnBrk="1" fontAlgn="auto" latinLnBrk="0" hangingPunct="1">
              <a:lnSpc>
                <a:spcPct val="15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3600" b="0" i="0" u="none" strike="noStrike" kern="1200" cap="none" spc="0" normalizeH="0" baseline="0" noProof="0" dirty="0" smtClean="0">
              <a:ln>
                <a:noFill/>
              </a:ln>
              <a:solidFill>
                <a:srgbClr val="002060"/>
              </a:solidFill>
              <a:effectLst/>
              <a:uLnTx/>
              <a:uFillTx/>
              <a:latin typeface="Arial" pitchFamily="34"/>
              <a:ea typeface="+mn-ea"/>
              <a:cs typeface="Arial" pitchFamily="34"/>
            </a:endParaRPr>
          </a:p>
        </p:txBody>
      </p:sp>
      <p:sp>
        <p:nvSpPr>
          <p:cNvPr id="5" name="Thought Bubble: Cloud 2"/>
          <p:cNvSpPr/>
          <p:nvPr/>
        </p:nvSpPr>
        <p:spPr>
          <a:xfrm>
            <a:off x="1477816" y="82305"/>
            <a:ext cx="9952183" cy="5361712"/>
          </a:xfrm>
          <a:custGeom>
            <a:avLst>
              <a:gd name="f0" fmla="val -973"/>
              <a:gd name="f1" fmla="val 24933"/>
            </a:avLst>
            <a:gdLst>
              <a:gd name="f2" fmla="val 10800000"/>
              <a:gd name="f3" fmla="val 5400000"/>
              <a:gd name="f4" fmla="val 180"/>
              <a:gd name="f5" fmla="val w"/>
              <a:gd name="f6" fmla="val h"/>
              <a:gd name="f7" fmla="val 0"/>
              <a:gd name="f8" fmla="val 21600"/>
              <a:gd name="f9" fmla="*/ 5419351 1 1725033"/>
              <a:gd name="f10" fmla="val 2147483647"/>
              <a:gd name="f11" fmla="val 1930"/>
              <a:gd name="f12" fmla="val 7160"/>
              <a:gd name="f13" fmla="val 1530"/>
              <a:gd name="f14" fmla="val 4490"/>
              <a:gd name="f15" fmla="val 3400"/>
              <a:gd name="f16" fmla="val 1970"/>
              <a:gd name="f17" fmla="val 5270"/>
              <a:gd name="f18" fmla="val 5860"/>
              <a:gd name="f19" fmla="val 1950"/>
              <a:gd name="f20" fmla="val 6470"/>
              <a:gd name="f21" fmla="val 2210"/>
              <a:gd name="f22" fmla="val 6970"/>
              <a:gd name="f23" fmla="val 2600"/>
              <a:gd name="f24" fmla="val 7450"/>
              <a:gd name="f25" fmla="val 1390"/>
              <a:gd name="f26" fmla="val 8340"/>
              <a:gd name="f27" fmla="val 650"/>
              <a:gd name="f28" fmla="val 9340"/>
              <a:gd name="f29" fmla="val 10004"/>
              <a:gd name="f30" fmla="val 690"/>
              <a:gd name="f31" fmla="val 10710"/>
              <a:gd name="f32" fmla="val 1050"/>
              <a:gd name="f33" fmla="val 11210"/>
              <a:gd name="f34" fmla="val 1700"/>
              <a:gd name="f35" fmla="val 11570"/>
              <a:gd name="f36" fmla="val 630"/>
              <a:gd name="f37" fmla="val 12330"/>
              <a:gd name="f38" fmla="val 13150"/>
              <a:gd name="f39" fmla="val 13840"/>
              <a:gd name="f40" fmla="val 14470"/>
              <a:gd name="f41" fmla="val 460"/>
              <a:gd name="f42" fmla="val 14870"/>
              <a:gd name="f43" fmla="val 1160"/>
              <a:gd name="f44" fmla="val 15330"/>
              <a:gd name="f45" fmla="val 440"/>
              <a:gd name="f46" fmla="val 16020"/>
              <a:gd name="f47" fmla="val 16740"/>
              <a:gd name="f48" fmla="val 17910"/>
              <a:gd name="f49" fmla="val 18900"/>
              <a:gd name="f50" fmla="val 1130"/>
              <a:gd name="f51" fmla="val 19110"/>
              <a:gd name="f52" fmla="val 2710"/>
              <a:gd name="f53" fmla="val 20240"/>
              <a:gd name="f54" fmla="val 3150"/>
              <a:gd name="f55" fmla="val 21060"/>
              <a:gd name="f56" fmla="val 4580"/>
              <a:gd name="f57" fmla="val 6220"/>
              <a:gd name="f58" fmla="val 6720"/>
              <a:gd name="f59" fmla="val 21000"/>
              <a:gd name="f60" fmla="val 7200"/>
              <a:gd name="f61" fmla="val 20830"/>
              <a:gd name="f62" fmla="val 7660"/>
              <a:gd name="f63" fmla="val 21310"/>
              <a:gd name="f64" fmla="val 8460"/>
              <a:gd name="f65" fmla="val 9450"/>
              <a:gd name="f66" fmla="val 10460"/>
              <a:gd name="f67" fmla="val 12750"/>
              <a:gd name="f68" fmla="val 20310"/>
              <a:gd name="f69" fmla="val 14680"/>
              <a:gd name="f70" fmla="val 18650"/>
              <a:gd name="f71" fmla="val 15010"/>
              <a:gd name="f72" fmla="val 17200"/>
              <a:gd name="f73" fmla="val 17370"/>
              <a:gd name="f74" fmla="val 18920"/>
              <a:gd name="f75" fmla="val 15770"/>
              <a:gd name="f76" fmla="val 15220"/>
              <a:gd name="f77" fmla="val 14700"/>
              <a:gd name="f78" fmla="val 18710"/>
              <a:gd name="f79" fmla="val 14240"/>
              <a:gd name="f80" fmla="val 18310"/>
              <a:gd name="f81" fmla="val 13820"/>
              <a:gd name="f82" fmla="val 12490"/>
              <a:gd name="f83" fmla="val 11000"/>
              <a:gd name="f84" fmla="val 9890"/>
              <a:gd name="f85" fmla="val 8840"/>
              <a:gd name="f86" fmla="val 20790"/>
              <a:gd name="f87" fmla="val 8210"/>
              <a:gd name="f88" fmla="val 19510"/>
              <a:gd name="f89" fmla="val 7620"/>
              <a:gd name="f90" fmla="val 20000"/>
              <a:gd name="f91" fmla="val 7930"/>
              <a:gd name="f92" fmla="val 20290"/>
              <a:gd name="f93" fmla="val 6240"/>
              <a:gd name="f94" fmla="val 4850"/>
              <a:gd name="f95" fmla="val 3570"/>
              <a:gd name="f96" fmla="val 19280"/>
              <a:gd name="f97" fmla="val 2900"/>
              <a:gd name="f98" fmla="val 17640"/>
              <a:gd name="f99" fmla="val 1300"/>
              <a:gd name="f100" fmla="val 17600"/>
              <a:gd name="f101" fmla="val 480"/>
              <a:gd name="f102" fmla="val 16300"/>
              <a:gd name="f103" fmla="val 14660"/>
              <a:gd name="f104" fmla="val 13900"/>
              <a:gd name="f105" fmla="val 13210"/>
              <a:gd name="f106" fmla="val 1070"/>
              <a:gd name="f107" fmla="val 12640"/>
              <a:gd name="f108" fmla="val 380"/>
              <a:gd name="f109" fmla="val 12160"/>
              <a:gd name="f110" fmla="val 10120"/>
              <a:gd name="f111" fmla="val 8590"/>
              <a:gd name="f112" fmla="val 840"/>
              <a:gd name="f113" fmla="val 7330"/>
              <a:gd name="f114" fmla="val 7410"/>
              <a:gd name="f115" fmla="val 2040"/>
              <a:gd name="f116" fmla="val 7690"/>
              <a:gd name="f117" fmla="val 2090"/>
              <a:gd name="f118" fmla="val 7920"/>
              <a:gd name="f119" fmla="val 2790"/>
              <a:gd name="f120" fmla="val 7480"/>
              <a:gd name="f121" fmla="val 3050"/>
              <a:gd name="f122" fmla="val 7670"/>
              <a:gd name="f123" fmla="val 3310"/>
              <a:gd name="f124" fmla="val 11130"/>
              <a:gd name="f125" fmla="val 1910"/>
              <a:gd name="f126" fmla="val 11080"/>
              <a:gd name="f127" fmla="val 2160"/>
              <a:gd name="f128" fmla="val 11030"/>
              <a:gd name="f129" fmla="val 2400"/>
              <a:gd name="f130" fmla="val 14720"/>
              <a:gd name="f131" fmla="val 1400"/>
              <a:gd name="f132" fmla="val 14640"/>
              <a:gd name="f133" fmla="val 1720"/>
              <a:gd name="f134" fmla="val 14540"/>
              <a:gd name="f135" fmla="val 2010"/>
              <a:gd name="f136" fmla="val 19130"/>
              <a:gd name="f137" fmla="val 2890"/>
              <a:gd name="f138" fmla="val 19230"/>
              <a:gd name="f139" fmla="val 3290"/>
              <a:gd name="f140" fmla="val 19190"/>
              <a:gd name="f141" fmla="val 3380"/>
              <a:gd name="f142" fmla="val 20660"/>
              <a:gd name="f143" fmla="val 8170"/>
              <a:gd name="f144" fmla="val 20430"/>
              <a:gd name="f145" fmla="val 8620"/>
              <a:gd name="f146" fmla="val 20110"/>
              <a:gd name="f147" fmla="val 8990"/>
              <a:gd name="f148" fmla="val 18660"/>
              <a:gd name="f149" fmla="val 18740"/>
              <a:gd name="f150" fmla="val 14200"/>
              <a:gd name="f151" fmla="val 18280"/>
              <a:gd name="f152" fmla="val 12200"/>
              <a:gd name="f153" fmla="val 17000"/>
              <a:gd name="f154" fmla="val 11450"/>
              <a:gd name="f155" fmla="val 14320"/>
              <a:gd name="f156" fmla="val 17980"/>
              <a:gd name="f157" fmla="val 14350"/>
              <a:gd name="f158" fmla="val 17680"/>
              <a:gd name="f159" fmla="val 14370"/>
              <a:gd name="f160" fmla="val 17360"/>
              <a:gd name="f161" fmla="val 8220"/>
              <a:gd name="f162" fmla="val 8060"/>
              <a:gd name="f163" fmla="val 19250"/>
              <a:gd name="f164" fmla="val 7960"/>
              <a:gd name="f165" fmla="val 18950"/>
              <a:gd name="f166" fmla="val 7860"/>
              <a:gd name="f167" fmla="val 18640"/>
              <a:gd name="f168" fmla="val 3090"/>
              <a:gd name="f169" fmla="val 3280"/>
              <a:gd name="f170" fmla="val 17540"/>
              <a:gd name="f171" fmla="val 3460"/>
              <a:gd name="f172" fmla="val 17450"/>
              <a:gd name="f173" fmla="val 12900"/>
              <a:gd name="f174" fmla="val 1780"/>
              <a:gd name="f175" fmla="val 13130"/>
              <a:gd name="f176" fmla="val 2330"/>
              <a:gd name="f177" fmla="val 13040"/>
              <a:gd name="f178" fmla="*/ 1800 1800 1"/>
              <a:gd name="f179" fmla="+- 0 0 23592960"/>
              <a:gd name="f180" fmla="val 1800"/>
              <a:gd name="f181" fmla="*/ 1200 1200 1"/>
              <a:gd name="f182" fmla="val 1200"/>
              <a:gd name="f183" fmla="*/ 700 700 1"/>
              <a:gd name="f184" fmla="val 700"/>
              <a:gd name="f185" fmla="val -2147483647"/>
              <a:gd name="f186" fmla="+- 0 0 -270"/>
              <a:gd name="f187" fmla="+- 0 0 180"/>
              <a:gd name="f188" fmla="+- 0 0 -90"/>
              <a:gd name="f189" fmla="+- 0 0 0"/>
              <a:gd name="f190" fmla="+- 0 0 -212"/>
              <a:gd name="f191" fmla="*/ f5 1 21600"/>
              <a:gd name="f192" fmla="*/ f6 1 21600"/>
              <a:gd name="f193" fmla="*/ 0 f9 1"/>
              <a:gd name="f194" fmla="*/ f7 f2 1"/>
              <a:gd name="f195" fmla="*/ f179 f2 1"/>
              <a:gd name="f196" fmla="+- f8 0 f7"/>
              <a:gd name="f197" fmla="pin -2147483647 f0 2147483647"/>
              <a:gd name="f198" fmla="pin -2147483647 f1 2147483647"/>
              <a:gd name="f199" fmla="*/ f186 f2 1"/>
              <a:gd name="f200" fmla="*/ f187 f2 1"/>
              <a:gd name="f201" fmla="*/ f188 f2 1"/>
              <a:gd name="f202" fmla="*/ f189 f2 1"/>
              <a:gd name="f203" fmla="*/ f190 f2 1"/>
              <a:gd name="f204" fmla="val f197"/>
              <a:gd name="f205" fmla="val f198"/>
              <a:gd name="f206" fmla="*/ f193 1 f4"/>
              <a:gd name="f207" fmla="*/ f194 1 f4"/>
              <a:gd name="f208" fmla="*/ f195 1 f4"/>
              <a:gd name="f209" fmla="*/ f196 1 21600"/>
              <a:gd name="f210" fmla="*/ f197 f191 1"/>
              <a:gd name="f211" fmla="*/ f198 f192 1"/>
              <a:gd name="f212" fmla="*/ f199 1 f4"/>
              <a:gd name="f213" fmla="*/ f200 1 f4"/>
              <a:gd name="f214" fmla="*/ f201 1 f4"/>
              <a:gd name="f215" fmla="*/ f202 1 f4"/>
              <a:gd name="f216" fmla="*/ f203 1 f4"/>
              <a:gd name="f217" fmla="+- f204 0 10800"/>
              <a:gd name="f218" fmla="+- f205 0 10800"/>
              <a:gd name="f219" fmla="+- 0 0 f206"/>
              <a:gd name="f220" fmla="+- f207 0 f3"/>
              <a:gd name="f221" fmla="+- f208 0 f3"/>
              <a:gd name="f222" fmla="*/ 3000 f209 1"/>
              <a:gd name="f223" fmla="*/ 17110 f209 1"/>
              <a:gd name="f224" fmla="*/ 17330 f209 1"/>
              <a:gd name="f225" fmla="*/ 3320 f209 1"/>
              <a:gd name="f226" fmla="*/ 0 f209 1"/>
              <a:gd name="f227" fmla="*/ 10800 f209 1"/>
              <a:gd name="f228" fmla="*/ 21600 f209 1"/>
              <a:gd name="f229" fmla="+- f212 0 f3"/>
              <a:gd name="f230" fmla="+- f213 0 f3"/>
              <a:gd name="f231" fmla="+- f214 0 f3"/>
              <a:gd name="f232" fmla="+- f215 0 f3"/>
              <a:gd name="f233" fmla="*/ f204 f191 1"/>
              <a:gd name="f234" fmla="*/ f205 f192 1"/>
              <a:gd name="f235" fmla="+- f216 0 f3"/>
              <a:gd name="f236" fmla="+- 0 0 f218"/>
              <a:gd name="f237" fmla="+- 0 0 f217"/>
              <a:gd name="f238" fmla="*/ f219 f2 1"/>
              <a:gd name="f239" fmla="+- f221 0 f220"/>
              <a:gd name="f240" fmla="*/ f226 1 f209"/>
              <a:gd name="f241" fmla="*/ f227 1 f209"/>
              <a:gd name="f242" fmla="*/ f228 1 f209"/>
              <a:gd name="f243" fmla="*/ f222 1 f209"/>
              <a:gd name="f244" fmla="*/ f223 1 f209"/>
              <a:gd name="f245" fmla="*/ f225 1 f209"/>
              <a:gd name="f246" fmla="*/ f224 1 f209"/>
              <a:gd name="f247" fmla="*/ f238 1 f9"/>
              <a:gd name="f248" fmla="+- 0 0 f236"/>
              <a:gd name="f249" fmla="+- 0 0 f237"/>
              <a:gd name="f250" fmla="*/ f243 f191 1"/>
              <a:gd name="f251" fmla="*/ f244 f191 1"/>
              <a:gd name="f252" fmla="*/ f246 f192 1"/>
              <a:gd name="f253" fmla="*/ f245 f192 1"/>
              <a:gd name="f254" fmla="*/ f240 f191 1"/>
              <a:gd name="f255" fmla="*/ f241 f192 1"/>
              <a:gd name="f256" fmla="*/ f241 f191 1"/>
              <a:gd name="f257" fmla="*/ f242 f192 1"/>
              <a:gd name="f258" fmla="*/ f242 f191 1"/>
              <a:gd name="f259" fmla="*/ f240 f192 1"/>
              <a:gd name="f260" fmla="+- f247 0 f3"/>
              <a:gd name="f261" fmla="+- 0 0 f248"/>
              <a:gd name="f262" fmla="+- 0 0 f249"/>
              <a:gd name="f263" fmla="at2 f261 f262"/>
              <a:gd name="f264" fmla="+- f260 f3 0"/>
              <a:gd name="f265" fmla="+- f263 f3 0"/>
              <a:gd name="f266" fmla="*/ f264 f9 1"/>
              <a:gd name="f267" fmla="*/ f265 f9 1"/>
              <a:gd name="f268" fmla="*/ f266 1 f2"/>
              <a:gd name="f269" fmla="*/ f267 1 f2"/>
              <a:gd name="f270" fmla="+- 0 0 f268"/>
              <a:gd name="f271" fmla="+- 0 0 f269"/>
              <a:gd name="f272" fmla="+- 0 0 f270"/>
              <a:gd name="f273" fmla="val f271"/>
              <a:gd name="f274" fmla="*/ f272 f2 1"/>
              <a:gd name="f275" fmla="+- 0 0 f273"/>
              <a:gd name="f276" fmla="*/ f274 1 f9"/>
              <a:gd name="f277" fmla="*/ f275 f2 1"/>
              <a:gd name="f278" fmla="+- f276 0 f3"/>
              <a:gd name="f279" fmla="*/ f277 1 f9"/>
              <a:gd name="f280" fmla="cos 1 f278"/>
              <a:gd name="f281" fmla="sin 1 f278"/>
              <a:gd name="f282" fmla="+- f279 0 f3"/>
              <a:gd name="f283" fmla="+- 0 0 f280"/>
              <a:gd name="f284" fmla="+- 0 0 f281"/>
              <a:gd name="f285" fmla="+- 0 0 f283"/>
              <a:gd name="f286" fmla="+- 0 0 f284"/>
              <a:gd name="f287" fmla="+- f282 f3 0"/>
              <a:gd name="f288" fmla="val f285"/>
              <a:gd name="f289" fmla="val f286"/>
              <a:gd name="f290" fmla="*/ f287 f9 1"/>
              <a:gd name="f291" fmla="+- 0 0 f288"/>
              <a:gd name="f292" fmla="+- 0 0 f289"/>
              <a:gd name="f293" fmla="*/ f290 1 f2"/>
              <a:gd name="f294" fmla="*/ 1800 f291 1"/>
              <a:gd name="f295" fmla="*/ 1800 f292 1"/>
              <a:gd name="f296" fmla="*/ 1200 f291 1"/>
              <a:gd name="f297" fmla="*/ 1200 f292 1"/>
              <a:gd name="f298" fmla="*/ 700 f291 1"/>
              <a:gd name="f299" fmla="*/ 700 f292 1"/>
              <a:gd name="f300" fmla="+- 0 0 f293"/>
              <a:gd name="f301" fmla="*/ f294 f294 1"/>
              <a:gd name="f302" fmla="*/ f295 f295 1"/>
              <a:gd name="f303" fmla="*/ f296 f296 1"/>
              <a:gd name="f304" fmla="*/ f297 f297 1"/>
              <a:gd name="f305" fmla="*/ f298 f298 1"/>
              <a:gd name="f306" fmla="*/ f299 f299 1"/>
              <a:gd name="f307" fmla="+- 0 0 f300"/>
              <a:gd name="f308" fmla="+- f301 f302 0"/>
              <a:gd name="f309" fmla="+- f303 f304 0"/>
              <a:gd name="f310" fmla="+- f305 f306 0"/>
              <a:gd name="f311" fmla="*/ f307 f2 1"/>
              <a:gd name="f312" fmla="sqrt f308"/>
              <a:gd name="f313" fmla="sqrt f309"/>
              <a:gd name="f314" fmla="sqrt f310"/>
              <a:gd name="f315" fmla="*/ f311 1 f9"/>
              <a:gd name="f316" fmla="*/ f178 1 f312"/>
              <a:gd name="f317" fmla="*/ f181 1 f313"/>
              <a:gd name="f318" fmla="*/ f183 1 f314"/>
              <a:gd name="f319" fmla="+- f315 0 f3"/>
              <a:gd name="f320" fmla="*/ f291 f316 1"/>
              <a:gd name="f321" fmla="*/ f292 f316 1"/>
              <a:gd name="f322" fmla="*/ f291 f317 1"/>
              <a:gd name="f323" fmla="*/ f292 f317 1"/>
              <a:gd name="f324" fmla="*/ f291 f318 1"/>
              <a:gd name="f325" fmla="*/ f292 f318 1"/>
              <a:gd name="f326" fmla="sin 1 f319"/>
              <a:gd name="f327" fmla="cos 1 f319"/>
              <a:gd name="f328" fmla="+- 0 0 f326"/>
              <a:gd name="f329" fmla="+- 0 0 f327"/>
              <a:gd name="f330" fmla="+- f204 0 f324"/>
              <a:gd name="f331" fmla="+- f205 0 f325"/>
              <a:gd name="f332" fmla="+- 0 0 f328"/>
              <a:gd name="f333" fmla="+- 0 0 f329"/>
              <a:gd name="f334" fmla="val f332"/>
              <a:gd name="f335" fmla="val f333"/>
              <a:gd name="f336" fmla="+- 0 0 f334"/>
              <a:gd name="f337" fmla="+- 0 0 f335"/>
              <a:gd name="f338" fmla="*/ 10800 f336 1"/>
              <a:gd name="f339" fmla="*/ 10800 f337 1"/>
              <a:gd name="f340" fmla="+- f338 10800 0"/>
              <a:gd name="f341" fmla="+- f339 10800 0"/>
              <a:gd name="f342" fmla="*/ f338 1 12"/>
              <a:gd name="f343" fmla="*/ f339 1 12"/>
              <a:gd name="f344" fmla="+- f204 0 f340"/>
              <a:gd name="f345" fmla="+- f205 0 f341"/>
              <a:gd name="f346" fmla="*/ f344 1 3"/>
              <a:gd name="f347" fmla="*/ f345 1 3"/>
              <a:gd name="f348" fmla="*/ f344 2 1"/>
              <a:gd name="f349" fmla="*/ f345 2 1"/>
              <a:gd name="f350" fmla="*/ f348 1 3"/>
              <a:gd name="f351" fmla="*/ f349 1 3"/>
              <a:gd name="f352" fmla="+- f346 f340 0"/>
              <a:gd name="f353" fmla="+- f347 f341 0"/>
              <a:gd name="f354" fmla="+- f352 0 f342"/>
              <a:gd name="f355" fmla="+- f353 0 f343"/>
              <a:gd name="f356" fmla="+- f350 f340 0"/>
              <a:gd name="f357" fmla="+- f351 f341 0"/>
              <a:gd name="f358" fmla="+- f354 0 f320"/>
              <a:gd name="f359" fmla="+- f355 0 f321"/>
              <a:gd name="f360" fmla="+- f356 0 f322"/>
              <a:gd name="f361" fmla="+- f357 0 f323"/>
            </a:gdLst>
            <a:ahLst>
              <a:ahXY gdRefX="f0" minX="f185" maxX="f10" gdRefY="f1" minY="f185" maxY="f10">
                <a:pos x="f210" y="f211"/>
              </a:ahXY>
            </a:ahLst>
            <a:cxnLst>
              <a:cxn ang="3cd4">
                <a:pos x="hc" y="t"/>
              </a:cxn>
              <a:cxn ang="0">
                <a:pos x="r" y="vc"/>
              </a:cxn>
              <a:cxn ang="cd4">
                <a:pos x="hc" y="b"/>
              </a:cxn>
              <a:cxn ang="cd2">
                <a:pos x="l" y="vc"/>
              </a:cxn>
              <a:cxn ang="f229">
                <a:pos x="f254" y="f255"/>
              </a:cxn>
              <a:cxn ang="f230">
                <a:pos x="f256" y="f257"/>
              </a:cxn>
              <a:cxn ang="f231">
                <a:pos x="f258" y="f255"/>
              </a:cxn>
              <a:cxn ang="f232">
                <a:pos x="f256" y="f259"/>
              </a:cxn>
              <a:cxn ang="f235">
                <a:pos x="f233" y="f234"/>
              </a:cxn>
            </a:cxnLst>
            <a:rect l="f250" t="f253" r="f251" b="f252"/>
            <a:pathLst>
              <a:path w="21600" h="21600">
                <a:moveTo>
                  <a:pt x="f11" y="f12"/>
                </a:moveTo>
                <a:cubicBezTo>
                  <a:pt x="f13" y="f14"/>
                  <a:pt x="f15" y="f16"/>
                  <a:pt x="f17" y="f16"/>
                </a:cubicBezTo>
                <a:cubicBezTo>
                  <a:pt x="f18" y="f19"/>
                  <a:pt x="f20" y="f21"/>
                  <a:pt x="f22" y="f23"/>
                </a:cubicBezTo>
                <a:cubicBezTo>
                  <a:pt x="f24" y="f25"/>
                  <a:pt x="f26" y="f27"/>
                  <a:pt x="f28" y="f27"/>
                </a:cubicBezTo>
                <a:cubicBezTo>
                  <a:pt x="f29" y="f30"/>
                  <a:pt x="f31" y="f32"/>
                  <a:pt x="f33" y="f34"/>
                </a:cubicBezTo>
                <a:cubicBezTo>
                  <a:pt x="f35" y="f36"/>
                  <a:pt x="f37" y="f7"/>
                  <a:pt x="f38" y="f7"/>
                </a:cubicBezTo>
                <a:cubicBezTo>
                  <a:pt x="f39" y="f7"/>
                  <a:pt x="f40" y="f41"/>
                  <a:pt x="f42" y="f43"/>
                </a:cubicBezTo>
                <a:cubicBezTo>
                  <a:pt x="f44" y="f45"/>
                  <a:pt x="f46" y="f7"/>
                  <a:pt x="f47" y="f7"/>
                </a:cubicBezTo>
                <a:cubicBezTo>
                  <a:pt x="f48" y="f7"/>
                  <a:pt x="f49" y="f50"/>
                  <a:pt x="f51" y="f52"/>
                </a:cubicBezTo>
                <a:cubicBezTo>
                  <a:pt x="f53" y="f54"/>
                  <a:pt x="f55" y="f56"/>
                  <a:pt x="f55" y="f57"/>
                </a:cubicBezTo>
                <a:cubicBezTo>
                  <a:pt x="f55" y="f58"/>
                  <a:pt x="f59" y="f60"/>
                  <a:pt x="f61" y="f62"/>
                </a:cubicBezTo>
                <a:cubicBezTo>
                  <a:pt x="f63" y="f64"/>
                  <a:pt x="f8" y="f65"/>
                  <a:pt x="f8" y="f66"/>
                </a:cubicBezTo>
                <a:cubicBezTo>
                  <a:pt x="f8" y="f67"/>
                  <a:pt x="f68" y="f69"/>
                  <a:pt x="f70" y="f71"/>
                </a:cubicBezTo>
                <a:cubicBezTo>
                  <a:pt x="f70" y="f72"/>
                  <a:pt x="f73" y="f74"/>
                  <a:pt x="f75" y="f74"/>
                </a:cubicBezTo>
                <a:cubicBezTo>
                  <a:pt x="f76" y="f74"/>
                  <a:pt x="f77" y="f78"/>
                  <a:pt x="f79" y="f80"/>
                </a:cubicBezTo>
                <a:cubicBezTo>
                  <a:pt x="f81" y="f53"/>
                  <a:pt x="f82" y="f8"/>
                  <a:pt x="f83" y="f8"/>
                </a:cubicBezTo>
                <a:cubicBezTo>
                  <a:pt x="f84" y="f8"/>
                  <a:pt x="f85" y="f86"/>
                  <a:pt x="f87" y="f88"/>
                </a:cubicBezTo>
                <a:cubicBezTo>
                  <a:pt x="f89" y="f90"/>
                  <a:pt x="f91" y="f92"/>
                  <a:pt x="f93" y="f92"/>
                </a:cubicBezTo>
                <a:cubicBezTo>
                  <a:pt x="f94" y="f92"/>
                  <a:pt x="f95" y="f96"/>
                  <a:pt x="f97" y="f98"/>
                </a:cubicBezTo>
                <a:cubicBezTo>
                  <a:pt x="f99" y="f100"/>
                  <a:pt x="f101" y="f102"/>
                  <a:pt x="f101" y="f103"/>
                </a:cubicBezTo>
                <a:cubicBezTo>
                  <a:pt x="f101" y="f104"/>
                  <a:pt x="f30" y="f105"/>
                  <a:pt x="f106" y="f107"/>
                </a:cubicBezTo>
                <a:cubicBezTo>
                  <a:pt x="f108" y="f109"/>
                  <a:pt x="f7" y="f33"/>
                  <a:pt x="f7" y="f110"/>
                </a:cubicBezTo>
                <a:cubicBezTo>
                  <a:pt x="f7" y="f111"/>
                  <a:pt x="f112" y="f113"/>
                  <a:pt x="f11" y="f12"/>
                </a:cubicBezTo>
                <a:close/>
              </a:path>
              <a:path w="21600" h="21600" fill="none">
                <a:moveTo>
                  <a:pt x="f11" y="f12"/>
                </a:moveTo>
                <a:cubicBezTo>
                  <a:pt x="f19" y="f114"/>
                  <a:pt x="f115" y="f116"/>
                  <a:pt x="f117" y="f118"/>
                </a:cubicBezTo>
              </a:path>
              <a:path w="21600" h="21600" fill="none">
                <a:moveTo>
                  <a:pt x="f22" y="f23"/>
                </a:moveTo>
                <a:cubicBezTo>
                  <a:pt x="f60" y="f119"/>
                  <a:pt x="f120" y="f121"/>
                  <a:pt x="f122" y="f123"/>
                </a:cubicBezTo>
              </a:path>
              <a:path w="21600" h="21600" fill="none">
                <a:moveTo>
                  <a:pt x="f33" y="f34"/>
                </a:moveTo>
                <a:cubicBezTo>
                  <a:pt x="f124" y="f125"/>
                  <a:pt x="f126" y="f127"/>
                  <a:pt x="f128" y="f129"/>
                </a:cubicBezTo>
              </a:path>
              <a:path w="21600" h="21600" fill="none">
                <a:moveTo>
                  <a:pt x="f42" y="f43"/>
                </a:moveTo>
                <a:cubicBezTo>
                  <a:pt x="f130" y="f131"/>
                  <a:pt x="f132" y="f133"/>
                  <a:pt x="f134" y="f135"/>
                </a:cubicBezTo>
              </a:path>
              <a:path w="21600" h="21600" fill="none">
                <a:moveTo>
                  <a:pt x="f51" y="f52"/>
                </a:moveTo>
                <a:cubicBezTo>
                  <a:pt x="f136" y="f137"/>
                  <a:pt x="f138" y="f139"/>
                  <a:pt x="f140" y="f141"/>
                </a:cubicBezTo>
              </a:path>
              <a:path w="21600" h="21600" fill="none">
                <a:moveTo>
                  <a:pt x="f61" y="f62"/>
                </a:moveTo>
                <a:cubicBezTo>
                  <a:pt x="f142" y="f143"/>
                  <a:pt x="f144" y="f145"/>
                  <a:pt x="f146" y="f147"/>
                </a:cubicBezTo>
              </a:path>
              <a:path w="21600" h="21600" fill="none">
                <a:moveTo>
                  <a:pt x="f148" y="f71"/>
                </a:moveTo>
                <a:cubicBezTo>
                  <a:pt x="f149" y="f150"/>
                  <a:pt x="f151" y="f152"/>
                  <a:pt x="f153" y="f154"/>
                </a:cubicBezTo>
              </a:path>
              <a:path w="21600" h="21600" fill="none">
                <a:moveTo>
                  <a:pt x="f79" y="f80"/>
                </a:moveTo>
                <a:cubicBezTo>
                  <a:pt x="f155" y="f156"/>
                  <a:pt x="f157" y="f158"/>
                  <a:pt x="f159" y="f160"/>
                </a:cubicBezTo>
              </a:path>
              <a:path w="21600" h="21600" fill="none">
                <a:moveTo>
                  <a:pt x="f161" y="f88"/>
                </a:moveTo>
                <a:cubicBezTo>
                  <a:pt x="f162" y="f163"/>
                  <a:pt x="f164" y="f165"/>
                  <a:pt x="f166" y="f167"/>
                </a:cubicBezTo>
              </a:path>
              <a:path w="21600" h="21600" fill="none">
                <a:moveTo>
                  <a:pt x="f97" y="f98"/>
                </a:moveTo>
                <a:cubicBezTo>
                  <a:pt x="f168" y="f100"/>
                  <a:pt x="f169" y="f170"/>
                  <a:pt x="f171" y="f172"/>
                </a:cubicBezTo>
              </a:path>
              <a:path w="21600" h="21600" fill="none">
                <a:moveTo>
                  <a:pt x="f106" y="f107"/>
                </a:moveTo>
                <a:cubicBezTo>
                  <a:pt x="f131" y="f173"/>
                  <a:pt x="f174" y="f175"/>
                  <a:pt x="f176" y="f177"/>
                </a:cubicBezTo>
              </a:path>
              <a:path w="21600" h="21600">
                <a:moveTo>
                  <a:pt x="f358" y="f359"/>
                </a:moveTo>
                <a:arcTo wR="f180" hR="f180" stAng="f220" swAng="f239"/>
                <a:close/>
              </a:path>
              <a:path w="21600" h="21600">
                <a:moveTo>
                  <a:pt x="f360" y="f361"/>
                </a:moveTo>
                <a:arcTo wR="f182" hR="f182" stAng="f220" swAng="f239"/>
                <a:close/>
              </a:path>
              <a:path w="21600" h="21600">
                <a:moveTo>
                  <a:pt x="f330" y="f331"/>
                </a:moveTo>
                <a:arcTo wR="f184" hR="f184" stAng="f220" swAng="f239"/>
                <a:close/>
              </a:path>
            </a:pathLst>
          </a:custGeom>
          <a:solidFill>
            <a:srgbClr val="1F497D"/>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vi-VN" sz="3600" b="1" i="0" u="none" strike="noStrike" kern="1200" cap="none" spc="0" normalizeH="0" baseline="0" noProof="0" smtClean="0">
                <a:ln>
                  <a:noFill/>
                </a:ln>
                <a:solidFill>
                  <a:srgbClr val="FFFFFF"/>
                </a:solidFill>
                <a:effectLst/>
                <a:uLnTx/>
                <a:uFillTx/>
                <a:latin typeface="Times New Roman" pitchFamily="18"/>
                <a:ea typeface="Times New Roman" pitchFamily="18"/>
                <a:cs typeface="Arial" pitchFamily="34"/>
              </a:rPr>
              <a:t>Dế Mèn là nhân vật có tính cách như thế nào? </a:t>
            </a:r>
            <a:r>
              <a:rPr kumimoji="0" lang="nl-NL" sz="3600" b="1" i="0" u="none" strike="noStrike" kern="1200" cap="none" spc="0" normalizeH="0" baseline="0" noProof="0" smtClean="0">
                <a:ln>
                  <a:noFill/>
                </a:ln>
                <a:solidFill>
                  <a:srgbClr val="FFFFFF"/>
                </a:solidFill>
                <a:effectLst/>
                <a:uLnTx/>
                <a:uFillTx/>
                <a:latin typeface="Times New Roman" pitchFamily="18"/>
                <a:ea typeface="Times New Roman" pitchFamily="18"/>
                <a:cs typeface="Times New Roman" pitchFamily="18"/>
              </a:rPr>
              <a:t>Em có nhận xét gì về cách sử dụng từ ngữ, các biện pháp nghệ thuật, trình tự miêu tả của tác giả về nhân vật Dế Mèn? </a:t>
            </a:r>
            <a:r>
              <a:rPr kumimoji="0" lang="vi-VN" sz="3600" b="1" i="0" u="none" strike="noStrike" kern="1200" cap="none" spc="0" normalizeH="0" baseline="0" noProof="0" smtClean="0">
                <a:ln>
                  <a:noFill/>
                </a:ln>
                <a:solidFill>
                  <a:srgbClr val="FFFFFF"/>
                </a:solidFill>
                <a:effectLst/>
                <a:uLnTx/>
                <a:uFillTx/>
                <a:latin typeface="Times New Roman" pitchFamily="18"/>
                <a:ea typeface="Times New Roman" pitchFamily="18"/>
                <a:cs typeface="Times New Roman" pitchFamily="18"/>
              </a:rPr>
              <a:t> </a:t>
            </a:r>
            <a:endParaRPr kumimoji="0" lang="en-US" sz="3600" b="1" i="0" u="none" strike="noStrike" kern="1200" cap="none" spc="0" normalizeH="0" baseline="0" noProof="0" smtClean="0">
              <a:ln>
                <a:noFill/>
              </a:ln>
              <a:solidFill>
                <a:srgbClr val="FFFFFF"/>
              </a:solidFill>
              <a:effectLst/>
              <a:uLnTx/>
              <a:uFillTx/>
              <a:latin typeface="Times New Roman" pitchFamily="18"/>
              <a:ea typeface="Times New Roman" pitchFamily="18"/>
              <a:cs typeface="Times New Roman" pitchFamily="18"/>
            </a:endParaRPr>
          </a:p>
        </p:txBody>
      </p:sp>
      <p:sp>
        <p:nvSpPr>
          <p:cNvPr id="6" name="Rectangle: Rounded Corners 12"/>
          <p:cNvSpPr/>
          <p:nvPr/>
        </p:nvSpPr>
        <p:spPr>
          <a:xfrm>
            <a:off x="203197" y="3061310"/>
            <a:ext cx="11743246" cy="3575020"/>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FF"/>
          </a:solidFill>
          <a:ln w="25402" cap="flat">
            <a:solidFill>
              <a:srgbClr val="385D8A"/>
            </a:solidFill>
            <a:prstDash val="solid"/>
            <a:miter/>
          </a:ln>
        </p:spPr>
        <p:txBody>
          <a:bodyPr vert="horz" wrap="square" lIns="91440" tIns="45720" rIns="91440" bIns="45720" anchor="ctr" anchorCtr="0" compatLnSpc="1">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sz="1800" b="0" i="0" u="none" strike="noStrike" kern="0" cap="none" spc="0" baseline="0">
                <a:solidFill>
                  <a:srgbClr val="000000"/>
                </a:solidFill>
                <a:uFillTx/>
              </a:defRPr>
            </a:pPr>
            <a:endParaRPr kumimoji="0" lang="vi-VN" sz="3600" b="1" i="0" u="none" strike="noStrike" kern="1200" cap="none" spc="0" normalizeH="0" baseline="0" noProof="0" dirty="0" smtClean="0">
              <a:ln>
                <a:noFill/>
              </a:ln>
              <a:solidFill>
                <a:srgbClr val="002060"/>
              </a:solidFill>
              <a:effectLst/>
              <a:uLnTx/>
              <a:uFillTx/>
              <a:latin typeface="Arial"/>
              <a:ea typeface="+mn-ea"/>
              <a:cs typeface="Arial" pitchFamily="34"/>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vi-VN" sz="3200" b="1" i="0" u="none" strike="noStrike" kern="1200" cap="none" spc="0" normalizeH="0" baseline="0" noProof="0" dirty="0" smtClean="0">
                <a:ln>
                  <a:noFill/>
                </a:ln>
                <a:solidFill>
                  <a:srgbClr val="FF0000"/>
                </a:solidFill>
                <a:effectLst/>
                <a:uLnTx/>
                <a:uFillTx/>
                <a:latin typeface="Times New Roman" pitchFamily="18"/>
                <a:ea typeface="+mn-ea"/>
                <a:cs typeface="Arial" pitchFamily="34"/>
              </a:rPr>
              <a:t>Nghệ thuật:</a:t>
            </a:r>
          </a:p>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200" b="1" i="0" u="none" strike="noStrike" kern="1200" cap="none" spc="0" normalizeH="0" baseline="0" noProof="0" dirty="0" smtClean="0">
                <a:ln>
                  <a:noFill/>
                </a:ln>
                <a:solidFill>
                  <a:srgbClr val="FF0000"/>
                </a:solidFill>
                <a:effectLst/>
                <a:uLnTx/>
                <a:uFillTx/>
                <a:latin typeface="Calibri Light"/>
                <a:ea typeface="Times New Roman" pitchFamily="18"/>
                <a:cs typeface="Times New Roman" pitchFamily="18"/>
              </a:rPr>
              <a:t>+ </a:t>
            </a:r>
            <a:r>
              <a:rPr kumimoji="0" lang="vi-VN" sz="3200" b="1" i="0" u="none" strike="noStrike" kern="1200" cap="none" spc="0" normalizeH="0" baseline="0" noProof="0" dirty="0" smtClean="0">
                <a:ln>
                  <a:noFill/>
                </a:ln>
                <a:solidFill>
                  <a:srgbClr val="FF0000"/>
                </a:solidFill>
                <a:effectLst/>
                <a:uLnTx/>
                <a:uFillTx/>
                <a:latin typeface="Times New Roman" pitchFamily="18"/>
                <a:ea typeface="Times New Roman" pitchFamily="18"/>
                <a:cs typeface="Times New Roman" pitchFamily="18"/>
              </a:rPr>
              <a:t>Kể chuyện kết hợp miêu tả.</a:t>
            </a:r>
          </a:p>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200" b="1" i="0" u="none" strike="noStrike" kern="1200" cap="none" spc="0" normalizeH="0" baseline="0" noProof="0" dirty="0" smtClean="0">
                <a:ln>
                  <a:noFill/>
                </a:ln>
                <a:solidFill>
                  <a:srgbClr val="FF0000"/>
                </a:solidFill>
                <a:effectLst/>
                <a:uLnTx/>
                <a:uFillTx/>
                <a:latin typeface="Times New Roman" pitchFamily="18"/>
                <a:ea typeface="Times New Roman" pitchFamily="18"/>
                <a:cs typeface="Times New Roman" pitchFamily="18"/>
              </a:rPr>
              <a:t>+ </a:t>
            </a:r>
            <a:r>
              <a:rPr kumimoji="0" lang="vi-VN" sz="3200" b="1" i="0" u="none" strike="noStrike" kern="1200" cap="none" spc="0" normalizeH="0" baseline="0" noProof="0" dirty="0" smtClean="0">
                <a:ln>
                  <a:noFill/>
                </a:ln>
                <a:solidFill>
                  <a:srgbClr val="FF0000"/>
                </a:solidFill>
                <a:effectLst/>
                <a:uLnTx/>
                <a:uFillTx/>
                <a:latin typeface="Times New Roman" pitchFamily="18"/>
                <a:ea typeface="Times New Roman" pitchFamily="18"/>
                <a:cs typeface="Times New Roman" pitchFamily="18"/>
              </a:rPr>
              <a:t>So sánh, tính từ gợi hình gợi tả (</a:t>
            </a:r>
            <a:r>
              <a:rPr kumimoji="0" lang="vi-VN" sz="3200" b="1" i="1" u="none" strike="noStrike" kern="1200" cap="none" spc="0" normalizeH="0" baseline="0" noProof="0" dirty="0" smtClean="0">
                <a:ln>
                  <a:noFill/>
                </a:ln>
                <a:solidFill>
                  <a:srgbClr val="FF0000"/>
                </a:solidFill>
                <a:effectLst/>
                <a:uLnTx/>
                <a:uFillTx/>
                <a:latin typeface="Times New Roman" pitchFamily="18"/>
                <a:ea typeface="Times New Roman" pitchFamily="18"/>
                <a:cs typeface="Times New Roman" pitchFamily="18"/>
              </a:rPr>
              <a:t>mẫm bóng, nhọn hoắt, bóng mỡ, đen nhánh</a:t>
            </a:r>
            <a:r>
              <a:rPr kumimoji="0" lang="vi-VN" sz="3200" b="1" i="0" u="none" strike="noStrike" kern="1200" cap="none" spc="0" normalizeH="0" baseline="0" noProof="0" dirty="0" smtClean="0">
                <a:ln>
                  <a:noFill/>
                </a:ln>
                <a:solidFill>
                  <a:srgbClr val="FF0000"/>
                </a:solidFill>
                <a:effectLst/>
                <a:uLnTx/>
                <a:uFillTx/>
                <a:latin typeface="Times New Roman" pitchFamily="18"/>
                <a:ea typeface="Times New Roman" pitchFamily="18"/>
                <a:cs typeface="Times New Roman" pitchFamily="18"/>
              </a:rPr>
              <a:t> ...)</a:t>
            </a:r>
            <a:endParaRPr kumimoji="0" lang="en-US" sz="3200" b="1" i="0" u="none" strike="noStrike" kern="1200" cap="none" spc="0" normalizeH="0" baseline="0" noProof="0" dirty="0" smtClean="0">
              <a:ln>
                <a:noFill/>
              </a:ln>
              <a:solidFill>
                <a:srgbClr val="FF0000"/>
              </a:solidFill>
              <a:effectLst/>
              <a:uLnTx/>
              <a:uFillTx/>
              <a:latin typeface="Times New Roman" pitchFamily="18"/>
              <a:ea typeface="Times New Roman" pitchFamily="18"/>
              <a:cs typeface="Times New Roman" pitchFamily="18"/>
            </a:endParaRPr>
          </a:p>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200" b="1" i="0" u="none" strike="noStrike" kern="1200" cap="none" spc="0" normalizeH="0" baseline="0" noProof="0" dirty="0" smtClean="0">
                <a:ln>
                  <a:noFill/>
                </a:ln>
                <a:solidFill>
                  <a:srgbClr val="FF0000"/>
                </a:solidFill>
                <a:effectLst/>
                <a:uLnTx/>
                <a:uFillTx/>
                <a:latin typeface="Times New Roman" pitchFamily="18"/>
                <a:ea typeface="Times New Roman" pitchFamily="18"/>
                <a:cs typeface="Times New Roman" pitchFamily="18"/>
              </a:rPr>
              <a:t>+ </a:t>
            </a:r>
            <a:r>
              <a:rPr kumimoji="0" lang="vi-VN" sz="3200" b="1" i="0" u="none" strike="noStrike" kern="1200" cap="none" spc="0" normalizeH="0" baseline="0" noProof="0" dirty="0" smtClean="0">
                <a:ln>
                  <a:noFill/>
                </a:ln>
                <a:solidFill>
                  <a:srgbClr val="FF0000"/>
                </a:solidFill>
                <a:effectLst/>
                <a:uLnTx/>
                <a:uFillTx/>
                <a:latin typeface="Times New Roman" pitchFamily="18"/>
                <a:ea typeface="Times New Roman" pitchFamily="18"/>
                <a:cs typeface="Times New Roman" pitchFamily="18"/>
              </a:rPr>
              <a:t>Từ ngữ chính xác, sắc cạnh với nhiều động từ (đạp, nhai...)</a:t>
            </a:r>
            <a:endParaRPr kumimoji="0" lang="en-US" sz="3200" b="1" i="0" u="none" strike="noStrike" kern="1200" cap="none" spc="0" normalizeH="0" baseline="0" noProof="0" dirty="0" smtClean="0">
              <a:ln>
                <a:noFill/>
              </a:ln>
              <a:solidFill>
                <a:srgbClr val="FF0000"/>
              </a:solidFill>
              <a:effectLst/>
              <a:uLnTx/>
              <a:uFillTx/>
              <a:latin typeface="Times New Roman" pitchFamily="18"/>
              <a:ea typeface="Times New Roman" pitchFamily="18"/>
              <a:cs typeface="Times New Roman" pitchFamily="18"/>
            </a:endParaRPr>
          </a:p>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3200" b="1" i="0" u="none" strike="noStrike" kern="1200" cap="none" spc="0" normalizeH="0" baseline="0" noProof="0" dirty="0" smtClean="0">
                <a:ln>
                  <a:noFill/>
                </a:ln>
                <a:solidFill>
                  <a:srgbClr val="FF0000"/>
                </a:solidFill>
                <a:effectLst/>
                <a:uLnTx/>
                <a:uFillTx/>
                <a:latin typeface="Times New Roman" pitchFamily="18"/>
                <a:ea typeface="Times New Roman" pitchFamily="18"/>
                <a:cs typeface="Times New Roman" pitchFamily="18"/>
              </a:rPr>
              <a:t>+ </a:t>
            </a:r>
            <a:r>
              <a:rPr kumimoji="0" lang="vi-VN" sz="3200" b="1" i="0" u="none" strike="noStrike" kern="1200" cap="none" spc="0" normalizeH="0" baseline="0" noProof="0" dirty="0" smtClean="0">
                <a:ln>
                  <a:noFill/>
                </a:ln>
                <a:solidFill>
                  <a:srgbClr val="FF0000"/>
                </a:solidFill>
                <a:effectLst/>
                <a:uLnTx/>
                <a:uFillTx/>
                <a:latin typeface="Times New Roman" pitchFamily="18"/>
                <a:ea typeface="Times New Roman" pitchFamily="18"/>
                <a:cs typeface="Times New Roman" pitchFamily="18"/>
              </a:rPr>
              <a:t>Giọng văn sôi nổi.</a:t>
            </a:r>
            <a:endParaRPr kumimoji="0" lang="en-US" sz="3200" b="1" i="0" u="none" strike="noStrike" kern="1200" cap="none" spc="0" normalizeH="0" baseline="0" noProof="0" dirty="0" smtClean="0">
              <a:ln>
                <a:noFill/>
              </a:ln>
              <a:solidFill>
                <a:srgbClr val="FF0000"/>
              </a:solidFill>
              <a:effectLst/>
              <a:uLnTx/>
              <a:uFillTx/>
              <a:latin typeface="Times New Roman" pitchFamily="18"/>
              <a:ea typeface="Times New Roman" pitchFamily="18"/>
              <a:cs typeface="Times New Roman" pitchFamily="18"/>
            </a:endParaRPr>
          </a:p>
          <a:p>
            <a:pPr marL="0" marR="0" lvl="0" indent="0" algn="just"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2400" b="0" i="0" u="none" strike="noStrike" kern="1200" cap="none" spc="0" normalizeH="0" baseline="0" noProof="0" dirty="0" smtClean="0">
              <a:ln>
                <a:noFill/>
              </a:ln>
              <a:solidFill>
                <a:srgbClr val="FFFFFF"/>
              </a:solidFill>
              <a:effectLst/>
              <a:uLnTx/>
              <a:uFillTx/>
              <a:latin typeface="Arial" pitchFamily="34"/>
              <a:ea typeface="Times New Roman" pitchFamily="18"/>
              <a:cs typeface="Arial" pitchFamily="34"/>
            </a:endParaRPr>
          </a:p>
          <a:p>
            <a:pPr marL="0" marR="0" lvl="0" indent="0" algn="ctr" defTabSz="914400" rtl="0" eaLnBrk="1" fontAlgn="auto" latinLnBrk="0" hangingPunct="1">
              <a:lnSpc>
                <a:spcPct val="15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3600" b="0" i="0" u="none" strike="noStrike" kern="1200" cap="none" spc="0" normalizeH="0" baseline="0" noProof="0" dirty="0" smtClean="0">
              <a:ln>
                <a:noFill/>
              </a:ln>
              <a:solidFill>
                <a:srgbClr val="002060"/>
              </a:solidFill>
              <a:effectLst/>
              <a:uLnTx/>
              <a:uFillTx/>
              <a:latin typeface="Arial" pitchFamily="34"/>
              <a:ea typeface="+mn-ea"/>
              <a:cs typeface="Arial" pitchFamily="34"/>
            </a:endParaRPr>
          </a:p>
        </p:txBody>
      </p:sp>
    </p:spTree>
    <p:extLst>
      <p:ext uri="{BB962C8B-B14F-4D97-AF65-F5344CB8AC3E}">
        <p14:creationId xmlns:p14="http://schemas.microsoft.com/office/powerpoint/2010/main" val="3877048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10" fill="hold" grpId="1" nodeType="click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22304" y="2057400"/>
            <a:ext cx="10947397" cy="1938994"/>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000" b="1" i="0" u="none" strike="noStrike" kern="1200" cap="none" spc="0" normalizeH="0" baseline="0" noProof="0" smtClean="0">
                <a:ln>
                  <a:noFill/>
                </a:ln>
                <a:solidFill>
                  <a:srgbClr val="0070C0"/>
                </a:solidFill>
                <a:effectLst/>
                <a:uLnTx/>
                <a:uFillTx/>
                <a:latin typeface="Times New Roman" pitchFamily="18"/>
                <a:ea typeface="微软雅黑"/>
                <a:cs typeface="Times New Roman" pitchFamily="18"/>
              </a:rPr>
              <a:t>   </a:t>
            </a:r>
            <a:r>
              <a:rPr kumimoji="0" lang="en-US" sz="4000" b="1" i="0" u="none" strike="noStrike" kern="1200" cap="none" spc="0" normalizeH="0" baseline="0" noProof="0" smtClean="0">
                <a:ln>
                  <a:noFill/>
                </a:ln>
                <a:solidFill>
                  <a:srgbClr val="00B050"/>
                </a:solidFill>
                <a:effectLst/>
                <a:uLnTx/>
                <a:uFillTx/>
                <a:latin typeface="Times New Roman" pitchFamily="18"/>
                <a:ea typeface="微软雅黑"/>
                <a:cs typeface="Times New Roman" pitchFamily="18"/>
              </a:rPr>
              <a:t>Em đã từng trải qua một chuyện gì đáng nhớ?</a:t>
            </a:r>
          </a:p>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000" b="1" i="0" u="none" strike="noStrike" kern="1200" cap="none" spc="0" normalizeH="0" baseline="0" noProof="0" smtClean="0">
                <a:ln>
                  <a:noFill/>
                </a:ln>
                <a:solidFill>
                  <a:srgbClr val="00B050"/>
                </a:solidFill>
                <a:effectLst/>
                <a:uLnTx/>
                <a:uFillTx/>
                <a:latin typeface="Times New Roman" pitchFamily="18"/>
                <a:ea typeface="微软雅黑"/>
                <a:cs typeface="Times New Roman" pitchFamily="18"/>
              </a:rPr>
              <a:t>   Chuyện đó đã để lại cho em ấn tượng và bài học gì?</a:t>
            </a:r>
          </a:p>
        </p:txBody>
      </p:sp>
      <p:pic>
        <p:nvPicPr>
          <p:cNvPr id="3" name="图片 10">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355601" y="219071"/>
            <a:ext cx="3724278" cy="1838328"/>
          </a:xfrm>
          <a:prstGeom prst="rect">
            <a:avLst/>
          </a:prstGeom>
          <a:noFill/>
          <a:ln cap="flat">
            <a:noFill/>
          </a:ln>
        </p:spPr>
      </p:pic>
      <p:pic>
        <p:nvPicPr>
          <p:cNvPr id="4" name="图片 9">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9754334" y="5497317"/>
            <a:ext cx="2124699" cy="1360682"/>
          </a:xfrm>
          <a:prstGeom prst="rect">
            <a:avLst/>
          </a:prstGeom>
          <a:noFill/>
          <a:ln cap="flat">
            <a:noFill/>
          </a:ln>
        </p:spPr>
      </p:pic>
    </p:spTree>
    <p:extLst>
      <p:ext uri="{BB962C8B-B14F-4D97-AF65-F5344CB8AC3E}">
        <p14:creationId xmlns:p14="http://schemas.microsoft.com/office/powerpoint/2010/main" val="6886102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0-#ppt_w/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0"/>
                                          </p:val>
                                        </p:tav>
                                        <p:tav tm="100000">
                                          <p:val>
                                            <p:strVal val="#ppt_w"/>
                                          </p:val>
                                        </p:tav>
                                      </p:tavLst>
                                    </p:anim>
                                    <p:anim calcmode="lin" valueType="num">
                                      <p:cBhvr>
                                        <p:cTn id="12" dur="1000" fill="hold"/>
                                        <p:tgtEl>
                                          <p:spTgt spid="4"/>
                                        </p:tgtEl>
                                        <p:attrNameLst>
                                          <p:attrName>ppt_h</p:attrName>
                                        </p:attrNameLst>
                                      </p:cBhvr>
                                      <p:tavLst>
                                        <p:tav tm="0">
                                          <p:val>
                                            <p:strVal val="0"/>
                                          </p:val>
                                        </p:tav>
                                        <p:tav tm="100000">
                                          <p:val>
                                            <p:strVal val="#ppt_h"/>
                                          </p:val>
                                        </p:tav>
                                      </p:tavLst>
                                    </p:anim>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3" y="106679"/>
            <a:ext cx="3461658" cy="494212"/>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1.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Nhân</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vật</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p:txBody>
      </p:sp>
      <p:sp>
        <p:nvSpPr>
          <p:cNvPr id="5" name="Plaque 4"/>
          <p:cNvSpPr/>
          <p:nvPr/>
        </p:nvSpPr>
        <p:spPr>
          <a:xfrm>
            <a:off x="195943" y="743074"/>
            <a:ext cx="11834948" cy="1111852"/>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Diễn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biến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câu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chuyện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Dế</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Mèn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trêu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chị</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Cốc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dẫn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đến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cái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chết</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thương</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tâm</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của</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Dế</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Choắt</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pic>
        <p:nvPicPr>
          <p:cNvPr id="6" name="Picture 5"/>
          <p:cNvPicPr>
            <a:picLocks noChangeAspect="1"/>
          </p:cNvPicPr>
          <p:nvPr/>
        </p:nvPicPr>
        <p:blipFill>
          <a:blip r:embed="rId2"/>
          <a:stretch>
            <a:fillRect/>
          </a:stretch>
        </p:blipFill>
        <p:spPr>
          <a:xfrm>
            <a:off x="8091352" y="2882253"/>
            <a:ext cx="3780119" cy="367053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Cloud Callout 6"/>
          <p:cNvSpPr/>
          <p:nvPr/>
        </p:nvSpPr>
        <p:spPr>
          <a:xfrm rot="21322194">
            <a:off x="455110" y="2251647"/>
            <a:ext cx="7652106" cy="4087798"/>
          </a:xfrm>
          <a:prstGeom prst="cloudCallou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Dế</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Choắt</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trong</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mắt</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của</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Dế</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Mèn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như</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thế</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nào</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Những</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chi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tiết</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miêu</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tả</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Dế</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Choắt</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Thái</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độ</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của</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Dế</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Mèn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khi</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Dế</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Choắt</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nhờ</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vả</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ra</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sao</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01725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1602330289"/>
                  </p:ext>
                </p:extLst>
              </p:nvPr>
            </p:nvGraphicFramePr>
            <p:xfrm>
              <a:off x="222069" y="744583"/>
              <a:ext cx="11782697" cy="6039394"/>
            </p:xfrm>
            <a:graphic>
              <a:graphicData uri="http://schemas.openxmlformats.org/drawingml/2006/table">
                <a:tbl>
                  <a:tblPr firstRow="1" bandRow="1">
                    <a:tableStyleId>{5C22544A-7EE6-4342-B048-85BDC9FD1C3A}</a:tableStyleId>
                  </a:tblPr>
                  <a:tblGrid>
                    <a:gridCol w="3278777">
                      <a:extLst>
                        <a:ext uri="{9D8B030D-6E8A-4147-A177-3AD203B41FA5}">
                          <a16:colId xmlns:a16="http://schemas.microsoft.com/office/drawing/2014/main" val="3531764787"/>
                        </a:ext>
                      </a:extLst>
                    </a:gridCol>
                    <a:gridCol w="2076994">
                      <a:extLst>
                        <a:ext uri="{9D8B030D-6E8A-4147-A177-3AD203B41FA5}">
                          <a16:colId xmlns:a16="http://schemas.microsoft.com/office/drawing/2014/main" val="4248910085"/>
                        </a:ext>
                      </a:extLst>
                    </a:gridCol>
                    <a:gridCol w="2259874">
                      <a:extLst>
                        <a:ext uri="{9D8B030D-6E8A-4147-A177-3AD203B41FA5}">
                          <a16:colId xmlns:a16="http://schemas.microsoft.com/office/drawing/2014/main" val="1825744191"/>
                        </a:ext>
                      </a:extLst>
                    </a:gridCol>
                    <a:gridCol w="4167052">
                      <a:extLst>
                        <a:ext uri="{9D8B030D-6E8A-4147-A177-3AD203B41FA5}">
                          <a16:colId xmlns:a16="http://schemas.microsoft.com/office/drawing/2014/main" val="3606950477"/>
                        </a:ext>
                      </a:extLst>
                    </a:gridCol>
                  </a:tblGrid>
                  <a:tr h="614481">
                    <a:tc gridSpan="4">
                      <a:txBody>
                        <a:bodyPr/>
                        <a:lstStyle/>
                        <a:p>
                          <a:pPr marL="342900" indent="-342900" algn="just">
                            <a:buFont typeface="Wingdings" panose="05000000000000000000" pitchFamily="2" charset="2"/>
                            <a:buChar char="v"/>
                          </a:pPr>
                          <a:r>
                            <a:rPr lang="en-US" sz="3200" dirty="0" err="1" smtClean="0">
                              <a:solidFill>
                                <a:schemeClr val="accent6">
                                  <a:lumMod val="50000"/>
                                </a:schemeClr>
                              </a:solidFill>
                              <a:effectLst/>
                              <a:latin typeface="Times New Roman" panose="02020603050405020304" pitchFamily="18" charset="0"/>
                              <a:ea typeface="Times New Roman" panose="02020603050405020304" pitchFamily="18" charset="0"/>
                            </a:rPr>
                            <a:t>Cái</a:t>
                          </a:r>
                          <a:r>
                            <a:rPr lang="en-US" sz="3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smtClean="0">
                              <a:solidFill>
                                <a:schemeClr val="accent6">
                                  <a:lumMod val="50000"/>
                                </a:schemeClr>
                              </a:solidFill>
                              <a:effectLst/>
                              <a:latin typeface="Times New Roman" panose="02020603050405020304" pitchFamily="18" charset="0"/>
                              <a:ea typeface="Times New Roman" panose="02020603050405020304" pitchFamily="18" charset="0"/>
                            </a:rPr>
                            <a:t>tên</a:t>
                          </a:r>
                          <a:r>
                            <a:rPr lang="en-US" sz="3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smtClean="0">
                              <a:solidFill>
                                <a:schemeClr val="accent6">
                                  <a:lumMod val="50000"/>
                                </a:schemeClr>
                              </a:solidFill>
                              <a:effectLst/>
                              <a:latin typeface="Times New Roman" panose="02020603050405020304" pitchFamily="18" charset="0"/>
                              <a:ea typeface="Times New Roman" panose="02020603050405020304" pitchFamily="18" charset="0"/>
                            </a:rPr>
                            <a:t>cũng</a:t>
                          </a:r>
                          <a:r>
                            <a:rPr lang="en-US" sz="3200" dirty="0" smtClean="0">
                              <a:solidFill>
                                <a:schemeClr val="accent6">
                                  <a:lumMod val="50000"/>
                                </a:schemeClr>
                              </a:solidFill>
                              <a:effectLst/>
                              <a:latin typeface="Times New Roman" panose="02020603050405020304" pitchFamily="18" charset="0"/>
                              <a:ea typeface="Times New Roman" panose="02020603050405020304" pitchFamily="18" charset="0"/>
                            </a:rPr>
                            <a:t> do </a:t>
                          </a:r>
                          <a:r>
                            <a:rPr lang="en-US" sz="3200" dirty="0" err="1" smtClean="0">
                              <a:solidFill>
                                <a:schemeClr val="accent6">
                                  <a:lumMod val="50000"/>
                                </a:schemeClr>
                              </a:solidFill>
                              <a:effectLst/>
                              <a:latin typeface="Times New Roman" panose="02020603050405020304" pitchFamily="18" charset="0"/>
                              <a:ea typeface="Times New Roman" panose="02020603050405020304" pitchFamily="18" charset="0"/>
                            </a:rPr>
                            <a:t>Dế</a:t>
                          </a:r>
                          <a:r>
                            <a:rPr lang="en-US" sz="3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smtClean="0">
                              <a:solidFill>
                                <a:schemeClr val="accent6">
                                  <a:lumMod val="50000"/>
                                </a:schemeClr>
                              </a:solidFill>
                              <a:effectLst/>
                              <a:latin typeface="Times New Roman" panose="02020603050405020304" pitchFamily="18" charset="0"/>
                              <a:ea typeface="Times New Roman" panose="02020603050405020304" pitchFamily="18" charset="0"/>
                            </a:rPr>
                            <a:t>Mèn</a:t>
                          </a:r>
                          <a:r>
                            <a:rPr lang="en-US" sz="3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smtClean="0">
                              <a:solidFill>
                                <a:schemeClr val="accent6">
                                  <a:lumMod val="50000"/>
                                </a:schemeClr>
                              </a:solidFill>
                              <a:effectLst/>
                              <a:latin typeface="Times New Roman" panose="02020603050405020304" pitchFamily="18" charset="0"/>
                              <a:ea typeface="Times New Roman" panose="02020603050405020304" pitchFamily="18" charset="0"/>
                            </a:rPr>
                            <a:t>đặt</a:t>
                          </a:r>
                          <a:r>
                            <a:rPr lang="en-US" sz="3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smtClean="0">
                              <a:solidFill>
                                <a:schemeClr val="accent6">
                                  <a:lumMod val="50000"/>
                                </a:schemeClr>
                              </a:solidFill>
                              <a:effectLst/>
                              <a:latin typeface="Times New Roman" panose="02020603050405020304" pitchFamily="18" charset="0"/>
                              <a:ea typeface="Times New Roman" panose="02020603050405020304" pitchFamily="18" charset="0"/>
                            </a:rPr>
                            <a:t>giễu</a:t>
                          </a:r>
                          <a:r>
                            <a:rPr lang="en-US" sz="3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smtClean="0">
                              <a:solidFill>
                                <a:schemeClr val="accent6">
                                  <a:lumMod val="50000"/>
                                </a:schemeClr>
                              </a:solidFill>
                              <a:effectLst/>
                              <a:latin typeface="Times New Roman" panose="02020603050405020304" pitchFamily="18" charset="0"/>
                              <a:ea typeface="Times New Roman" panose="02020603050405020304" pitchFamily="18" charset="0"/>
                            </a:rPr>
                            <a:t>cợt</a:t>
                          </a:r>
                          <a:r>
                            <a:rPr lang="en-US" sz="3200" dirty="0" smtClean="0">
                              <a:solidFill>
                                <a:schemeClr val="accent6">
                                  <a:lumMod val="50000"/>
                                </a:schemeClr>
                              </a:solidFill>
                              <a:effectLst/>
                              <a:latin typeface="Times New Roman" panose="02020603050405020304" pitchFamily="18" charset="0"/>
                              <a:ea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38915981"/>
                      </a:ext>
                    </a:extLst>
                  </a:tr>
                  <a:tr h="548113">
                    <a:tc>
                      <a:txBody>
                        <a:bodyPr/>
                        <a:lstStyle/>
                        <a:p>
                          <a:pPr algn="ctr"/>
                          <a:r>
                            <a:rPr lang="en-US" sz="2800" dirty="0" err="1" smtClean="0">
                              <a:solidFill>
                                <a:srgbClr val="7030A0"/>
                              </a:solidFill>
                              <a:effectLst/>
                              <a:latin typeface="Times New Roman" panose="02020603050405020304" pitchFamily="18" charset="0"/>
                              <a:ea typeface="Times New Roman" panose="02020603050405020304" pitchFamily="18" charset="0"/>
                            </a:rPr>
                            <a:t>Ngoại</a:t>
                          </a:r>
                          <a:r>
                            <a:rPr lang="en-US" sz="2800" dirty="0" smtClean="0">
                              <a:solidFill>
                                <a:srgbClr val="7030A0"/>
                              </a:solidFill>
                              <a:effectLst/>
                              <a:latin typeface="Times New Roman" panose="02020603050405020304" pitchFamily="18" charset="0"/>
                              <a:ea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rPr>
                            <a:t>hình</a:t>
                          </a:r>
                          <a:r>
                            <a:rPr lang="en-US" sz="2800" dirty="0" smtClean="0">
                              <a:solidFill>
                                <a:srgbClr val="7030A0"/>
                              </a:solidFill>
                              <a:effectLst/>
                              <a:latin typeface="Times New Roman" panose="02020603050405020304" pitchFamily="18" charset="0"/>
                              <a:ea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dirty="0" err="1" smtClean="0">
                              <a:solidFill>
                                <a:srgbClr val="7030A0"/>
                              </a:solidFill>
                              <a:effectLst/>
                              <a:latin typeface="Times New Roman" panose="02020603050405020304" pitchFamily="18" charset="0"/>
                              <a:ea typeface="Times New Roman" panose="02020603050405020304" pitchFamily="18" charset="0"/>
                            </a:rPr>
                            <a:t>Tính</a:t>
                          </a:r>
                          <a:r>
                            <a:rPr lang="en-US" sz="2800" dirty="0" smtClean="0">
                              <a:solidFill>
                                <a:srgbClr val="7030A0"/>
                              </a:solidFill>
                              <a:effectLst/>
                              <a:latin typeface="Times New Roman" panose="02020603050405020304" pitchFamily="18" charset="0"/>
                              <a:ea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rPr>
                            <a:t>cách</a:t>
                          </a:r>
                          <a:r>
                            <a:rPr lang="en-US" sz="2800" dirty="0" smtClean="0">
                              <a:solidFill>
                                <a:srgbClr val="7030A0"/>
                              </a:solidFill>
                              <a:effectLst/>
                              <a:latin typeface="Times New Roman" panose="02020603050405020304" pitchFamily="18" charset="0"/>
                              <a:ea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dirty="0" err="1" smtClean="0">
                              <a:solidFill>
                                <a:srgbClr val="7030A0"/>
                              </a:solidFill>
                              <a:effectLst/>
                              <a:latin typeface="Times New Roman" panose="02020603050405020304" pitchFamily="18" charset="0"/>
                              <a:ea typeface="Times New Roman" panose="02020603050405020304" pitchFamily="18" charset="0"/>
                            </a:rPr>
                            <a:t>Cách</a:t>
                          </a:r>
                          <a:r>
                            <a:rPr lang="en-US" sz="2800" dirty="0" smtClean="0">
                              <a:solidFill>
                                <a:srgbClr val="7030A0"/>
                              </a:solidFill>
                              <a:effectLst/>
                              <a:latin typeface="Times New Roman" panose="02020603050405020304" pitchFamily="18" charset="0"/>
                              <a:ea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rPr>
                            <a:t>xưng</a:t>
                          </a:r>
                          <a:r>
                            <a:rPr lang="en-US" sz="2800" dirty="0" smtClean="0">
                              <a:solidFill>
                                <a:srgbClr val="7030A0"/>
                              </a:solidFill>
                              <a:effectLst/>
                              <a:latin typeface="Times New Roman" panose="02020603050405020304" pitchFamily="18" charset="0"/>
                              <a:ea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rPr>
                            <a:t>hô</a:t>
                          </a:r>
                          <a:endParaRPr lang="en-US" sz="2800" dirty="0">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dirty="0" err="1" smtClean="0">
                              <a:solidFill>
                                <a:srgbClr val="7030A0"/>
                              </a:solidFill>
                              <a:effectLst/>
                              <a:latin typeface="Times New Roman" panose="02020603050405020304" pitchFamily="18" charset="0"/>
                              <a:ea typeface="Times New Roman" panose="02020603050405020304" pitchFamily="18" charset="0"/>
                            </a:rPr>
                            <a:t>Thái</a:t>
                          </a:r>
                          <a:r>
                            <a:rPr lang="en-US" sz="2800" dirty="0" smtClean="0">
                              <a:solidFill>
                                <a:srgbClr val="7030A0"/>
                              </a:solidFill>
                              <a:effectLst/>
                              <a:latin typeface="Times New Roman" panose="02020603050405020304" pitchFamily="18" charset="0"/>
                              <a:ea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rPr>
                            <a:t>độ</a:t>
                          </a:r>
                          <a:r>
                            <a:rPr lang="en-US" sz="2800" dirty="0" smtClean="0">
                              <a:solidFill>
                                <a:srgbClr val="7030A0"/>
                              </a:solidFill>
                              <a:effectLst/>
                              <a:latin typeface="Times New Roman" panose="02020603050405020304" pitchFamily="18" charset="0"/>
                              <a:ea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rPr>
                            <a:t>của</a:t>
                          </a:r>
                          <a:r>
                            <a:rPr lang="en-US" sz="2800" dirty="0" smtClean="0">
                              <a:solidFill>
                                <a:srgbClr val="7030A0"/>
                              </a:solidFill>
                              <a:effectLst/>
                              <a:latin typeface="Times New Roman" panose="02020603050405020304" pitchFamily="18" charset="0"/>
                              <a:ea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rPr>
                            <a:t>Dế</a:t>
                          </a:r>
                          <a:r>
                            <a:rPr lang="en-US" sz="2800" dirty="0" smtClean="0">
                              <a:solidFill>
                                <a:srgbClr val="7030A0"/>
                              </a:solidFill>
                              <a:effectLst/>
                              <a:latin typeface="Times New Roman" panose="02020603050405020304" pitchFamily="18" charset="0"/>
                              <a:ea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rPr>
                            <a:t>Mèn</a:t>
                          </a:r>
                          <a:r>
                            <a:rPr lang="en-US" sz="2800" dirty="0" smtClean="0">
                              <a:solidFill>
                                <a:srgbClr val="7030A0"/>
                              </a:solidFill>
                              <a:effectLst/>
                              <a:latin typeface="Times New Roman" panose="02020603050405020304" pitchFamily="18" charset="0"/>
                              <a:ea typeface="Times New Roman" panose="02020603050405020304" pitchFamily="18" charset="0"/>
                            </a:rPr>
                            <a:t>: </a:t>
                          </a:r>
                          <a:endParaRPr lang="en-US" sz="2800" dirty="0">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780726727"/>
                      </a:ext>
                    </a:extLst>
                  </a:tr>
                  <a:tr h="2880381">
                    <a:tc>
                      <a:txBody>
                        <a:bodyPr/>
                        <a:lstStyle/>
                        <a:p>
                          <a:pPr algn="l"/>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Như</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gã</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nghiện</a:t>
                          </a:r>
                          <a:r>
                            <a:rPr lang="en-US" sz="2800" baseline="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thuốc</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phiện</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a:t>
                          </a:r>
                        </a:p>
                        <a:p>
                          <a:pPr algn="l"/>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Cánh</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ngắn</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ngủn</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râu</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một</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mẩu</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mặt</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mũi</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ngẩn</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ngơ</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a:t>
                          </a:r>
                        </a:p>
                        <a:p>
                          <a:pPr algn="l"/>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Hôi</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như</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cú</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mèo</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Dại</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dột</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có</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lớn</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mà</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không</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có</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khôn</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a:t>
                          </a:r>
                        </a:p>
                        <a:p>
                          <a:pPr algn="l"/>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Ăn</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ở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bẩn</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thỉu</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lôi</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thôi</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a:t>
                          </a:r>
                        </a:p>
                        <a:p>
                          <a:endParaRPr lang="en-US" sz="2400" dirty="0">
                            <a:solidFill>
                              <a:schemeClr val="accent6">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chú</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mày</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Coi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thường</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khinh</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khi</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nhìn</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bạn</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với</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cái</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nhìn</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trịch</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thượng</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a:t>
                          </a:r>
                        </a:p>
                        <a:p>
                          <a:pPr algn="l"/>
                          <a14:m>
                            <m:oMath xmlns:m="http://schemas.openxmlformats.org/officeDocument/2006/math">
                              <m:r>
                                <a:rPr lang="en-US" sz="2800" i="1">
                                  <a:solidFill>
                                    <a:schemeClr val="accent6">
                                      <a:lumMod val="50000"/>
                                    </a:schemeClr>
                                  </a:solidFill>
                                  <a:effectLst/>
                                  <a:latin typeface="Cambria Math" panose="02040503050406030204" pitchFamily="18" charset="0"/>
                                  <a:ea typeface="Times New Roman" panose="02020603050405020304" pitchFamily="18" charset="0"/>
                                </a:rPr>
                                <m:t>→</m:t>
                              </m:r>
                            </m:oMath>
                          </a14:m>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Ích</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kỉ</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hẹp</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hòi</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ngạo</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mạn</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lạnh</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lùng</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trước</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hoàn</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cảnh</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khốn</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khó</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của</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đồng</a:t>
                          </a:r>
                          <a:r>
                            <a:rPr lang="en-US" sz="28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ea typeface="Times New Roman" panose="02020603050405020304" pitchFamily="18" charset="0"/>
                            </a:rPr>
                            <a:t>loại</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743636561"/>
                      </a:ext>
                    </a:extLst>
                  </a:tr>
                  <a:tr h="1497798">
                    <a:tc gridSpan="4">
                      <a:txBody>
                        <a:bodyPr/>
                        <a:lstStyle/>
                        <a:p>
                          <a:pPr marL="342900" indent="-342900" algn="just">
                            <a:buFont typeface="Wingdings" panose="05000000000000000000" pitchFamily="2" charset="2"/>
                            <a:buChar char="v"/>
                          </a:pPr>
                          <a:r>
                            <a:rPr lang="en-US" sz="2800" dirty="0" err="1" smtClean="0">
                              <a:solidFill>
                                <a:schemeClr val="accent5">
                                  <a:lumMod val="50000"/>
                                </a:schemeClr>
                              </a:solidFill>
                              <a:effectLst/>
                              <a:latin typeface="Times New Roman" panose="02020603050405020304" pitchFamily="18" charset="0"/>
                              <a:ea typeface="Times New Roman" panose="02020603050405020304" pitchFamily="18" charset="0"/>
                            </a:rPr>
                            <a:t>Khi</a:t>
                          </a: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5">
                                  <a:lumMod val="50000"/>
                                </a:schemeClr>
                              </a:solidFill>
                              <a:effectLst/>
                              <a:latin typeface="Times New Roman" panose="02020603050405020304" pitchFamily="18" charset="0"/>
                              <a:ea typeface="Times New Roman" panose="02020603050405020304" pitchFamily="18" charset="0"/>
                            </a:rPr>
                            <a:t>Dế</a:t>
                          </a: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5">
                                  <a:lumMod val="50000"/>
                                </a:schemeClr>
                              </a:solidFill>
                              <a:effectLst/>
                              <a:latin typeface="Times New Roman" panose="02020603050405020304" pitchFamily="18" charset="0"/>
                              <a:ea typeface="Times New Roman" panose="02020603050405020304" pitchFamily="18" charset="0"/>
                            </a:rPr>
                            <a:t>Choắt</a:t>
                          </a: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5">
                                  <a:lumMod val="50000"/>
                                </a:schemeClr>
                              </a:solidFill>
                              <a:effectLst/>
                              <a:latin typeface="Times New Roman" panose="02020603050405020304" pitchFamily="18" charset="0"/>
                              <a:ea typeface="Times New Roman" panose="02020603050405020304" pitchFamily="18" charset="0"/>
                            </a:rPr>
                            <a:t>nhờ</a:t>
                          </a: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5">
                                  <a:lumMod val="50000"/>
                                </a:schemeClr>
                              </a:solidFill>
                              <a:effectLst/>
                              <a:latin typeface="Times New Roman" panose="02020603050405020304" pitchFamily="18" charset="0"/>
                              <a:ea typeface="Times New Roman" panose="02020603050405020304" pitchFamily="18" charset="0"/>
                            </a:rPr>
                            <a:t>giúp</a:t>
                          </a: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5">
                                  <a:lumMod val="50000"/>
                                </a:schemeClr>
                              </a:solidFill>
                              <a:effectLst/>
                              <a:latin typeface="Times New Roman" panose="02020603050405020304" pitchFamily="18" charset="0"/>
                              <a:ea typeface="Times New Roman" panose="02020603050405020304" pitchFamily="18" charset="0"/>
                            </a:rPr>
                            <a:t>đỡ</a:t>
                          </a: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5">
                                  <a:lumMod val="50000"/>
                                </a:schemeClr>
                              </a:solidFill>
                              <a:effectLst/>
                              <a:latin typeface="Times New Roman" panose="02020603050405020304" pitchFamily="18" charset="0"/>
                              <a:ea typeface="Times New Roman" panose="02020603050405020304" pitchFamily="18" charset="0"/>
                            </a:rPr>
                            <a:t>đào</a:t>
                          </a: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 hang </a:t>
                          </a:r>
                          <a:r>
                            <a:rPr lang="en-US" sz="2800" dirty="0" err="1" smtClean="0">
                              <a:solidFill>
                                <a:schemeClr val="accent5">
                                  <a:lumMod val="50000"/>
                                </a:schemeClr>
                              </a:solidFill>
                              <a:effectLst/>
                              <a:latin typeface="Times New Roman" panose="02020603050405020304" pitchFamily="18" charset="0"/>
                              <a:ea typeface="Times New Roman" panose="02020603050405020304" pitchFamily="18" charset="0"/>
                            </a:rPr>
                            <a:t>sâu</a:t>
                          </a: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5">
                                  <a:lumMod val="50000"/>
                                </a:schemeClr>
                              </a:solidFill>
                              <a:effectLst/>
                              <a:latin typeface="Times New Roman" panose="02020603050405020304" pitchFamily="18" charset="0"/>
                              <a:ea typeface="Times New Roman" panose="02020603050405020304" pitchFamily="18" charset="0"/>
                            </a:rPr>
                            <a:t>có</a:t>
                          </a: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5">
                                  <a:lumMod val="50000"/>
                                </a:schemeClr>
                              </a:solidFill>
                              <a:effectLst/>
                              <a:latin typeface="Times New Roman" panose="02020603050405020304" pitchFamily="18" charset="0"/>
                              <a:ea typeface="Times New Roman" panose="02020603050405020304" pitchFamily="18" charset="0"/>
                            </a:rPr>
                            <a:t>đường</a:t>
                          </a: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 sang hang </a:t>
                          </a:r>
                          <a:r>
                            <a:rPr lang="en-US" sz="2800" dirty="0" err="1" smtClean="0">
                              <a:solidFill>
                                <a:schemeClr val="accent5">
                                  <a:lumMod val="50000"/>
                                </a:schemeClr>
                              </a:solidFill>
                              <a:effectLst/>
                              <a:latin typeface="Times New Roman" panose="02020603050405020304" pitchFamily="18" charset="0"/>
                              <a:ea typeface="Times New Roman" panose="02020603050405020304" pitchFamily="18" charset="0"/>
                            </a:rPr>
                            <a:t>của</a:t>
                          </a: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5">
                                  <a:lumMod val="50000"/>
                                </a:schemeClr>
                              </a:solidFill>
                              <a:effectLst/>
                              <a:latin typeface="Times New Roman" panose="02020603050405020304" pitchFamily="18" charset="0"/>
                              <a:ea typeface="Times New Roman" panose="02020603050405020304" pitchFamily="18" charset="0"/>
                            </a:rPr>
                            <a:t>Dế</a:t>
                          </a: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5">
                                  <a:lumMod val="50000"/>
                                </a:schemeClr>
                              </a:solidFill>
                              <a:effectLst/>
                              <a:latin typeface="Times New Roman" panose="02020603050405020304" pitchFamily="18" charset="0"/>
                              <a:ea typeface="Times New Roman" panose="02020603050405020304" pitchFamily="18" charset="0"/>
                            </a:rPr>
                            <a:t>Mèn</a:t>
                          </a: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5">
                                  <a:lumMod val="50000"/>
                                </a:schemeClr>
                              </a:solidFill>
                              <a:effectLst/>
                              <a:latin typeface="Times New Roman" panose="02020603050405020304" pitchFamily="18" charset="0"/>
                              <a:ea typeface="Times New Roman" panose="02020603050405020304" pitchFamily="18" charset="0"/>
                            </a:rPr>
                            <a:t>phòng</a:t>
                          </a: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5">
                                  <a:lumMod val="50000"/>
                                </a:schemeClr>
                              </a:solidFill>
                              <a:effectLst/>
                              <a:latin typeface="Times New Roman" panose="02020603050405020304" pitchFamily="18" charset="0"/>
                              <a:ea typeface="Times New Roman" panose="02020603050405020304" pitchFamily="18" charset="0"/>
                            </a:rPr>
                            <a:t>lúc</a:t>
                          </a: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5">
                                  <a:lumMod val="50000"/>
                                </a:schemeClr>
                              </a:solidFill>
                              <a:effectLst/>
                              <a:latin typeface="Times New Roman" panose="02020603050405020304" pitchFamily="18" charset="0"/>
                              <a:ea typeface="Times New Roman" panose="02020603050405020304" pitchFamily="18" charset="0"/>
                            </a:rPr>
                            <a:t>hoạn</a:t>
                          </a: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5">
                                  <a:lumMod val="50000"/>
                                </a:schemeClr>
                              </a:solidFill>
                              <a:effectLst/>
                              <a:latin typeface="Times New Roman" panose="02020603050405020304" pitchFamily="18" charset="0"/>
                              <a:ea typeface="Times New Roman" panose="02020603050405020304" pitchFamily="18" charset="0"/>
                            </a:rPr>
                            <a:t>nạn</a:t>
                          </a: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5">
                                  <a:lumMod val="50000"/>
                                </a:schemeClr>
                              </a:solidFill>
                              <a:effectLst/>
                              <a:latin typeface="Times New Roman" panose="02020603050405020304" pitchFamily="18" charset="0"/>
                              <a:ea typeface="Times New Roman" panose="02020603050405020304" pitchFamily="18" charset="0"/>
                            </a:rPr>
                            <a:t>Dế</a:t>
                          </a: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5">
                                  <a:lumMod val="50000"/>
                                </a:schemeClr>
                              </a:solidFill>
                              <a:effectLst/>
                              <a:latin typeface="Times New Roman" panose="02020603050405020304" pitchFamily="18" charset="0"/>
                              <a:ea typeface="Times New Roman" panose="02020603050405020304" pitchFamily="18" charset="0"/>
                            </a:rPr>
                            <a:t>Mèn</a:t>
                          </a: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5">
                                  <a:lumMod val="50000"/>
                                </a:schemeClr>
                              </a:solidFill>
                              <a:effectLst/>
                              <a:latin typeface="Times New Roman" panose="02020603050405020304" pitchFamily="18" charset="0"/>
                              <a:ea typeface="Times New Roman" panose="02020603050405020304" pitchFamily="18" charset="0"/>
                            </a:rPr>
                            <a:t>thẳng</a:t>
                          </a: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5">
                                  <a:lumMod val="50000"/>
                                </a:schemeClr>
                              </a:solidFill>
                              <a:effectLst/>
                              <a:latin typeface="Times New Roman" panose="02020603050405020304" pitchFamily="18" charset="0"/>
                              <a:ea typeface="Times New Roman" panose="02020603050405020304" pitchFamily="18" charset="0"/>
                            </a:rPr>
                            <a:t>thừng</a:t>
                          </a: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5">
                                  <a:lumMod val="50000"/>
                                </a:schemeClr>
                              </a:solidFill>
                              <a:effectLst/>
                              <a:latin typeface="Times New Roman" panose="02020603050405020304" pitchFamily="18" charset="0"/>
                              <a:ea typeface="Times New Roman" panose="02020603050405020304" pitchFamily="18" charset="0"/>
                            </a:rPr>
                            <a:t>từ</a:t>
                          </a: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5">
                                  <a:lumMod val="50000"/>
                                </a:schemeClr>
                              </a:solidFill>
                              <a:effectLst/>
                              <a:latin typeface="Times New Roman" panose="02020603050405020304" pitchFamily="18" charset="0"/>
                              <a:ea typeface="Times New Roman" panose="02020603050405020304" pitchFamily="18" charset="0"/>
                            </a:rPr>
                            <a:t>chối</a:t>
                          </a: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5">
                                  <a:lumMod val="50000"/>
                                </a:schemeClr>
                              </a:solidFill>
                              <a:effectLst/>
                              <a:latin typeface="Times New Roman" panose="02020603050405020304" pitchFamily="18" charset="0"/>
                              <a:ea typeface="Times New Roman" panose="02020603050405020304" pitchFamily="18" charset="0"/>
                            </a:rPr>
                            <a:t>thậm</a:t>
                          </a: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5">
                                  <a:lumMod val="50000"/>
                                </a:schemeClr>
                              </a:solidFill>
                              <a:effectLst/>
                              <a:latin typeface="Times New Roman" panose="02020603050405020304" pitchFamily="18" charset="0"/>
                              <a:ea typeface="Times New Roman" panose="02020603050405020304" pitchFamily="18" charset="0"/>
                            </a:rPr>
                            <a:t>chí</a:t>
                          </a: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5">
                                  <a:lumMod val="50000"/>
                                </a:schemeClr>
                              </a:solidFill>
                              <a:effectLst/>
                              <a:latin typeface="Times New Roman" panose="02020603050405020304" pitchFamily="18" charset="0"/>
                              <a:ea typeface="Times New Roman" panose="02020603050405020304" pitchFamily="18" charset="0"/>
                            </a:rPr>
                            <a:t>còn</a:t>
                          </a: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5">
                                  <a:lumMod val="50000"/>
                                </a:schemeClr>
                              </a:solidFill>
                              <a:effectLst/>
                              <a:latin typeface="Times New Roman" panose="02020603050405020304" pitchFamily="18" charset="0"/>
                              <a:ea typeface="Times New Roman" panose="02020603050405020304" pitchFamily="18" charset="0"/>
                            </a:rPr>
                            <a:t>miệt</a:t>
                          </a: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5">
                                  <a:lumMod val="50000"/>
                                </a:schemeClr>
                              </a:solidFill>
                              <a:effectLst/>
                              <a:latin typeface="Times New Roman" panose="02020603050405020304" pitchFamily="18" charset="0"/>
                              <a:ea typeface="Times New Roman" panose="02020603050405020304" pitchFamily="18" charset="0"/>
                            </a:rPr>
                            <a:t>thị</a:t>
                          </a: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5">
                                  <a:lumMod val="50000"/>
                                </a:schemeClr>
                              </a:solidFill>
                              <a:effectLst/>
                              <a:latin typeface="Times New Roman" panose="02020603050405020304" pitchFamily="18" charset="0"/>
                              <a:ea typeface="Times New Roman" panose="02020603050405020304" pitchFamily="18" charset="0"/>
                            </a:rPr>
                            <a:t>Dế</a:t>
                          </a: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5">
                                  <a:lumMod val="50000"/>
                                </a:schemeClr>
                              </a:solidFill>
                              <a:effectLst/>
                              <a:latin typeface="Times New Roman" panose="02020603050405020304" pitchFamily="18" charset="0"/>
                              <a:ea typeface="Times New Roman" panose="02020603050405020304" pitchFamily="18" charset="0"/>
                            </a:rPr>
                            <a:t>Choắt</a:t>
                          </a: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5">
                                  <a:lumMod val="50000"/>
                                </a:schemeClr>
                              </a:solidFill>
                              <a:effectLst/>
                              <a:latin typeface="Times New Roman" panose="02020603050405020304" pitchFamily="18" charset="0"/>
                              <a:ea typeface="Times New Roman" panose="02020603050405020304" pitchFamily="18" charset="0"/>
                            </a:rPr>
                            <a:t>hôi</a:t>
                          </a: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5">
                                  <a:lumMod val="50000"/>
                                </a:schemeClr>
                              </a:solidFill>
                              <a:effectLst/>
                              <a:latin typeface="Times New Roman" panose="02020603050405020304" pitchFamily="18" charset="0"/>
                              <a:ea typeface="Times New Roman" panose="02020603050405020304" pitchFamily="18" charset="0"/>
                            </a:rPr>
                            <a:t>hám</a:t>
                          </a:r>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a:t>
                          </a:r>
                          <a:endParaRPr lang="en-US" sz="2800" dirty="0">
                            <a:solidFill>
                              <a:schemeClr val="accent5">
                                <a:lumMod val="50000"/>
                              </a:schemeClr>
                            </a:solidFill>
                            <a:effectLst/>
                            <a:latin typeface="Times New Roman" panose="02020603050405020304" pitchFamily="18" charset="0"/>
                            <a:ea typeface="Times New Roman" panose="02020603050405020304" pitchFamily="18" charset="0"/>
                          </a:endParaRPr>
                        </a:p>
                        <a:p>
                          <a:pPr algn="just"/>
                          <a14:m>
                            <m:oMath xmlns:m="http://schemas.openxmlformats.org/officeDocument/2006/math">
                              <m:r>
                                <a:rPr lang="en-US" sz="2800" i="1">
                                  <a:solidFill>
                                    <a:schemeClr val="accent5">
                                      <a:lumMod val="50000"/>
                                    </a:schemeClr>
                                  </a:solidFill>
                                  <a:effectLst/>
                                  <a:latin typeface="Cambria Math" panose="02040503050406030204" pitchFamily="18" charset="0"/>
                                  <a:ea typeface="Times New Roman" panose="02020603050405020304" pitchFamily="18" charset="0"/>
                                </a:rPr>
                                <m:t>→</m:t>
                              </m:r>
                            </m:oMath>
                          </a14:m>
                          <a:r>
                            <a:rPr lang="en-US" sz="2800" dirty="0" smtClean="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Dế</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Choắt</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trong</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mắt</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của</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Dế</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Mèn</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Xấu</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xí</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yếu</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ớt</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lười</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nhác</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bẩn</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thỉu</a:t>
                          </a:r>
                          <a:r>
                            <a:rPr lang="en-US" sz="2800" dirty="0" smtClean="0">
                              <a:solidFill>
                                <a:srgbClr val="FF0000"/>
                              </a:solidFill>
                              <a:effectLst/>
                              <a:latin typeface="Times New Roman" panose="02020603050405020304" pitchFamily="18" charset="0"/>
                              <a:ea typeface="Times New Roman" panose="02020603050405020304" pitchFamily="18" charset="0"/>
                            </a:rPr>
                            <a:t>.</a:t>
                          </a:r>
                          <a:endParaRPr lang="en-US" sz="2800" dirty="0">
                            <a:solidFill>
                              <a:srgbClr val="FF0000"/>
                            </a:solidFill>
                            <a:effectLst/>
                            <a:latin typeface="Times New Roman" panose="02020603050405020304" pitchFamily="18" charset="0"/>
                            <a:ea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56605793"/>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1602330289"/>
                  </p:ext>
                </p:extLst>
              </p:nvPr>
            </p:nvGraphicFramePr>
            <p:xfrm>
              <a:off x="222069" y="744583"/>
              <a:ext cx="11782697" cy="6039394"/>
            </p:xfrm>
            <a:graphic>
              <a:graphicData uri="http://schemas.openxmlformats.org/drawingml/2006/table">
                <a:tbl>
                  <a:tblPr firstRow="1" bandRow="1">
                    <a:tableStyleId>{5C22544A-7EE6-4342-B048-85BDC9FD1C3A}</a:tableStyleId>
                  </a:tblPr>
                  <a:tblGrid>
                    <a:gridCol w="3278777">
                      <a:extLst>
                        <a:ext uri="{9D8B030D-6E8A-4147-A177-3AD203B41FA5}">
                          <a16:colId xmlns:a16="http://schemas.microsoft.com/office/drawing/2014/main" val="3531764787"/>
                        </a:ext>
                      </a:extLst>
                    </a:gridCol>
                    <a:gridCol w="2076994">
                      <a:extLst>
                        <a:ext uri="{9D8B030D-6E8A-4147-A177-3AD203B41FA5}">
                          <a16:colId xmlns:a16="http://schemas.microsoft.com/office/drawing/2014/main" val="4248910085"/>
                        </a:ext>
                      </a:extLst>
                    </a:gridCol>
                    <a:gridCol w="2259874">
                      <a:extLst>
                        <a:ext uri="{9D8B030D-6E8A-4147-A177-3AD203B41FA5}">
                          <a16:colId xmlns:a16="http://schemas.microsoft.com/office/drawing/2014/main" val="1825744191"/>
                        </a:ext>
                      </a:extLst>
                    </a:gridCol>
                    <a:gridCol w="4167052">
                      <a:extLst>
                        <a:ext uri="{9D8B030D-6E8A-4147-A177-3AD203B41FA5}">
                          <a16:colId xmlns:a16="http://schemas.microsoft.com/office/drawing/2014/main" val="3606950477"/>
                        </a:ext>
                      </a:extLst>
                    </a:gridCol>
                  </a:tblGrid>
                  <a:tr h="614481">
                    <a:tc gridSpan="4">
                      <a:txBody>
                        <a:bodyPr/>
                        <a:lstStyle/>
                        <a:p>
                          <a:pPr marL="342900" indent="-342900" algn="just">
                            <a:buFont typeface="Wingdings" panose="05000000000000000000" pitchFamily="2" charset="2"/>
                            <a:buChar char="v"/>
                          </a:pPr>
                          <a:r>
                            <a:rPr lang="en-US" sz="3200" dirty="0" err="1" smtClean="0">
                              <a:solidFill>
                                <a:schemeClr val="accent6">
                                  <a:lumMod val="50000"/>
                                </a:schemeClr>
                              </a:solidFill>
                              <a:effectLst/>
                              <a:latin typeface="Times New Roman" panose="02020603050405020304" pitchFamily="18" charset="0"/>
                              <a:ea typeface="Times New Roman" panose="02020603050405020304" pitchFamily="18" charset="0"/>
                            </a:rPr>
                            <a:t>Cái</a:t>
                          </a:r>
                          <a:r>
                            <a:rPr lang="en-US" sz="3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smtClean="0">
                              <a:solidFill>
                                <a:schemeClr val="accent6">
                                  <a:lumMod val="50000"/>
                                </a:schemeClr>
                              </a:solidFill>
                              <a:effectLst/>
                              <a:latin typeface="Times New Roman" panose="02020603050405020304" pitchFamily="18" charset="0"/>
                              <a:ea typeface="Times New Roman" panose="02020603050405020304" pitchFamily="18" charset="0"/>
                            </a:rPr>
                            <a:t>tên</a:t>
                          </a:r>
                          <a:r>
                            <a:rPr lang="en-US" sz="3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smtClean="0">
                              <a:solidFill>
                                <a:schemeClr val="accent6">
                                  <a:lumMod val="50000"/>
                                </a:schemeClr>
                              </a:solidFill>
                              <a:effectLst/>
                              <a:latin typeface="Times New Roman" panose="02020603050405020304" pitchFamily="18" charset="0"/>
                              <a:ea typeface="Times New Roman" panose="02020603050405020304" pitchFamily="18" charset="0"/>
                            </a:rPr>
                            <a:t>cũng</a:t>
                          </a:r>
                          <a:r>
                            <a:rPr lang="en-US" sz="3200" dirty="0" smtClean="0">
                              <a:solidFill>
                                <a:schemeClr val="accent6">
                                  <a:lumMod val="50000"/>
                                </a:schemeClr>
                              </a:solidFill>
                              <a:effectLst/>
                              <a:latin typeface="Times New Roman" panose="02020603050405020304" pitchFamily="18" charset="0"/>
                              <a:ea typeface="Times New Roman" panose="02020603050405020304" pitchFamily="18" charset="0"/>
                            </a:rPr>
                            <a:t> do </a:t>
                          </a:r>
                          <a:r>
                            <a:rPr lang="en-US" sz="3200" dirty="0" err="1" smtClean="0">
                              <a:solidFill>
                                <a:schemeClr val="accent6">
                                  <a:lumMod val="50000"/>
                                </a:schemeClr>
                              </a:solidFill>
                              <a:effectLst/>
                              <a:latin typeface="Times New Roman" panose="02020603050405020304" pitchFamily="18" charset="0"/>
                              <a:ea typeface="Times New Roman" panose="02020603050405020304" pitchFamily="18" charset="0"/>
                            </a:rPr>
                            <a:t>Dế</a:t>
                          </a:r>
                          <a:r>
                            <a:rPr lang="en-US" sz="3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smtClean="0">
                              <a:solidFill>
                                <a:schemeClr val="accent6">
                                  <a:lumMod val="50000"/>
                                </a:schemeClr>
                              </a:solidFill>
                              <a:effectLst/>
                              <a:latin typeface="Times New Roman" panose="02020603050405020304" pitchFamily="18" charset="0"/>
                              <a:ea typeface="Times New Roman" panose="02020603050405020304" pitchFamily="18" charset="0"/>
                            </a:rPr>
                            <a:t>Mèn</a:t>
                          </a:r>
                          <a:r>
                            <a:rPr lang="en-US" sz="3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smtClean="0">
                              <a:solidFill>
                                <a:schemeClr val="accent6">
                                  <a:lumMod val="50000"/>
                                </a:schemeClr>
                              </a:solidFill>
                              <a:effectLst/>
                              <a:latin typeface="Times New Roman" panose="02020603050405020304" pitchFamily="18" charset="0"/>
                              <a:ea typeface="Times New Roman" panose="02020603050405020304" pitchFamily="18" charset="0"/>
                            </a:rPr>
                            <a:t>đặt</a:t>
                          </a:r>
                          <a:r>
                            <a:rPr lang="en-US" sz="3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smtClean="0">
                              <a:solidFill>
                                <a:schemeClr val="accent6">
                                  <a:lumMod val="50000"/>
                                </a:schemeClr>
                              </a:solidFill>
                              <a:effectLst/>
                              <a:latin typeface="Times New Roman" panose="02020603050405020304" pitchFamily="18" charset="0"/>
                              <a:ea typeface="Times New Roman" panose="02020603050405020304" pitchFamily="18" charset="0"/>
                            </a:rPr>
                            <a:t>giễu</a:t>
                          </a:r>
                          <a:r>
                            <a:rPr lang="en-US" sz="3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3200" dirty="0" err="1" smtClean="0">
                              <a:solidFill>
                                <a:schemeClr val="accent6">
                                  <a:lumMod val="50000"/>
                                </a:schemeClr>
                              </a:solidFill>
                              <a:effectLst/>
                              <a:latin typeface="Times New Roman" panose="02020603050405020304" pitchFamily="18" charset="0"/>
                              <a:ea typeface="Times New Roman" panose="02020603050405020304" pitchFamily="18" charset="0"/>
                            </a:rPr>
                            <a:t>cợt</a:t>
                          </a:r>
                          <a:r>
                            <a:rPr lang="en-US" sz="3200" dirty="0" smtClean="0">
                              <a:solidFill>
                                <a:schemeClr val="accent6">
                                  <a:lumMod val="50000"/>
                                </a:schemeClr>
                              </a:solidFill>
                              <a:effectLst/>
                              <a:latin typeface="Times New Roman" panose="02020603050405020304" pitchFamily="18" charset="0"/>
                              <a:ea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38915981"/>
                      </a:ext>
                    </a:extLst>
                  </a:tr>
                  <a:tr h="548113">
                    <a:tc>
                      <a:txBody>
                        <a:bodyPr/>
                        <a:lstStyle/>
                        <a:p>
                          <a:pPr algn="ctr"/>
                          <a:r>
                            <a:rPr lang="en-US" sz="2800" dirty="0" err="1" smtClean="0">
                              <a:solidFill>
                                <a:srgbClr val="7030A0"/>
                              </a:solidFill>
                              <a:effectLst/>
                              <a:latin typeface="Times New Roman" panose="02020603050405020304" pitchFamily="18" charset="0"/>
                              <a:ea typeface="Times New Roman" panose="02020603050405020304" pitchFamily="18" charset="0"/>
                            </a:rPr>
                            <a:t>Ngoại</a:t>
                          </a:r>
                          <a:r>
                            <a:rPr lang="en-US" sz="2800" dirty="0" smtClean="0">
                              <a:solidFill>
                                <a:srgbClr val="7030A0"/>
                              </a:solidFill>
                              <a:effectLst/>
                              <a:latin typeface="Times New Roman" panose="02020603050405020304" pitchFamily="18" charset="0"/>
                              <a:ea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rPr>
                            <a:t>hình</a:t>
                          </a:r>
                          <a:r>
                            <a:rPr lang="en-US" sz="2800" dirty="0" smtClean="0">
                              <a:solidFill>
                                <a:srgbClr val="7030A0"/>
                              </a:solidFill>
                              <a:effectLst/>
                              <a:latin typeface="Times New Roman" panose="02020603050405020304" pitchFamily="18" charset="0"/>
                              <a:ea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dirty="0" err="1" smtClean="0">
                              <a:solidFill>
                                <a:srgbClr val="7030A0"/>
                              </a:solidFill>
                              <a:effectLst/>
                              <a:latin typeface="Times New Roman" panose="02020603050405020304" pitchFamily="18" charset="0"/>
                              <a:ea typeface="Times New Roman" panose="02020603050405020304" pitchFamily="18" charset="0"/>
                            </a:rPr>
                            <a:t>Tính</a:t>
                          </a:r>
                          <a:r>
                            <a:rPr lang="en-US" sz="2800" dirty="0" smtClean="0">
                              <a:solidFill>
                                <a:srgbClr val="7030A0"/>
                              </a:solidFill>
                              <a:effectLst/>
                              <a:latin typeface="Times New Roman" panose="02020603050405020304" pitchFamily="18" charset="0"/>
                              <a:ea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rPr>
                            <a:t>cách</a:t>
                          </a:r>
                          <a:r>
                            <a:rPr lang="en-US" sz="2800" dirty="0" smtClean="0">
                              <a:solidFill>
                                <a:srgbClr val="7030A0"/>
                              </a:solidFill>
                              <a:effectLst/>
                              <a:latin typeface="Times New Roman" panose="02020603050405020304" pitchFamily="18" charset="0"/>
                              <a:ea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dirty="0" err="1" smtClean="0">
                              <a:solidFill>
                                <a:srgbClr val="7030A0"/>
                              </a:solidFill>
                              <a:effectLst/>
                              <a:latin typeface="Times New Roman" panose="02020603050405020304" pitchFamily="18" charset="0"/>
                              <a:ea typeface="Times New Roman" panose="02020603050405020304" pitchFamily="18" charset="0"/>
                            </a:rPr>
                            <a:t>Cách</a:t>
                          </a:r>
                          <a:r>
                            <a:rPr lang="en-US" sz="2800" dirty="0" smtClean="0">
                              <a:solidFill>
                                <a:srgbClr val="7030A0"/>
                              </a:solidFill>
                              <a:effectLst/>
                              <a:latin typeface="Times New Roman" panose="02020603050405020304" pitchFamily="18" charset="0"/>
                              <a:ea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rPr>
                            <a:t>xưng</a:t>
                          </a:r>
                          <a:r>
                            <a:rPr lang="en-US" sz="2800" dirty="0" smtClean="0">
                              <a:solidFill>
                                <a:srgbClr val="7030A0"/>
                              </a:solidFill>
                              <a:effectLst/>
                              <a:latin typeface="Times New Roman" panose="02020603050405020304" pitchFamily="18" charset="0"/>
                              <a:ea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rPr>
                            <a:t>hô</a:t>
                          </a:r>
                          <a:endParaRPr lang="en-US" sz="2800" dirty="0">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dirty="0" err="1" smtClean="0">
                              <a:solidFill>
                                <a:srgbClr val="7030A0"/>
                              </a:solidFill>
                              <a:effectLst/>
                              <a:latin typeface="Times New Roman" panose="02020603050405020304" pitchFamily="18" charset="0"/>
                              <a:ea typeface="Times New Roman" panose="02020603050405020304" pitchFamily="18" charset="0"/>
                            </a:rPr>
                            <a:t>Thái</a:t>
                          </a:r>
                          <a:r>
                            <a:rPr lang="en-US" sz="2800" dirty="0" smtClean="0">
                              <a:solidFill>
                                <a:srgbClr val="7030A0"/>
                              </a:solidFill>
                              <a:effectLst/>
                              <a:latin typeface="Times New Roman" panose="02020603050405020304" pitchFamily="18" charset="0"/>
                              <a:ea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rPr>
                            <a:t>độ</a:t>
                          </a:r>
                          <a:r>
                            <a:rPr lang="en-US" sz="2800" dirty="0" smtClean="0">
                              <a:solidFill>
                                <a:srgbClr val="7030A0"/>
                              </a:solidFill>
                              <a:effectLst/>
                              <a:latin typeface="Times New Roman" panose="02020603050405020304" pitchFamily="18" charset="0"/>
                              <a:ea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rPr>
                            <a:t>của</a:t>
                          </a:r>
                          <a:r>
                            <a:rPr lang="en-US" sz="2800" dirty="0" smtClean="0">
                              <a:solidFill>
                                <a:srgbClr val="7030A0"/>
                              </a:solidFill>
                              <a:effectLst/>
                              <a:latin typeface="Times New Roman" panose="02020603050405020304" pitchFamily="18" charset="0"/>
                              <a:ea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rPr>
                            <a:t>Dế</a:t>
                          </a:r>
                          <a:r>
                            <a:rPr lang="en-US" sz="2800" dirty="0" smtClean="0">
                              <a:solidFill>
                                <a:srgbClr val="7030A0"/>
                              </a:solidFill>
                              <a:effectLst/>
                              <a:latin typeface="Times New Roman" panose="02020603050405020304" pitchFamily="18" charset="0"/>
                              <a:ea typeface="Times New Roman" panose="02020603050405020304" pitchFamily="18" charset="0"/>
                            </a:rPr>
                            <a:t> </a:t>
                          </a:r>
                          <a:r>
                            <a:rPr lang="en-US" sz="2800" dirty="0" err="1" smtClean="0">
                              <a:solidFill>
                                <a:srgbClr val="7030A0"/>
                              </a:solidFill>
                              <a:effectLst/>
                              <a:latin typeface="Times New Roman" panose="02020603050405020304" pitchFamily="18" charset="0"/>
                              <a:ea typeface="Times New Roman" panose="02020603050405020304" pitchFamily="18" charset="0"/>
                            </a:rPr>
                            <a:t>Mèn</a:t>
                          </a:r>
                          <a:r>
                            <a:rPr lang="en-US" sz="2800" dirty="0" smtClean="0">
                              <a:solidFill>
                                <a:srgbClr val="7030A0"/>
                              </a:solidFill>
                              <a:effectLst/>
                              <a:latin typeface="Times New Roman" panose="02020603050405020304" pitchFamily="18" charset="0"/>
                              <a:ea typeface="Times New Roman" panose="02020603050405020304" pitchFamily="18" charset="0"/>
                            </a:rPr>
                            <a:t>: </a:t>
                          </a:r>
                          <a:endParaRPr lang="en-US" sz="2800" dirty="0">
                            <a:solidFill>
                              <a:srgbClr val="7030A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780726727"/>
                      </a:ext>
                    </a:extLst>
                  </a:tr>
                  <a:tr h="3078480">
                    <a:tc>
                      <a:txBody>
                        <a:bodyPr/>
                        <a:lstStyle/>
                        <a:p>
                          <a:pPr algn="l"/>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Như</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gã</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nghiện</a:t>
                          </a:r>
                          <a:r>
                            <a:rPr lang="en-US" sz="2800" baseline="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thuốc</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phiện</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a:t>
                          </a:r>
                        </a:p>
                        <a:p>
                          <a:pPr algn="l"/>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Cánh</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ngắn</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ngủn</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râu</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một</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mẩu</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mặt</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mũi</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ngẩn</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ngơ</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a:t>
                          </a:r>
                        </a:p>
                        <a:p>
                          <a:pPr algn="l"/>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Hôi</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như</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cú</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mèo</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Dại</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dột</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có</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lớn</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mà</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không</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có</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khôn</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a:t>
                          </a:r>
                        </a:p>
                        <a:p>
                          <a:pPr algn="l"/>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Ăn</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ở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bẩn</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thỉu</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lôi</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thôi</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a:t>
                          </a:r>
                        </a:p>
                        <a:p>
                          <a:endParaRPr lang="en-US" sz="2400" dirty="0">
                            <a:solidFill>
                              <a:schemeClr val="accent6">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chú</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2800" dirty="0" err="1" smtClean="0">
                              <a:solidFill>
                                <a:schemeClr val="accent6">
                                  <a:lumMod val="50000"/>
                                </a:schemeClr>
                              </a:solidFill>
                              <a:effectLst/>
                              <a:latin typeface="Times New Roman" panose="02020603050405020304" pitchFamily="18" charset="0"/>
                              <a:ea typeface="Times New Roman" panose="02020603050405020304" pitchFamily="18" charset="0"/>
                            </a:rPr>
                            <a:t>mày</a:t>
                          </a:r>
                          <a:r>
                            <a:rPr lang="en-US" sz="2800" dirty="0" smtClean="0">
                              <a:solidFill>
                                <a:schemeClr val="accent6">
                                  <a:lumMod val="50000"/>
                                </a:schemeClr>
                              </a:solidFill>
                              <a:effectLst/>
                              <a:latin typeface="Times New Roman" panose="02020603050405020304" pitchFamily="18" charset="0"/>
                              <a:ea typeface="Times New Roman" panose="02020603050405020304" pitchFamily="18" charset="0"/>
                            </a:rPr>
                            <a:t>”.</a:t>
                          </a:r>
                          <a:endParaRPr lang="en-US" sz="2800" dirty="0">
                            <a:solidFill>
                              <a:schemeClr val="accent6">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82895" t="-40594" r="-292" b="-63960"/>
                          </a:stretch>
                        </a:blipFill>
                      </a:tcPr>
                    </a:tc>
                    <a:extLst>
                      <a:ext uri="{0D108BD9-81ED-4DB2-BD59-A6C34878D82A}">
                        <a16:rowId xmlns:a16="http://schemas.microsoft.com/office/drawing/2014/main" val="743636561"/>
                      </a:ext>
                    </a:extLst>
                  </a:tr>
                  <a:tr h="1798320">
                    <a:tc gridSpan="4">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52" t="-240678" r="-103" b="-9492"/>
                          </a:stretch>
                        </a:blip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56605793"/>
                      </a:ext>
                    </a:extLst>
                  </a:tr>
                </a:tbl>
              </a:graphicData>
            </a:graphic>
          </p:graphicFrame>
        </mc:Fallback>
      </mc:AlternateContent>
      <p:sp>
        <p:nvSpPr>
          <p:cNvPr id="3" name="Right Arrow 2"/>
          <p:cNvSpPr/>
          <p:nvPr/>
        </p:nvSpPr>
        <p:spPr>
          <a:xfrm>
            <a:off x="128450" y="-181792"/>
            <a:ext cx="6579326" cy="926375"/>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Dế</a:t>
            </a:r>
            <a:r>
              <a:rPr kumimoji="0" 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Choắt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cái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nhìn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72054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316160" y="-91442"/>
            <a:ext cx="11544914" cy="1097282"/>
          </a:xfrm>
          <a:prstGeom prst="rightArrow">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Dế</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Mèn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trêu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chị</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Cốc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dẫn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đến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chết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của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Dế</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Choắt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2" name="Right Arrow 1"/>
          <p:cNvSpPr/>
          <p:nvPr/>
        </p:nvSpPr>
        <p:spPr>
          <a:xfrm>
            <a:off x="953588" y="2607036"/>
            <a:ext cx="3409406" cy="2886891"/>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Thảo</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luận</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cặp</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đôi</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trả</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lời</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sau</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Cloud Callout 8"/>
          <p:cNvSpPr/>
          <p:nvPr/>
        </p:nvSpPr>
        <p:spPr>
          <a:xfrm rot="21322194">
            <a:off x="4535614" y="1310312"/>
            <a:ext cx="7729214" cy="4589333"/>
          </a:xfrm>
          <a:prstGeom prst="cloudCallout">
            <a:avLst/>
          </a:prstGeom>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Phân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diễn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biến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tâm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lí</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thái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độ</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trong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việc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trêu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Cốc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dẫn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đến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chết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Dế</a:t>
            </a:r>
            <a:r>
              <a:rPr kumimoji="0" lang="en-US" sz="2800" b="1" i="0" u="none" strike="noStrike" kern="1200" cap="none" spc="0" normalizeH="0" noProof="0" dirty="0" smtClean="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noProof="0" dirty="0" err="1" smtClean="0">
                <a:ln>
                  <a:noFill/>
                </a:ln>
                <a:solidFill>
                  <a:srgbClr val="0D0D0D"/>
                </a:solidFill>
                <a:effectLst/>
                <a:uLnTx/>
                <a:uFillTx/>
                <a:latin typeface="Times New Roman" panose="02020603050405020304" pitchFamily="18" charset="0"/>
                <a:ea typeface="MS Mincho"/>
                <a:cs typeface="+mn-cs"/>
              </a:rPr>
              <a:t>Choắt</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Việc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dám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gây</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với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chị</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Cốc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khỏe</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hơn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mình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gấp</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bội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có</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phải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là</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động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dũng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cảm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không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Vì</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sao</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2"/>
          <a:stretch>
            <a:fillRect/>
          </a:stretch>
        </p:blipFill>
        <p:spPr>
          <a:xfrm>
            <a:off x="953588" y="5009444"/>
            <a:ext cx="1812471" cy="1352141"/>
          </a:xfrm>
          <a:prstGeom prst="rect">
            <a:avLst/>
          </a:prstGeom>
        </p:spPr>
      </p:pic>
    </p:spTree>
    <p:extLst>
      <p:ext uri="{BB962C8B-B14F-4D97-AF65-F5344CB8AC3E}">
        <p14:creationId xmlns:p14="http://schemas.microsoft.com/office/powerpoint/2010/main" val="247728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300444" y="-52251"/>
            <a:ext cx="7798527" cy="1066802"/>
          </a:xfrm>
          <a:prstGeom prst="rightArrow">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trêu</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dẫn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chết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ext uri="{D42A27DB-BD31-4B8C-83A1-F6EECF244321}">
                    <p14:modId xmlns:p14="http://schemas.microsoft.com/office/powerpoint/2010/main" val="547895444"/>
                  </p:ext>
                </p:extLst>
              </p:nvPr>
            </p:nvGraphicFramePr>
            <p:xfrm>
              <a:off x="143691" y="1188719"/>
              <a:ext cx="11848012" cy="5168537"/>
            </p:xfrm>
            <a:graphic>
              <a:graphicData uri="http://schemas.openxmlformats.org/drawingml/2006/table">
                <a:tbl>
                  <a:tblPr firstRow="1" bandRow="1">
                    <a:tableStyleId>{5940675A-B579-460E-94D1-54222C63F5DA}</a:tableStyleId>
                  </a:tblPr>
                  <a:tblGrid>
                    <a:gridCol w="1924251">
                      <a:extLst>
                        <a:ext uri="{9D8B030D-6E8A-4147-A177-3AD203B41FA5}">
                          <a16:colId xmlns:a16="http://schemas.microsoft.com/office/drawing/2014/main" val="3692157173"/>
                        </a:ext>
                      </a:extLst>
                    </a:gridCol>
                    <a:gridCol w="9923761">
                      <a:extLst>
                        <a:ext uri="{9D8B030D-6E8A-4147-A177-3AD203B41FA5}">
                          <a16:colId xmlns:a16="http://schemas.microsoft.com/office/drawing/2014/main" val="1564186470"/>
                        </a:ext>
                      </a:extLst>
                    </a:gridCol>
                  </a:tblGrid>
                  <a:tr h="708590">
                    <a:tc rowSpan="4">
                      <a:txBody>
                        <a:bodyPr/>
                        <a:lstStyle/>
                        <a:p>
                          <a:pPr>
                            <a:spcAft>
                              <a:spcPts val="0"/>
                            </a:spcAft>
                            <a:tabLst>
                              <a:tab pos="1386840" algn="l"/>
                            </a:tabLst>
                          </a:pPr>
                          <a:r>
                            <a:rPr lang="en-US" sz="3200" b="1" dirty="0" err="1" smtClean="0">
                              <a:solidFill>
                                <a:srgbClr val="002060"/>
                              </a:solidFill>
                              <a:effectLst/>
                              <a:latin typeface="Times New Roman" panose="02020603050405020304" pitchFamily="18" charset="0"/>
                              <a:ea typeface="MS Mincho"/>
                            </a:rPr>
                            <a:t>Diễn</a:t>
                          </a:r>
                          <a:r>
                            <a:rPr lang="en-US" sz="3200" b="1" dirty="0" smtClean="0">
                              <a:solidFill>
                                <a:srgbClr val="002060"/>
                              </a:solidFill>
                              <a:effectLst/>
                              <a:latin typeface="Times New Roman" panose="02020603050405020304" pitchFamily="18" charset="0"/>
                              <a:ea typeface="MS Mincho"/>
                            </a:rPr>
                            <a:t> </a:t>
                          </a:r>
                          <a:r>
                            <a:rPr lang="en-US" sz="3200" b="1" dirty="0" err="1" smtClean="0">
                              <a:solidFill>
                                <a:srgbClr val="002060"/>
                              </a:solidFill>
                              <a:effectLst/>
                              <a:latin typeface="Times New Roman" panose="02020603050405020304" pitchFamily="18" charset="0"/>
                              <a:ea typeface="MS Mincho"/>
                            </a:rPr>
                            <a:t>biễn</a:t>
                          </a:r>
                          <a:r>
                            <a:rPr lang="en-US" sz="3200" b="1" dirty="0" smtClean="0">
                              <a:solidFill>
                                <a:srgbClr val="002060"/>
                              </a:solidFill>
                              <a:effectLst/>
                              <a:latin typeface="Times New Roman" panose="02020603050405020304" pitchFamily="18" charset="0"/>
                              <a:ea typeface="MS Mincho"/>
                            </a:rPr>
                            <a:t>  </a:t>
                          </a:r>
                          <a:r>
                            <a:rPr lang="en-US" sz="3200" b="1" dirty="0" err="1" smtClean="0">
                              <a:solidFill>
                                <a:srgbClr val="002060"/>
                              </a:solidFill>
                              <a:effectLst/>
                              <a:latin typeface="Times New Roman" panose="02020603050405020304" pitchFamily="18" charset="0"/>
                              <a:ea typeface="MS Mincho"/>
                            </a:rPr>
                            <a:t>hành</a:t>
                          </a:r>
                          <a:r>
                            <a:rPr lang="en-US" sz="3200" b="1" dirty="0" smtClean="0">
                              <a:solidFill>
                                <a:srgbClr val="002060"/>
                              </a:solidFill>
                              <a:effectLst/>
                              <a:latin typeface="Times New Roman" panose="02020603050405020304" pitchFamily="18" charset="0"/>
                              <a:ea typeface="MS Mincho"/>
                            </a:rPr>
                            <a:t> </a:t>
                          </a:r>
                          <a:r>
                            <a:rPr lang="en-US" sz="3200" b="1" dirty="0" err="1" smtClean="0">
                              <a:solidFill>
                                <a:srgbClr val="002060"/>
                              </a:solidFill>
                              <a:effectLst/>
                              <a:latin typeface="Times New Roman" panose="02020603050405020304" pitchFamily="18" charset="0"/>
                              <a:ea typeface="MS Mincho"/>
                            </a:rPr>
                            <a:t>động</a:t>
                          </a:r>
                          <a:r>
                            <a:rPr lang="en-US" sz="3200" b="1" dirty="0" smtClean="0">
                              <a:solidFill>
                                <a:srgbClr val="002060"/>
                              </a:solidFill>
                              <a:effectLst/>
                              <a:latin typeface="Times New Roman" panose="02020603050405020304" pitchFamily="18" charset="0"/>
                              <a:ea typeface="MS Mincho"/>
                            </a:rPr>
                            <a:t> </a:t>
                          </a:r>
                          <a:r>
                            <a:rPr lang="en-US" sz="3200" b="1" dirty="0" err="1" smtClean="0">
                              <a:solidFill>
                                <a:srgbClr val="002060"/>
                              </a:solidFill>
                              <a:effectLst/>
                              <a:latin typeface="Times New Roman" panose="02020603050405020304" pitchFamily="18" charset="0"/>
                              <a:ea typeface="MS Mincho"/>
                            </a:rPr>
                            <a:t>và</a:t>
                          </a:r>
                          <a:r>
                            <a:rPr lang="en-US" sz="3200" b="1" dirty="0" smtClean="0">
                              <a:solidFill>
                                <a:srgbClr val="002060"/>
                              </a:solidFill>
                              <a:effectLst/>
                              <a:latin typeface="Times New Roman" panose="02020603050405020304" pitchFamily="18" charset="0"/>
                              <a:ea typeface="MS Mincho"/>
                            </a:rPr>
                            <a:t> </a:t>
                          </a:r>
                          <a:r>
                            <a:rPr lang="en-US" sz="3200" b="1" dirty="0" err="1" smtClean="0">
                              <a:solidFill>
                                <a:srgbClr val="002060"/>
                              </a:solidFill>
                              <a:effectLst/>
                              <a:latin typeface="Times New Roman" panose="02020603050405020304" pitchFamily="18" charset="0"/>
                              <a:ea typeface="MS Mincho"/>
                            </a:rPr>
                            <a:t>tâm</a:t>
                          </a:r>
                          <a:r>
                            <a:rPr lang="en-US" sz="3200" b="1" dirty="0" smtClean="0">
                              <a:solidFill>
                                <a:srgbClr val="002060"/>
                              </a:solidFill>
                              <a:effectLst/>
                              <a:latin typeface="Times New Roman" panose="02020603050405020304" pitchFamily="18" charset="0"/>
                              <a:ea typeface="MS Mincho"/>
                            </a:rPr>
                            <a:t> </a:t>
                          </a:r>
                          <a:r>
                            <a:rPr lang="en-US" sz="3200" b="1" dirty="0" err="1" smtClean="0">
                              <a:solidFill>
                                <a:srgbClr val="002060"/>
                              </a:solidFill>
                              <a:effectLst/>
                              <a:latin typeface="Times New Roman" panose="02020603050405020304" pitchFamily="18" charset="0"/>
                              <a:ea typeface="MS Mincho"/>
                            </a:rPr>
                            <a:t>lí</a:t>
                          </a:r>
                          <a:r>
                            <a:rPr lang="en-US" sz="3200" b="1" dirty="0" smtClean="0">
                              <a:solidFill>
                                <a:srgbClr val="002060"/>
                              </a:solidFill>
                              <a:effectLst/>
                              <a:latin typeface="Times New Roman" panose="02020603050405020304" pitchFamily="18" charset="0"/>
                              <a:ea typeface="MS Mincho"/>
                            </a:rPr>
                            <a:t> </a:t>
                          </a:r>
                          <a:r>
                            <a:rPr lang="en-US" sz="3200" b="1" dirty="0" err="1" smtClean="0">
                              <a:solidFill>
                                <a:srgbClr val="002060"/>
                              </a:solidFill>
                              <a:effectLst/>
                              <a:latin typeface="Times New Roman" panose="02020603050405020304" pitchFamily="18" charset="0"/>
                              <a:ea typeface="MS Mincho"/>
                            </a:rPr>
                            <a:t>của</a:t>
                          </a:r>
                          <a:r>
                            <a:rPr lang="en-US" sz="3200" b="1" dirty="0" smtClean="0">
                              <a:solidFill>
                                <a:srgbClr val="002060"/>
                              </a:solidFill>
                              <a:effectLst/>
                              <a:latin typeface="Times New Roman" panose="02020603050405020304" pitchFamily="18" charset="0"/>
                              <a:ea typeface="MS Mincho"/>
                            </a:rPr>
                            <a:t> </a:t>
                          </a:r>
                          <a:r>
                            <a:rPr lang="en-US" sz="3200" b="1" dirty="0" err="1" smtClean="0">
                              <a:solidFill>
                                <a:srgbClr val="002060"/>
                              </a:solidFill>
                              <a:effectLst/>
                              <a:latin typeface="Times New Roman" panose="02020603050405020304" pitchFamily="18" charset="0"/>
                              <a:ea typeface="MS Mincho"/>
                            </a:rPr>
                            <a:t>Dế</a:t>
                          </a:r>
                          <a:r>
                            <a:rPr lang="en-US" sz="3200" b="1" dirty="0" smtClean="0">
                              <a:solidFill>
                                <a:srgbClr val="002060"/>
                              </a:solidFill>
                              <a:effectLst/>
                              <a:latin typeface="Times New Roman" panose="02020603050405020304" pitchFamily="18" charset="0"/>
                              <a:ea typeface="MS Mincho"/>
                            </a:rPr>
                            <a:t> </a:t>
                          </a:r>
                          <a:r>
                            <a:rPr lang="en-US" sz="3200" b="1" dirty="0" err="1" smtClean="0">
                              <a:solidFill>
                                <a:srgbClr val="002060"/>
                              </a:solidFill>
                              <a:effectLst/>
                              <a:latin typeface="Times New Roman" panose="02020603050405020304" pitchFamily="18" charset="0"/>
                              <a:ea typeface="MS Mincho"/>
                            </a:rPr>
                            <a:t>Mèn</a:t>
                          </a:r>
                          <a:r>
                            <a:rPr lang="en-US" sz="3200" b="1" dirty="0" smtClean="0">
                              <a:solidFill>
                                <a:srgbClr val="002060"/>
                              </a:solidFill>
                              <a:effectLst/>
                              <a:latin typeface="Times New Roman" panose="02020603050405020304" pitchFamily="18" charset="0"/>
                              <a:ea typeface="MS Mincho"/>
                            </a:rPr>
                            <a:t>:</a:t>
                          </a:r>
                          <a:endParaRPr lang="en-US" sz="3200" b="1" dirty="0" smtClean="0">
                            <a:solidFill>
                              <a:srgbClr val="002060"/>
                            </a:solidFill>
                            <a:effectLst/>
                            <a:latin typeface="Times New Roman" panose="02020603050405020304" pitchFamily="18" charset="0"/>
                            <a:ea typeface="Times New Roman" panose="02020603050405020304" pitchFamily="18" charset="0"/>
                          </a:endParaRPr>
                        </a:p>
                        <a:p>
                          <a:endParaRPr lang="en-US" sz="2800" dirty="0"/>
                        </a:p>
                      </a:txBody>
                      <a:tcPr anchor="ctr">
                        <a:solidFill>
                          <a:schemeClr val="accent4">
                            <a:lumMod val="20000"/>
                            <a:lumOff val="80000"/>
                          </a:schemeClr>
                        </a:solidFill>
                      </a:tcPr>
                    </a:tc>
                    <a:tc>
                      <a:txBody>
                        <a:bodyPr/>
                        <a:lstStyle/>
                        <a:p>
                          <a:pPr marL="457200" indent="-457200">
                            <a:spcAft>
                              <a:spcPts val="0"/>
                            </a:spcAft>
                            <a:buFont typeface="Wingdings" panose="05000000000000000000" pitchFamily="2" charset="2"/>
                            <a:buChar char="ü"/>
                            <a:tabLst>
                              <a:tab pos="1386840" algn="l"/>
                            </a:tabLst>
                          </a:pPr>
                          <a:r>
                            <a:rPr lang="en-US" sz="3600" dirty="0" err="1" smtClean="0">
                              <a:solidFill>
                                <a:srgbClr val="002060"/>
                              </a:solidFill>
                              <a:effectLst/>
                              <a:latin typeface="Times New Roman" panose="02020603050405020304" pitchFamily="18" charset="0"/>
                              <a:ea typeface="MS Mincho"/>
                            </a:rPr>
                            <a:t>Lúc</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đầu</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thì</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huênh</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hoang</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trước</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Dế</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Choắt</a:t>
                          </a:r>
                          <a:r>
                            <a:rPr lang="en-US" sz="3600" dirty="0" smtClean="0">
                              <a:solidFill>
                                <a:srgbClr val="002060"/>
                              </a:solidFill>
                              <a:effectLst/>
                              <a:latin typeface="Times New Roman" panose="02020603050405020304" pitchFamily="18" charset="0"/>
                              <a:ea typeface="MS Mincho"/>
                            </a:rPr>
                            <a:t>.</a:t>
                          </a:r>
                          <a:endParaRPr lang="en-US" sz="3600" dirty="0" smtClean="0">
                            <a:solidFill>
                              <a:srgbClr val="002060"/>
                            </a:solidFill>
                            <a:effectLst/>
                            <a:latin typeface="Times New Roman" panose="02020603050405020304" pitchFamily="18" charset="0"/>
                            <a:ea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2750451382"/>
                      </a:ext>
                    </a:extLst>
                  </a:tr>
                  <a:tr h="708590">
                    <a:tc vMerge="1">
                      <a:txBody>
                        <a:bodyPr/>
                        <a:lstStyle/>
                        <a:p>
                          <a:endParaRPr lang="en-US" dirty="0"/>
                        </a:p>
                      </a:txBody>
                      <a:tcPr/>
                    </a:tc>
                    <a:tc>
                      <a:txBody>
                        <a:bodyPr/>
                        <a:lstStyle/>
                        <a:p>
                          <a:pPr marL="457200" indent="-457200">
                            <a:spcAft>
                              <a:spcPts val="0"/>
                            </a:spcAft>
                            <a:buFont typeface="Wingdings" panose="05000000000000000000" pitchFamily="2" charset="2"/>
                            <a:buChar char="ü"/>
                            <a:tabLst>
                              <a:tab pos="1386840" algn="l"/>
                            </a:tabLst>
                          </a:pPr>
                          <a:r>
                            <a:rPr lang="en-US" sz="3600" dirty="0" err="1" smtClean="0">
                              <a:solidFill>
                                <a:srgbClr val="002060"/>
                              </a:solidFill>
                              <a:effectLst/>
                              <a:latin typeface="Times New Roman" panose="02020603050405020304" pitchFamily="18" charset="0"/>
                              <a:ea typeface="MS Mincho"/>
                            </a:rPr>
                            <a:t>Hát</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véo</a:t>
                          </a:r>
                          <a:r>
                            <a:rPr lang="en-US" sz="3600" dirty="0" smtClean="0">
                              <a:solidFill>
                                <a:srgbClr val="002060"/>
                              </a:solidFill>
                              <a:effectLst/>
                              <a:latin typeface="Times New Roman" panose="02020603050405020304" pitchFamily="18" charset="0"/>
                              <a:ea typeface="MS Mincho"/>
                            </a:rPr>
                            <a:t> von, </a:t>
                          </a:r>
                          <a:r>
                            <a:rPr lang="en-US" sz="3600" dirty="0" err="1" smtClean="0">
                              <a:solidFill>
                                <a:srgbClr val="002060"/>
                              </a:solidFill>
                              <a:effectLst/>
                              <a:latin typeface="Times New Roman" panose="02020603050405020304" pitchFamily="18" charset="0"/>
                              <a:ea typeface="MS Mincho"/>
                            </a:rPr>
                            <a:t>xấc</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xược</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với</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chị</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Cốc</a:t>
                          </a:r>
                          <a:endParaRPr lang="en-US" sz="3600" dirty="0" smtClean="0">
                            <a:solidFill>
                              <a:srgbClr val="002060"/>
                            </a:solidFill>
                            <a:effectLst/>
                            <a:latin typeface="Times New Roman" panose="02020603050405020304" pitchFamily="18" charset="0"/>
                            <a:ea typeface="Times New Roman" panose="02020603050405020304" pitchFamily="18" charset="0"/>
                          </a:endParaRPr>
                        </a:p>
                      </a:txBody>
                      <a:tcPr>
                        <a:solidFill>
                          <a:schemeClr val="accent2">
                            <a:lumMod val="40000"/>
                            <a:lumOff val="60000"/>
                          </a:schemeClr>
                        </a:solidFill>
                      </a:tcPr>
                    </a:tc>
                    <a:extLst>
                      <a:ext uri="{0D108BD9-81ED-4DB2-BD59-A6C34878D82A}">
                        <a16:rowId xmlns:a16="http://schemas.microsoft.com/office/drawing/2014/main" val="3938177043"/>
                      </a:ext>
                    </a:extLst>
                  </a:tr>
                  <a:tr h="1292134">
                    <a:tc vMerge="1">
                      <a:txBody>
                        <a:bodyPr/>
                        <a:lstStyle/>
                        <a:p>
                          <a:endParaRPr lang="en-US" dirty="0"/>
                        </a:p>
                      </a:txBody>
                      <a:tcPr/>
                    </a:tc>
                    <a:tc>
                      <a:txBody>
                        <a:bodyPr/>
                        <a:lstStyle/>
                        <a:p>
                          <a:pPr marL="457200" indent="-457200">
                            <a:spcAft>
                              <a:spcPts val="0"/>
                            </a:spcAft>
                            <a:buFont typeface="Wingdings" panose="05000000000000000000" pitchFamily="2" charset="2"/>
                            <a:buChar char="ü"/>
                            <a:tabLst>
                              <a:tab pos="1386840" algn="l"/>
                            </a:tabLst>
                          </a:pPr>
                          <a:r>
                            <a:rPr lang="en-US" sz="3600" dirty="0" err="1" smtClean="0">
                              <a:solidFill>
                                <a:srgbClr val="002060"/>
                              </a:solidFill>
                              <a:effectLst/>
                              <a:latin typeface="Times New Roman" panose="02020603050405020304" pitchFamily="18" charset="0"/>
                              <a:ea typeface="MS Mincho"/>
                            </a:rPr>
                            <a:t>Sau</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đó</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chui</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tọt</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vào</a:t>
                          </a:r>
                          <a:r>
                            <a:rPr lang="en-US" sz="3600" dirty="0" smtClean="0">
                              <a:solidFill>
                                <a:srgbClr val="002060"/>
                              </a:solidFill>
                              <a:effectLst/>
                              <a:latin typeface="Times New Roman" panose="02020603050405020304" pitchFamily="18" charset="0"/>
                              <a:ea typeface="MS Mincho"/>
                            </a:rPr>
                            <a:t> hang </a:t>
                          </a:r>
                          <a:r>
                            <a:rPr lang="en-US" sz="3600" dirty="0" err="1" smtClean="0">
                              <a:solidFill>
                                <a:srgbClr val="002060"/>
                              </a:solidFill>
                              <a:effectLst/>
                              <a:latin typeface="Times New Roman" panose="02020603050405020304" pitchFamily="18" charset="0"/>
                              <a:ea typeface="MS Mincho"/>
                            </a:rPr>
                            <a:t>vắt</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chân</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chữ</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ngũ</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nằm</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khểnh</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yên</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trí</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đắc</a:t>
                          </a:r>
                          <a:r>
                            <a:rPr lang="en-US" sz="3600" dirty="0" smtClean="0">
                              <a:solidFill>
                                <a:srgbClr val="002060"/>
                              </a:solidFill>
                              <a:effectLst/>
                              <a:latin typeface="Times New Roman" panose="02020603050405020304" pitchFamily="18" charset="0"/>
                              <a:ea typeface="MS Mincho"/>
                            </a:rPr>
                            <a:t> ý.</a:t>
                          </a:r>
                          <a:endParaRPr lang="en-US" sz="3600" dirty="0" smtClean="0">
                            <a:solidFill>
                              <a:srgbClr val="002060"/>
                            </a:solidFill>
                            <a:effectLst/>
                            <a:latin typeface="Times New Roman" panose="02020603050405020304" pitchFamily="18" charset="0"/>
                            <a:ea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val="2174185559"/>
                      </a:ext>
                    </a:extLst>
                  </a:tr>
                  <a:tr h="2459223">
                    <a:tc vMerge="1">
                      <a:txBody>
                        <a:bodyPr/>
                        <a:lstStyle/>
                        <a:p>
                          <a:endParaRPr lang="en-US" dirty="0"/>
                        </a:p>
                      </a:txBody>
                      <a:tcPr/>
                    </a:tc>
                    <a:tc>
                      <a:txBody>
                        <a:bodyPr/>
                        <a:lstStyle/>
                        <a:p>
                          <a:pPr marL="457200" indent="-457200">
                            <a:spcAft>
                              <a:spcPts val="0"/>
                            </a:spcAft>
                            <a:buFont typeface="Wingdings" panose="05000000000000000000" pitchFamily="2" charset="2"/>
                            <a:buChar char="ü"/>
                            <a:tabLst>
                              <a:tab pos="1386840" algn="l"/>
                            </a:tabLst>
                          </a:pPr>
                          <a:r>
                            <a:rPr lang="en-US" sz="3600" dirty="0" smtClean="0">
                              <a:solidFill>
                                <a:srgbClr val="002060"/>
                              </a:solidFill>
                              <a:effectLst/>
                              <a:latin typeface="Times New Roman" panose="02020603050405020304" pitchFamily="18" charset="0"/>
                              <a:ea typeface="MS Mincho"/>
                            </a:rPr>
                            <a:t>Khi </a:t>
                          </a:r>
                          <a:r>
                            <a:rPr lang="en-US" sz="3600" dirty="0" err="1" smtClean="0">
                              <a:solidFill>
                                <a:srgbClr val="002060"/>
                              </a:solidFill>
                              <a:effectLst/>
                              <a:latin typeface="Times New Roman" panose="02020603050405020304" pitchFamily="18" charset="0"/>
                              <a:ea typeface="MS Mincho"/>
                            </a:rPr>
                            <a:t>Dế</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choắt</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bị</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Cốc</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mổ</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thì</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nằm</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im</a:t>
                          </a:r>
                          <a:r>
                            <a:rPr lang="en-US" sz="3600" dirty="0" smtClean="0">
                              <a:solidFill>
                                <a:srgbClr val="002060"/>
                              </a:solidFill>
                              <a:effectLst/>
                              <a:latin typeface="Times New Roman" panose="02020603050405020304" pitchFamily="18" charset="0"/>
                              <a:ea typeface="MS Mincho"/>
                            </a:rPr>
                            <a:t> thin </a:t>
                          </a:r>
                          <a:r>
                            <a:rPr lang="en-US" sz="3600" dirty="0" err="1" smtClean="0">
                              <a:solidFill>
                                <a:srgbClr val="002060"/>
                              </a:solidFill>
                              <a:effectLst/>
                              <a:latin typeface="Times New Roman" panose="02020603050405020304" pitchFamily="18" charset="0"/>
                              <a:ea typeface="MS Mincho"/>
                            </a:rPr>
                            <a:t>thít</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khi</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Cốc</a:t>
                          </a:r>
                          <a:r>
                            <a:rPr lang="en-US" sz="3600" dirty="0" smtClean="0">
                              <a:solidFill>
                                <a:srgbClr val="002060"/>
                              </a:solidFill>
                              <a:effectLst/>
                              <a:latin typeface="Times New Roman" panose="02020603050405020304" pitchFamily="18" charset="0"/>
                              <a:ea typeface="MS Mincho"/>
                            </a:rPr>
                            <a:t> bay </a:t>
                          </a:r>
                          <a:r>
                            <a:rPr lang="en-US" sz="3600" dirty="0" err="1" smtClean="0">
                              <a:solidFill>
                                <a:srgbClr val="002060"/>
                              </a:solidFill>
                              <a:effectLst/>
                              <a:latin typeface="Times New Roman" panose="02020603050405020304" pitchFamily="18" charset="0"/>
                              <a:ea typeface="MS Mincho"/>
                            </a:rPr>
                            <a:t>đi</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rồi</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mới</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dám</a:t>
                          </a:r>
                          <a:r>
                            <a:rPr lang="en-US" sz="3600" dirty="0" smtClean="0">
                              <a:solidFill>
                                <a:srgbClr val="002060"/>
                              </a:solidFill>
                              <a:effectLst/>
                              <a:latin typeface="Times New Roman" panose="02020603050405020304" pitchFamily="18" charset="0"/>
                              <a:ea typeface="MS Mincho"/>
                            </a:rPr>
                            <a:t> mon men </a:t>
                          </a:r>
                          <a:r>
                            <a:rPr lang="en-US" sz="3600" dirty="0" err="1" smtClean="0">
                              <a:solidFill>
                                <a:srgbClr val="002060"/>
                              </a:solidFill>
                              <a:effectLst/>
                              <a:latin typeface="Times New Roman" panose="02020603050405020304" pitchFamily="18" charset="0"/>
                              <a:ea typeface="MS Mincho"/>
                            </a:rPr>
                            <a:t>bò</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ra</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khỏi</a:t>
                          </a:r>
                          <a:r>
                            <a:rPr lang="en-US" sz="3600" dirty="0" smtClean="0">
                              <a:solidFill>
                                <a:srgbClr val="002060"/>
                              </a:solidFill>
                              <a:effectLst/>
                              <a:latin typeface="Times New Roman" panose="02020603050405020304" pitchFamily="18" charset="0"/>
                              <a:ea typeface="MS Mincho"/>
                            </a:rPr>
                            <a:t> hang.</a:t>
                          </a:r>
                        </a:p>
                        <a:p>
                          <a:pPr marL="0" indent="0">
                            <a:spcAft>
                              <a:spcPts val="0"/>
                            </a:spcAft>
                            <a:buFont typeface="Wingdings" panose="05000000000000000000" pitchFamily="2" charset="2"/>
                            <a:buNone/>
                            <a:tabLst>
                              <a:tab pos="1386840" algn="l"/>
                            </a:tabLst>
                          </a:pPr>
                          <a:r>
                            <a:rPr lang="en-US" sz="3600" dirty="0" smtClean="0">
                              <a:solidFill>
                                <a:srgbClr val="002060"/>
                              </a:solidFill>
                              <a:effectLst/>
                              <a:latin typeface="Times New Roman" panose="02020603050405020304" pitchFamily="18" charset="0"/>
                              <a:ea typeface="MS Mincho"/>
                            </a:rPr>
                            <a:t> </a:t>
                          </a:r>
                          <a14:m>
                            <m:oMath xmlns:m="http://schemas.openxmlformats.org/officeDocument/2006/math">
                              <m:r>
                                <a:rPr lang="en-US" sz="3600" i="1" smtClean="0">
                                  <a:solidFill>
                                    <a:srgbClr val="002060"/>
                                  </a:solidFill>
                                  <a:effectLst/>
                                  <a:latin typeface="Cambria Math" panose="02040503050406030204" pitchFamily="18" charset="0"/>
                                  <a:ea typeface="Times New Roman" panose="02020603050405020304" pitchFamily="18" charset="0"/>
                                </a:rPr>
                                <m:t>→ </m:t>
                              </m:r>
                            </m:oMath>
                          </a14:m>
                          <a:r>
                            <a:rPr lang="en-US" sz="3600" dirty="0" err="1">
                              <a:solidFill>
                                <a:srgbClr val="002060"/>
                              </a:solidFill>
                              <a:effectLst/>
                              <a:latin typeface="Times New Roman" panose="02020603050405020304" pitchFamily="18" charset="0"/>
                              <a:ea typeface="MS Mincho"/>
                            </a:rPr>
                            <a:t>hèn</a:t>
                          </a:r>
                          <a:r>
                            <a:rPr lang="en-US" sz="3600" dirty="0">
                              <a:solidFill>
                                <a:srgbClr val="002060"/>
                              </a:solidFill>
                              <a:effectLst/>
                              <a:latin typeface="Times New Roman" panose="02020603050405020304" pitchFamily="18" charset="0"/>
                              <a:ea typeface="MS Mincho"/>
                            </a:rPr>
                            <a:t> </a:t>
                          </a:r>
                          <a:r>
                            <a:rPr lang="en-US" sz="3600" dirty="0" err="1">
                              <a:solidFill>
                                <a:srgbClr val="002060"/>
                              </a:solidFill>
                              <a:effectLst/>
                              <a:latin typeface="Times New Roman" panose="02020603050405020304" pitchFamily="18" charset="0"/>
                              <a:ea typeface="MS Mincho"/>
                            </a:rPr>
                            <a:t>nhát</a:t>
                          </a:r>
                          <a:r>
                            <a:rPr lang="en-US" sz="3600" dirty="0">
                              <a:solidFill>
                                <a:srgbClr val="002060"/>
                              </a:solidFill>
                              <a:effectLst/>
                              <a:latin typeface="Times New Roman" panose="02020603050405020304" pitchFamily="18" charset="0"/>
                              <a:ea typeface="MS Mincho"/>
                            </a:rPr>
                            <a:t>, </a:t>
                          </a:r>
                          <a:r>
                            <a:rPr lang="en-US" sz="3600" dirty="0" err="1">
                              <a:solidFill>
                                <a:srgbClr val="002060"/>
                              </a:solidFill>
                              <a:effectLst/>
                              <a:latin typeface="Times New Roman" panose="02020603050405020304" pitchFamily="18" charset="0"/>
                              <a:ea typeface="MS Mincho"/>
                            </a:rPr>
                            <a:t>tham</a:t>
                          </a:r>
                          <a:r>
                            <a:rPr lang="en-US" sz="3600" dirty="0">
                              <a:solidFill>
                                <a:srgbClr val="002060"/>
                              </a:solidFill>
                              <a:effectLst/>
                              <a:latin typeface="Times New Roman" panose="02020603050405020304" pitchFamily="18" charset="0"/>
                              <a:ea typeface="MS Mincho"/>
                            </a:rPr>
                            <a:t> </a:t>
                          </a:r>
                          <a:r>
                            <a:rPr lang="en-US" sz="3600" dirty="0" err="1">
                              <a:solidFill>
                                <a:srgbClr val="002060"/>
                              </a:solidFill>
                              <a:effectLst/>
                              <a:latin typeface="Times New Roman" panose="02020603050405020304" pitchFamily="18" charset="0"/>
                              <a:ea typeface="MS Mincho"/>
                            </a:rPr>
                            <a:t>sống</a:t>
                          </a:r>
                          <a:r>
                            <a:rPr lang="en-US" sz="3600" dirty="0">
                              <a:solidFill>
                                <a:srgbClr val="002060"/>
                              </a:solidFill>
                              <a:effectLst/>
                              <a:latin typeface="Times New Roman" panose="02020603050405020304" pitchFamily="18" charset="0"/>
                              <a:ea typeface="MS Mincho"/>
                            </a:rPr>
                            <a:t> </a:t>
                          </a:r>
                          <a:r>
                            <a:rPr lang="en-US" sz="3600" dirty="0" err="1">
                              <a:solidFill>
                                <a:srgbClr val="002060"/>
                              </a:solidFill>
                              <a:effectLst/>
                              <a:latin typeface="Times New Roman" panose="02020603050405020304" pitchFamily="18" charset="0"/>
                              <a:ea typeface="MS Mincho"/>
                            </a:rPr>
                            <a:t>sợ</a:t>
                          </a:r>
                          <a:r>
                            <a:rPr lang="en-US" sz="3600" dirty="0">
                              <a:solidFill>
                                <a:srgbClr val="002060"/>
                              </a:solidFill>
                              <a:effectLst/>
                              <a:latin typeface="Times New Roman" panose="02020603050405020304" pitchFamily="18" charset="0"/>
                              <a:ea typeface="MS Mincho"/>
                            </a:rPr>
                            <a:t> </a:t>
                          </a:r>
                          <a:r>
                            <a:rPr lang="en-US" sz="3600" dirty="0" err="1">
                              <a:solidFill>
                                <a:srgbClr val="002060"/>
                              </a:solidFill>
                              <a:effectLst/>
                              <a:latin typeface="Times New Roman" panose="02020603050405020304" pitchFamily="18" charset="0"/>
                              <a:ea typeface="MS Mincho"/>
                            </a:rPr>
                            <a:t>chết</a:t>
                          </a:r>
                          <a:r>
                            <a:rPr lang="en-US" sz="3600" dirty="0">
                              <a:solidFill>
                                <a:srgbClr val="002060"/>
                              </a:solidFill>
                              <a:effectLst/>
                              <a:latin typeface="Times New Roman" panose="02020603050405020304" pitchFamily="18" charset="0"/>
                              <a:ea typeface="MS Mincho"/>
                            </a:rPr>
                            <a:t>, </a:t>
                          </a:r>
                          <a:r>
                            <a:rPr lang="en-US" sz="3600" dirty="0" err="1">
                              <a:solidFill>
                                <a:srgbClr val="002060"/>
                              </a:solidFill>
                              <a:effectLst/>
                              <a:latin typeface="Times New Roman" panose="02020603050405020304" pitchFamily="18" charset="0"/>
                              <a:ea typeface="MS Mincho"/>
                            </a:rPr>
                            <a:t>bỏ</a:t>
                          </a:r>
                          <a:r>
                            <a:rPr lang="en-US" sz="3600" dirty="0">
                              <a:solidFill>
                                <a:srgbClr val="002060"/>
                              </a:solidFill>
                              <a:effectLst/>
                              <a:latin typeface="Times New Roman" panose="02020603050405020304" pitchFamily="18" charset="0"/>
                              <a:ea typeface="MS Mincho"/>
                            </a:rPr>
                            <a:t> </a:t>
                          </a:r>
                          <a:r>
                            <a:rPr lang="en-US" sz="3600" dirty="0" err="1">
                              <a:solidFill>
                                <a:srgbClr val="002060"/>
                              </a:solidFill>
                              <a:effectLst/>
                              <a:latin typeface="Times New Roman" panose="02020603050405020304" pitchFamily="18" charset="0"/>
                              <a:ea typeface="MS Mincho"/>
                            </a:rPr>
                            <a:t>mặc</a:t>
                          </a:r>
                          <a:r>
                            <a:rPr lang="en-US" sz="3600" dirty="0">
                              <a:solidFill>
                                <a:srgbClr val="002060"/>
                              </a:solidFill>
                              <a:effectLst/>
                              <a:latin typeface="Times New Roman" panose="02020603050405020304" pitchFamily="18" charset="0"/>
                              <a:ea typeface="MS Mincho"/>
                            </a:rPr>
                            <a:t> </a:t>
                          </a:r>
                          <a:r>
                            <a:rPr lang="en-US" sz="3600" dirty="0" err="1">
                              <a:solidFill>
                                <a:srgbClr val="002060"/>
                              </a:solidFill>
                              <a:effectLst/>
                              <a:latin typeface="Times New Roman" panose="02020603050405020304" pitchFamily="18" charset="0"/>
                              <a:ea typeface="MS Mincho"/>
                            </a:rPr>
                            <a:t>bạn</a:t>
                          </a:r>
                          <a:r>
                            <a:rPr lang="en-US" sz="3600" dirty="0">
                              <a:solidFill>
                                <a:srgbClr val="002060"/>
                              </a:solidFill>
                              <a:effectLst/>
                              <a:latin typeface="Times New Roman" panose="02020603050405020304" pitchFamily="18" charset="0"/>
                              <a:ea typeface="MS Mincho"/>
                            </a:rPr>
                            <a:t> </a:t>
                          </a:r>
                          <a:r>
                            <a:rPr lang="en-US" sz="3600" dirty="0" err="1">
                              <a:solidFill>
                                <a:srgbClr val="002060"/>
                              </a:solidFill>
                              <a:effectLst/>
                              <a:latin typeface="Times New Roman" panose="02020603050405020304" pitchFamily="18" charset="0"/>
                              <a:ea typeface="MS Mincho"/>
                            </a:rPr>
                            <a:t>bè</a:t>
                          </a:r>
                          <a:r>
                            <a:rPr lang="en-US" sz="3600" dirty="0">
                              <a:solidFill>
                                <a:srgbClr val="002060"/>
                              </a:solidFill>
                              <a:effectLst/>
                              <a:latin typeface="Times New Roman" panose="02020603050405020304" pitchFamily="18" charset="0"/>
                              <a:ea typeface="MS Mincho"/>
                            </a:rPr>
                            <a:t>, </a:t>
                          </a:r>
                          <a:r>
                            <a:rPr lang="en-US" sz="3600" dirty="0" err="1">
                              <a:solidFill>
                                <a:srgbClr val="002060"/>
                              </a:solidFill>
                              <a:effectLst/>
                              <a:latin typeface="Times New Roman" panose="02020603050405020304" pitchFamily="18" charset="0"/>
                              <a:ea typeface="MS Mincho"/>
                            </a:rPr>
                            <a:t>không</a:t>
                          </a:r>
                          <a:r>
                            <a:rPr lang="en-US" sz="3600" dirty="0">
                              <a:solidFill>
                                <a:srgbClr val="002060"/>
                              </a:solidFill>
                              <a:effectLst/>
                              <a:latin typeface="Times New Roman" panose="02020603050405020304" pitchFamily="18" charset="0"/>
                              <a:ea typeface="MS Mincho"/>
                            </a:rPr>
                            <a:t> </a:t>
                          </a:r>
                          <a:r>
                            <a:rPr lang="en-US" sz="3600" dirty="0" err="1">
                              <a:solidFill>
                                <a:srgbClr val="002060"/>
                              </a:solidFill>
                              <a:effectLst/>
                              <a:latin typeface="Times New Roman" panose="02020603050405020304" pitchFamily="18" charset="0"/>
                              <a:ea typeface="MS Mincho"/>
                            </a:rPr>
                            <a:t>dám</a:t>
                          </a:r>
                          <a:r>
                            <a:rPr lang="en-US" sz="3600" dirty="0">
                              <a:solidFill>
                                <a:srgbClr val="002060"/>
                              </a:solidFill>
                              <a:effectLst/>
                              <a:latin typeface="Times New Roman" panose="02020603050405020304" pitchFamily="18" charset="0"/>
                              <a:ea typeface="MS Mincho"/>
                            </a:rPr>
                            <a:t> </a:t>
                          </a:r>
                          <a:r>
                            <a:rPr lang="en-US" sz="3600" dirty="0" err="1">
                              <a:solidFill>
                                <a:srgbClr val="002060"/>
                              </a:solidFill>
                              <a:effectLst/>
                              <a:latin typeface="Times New Roman" panose="02020603050405020304" pitchFamily="18" charset="0"/>
                              <a:ea typeface="MS Mincho"/>
                            </a:rPr>
                            <a:t>nhận</a:t>
                          </a:r>
                          <a:r>
                            <a:rPr lang="en-US" sz="3600" dirty="0">
                              <a:solidFill>
                                <a:srgbClr val="002060"/>
                              </a:solidFill>
                              <a:effectLst/>
                              <a:latin typeface="Times New Roman" panose="02020603050405020304" pitchFamily="18" charset="0"/>
                              <a:ea typeface="MS Mincho"/>
                            </a:rPr>
                            <a:t> </a:t>
                          </a:r>
                          <a:r>
                            <a:rPr lang="en-US" sz="3600" dirty="0" err="1">
                              <a:solidFill>
                                <a:srgbClr val="002060"/>
                              </a:solidFill>
                              <a:effectLst/>
                              <a:latin typeface="Times New Roman" panose="02020603050405020304" pitchFamily="18" charset="0"/>
                              <a:ea typeface="MS Mincho"/>
                            </a:rPr>
                            <a:t>lỗi</a:t>
                          </a:r>
                          <a:r>
                            <a:rPr lang="en-US" sz="3600" dirty="0" smtClean="0">
                              <a:solidFill>
                                <a:srgbClr val="002060"/>
                              </a:solidFill>
                              <a:effectLst/>
                              <a:latin typeface="Times New Roman" panose="02020603050405020304" pitchFamily="18" charset="0"/>
                              <a:ea typeface="MS Mincho"/>
                            </a:rPr>
                            <a:t>.</a:t>
                          </a:r>
                          <a:endParaRPr lang="en-US" sz="3600" dirty="0">
                            <a:solidFill>
                              <a:srgbClr val="002060"/>
                            </a:solidFill>
                            <a:effectLst/>
                            <a:latin typeface="Times New Roman" panose="02020603050405020304" pitchFamily="18" charset="0"/>
                            <a:ea typeface="Times New Roman" panose="02020603050405020304" pitchFamily="18" charset="0"/>
                          </a:endParaRPr>
                        </a:p>
                      </a:txBody>
                      <a:tcPr>
                        <a:solidFill>
                          <a:schemeClr val="accent5">
                            <a:lumMod val="20000"/>
                            <a:lumOff val="80000"/>
                          </a:schemeClr>
                        </a:solidFill>
                      </a:tcPr>
                    </a:tc>
                    <a:extLst>
                      <a:ext uri="{0D108BD9-81ED-4DB2-BD59-A6C34878D82A}">
                        <a16:rowId xmlns:a16="http://schemas.microsoft.com/office/drawing/2014/main" val="1516378032"/>
                      </a:ext>
                    </a:extLst>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547895444"/>
                  </p:ext>
                </p:extLst>
              </p:nvPr>
            </p:nvGraphicFramePr>
            <p:xfrm>
              <a:off x="143691" y="1188719"/>
              <a:ext cx="11848012" cy="5168537"/>
            </p:xfrm>
            <a:graphic>
              <a:graphicData uri="http://schemas.openxmlformats.org/drawingml/2006/table">
                <a:tbl>
                  <a:tblPr firstRow="1" bandRow="1">
                    <a:tableStyleId>{5940675A-B579-460E-94D1-54222C63F5DA}</a:tableStyleId>
                  </a:tblPr>
                  <a:tblGrid>
                    <a:gridCol w="1924251">
                      <a:extLst>
                        <a:ext uri="{9D8B030D-6E8A-4147-A177-3AD203B41FA5}">
                          <a16:colId xmlns:a16="http://schemas.microsoft.com/office/drawing/2014/main" val="3692157173"/>
                        </a:ext>
                      </a:extLst>
                    </a:gridCol>
                    <a:gridCol w="9923761">
                      <a:extLst>
                        <a:ext uri="{9D8B030D-6E8A-4147-A177-3AD203B41FA5}">
                          <a16:colId xmlns:a16="http://schemas.microsoft.com/office/drawing/2014/main" val="1564186470"/>
                        </a:ext>
                      </a:extLst>
                    </a:gridCol>
                  </a:tblGrid>
                  <a:tr h="708590">
                    <a:tc rowSpan="4">
                      <a:txBody>
                        <a:bodyPr/>
                        <a:lstStyle/>
                        <a:p>
                          <a:pPr>
                            <a:spcAft>
                              <a:spcPts val="0"/>
                            </a:spcAft>
                            <a:tabLst>
                              <a:tab pos="1386840" algn="l"/>
                            </a:tabLst>
                          </a:pPr>
                          <a:r>
                            <a:rPr lang="en-US" sz="3200" b="1" dirty="0" err="1" smtClean="0">
                              <a:solidFill>
                                <a:srgbClr val="002060"/>
                              </a:solidFill>
                              <a:effectLst/>
                              <a:latin typeface="Times New Roman" panose="02020603050405020304" pitchFamily="18" charset="0"/>
                              <a:ea typeface="MS Mincho"/>
                            </a:rPr>
                            <a:t>Diễn</a:t>
                          </a:r>
                          <a:r>
                            <a:rPr lang="en-US" sz="3200" b="1" dirty="0" smtClean="0">
                              <a:solidFill>
                                <a:srgbClr val="002060"/>
                              </a:solidFill>
                              <a:effectLst/>
                              <a:latin typeface="Times New Roman" panose="02020603050405020304" pitchFamily="18" charset="0"/>
                              <a:ea typeface="MS Mincho"/>
                            </a:rPr>
                            <a:t> </a:t>
                          </a:r>
                          <a:r>
                            <a:rPr lang="en-US" sz="3200" b="1" dirty="0" err="1" smtClean="0">
                              <a:solidFill>
                                <a:srgbClr val="002060"/>
                              </a:solidFill>
                              <a:effectLst/>
                              <a:latin typeface="Times New Roman" panose="02020603050405020304" pitchFamily="18" charset="0"/>
                              <a:ea typeface="MS Mincho"/>
                            </a:rPr>
                            <a:t>biễn</a:t>
                          </a:r>
                          <a:r>
                            <a:rPr lang="en-US" sz="3200" b="1" dirty="0" smtClean="0">
                              <a:solidFill>
                                <a:srgbClr val="002060"/>
                              </a:solidFill>
                              <a:effectLst/>
                              <a:latin typeface="Times New Roman" panose="02020603050405020304" pitchFamily="18" charset="0"/>
                              <a:ea typeface="MS Mincho"/>
                            </a:rPr>
                            <a:t>  </a:t>
                          </a:r>
                          <a:r>
                            <a:rPr lang="en-US" sz="3200" b="1" dirty="0" err="1" smtClean="0">
                              <a:solidFill>
                                <a:srgbClr val="002060"/>
                              </a:solidFill>
                              <a:effectLst/>
                              <a:latin typeface="Times New Roman" panose="02020603050405020304" pitchFamily="18" charset="0"/>
                              <a:ea typeface="MS Mincho"/>
                            </a:rPr>
                            <a:t>hành</a:t>
                          </a:r>
                          <a:r>
                            <a:rPr lang="en-US" sz="3200" b="1" dirty="0" smtClean="0">
                              <a:solidFill>
                                <a:srgbClr val="002060"/>
                              </a:solidFill>
                              <a:effectLst/>
                              <a:latin typeface="Times New Roman" panose="02020603050405020304" pitchFamily="18" charset="0"/>
                              <a:ea typeface="MS Mincho"/>
                            </a:rPr>
                            <a:t> </a:t>
                          </a:r>
                          <a:r>
                            <a:rPr lang="en-US" sz="3200" b="1" dirty="0" err="1" smtClean="0">
                              <a:solidFill>
                                <a:srgbClr val="002060"/>
                              </a:solidFill>
                              <a:effectLst/>
                              <a:latin typeface="Times New Roman" panose="02020603050405020304" pitchFamily="18" charset="0"/>
                              <a:ea typeface="MS Mincho"/>
                            </a:rPr>
                            <a:t>động</a:t>
                          </a:r>
                          <a:r>
                            <a:rPr lang="en-US" sz="3200" b="1" dirty="0" smtClean="0">
                              <a:solidFill>
                                <a:srgbClr val="002060"/>
                              </a:solidFill>
                              <a:effectLst/>
                              <a:latin typeface="Times New Roman" panose="02020603050405020304" pitchFamily="18" charset="0"/>
                              <a:ea typeface="MS Mincho"/>
                            </a:rPr>
                            <a:t> </a:t>
                          </a:r>
                          <a:r>
                            <a:rPr lang="en-US" sz="3200" b="1" dirty="0" err="1" smtClean="0">
                              <a:solidFill>
                                <a:srgbClr val="002060"/>
                              </a:solidFill>
                              <a:effectLst/>
                              <a:latin typeface="Times New Roman" panose="02020603050405020304" pitchFamily="18" charset="0"/>
                              <a:ea typeface="MS Mincho"/>
                            </a:rPr>
                            <a:t>và</a:t>
                          </a:r>
                          <a:r>
                            <a:rPr lang="en-US" sz="3200" b="1" dirty="0" smtClean="0">
                              <a:solidFill>
                                <a:srgbClr val="002060"/>
                              </a:solidFill>
                              <a:effectLst/>
                              <a:latin typeface="Times New Roman" panose="02020603050405020304" pitchFamily="18" charset="0"/>
                              <a:ea typeface="MS Mincho"/>
                            </a:rPr>
                            <a:t> </a:t>
                          </a:r>
                          <a:r>
                            <a:rPr lang="en-US" sz="3200" b="1" dirty="0" err="1" smtClean="0">
                              <a:solidFill>
                                <a:srgbClr val="002060"/>
                              </a:solidFill>
                              <a:effectLst/>
                              <a:latin typeface="Times New Roman" panose="02020603050405020304" pitchFamily="18" charset="0"/>
                              <a:ea typeface="MS Mincho"/>
                            </a:rPr>
                            <a:t>tâm</a:t>
                          </a:r>
                          <a:r>
                            <a:rPr lang="en-US" sz="3200" b="1" dirty="0" smtClean="0">
                              <a:solidFill>
                                <a:srgbClr val="002060"/>
                              </a:solidFill>
                              <a:effectLst/>
                              <a:latin typeface="Times New Roman" panose="02020603050405020304" pitchFamily="18" charset="0"/>
                              <a:ea typeface="MS Mincho"/>
                            </a:rPr>
                            <a:t> </a:t>
                          </a:r>
                          <a:r>
                            <a:rPr lang="en-US" sz="3200" b="1" dirty="0" err="1" smtClean="0">
                              <a:solidFill>
                                <a:srgbClr val="002060"/>
                              </a:solidFill>
                              <a:effectLst/>
                              <a:latin typeface="Times New Roman" panose="02020603050405020304" pitchFamily="18" charset="0"/>
                              <a:ea typeface="MS Mincho"/>
                            </a:rPr>
                            <a:t>lí</a:t>
                          </a:r>
                          <a:r>
                            <a:rPr lang="en-US" sz="3200" b="1" dirty="0" smtClean="0">
                              <a:solidFill>
                                <a:srgbClr val="002060"/>
                              </a:solidFill>
                              <a:effectLst/>
                              <a:latin typeface="Times New Roman" panose="02020603050405020304" pitchFamily="18" charset="0"/>
                              <a:ea typeface="MS Mincho"/>
                            </a:rPr>
                            <a:t> </a:t>
                          </a:r>
                          <a:r>
                            <a:rPr lang="en-US" sz="3200" b="1" dirty="0" err="1" smtClean="0">
                              <a:solidFill>
                                <a:srgbClr val="002060"/>
                              </a:solidFill>
                              <a:effectLst/>
                              <a:latin typeface="Times New Roman" panose="02020603050405020304" pitchFamily="18" charset="0"/>
                              <a:ea typeface="MS Mincho"/>
                            </a:rPr>
                            <a:t>của</a:t>
                          </a:r>
                          <a:r>
                            <a:rPr lang="en-US" sz="3200" b="1" dirty="0" smtClean="0">
                              <a:solidFill>
                                <a:srgbClr val="002060"/>
                              </a:solidFill>
                              <a:effectLst/>
                              <a:latin typeface="Times New Roman" panose="02020603050405020304" pitchFamily="18" charset="0"/>
                              <a:ea typeface="MS Mincho"/>
                            </a:rPr>
                            <a:t> </a:t>
                          </a:r>
                          <a:r>
                            <a:rPr lang="en-US" sz="3200" b="1" dirty="0" err="1" smtClean="0">
                              <a:solidFill>
                                <a:srgbClr val="002060"/>
                              </a:solidFill>
                              <a:effectLst/>
                              <a:latin typeface="Times New Roman" panose="02020603050405020304" pitchFamily="18" charset="0"/>
                              <a:ea typeface="MS Mincho"/>
                            </a:rPr>
                            <a:t>Dế</a:t>
                          </a:r>
                          <a:r>
                            <a:rPr lang="en-US" sz="3200" b="1" dirty="0" smtClean="0">
                              <a:solidFill>
                                <a:srgbClr val="002060"/>
                              </a:solidFill>
                              <a:effectLst/>
                              <a:latin typeface="Times New Roman" panose="02020603050405020304" pitchFamily="18" charset="0"/>
                              <a:ea typeface="MS Mincho"/>
                            </a:rPr>
                            <a:t> </a:t>
                          </a:r>
                          <a:r>
                            <a:rPr lang="en-US" sz="3200" b="1" dirty="0" err="1" smtClean="0">
                              <a:solidFill>
                                <a:srgbClr val="002060"/>
                              </a:solidFill>
                              <a:effectLst/>
                              <a:latin typeface="Times New Roman" panose="02020603050405020304" pitchFamily="18" charset="0"/>
                              <a:ea typeface="MS Mincho"/>
                            </a:rPr>
                            <a:t>Mèn</a:t>
                          </a:r>
                          <a:r>
                            <a:rPr lang="en-US" sz="3200" b="1" dirty="0" smtClean="0">
                              <a:solidFill>
                                <a:srgbClr val="002060"/>
                              </a:solidFill>
                              <a:effectLst/>
                              <a:latin typeface="Times New Roman" panose="02020603050405020304" pitchFamily="18" charset="0"/>
                              <a:ea typeface="MS Mincho"/>
                            </a:rPr>
                            <a:t>:</a:t>
                          </a:r>
                          <a:endParaRPr lang="en-US" sz="3200" b="1" dirty="0" smtClean="0">
                            <a:solidFill>
                              <a:srgbClr val="002060"/>
                            </a:solidFill>
                            <a:effectLst/>
                            <a:latin typeface="Times New Roman" panose="02020603050405020304" pitchFamily="18" charset="0"/>
                            <a:ea typeface="Times New Roman" panose="02020603050405020304" pitchFamily="18" charset="0"/>
                          </a:endParaRPr>
                        </a:p>
                        <a:p>
                          <a:endParaRPr lang="en-US" sz="2800" dirty="0"/>
                        </a:p>
                      </a:txBody>
                      <a:tcPr anchor="ctr">
                        <a:solidFill>
                          <a:schemeClr val="accent4">
                            <a:lumMod val="20000"/>
                            <a:lumOff val="80000"/>
                          </a:schemeClr>
                        </a:solidFill>
                      </a:tcPr>
                    </a:tc>
                    <a:tc>
                      <a:txBody>
                        <a:bodyPr/>
                        <a:lstStyle/>
                        <a:p>
                          <a:pPr marL="457200" indent="-457200">
                            <a:spcAft>
                              <a:spcPts val="0"/>
                            </a:spcAft>
                            <a:buFont typeface="Wingdings" panose="05000000000000000000" pitchFamily="2" charset="2"/>
                            <a:buChar char="ü"/>
                            <a:tabLst>
                              <a:tab pos="1386840" algn="l"/>
                            </a:tabLst>
                          </a:pPr>
                          <a:r>
                            <a:rPr lang="en-US" sz="3600" dirty="0" err="1" smtClean="0">
                              <a:solidFill>
                                <a:srgbClr val="002060"/>
                              </a:solidFill>
                              <a:effectLst/>
                              <a:latin typeface="Times New Roman" panose="02020603050405020304" pitchFamily="18" charset="0"/>
                              <a:ea typeface="MS Mincho"/>
                            </a:rPr>
                            <a:t>Lúc</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đầu</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thì</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huênh</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hoang</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trước</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Dế</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Choắt</a:t>
                          </a:r>
                          <a:r>
                            <a:rPr lang="en-US" sz="3600" dirty="0" smtClean="0">
                              <a:solidFill>
                                <a:srgbClr val="002060"/>
                              </a:solidFill>
                              <a:effectLst/>
                              <a:latin typeface="Times New Roman" panose="02020603050405020304" pitchFamily="18" charset="0"/>
                              <a:ea typeface="MS Mincho"/>
                            </a:rPr>
                            <a:t>.</a:t>
                          </a:r>
                          <a:endParaRPr lang="en-US" sz="3600" dirty="0" smtClean="0">
                            <a:solidFill>
                              <a:srgbClr val="002060"/>
                            </a:solidFill>
                            <a:effectLst/>
                            <a:latin typeface="Times New Roman" panose="02020603050405020304" pitchFamily="18" charset="0"/>
                            <a:ea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2750451382"/>
                      </a:ext>
                    </a:extLst>
                  </a:tr>
                  <a:tr h="708590">
                    <a:tc vMerge="1">
                      <a:txBody>
                        <a:bodyPr/>
                        <a:lstStyle/>
                        <a:p>
                          <a:endParaRPr lang="en-US" dirty="0"/>
                        </a:p>
                      </a:txBody>
                      <a:tcPr/>
                    </a:tc>
                    <a:tc>
                      <a:txBody>
                        <a:bodyPr/>
                        <a:lstStyle/>
                        <a:p>
                          <a:pPr marL="457200" indent="-457200">
                            <a:spcAft>
                              <a:spcPts val="0"/>
                            </a:spcAft>
                            <a:buFont typeface="Wingdings" panose="05000000000000000000" pitchFamily="2" charset="2"/>
                            <a:buChar char="ü"/>
                            <a:tabLst>
                              <a:tab pos="1386840" algn="l"/>
                            </a:tabLst>
                          </a:pPr>
                          <a:r>
                            <a:rPr lang="en-US" sz="3600" dirty="0" err="1" smtClean="0">
                              <a:solidFill>
                                <a:srgbClr val="002060"/>
                              </a:solidFill>
                              <a:effectLst/>
                              <a:latin typeface="Times New Roman" panose="02020603050405020304" pitchFamily="18" charset="0"/>
                              <a:ea typeface="MS Mincho"/>
                            </a:rPr>
                            <a:t>Hát</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véo</a:t>
                          </a:r>
                          <a:r>
                            <a:rPr lang="en-US" sz="3600" dirty="0" smtClean="0">
                              <a:solidFill>
                                <a:srgbClr val="002060"/>
                              </a:solidFill>
                              <a:effectLst/>
                              <a:latin typeface="Times New Roman" panose="02020603050405020304" pitchFamily="18" charset="0"/>
                              <a:ea typeface="MS Mincho"/>
                            </a:rPr>
                            <a:t> von, </a:t>
                          </a:r>
                          <a:r>
                            <a:rPr lang="en-US" sz="3600" dirty="0" err="1" smtClean="0">
                              <a:solidFill>
                                <a:srgbClr val="002060"/>
                              </a:solidFill>
                              <a:effectLst/>
                              <a:latin typeface="Times New Roman" panose="02020603050405020304" pitchFamily="18" charset="0"/>
                              <a:ea typeface="MS Mincho"/>
                            </a:rPr>
                            <a:t>xấc</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xược</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với</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chị</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Cốc</a:t>
                          </a:r>
                          <a:endParaRPr lang="en-US" sz="3600" dirty="0" smtClean="0">
                            <a:solidFill>
                              <a:srgbClr val="002060"/>
                            </a:solidFill>
                            <a:effectLst/>
                            <a:latin typeface="Times New Roman" panose="02020603050405020304" pitchFamily="18" charset="0"/>
                            <a:ea typeface="Times New Roman" panose="02020603050405020304" pitchFamily="18" charset="0"/>
                          </a:endParaRPr>
                        </a:p>
                      </a:txBody>
                      <a:tcPr>
                        <a:solidFill>
                          <a:schemeClr val="accent2">
                            <a:lumMod val="40000"/>
                            <a:lumOff val="60000"/>
                          </a:schemeClr>
                        </a:solidFill>
                      </a:tcPr>
                    </a:tc>
                    <a:extLst>
                      <a:ext uri="{0D108BD9-81ED-4DB2-BD59-A6C34878D82A}">
                        <a16:rowId xmlns:a16="http://schemas.microsoft.com/office/drawing/2014/main" val="3938177043"/>
                      </a:ext>
                    </a:extLst>
                  </a:tr>
                  <a:tr h="1292134">
                    <a:tc vMerge="1">
                      <a:txBody>
                        <a:bodyPr/>
                        <a:lstStyle/>
                        <a:p>
                          <a:endParaRPr lang="en-US" dirty="0"/>
                        </a:p>
                      </a:txBody>
                      <a:tcPr/>
                    </a:tc>
                    <a:tc>
                      <a:txBody>
                        <a:bodyPr/>
                        <a:lstStyle/>
                        <a:p>
                          <a:pPr marL="457200" indent="-457200">
                            <a:spcAft>
                              <a:spcPts val="0"/>
                            </a:spcAft>
                            <a:buFont typeface="Wingdings" panose="05000000000000000000" pitchFamily="2" charset="2"/>
                            <a:buChar char="ü"/>
                            <a:tabLst>
                              <a:tab pos="1386840" algn="l"/>
                            </a:tabLst>
                          </a:pPr>
                          <a:r>
                            <a:rPr lang="en-US" sz="3600" dirty="0" err="1" smtClean="0">
                              <a:solidFill>
                                <a:srgbClr val="002060"/>
                              </a:solidFill>
                              <a:effectLst/>
                              <a:latin typeface="Times New Roman" panose="02020603050405020304" pitchFamily="18" charset="0"/>
                              <a:ea typeface="MS Mincho"/>
                            </a:rPr>
                            <a:t>Sau</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đó</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chui</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tọt</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vào</a:t>
                          </a:r>
                          <a:r>
                            <a:rPr lang="en-US" sz="3600" dirty="0" smtClean="0">
                              <a:solidFill>
                                <a:srgbClr val="002060"/>
                              </a:solidFill>
                              <a:effectLst/>
                              <a:latin typeface="Times New Roman" panose="02020603050405020304" pitchFamily="18" charset="0"/>
                              <a:ea typeface="MS Mincho"/>
                            </a:rPr>
                            <a:t> hang </a:t>
                          </a:r>
                          <a:r>
                            <a:rPr lang="en-US" sz="3600" dirty="0" err="1" smtClean="0">
                              <a:solidFill>
                                <a:srgbClr val="002060"/>
                              </a:solidFill>
                              <a:effectLst/>
                              <a:latin typeface="Times New Roman" panose="02020603050405020304" pitchFamily="18" charset="0"/>
                              <a:ea typeface="MS Mincho"/>
                            </a:rPr>
                            <a:t>vắt</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chân</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chữ</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ngũ</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nằm</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khểnh</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yên</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trí</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đắc</a:t>
                          </a:r>
                          <a:r>
                            <a:rPr lang="en-US" sz="3600" dirty="0" smtClean="0">
                              <a:solidFill>
                                <a:srgbClr val="002060"/>
                              </a:solidFill>
                              <a:effectLst/>
                              <a:latin typeface="Times New Roman" panose="02020603050405020304" pitchFamily="18" charset="0"/>
                              <a:ea typeface="MS Mincho"/>
                            </a:rPr>
                            <a:t> ý.</a:t>
                          </a:r>
                          <a:endParaRPr lang="en-US" sz="3600" dirty="0" smtClean="0">
                            <a:solidFill>
                              <a:srgbClr val="002060"/>
                            </a:solidFill>
                            <a:effectLst/>
                            <a:latin typeface="Times New Roman" panose="02020603050405020304" pitchFamily="18" charset="0"/>
                            <a:ea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val="2174185559"/>
                      </a:ext>
                    </a:extLst>
                  </a:tr>
                  <a:tr h="2459223">
                    <a:tc vMerge="1">
                      <a:txBody>
                        <a:bodyPr/>
                        <a:lstStyle/>
                        <a:p>
                          <a:endParaRPr lang="en-US" dirty="0"/>
                        </a:p>
                      </a:txBody>
                      <a:tcPr/>
                    </a:tc>
                    <a:tc>
                      <a:txBody>
                        <a:bodyPr/>
                        <a:lstStyle/>
                        <a:p>
                          <a:endParaRPr lang="en-US"/>
                        </a:p>
                      </a:txBody>
                      <a:tcPr>
                        <a:blipFill>
                          <a:blip r:embed="rId2"/>
                          <a:stretch>
                            <a:fillRect l="-19460" t="-113861" r="-123" b="-1980"/>
                          </a:stretch>
                        </a:blipFill>
                      </a:tcPr>
                    </a:tc>
                    <a:extLst>
                      <a:ext uri="{0D108BD9-81ED-4DB2-BD59-A6C34878D82A}">
                        <a16:rowId xmlns:a16="http://schemas.microsoft.com/office/drawing/2014/main" val="1516378032"/>
                      </a:ext>
                    </a:extLst>
                  </a:tr>
                </a:tbl>
              </a:graphicData>
            </a:graphic>
          </p:graphicFrame>
        </mc:Fallback>
      </mc:AlternateContent>
    </p:spTree>
    <p:extLst>
      <p:ext uri="{BB962C8B-B14F-4D97-AF65-F5344CB8AC3E}">
        <p14:creationId xmlns:p14="http://schemas.microsoft.com/office/powerpoint/2010/main" val="208511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432766" y="326570"/>
            <a:ext cx="4650377" cy="23774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Right Arrow 2"/>
          <p:cNvSpPr/>
          <p:nvPr/>
        </p:nvSpPr>
        <p:spPr>
          <a:xfrm>
            <a:off x="222066" y="-95796"/>
            <a:ext cx="7210700" cy="1545773"/>
          </a:xfrm>
          <a:prstGeom prst="rightArrow">
            <a:avLst/>
          </a:prstGeom>
          <a:solidFill>
            <a:schemeClr val="bg1"/>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trêu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dẫn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đến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chết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Rounded Rectangle 1"/>
          <p:cNvSpPr/>
          <p:nvPr/>
        </p:nvSpPr>
        <p:spPr>
          <a:xfrm>
            <a:off x="222065" y="2862927"/>
            <a:ext cx="11730449" cy="1515291"/>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S Mincho"/>
                <a:cs typeface="+mn-cs"/>
              </a:rPr>
              <a:t>Đó</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không</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dũng</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cảm</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mà</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là</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sự</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liều</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lĩnh</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ngông</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cuồng</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thiếu</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suy</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nghĩ</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vì</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nó</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sẽ</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gây</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ra</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hậu</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quả</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nghiêm</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trọng</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cho</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Dế</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Choắt</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sp>
        <p:nvSpPr>
          <p:cNvPr id="9" name="Rounded Rectangle 8"/>
          <p:cNvSpPr/>
          <p:nvPr/>
        </p:nvSpPr>
        <p:spPr>
          <a:xfrm>
            <a:off x="222065" y="4704790"/>
            <a:ext cx="11730449" cy="132370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S Mincho"/>
                <a:cs typeface="+mn-cs"/>
              </a:rPr>
              <a:t>Dế</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Mèn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bỏ</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mặc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bạn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S Mincho"/>
                <a:cs typeface="+mn-cs"/>
              </a:rPr>
              <a:t>bè</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trong</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cơn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nguy</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hiểm</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hèn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nhát</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không</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dám</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nhận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36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S Mincho"/>
                <a:cs typeface="+mn-cs"/>
              </a:rPr>
              <a:t>lỗi</a:t>
            </a:r>
            <a:r>
              <a:rPr kumimoji="0" lang="en-US" sz="3600" b="0" i="0" u="none" strike="noStrike" kern="1200" cap="none" spc="0" normalizeH="0" baseline="0" noProof="0" dirty="0" smtClean="0">
                <a:ln>
                  <a:noFill/>
                </a:ln>
                <a:solidFill>
                  <a:srgbClr val="002060"/>
                </a:solidFill>
                <a:effectLst/>
                <a:uLnTx/>
                <a:uFillTx/>
                <a:latin typeface="Times New Roman" panose="02020603050405020304" pitchFamily="18" charset="0"/>
                <a:ea typeface="MS Mincho"/>
                <a:cs typeface="+mn-cs"/>
              </a:rPr>
              <a:t>.</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8859089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48169" y="209782"/>
            <a:ext cx="10506620" cy="520338"/>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2</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600" b="1" i="0" u="sng"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Bài</a:t>
            </a:r>
            <a:r>
              <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600" b="1" i="0" u="sng"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học</a:t>
            </a:r>
            <a:r>
              <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600" b="1" i="0" u="sng"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đường</a:t>
            </a:r>
            <a:r>
              <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600" b="1" i="0" u="sng"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đời</a:t>
            </a:r>
            <a:r>
              <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600" b="1" i="0" u="sng"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đầu</a:t>
            </a:r>
            <a:r>
              <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600" b="1" i="0" u="sng"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tiên</a:t>
            </a:r>
            <a:r>
              <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600" b="1" i="0" u="sng"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của</a:t>
            </a:r>
            <a:r>
              <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600" b="1" i="0" u="sng"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600" b="1" i="0" u="sng"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3600" b="0" i="0" u="sng"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98889" l="1324" r="98556">
                        <a14:foregroundMark x1="32972" y1="77361" x2="32972" y2="77361"/>
                        <a14:foregroundMark x1="19495" y1="91528" x2="19495" y2="91528"/>
                        <a14:foregroundMark x1="23345" y1="92222" x2="23345" y2="92222"/>
                        <a14:foregroundMark x1="27557" y1="95417" x2="27557" y2="95417"/>
                        <a14:foregroundMark x1="43201" y1="85139" x2="43201" y2="85139"/>
                      </a14:backgroundRemoval>
                    </a14:imgEffect>
                  </a14:imgLayer>
                </a14:imgProps>
              </a:ext>
            </a:extLst>
          </a:blip>
          <a:stretch>
            <a:fillRect/>
          </a:stretch>
        </p:blipFill>
        <p:spPr>
          <a:xfrm>
            <a:off x="3228975" y="730120"/>
            <a:ext cx="9259116" cy="6003189"/>
          </a:xfrm>
          <a:prstGeom prst="rect">
            <a:avLst/>
          </a:prstGeom>
        </p:spPr>
      </p:pic>
      <p:sp>
        <p:nvSpPr>
          <p:cNvPr id="6" name="Rectangle 5"/>
          <p:cNvSpPr/>
          <p:nvPr/>
        </p:nvSpPr>
        <p:spPr>
          <a:xfrm>
            <a:off x="4191341" y="1298974"/>
            <a:ext cx="7524205"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Hậu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quả</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việc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trêu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chị</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Cốc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là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cái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chết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Choắt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song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có</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chịu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hậu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quả</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nào</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không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Nếu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có</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thì</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là</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hậu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quả</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gì</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S Mincho"/>
                <a:cs typeface="+mn-cs"/>
              </a:rPr>
              <a:t>Tâm</a:t>
            </a:r>
            <a:r>
              <a:rPr kumimoji="0" lang="en-US" sz="2800" b="1" i="0" u="none" strike="noStrike" kern="1200" cap="none" spc="0" normalizeH="0" baseline="0" noProof="0" dirty="0" smtClean="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trạng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có</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thay</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đổi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ra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sao</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trước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cái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chết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Choắt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hối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hận</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bộc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lộ</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qua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động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S Mincho"/>
                <a:cs typeface="+mn-cs"/>
              </a:rPr>
              <a:t>nào</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S Mincho"/>
                <a:cs typeface="+mn-cs"/>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a:stretch>
            <a:fillRect/>
          </a:stretch>
        </p:blipFill>
        <p:spPr>
          <a:xfrm>
            <a:off x="8920979" y="4545484"/>
            <a:ext cx="1756954" cy="1818633"/>
          </a:xfrm>
          <a:prstGeom prst="rect">
            <a:avLst/>
          </a:prstGeom>
        </p:spPr>
      </p:pic>
      <p:pic>
        <p:nvPicPr>
          <p:cNvPr id="2" name="Picture 1"/>
          <p:cNvPicPr>
            <a:picLocks noChangeAspect="1"/>
          </p:cNvPicPr>
          <p:nvPr/>
        </p:nvPicPr>
        <p:blipFill>
          <a:blip r:embed="rId5"/>
          <a:stretch>
            <a:fillRect/>
          </a:stretch>
        </p:blipFill>
        <p:spPr>
          <a:xfrm>
            <a:off x="0" y="1397727"/>
            <a:ext cx="3418796" cy="4385724"/>
          </a:xfrm>
          <a:prstGeom prst="rect">
            <a:avLst/>
          </a:prstGeom>
        </p:spPr>
      </p:pic>
    </p:spTree>
    <p:extLst>
      <p:ext uri="{BB962C8B-B14F-4D97-AF65-F5344CB8AC3E}">
        <p14:creationId xmlns:p14="http://schemas.microsoft.com/office/powerpoint/2010/main" val="291214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2" y="132805"/>
            <a:ext cx="7276012" cy="659674"/>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2</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học</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đường</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đời</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đầu</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tiên</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p:txBody>
      </p:sp>
      <p:grpSp>
        <p:nvGrpSpPr>
          <p:cNvPr id="2" name="Group 1"/>
          <p:cNvGrpSpPr/>
          <p:nvPr/>
        </p:nvGrpSpPr>
        <p:grpSpPr>
          <a:xfrm>
            <a:off x="-1507939" y="273518"/>
            <a:ext cx="13355950" cy="3241192"/>
            <a:chOff x="-1507939" y="273518"/>
            <a:chExt cx="12262269" cy="3241192"/>
          </a:xfrm>
        </p:grpSpPr>
        <p:sp>
          <p:nvSpPr>
            <p:cNvPr id="3" name="Block Arc 2"/>
            <p:cNvSpPr/>
            <p:nvPr/>
          </p:nvSpPr>
          <p:spPr>
            <a:xfrm>
              <a:off x="-1507939" y="273518"/>
              <a:ext cx="3241192" cy="3241192"/>
            </a:xfrm>
            <a:prstGeom prst="blockArc">
              <a:avLst>
                <a:gd name="adj1" fmla="val 18900000"/>
                <a:gd name="adj2" fmla="val 2700000"/>
                <a:gd name="adj3" fmla="val 296"/>
              </a:avLst>
            </a:prstGeom>
            <a:noFill/>
            <a:ln w="25400" cap="flat" cmpd="sng" algn="ctr">
              <a:solidFill>
                <a:srgbClr val="BBE0E3">
                  <a:shade val="60000"/>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8" name="Freeform 7"/>
            <p:cNvSpPr/>
            <p:nvPr/>
          </p:nvSpPr>
          <p:spPr>
            <a:xfrm>
              <a:off x="768500" y="1205352"/>
              <a:ext cx="9985830" cy="1177711"/>
            </a:xfrm>
            <a:custGeom>
              <a:avLst/>
              <a:gdLst>
                <a:gd name="connsiteX0" fmla="*/ 0 w 9518274"/>
                <a:gd name="connsiteY0" fmla="*/ 0 h 1177711"/>
                <a:gd name="connsiteX1" fmla="*/ 9518274 w 9518274"/>
                <a:gd name="connsiteY1" fmla="*/ 0 h 1177711"/>
                <a:gd name="connsiteX2" fmla="*/ 9518274 w 9518274"/>
                <a:gd name="connsiteY2" fmla="*/ 1177711 h 1177711"/>
                <a:gd name="connsiteX3" fmla="*/ 0 w 9518274"/>
                <a:gd name="connsiteY3" fmla="*/ 1177711 h 1177711"/>
                <a:gd name="connsiteX4" fmla="*/ 0 w 9518274"/>
                <a:gd name="connsiteY4" fmla="*/ 0 h 117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8274" h="1177711">
                  <a:moveTo>
                    <a:pt x="0" y="0"/>
                  </a:moveTo>
                  <a:lnTo>
                    <a:pt x="9518274" y="0"/>
                  </a:lnTo>
                  <a:lnTo>
                    <a:pt x="9518274" y="1177711"/>
                  </a:lnTo>
                  <a:lnTo>
                    <a:pt x="0" y="1177711"/>
                  </a:lnTo>
                  <a:lnTo>
                    <a:pt x="0" y="0"/>
                  </a:lnTo>
                  <a:close/>
                </a:path>
              </a:pathLst>
            </a:custGeom>
            <a:solidFill>
              <a:schemeClr val="accent4">
                <a:lumMod val="20000"/>
                <a:lumOff val="80000"/>
              </a:schemeClr>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lt1"/>
            </a:fontRef>
          </p:style>
          <p:txBody>
            <a:bodyPr spcFirstLastPara="0" vert="horz" wrap="square" lIns="953915" tIns="71120" rIns="71120" bIns="7112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Hậu</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quả</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Gây</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chết</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thảm</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thương</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Dế</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Choắt</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Kẻ</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chịu</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hậu</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quả</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đùa</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này</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Dế</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Choắt</a:t>
              </a:r>
              <a:r>
                <a:rPr kumimoji="0" lang="en-US" sz="3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32430" y="1113295"/>
              <a:ext cx="1472139" cy="1472139"/>
            </a:xfrm>
            <a:prstGeom prst="ellipse">
              <a:avLst/>
            </a:prstGeom>
            <a:blipFill rotWithShape="0">
              <a:blip r:embed="rId2"/>
              <a:stretch>
                <a:fillRect/>
              </a:stretch>
            </a:blip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dk1">
                <a:hueOff val="0"/>
                <a:satOff val="0"/>
                <a:lumOff val="0"/>
                <a:alphaOff val="0"/>
              </a:schemeClr>
            </a:fontRef>
          </p:style>
        </p:sp>
      </p:grpSp>
      <p:grpSp>
        <p:nvGrpSpPr>
          <p:cNvPr id="10" name="Group 9"/>
          <p:cNvGrpSpPr/>
          <p:nvPr/>
        </p:nvGrpSpPr>
        <p:grpSpPr>
          <a:xfrm>
            <a:off x="1530776" y="2906250"/>
            <a:ext cx="10661224" cy="3287918"/>
            <a:chOff x="1358539" y="2653295"/>
            <a:chExt cx="10661224" cy="3287918"/>
          </a:xfrm>
        </p:grpSpPr>
        <p:sp>
          <p:nvSpPr>
            <p:cNvPr id="11" name="Freeform 10"/>
            <p:cNvSpPr/>
            <p:nvPr/>
          </p:nvSpPr>
          <p:spPr>
            <a:xfrm>
              <a:off x="4098615" y="4278085"/>
              <a:ext cx="557867" cy="1199415"/>
            </a:xfrm>
            <a:custGeom>
              <a:avLst/>
              <a:gdLst/>
              <a:ahLst/>
              <a:cxnLst/>
              <a:rect l="0" t="0" r="0" b="0"/>
              <a:pathLst>
                <a:path>
                  <a:moveTo>
                    <a:pt x="0" y="0"/>
                  </a:moveTo>
                  <a:lnTo>
                    <a:pt x="278933" y="0"/>
                  </a:lnTo>
                  <a:lnTo>
                    <a:pt x="278933" y="1199415"/>
                  </a:lnTo>
                  <a:lnTo>
                    <a:pt x="557867" y="1199415"/>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2" name="Freeform 11"/>
            <p:cNvSpPr/>
            <p:nvPr/>
          </p:nvSpPr>
          <p:spPr>
            <a:xfrm>
              <a:off x="4098615" y="4232365"/>
              <a:ext cx="597058" cy="91440"/>
            </a:xfrm>
            <a:custGeom>
              <a:avLst/>
              <a:gdLst/>
              <a:ahLst/>
              <a:cxnLst/>
              <a:rect l="0" t="0" r="0" b="0"/>
              <a:pathLst>
                <a:path>
                  <a:moveTo>
                    <a:pt x="0" y="45720"/>
                  </a:moveTo>
                  <a:lnTo>
                    <a:pt x="318124" y="45720"/>
                  </a:lnTo>
                  <a:lnTo>
                    <a:pt x="318124" y="45728"/>
                  </a:lnTo>
                  <a:lnTo>
                    <a:pt x="597058" y="45728"/>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3" name="Freeform 12"/>
            <p:cNvSpPr/>
            <p:nvPr/>
          </p:nvSpPr>
          <p:spPr>
            <a:xfrm>
              <a:off x="4098615" y="3078669"/>
              <a:ext cx="557867" cy="1199415"/>
            </a:xfrm>
            <a:custGeom>
              <a:avLst/>
              <a:gdLst/>
              <a:ahLst/>
              <a:cxnLst/>
              <a:rect l="0" t="0" r="0" b="0"/>
              <a:pathLst>
                <a:path>
                  <a:moveTo>
                    <a:pt x="0" y="1199415"/>
                  </a:moveTo>
                  <a:lnTo>
                    <a:pt x="278933" y="1199415"/>
                  </a:lnTo>
                  <a:lnTo>
                    <a:pt x="278933" y="0"/>
                  </a:lnTo>
                  <a:lnTo>
                    <a:pt x="557867" y="0"/>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4" name="Freeform 13"/>
            <p:cNvSpPr/>
            <p:nvPr/>
          </p:nvSpPr>
          <p:spPr>
            <a:xfrm>
              <a:off x="1358539" y="3419993"/>
              <a:ext cx="2740076" cy="850748"/>
            </a:xfrm>
            <a:custGeom>
              <a:avLst/>
              <a:gdLst>
                <a:gd name="connsiteX0" fmla="*/ 0 w 2740079"/>
                <a:gd name="connsiteY0" fmla="*/ 0 h 850748"/>
                <a:gd name="connsiteX1" fmla="*/ 2740079 w 2740079"/>
                <a:gd name="connsiteY1" fmla="*/ 0 h 850748"/>
                <a:gd name="connsiteX2" fmla="*/ 2740079 w 2740079"/>
                <a:gd name="connsiteY2" fmla="*/ 850748 h 850748"/>
                <a:gd name="connsiteX3" fmla="*/ 0 w 2740079"/>
                <a:gd name="connsiteY3" fmla="*/ 850748 h 850748"/>
                <a:gd name="connsiteX4" fmla="*/ 0 w 2740079"/>
                <a:gd name="connsiteY4" fmla="*/ 0 h 85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079" h="850748">
                  <a:moveTo>
                    <a:pt x="0" y="0"/>
                  </a:moveTo>
                  <a:lnTo>
                    <a:pt x="2740079" y="0"/>
                  </a:lnTo>
                  <a:lnTo>
                    <a:pt x="2740079" y="850748"/>
                  </a:lnTo>
                  <a:lnTo>
                    <a:pt x="0" y="850748"/>
                  </a:lnTo>
                  <a:lnTo>
                    <a:pt x="0" y="0"/>
                  </a:lnTo>
                  <a:close/>
                </a:path>
              </a:pathLst>
            </a:cu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Dế</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Mèn</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4"/>
            <p:cNvSpPr/>
            <p:nvPr/>
          </p:nvSpPr>
          <p:spPr>
            <a:xfrm>
              <a:off x="4656482" y="2653295"/>
              <a:ext cx="6420807" cy="850748"/>
            </a:xfrm>
            <a:custGeom>
              <a:avLst/>
              <a:gdLst>
                <a:gd name="connsiteX0" fmla="*/ 0 w 6420807"/>
                <a:gd name="connsiteY0" fmla="*/ 0 h 850748"/>
                <a:gd name="connsiteX1" fmla="*/ 6420807 w 6420807"/>
                <a:gd name="connsiteY1" fmla="*/ 0 h 850748"/>
                <a:gd name="connsiteX2" fmla="*/ 6420807 w 6420807"/>
                <a:gd name="connsiteY2" fmla="*/ 850748 h 850748"/>
                <a:gd name="connsiteX3" fmla="*/ 0 w 6420807"/>
                <a:gd name="connsiteY3" fmla="*/ 850748 h 850748"/>
                <a:gd name="connsiteX4" fmla="*/ 0 w 6420807"/>
                <a:gd name="connsiteY4" fmla="*/ 0 h 85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807" h="850748">
                  <a:moveTo>
                    <a:pt x="0" y="0"/>
                  </a:moveTo>
                  <a:lnTo>
                    <a:pt x="6420807" y="0"/>
                  </a:lnTo>
                  <a:lnTo>
                    <a:pt x="6420807" y="850748"/>
                  </a:lnTo>
                  <a:lnTo>
                    <a:pt x="0" y="850748"/>
                  </a:lnTo>
                  <a:lnTo>
                    <a:pt x="0" y="0"/>
                  </a:lnTo>
                  <a:close/>
                </a:path>
              </a:pathLst>
            </a:cu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spcFirstLastPara="0" vert="horz" wrap="square" lIns="17780" tIns="17780" rIns="17780" bIns="1778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láng</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giềng</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5"/>
            <p:cNvSpPr/>
            <p:nvPr/>
          </p:nvSpPr>
          <p:spPr>
            <a:xfrm>
              <a:off x="4695673" y="3852719"/>
              <a:ext cx="7324090" cy="850748"/>
            </a:xfrm>
            <a:custGeom>
              <a:avLst/>
              <a:gdLst>
                <a:gd name="connsiteX0" fmla="*/ 0 w 6420863"/>
                <a:gd name="connsiteY0" fmla="*/ 0 h 850748"/>
                <a:gd name="connsiteX1" fmla="*/ 6420863 w 6420863"/>
                <a:gd name="connsiteY1" fmla="*/ 0 h 850748"/>
                <a:gd name="connsiteX2" fmla="*/ 6420863 w 6420863"/>
                <a:gd name="connsiteY2" fmla="*/ 850748 h 850748"/>
                <a:gd name="connsiteX3" fmla="*/ 0 w 6420863"/>
                <a:gd name="connsiteY3" fmla="*/ 850748 h 850748"/>
                <a:gd name="connsiteX4" fmla="*/ 0 w 6420863"/>
                <a:gd name="connsiteY4" fmla="*/ 0 h 85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863" h="850748">
                  <a:moveTo>
                    <a:pt x="0" y="0"/>
                  </a:moveTo>
                  <a:lnTo>
                    <a:pt x="6420863" y="0"/>
                  </a:lnTo>
                  <a:lnTo>
                    <a:pt x="6420863" y="850748"/>
                  </a:lnTo>
                  <a:lnTo>
                    <a:pt x="0" y="850748"/>
                  </a:lnTo>
                  <a:lnTo>
                    <a:pt x="0" y="0"/>
                  </a:lnTo>
                  <a:close/>
                </a:path>
              </a:pathLst>
            </a:cu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spcFirstLastPara="0" vert="horz" wrap="square" lIns="17780" tIns="17780" rIns="17780" bIns="1778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Dế</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Choắt</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dạy</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nhớ</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Freeform 16"/>
            <p:cNvSpPr/>
            <p:nvPr/>
          </p:nvSpPr>
          <p:spPr>
            <a:xfrm>
              <a:off x="4695673" y="5090465"/>
              <a:ext cx="7202172" cy="850748"/>
            </a:xfrm>
            <a:custGeom>
              <a:avLst/>
              <a:gdLst>
                <a:gd name="connsiteX0" fmla="*/ 0 w 6525324"/>
                <a:gd name="connsiteY0" fmla="*/ 0 h 850748"/>
                <a:gd name="connsiteX1" fmla="*/ 6525324 w 6525324"/>
                <a:gd name="connsiteY1" fmla="*/ 0 h 850748"/>
                <a:gd name="connsiteX2" fmla="*/ 6525324 w 6525324"/>
                <a:gd name="connsiteY2" fmla="*/ 850748 h 850748"/>
                <a:gd name="connsiteX3" fmla="*/ 0 w 6525324"/>
                <a:gd name="connsiteY3" fmla="*/ 850748 h 850748"/>
                <a:gd name="connsiteX4" fmla="*/ 0 w 6525324"/>
                <a:gd name="connsiteY4" fmla="*/ 0 h 85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5324" h="850748">
                  <a:moveTo>
                    <a:pt x="0" y="0"/>
                  </a:moveTo>
                  <a:lnTo>
                    <a:pt x="6525324" y="0"/>
                  </a:lnTo>
                  <a:lnTo>
                    <a:pt x="6525324" y="850748"/>
                  </a:lnTo>
                  <a:lnTo>
                    <a:pt x="0" y="850748"/>
                  </a:lnTo>
                  <a:lnTo>
                    <a:pt x="0" y="0"/>
                  </a:lnTo>
                  <a:close/>
                </a:path>
              </a:pathLst>
            </a:cu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spcFirstLastPara="0" vert="horz" wrap="square" lIns="17780" tIns="17780" rIns="17780" bIns="1778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Suốt</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ân</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hận</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lỗi</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lầm</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gây</a:t>
              </a: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ra</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7" name="Picture 6"/>
          <p:cNvPicPr>
            <a:picLocks noChangeAspect="1"/>
          </p:cNvPicPr>
          <p:nvPr/>
        </p:nvPicPr>
        <p:blipFill>
          <a:blip r:embed="rId4"/>
          <a:stretch>
            <a:fillRect/>
          </a:stretch>
        </p:blipFill>
        <p:spPr>
          <a:xfrm>
            <a:off x="1525733" y="4668406"/>
            <a:ext cx="3004457" cy="18890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408474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2" y="132805"/>
            <a:ext cx="7276012" cy="650966"/>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2</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học</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đường</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đời</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đầu</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tiên</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2"/>
          <a:stretch>
            <a:fillRect/>
          </a:stretch>
        </p:blipFill>
        <p:spPr>
          <a:xfrm>
            <a:off x="8049985" y="4472600"/>
            <a:ext cx="3941718" cy="21332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5" name="Group 4"/>
          <p:cNvGrpSpPr/>
          <p:nvPr/>
        </p:nvGrpSpPr>
        <p:grpSpPr>
          <a:xfrm>
            <a:off x="195942" y="988456"/>
            <a:ext cx="11795761" cy="3409337"/>
            <a:chOff x="195942" y="988456"/>
            <a:chExt cx="11795761" cy="3409337"/>
          </a:xfrm>
        </p:grpSpPr>
        <p:sp>
          <p:nvSpPr>
            <p:cNvPr id="6" name="Freeform 5"/>
            <p:cNvSpPr/>
            <p:nvPr/>
          </p:nvSpPr>
          <p:spPr>
            <a:xfrm>
              <a:off x="6113416" y="2136389"/>
              <a:ext cx="3514412" cy="668865"/>
            </a:xfrm>
            <a:custGeom>
              <a:avLst/>
              <a:gdLst/>
              <a:ahLst/>
              <a:cxnLst/>
              <a:rect l="0" t="0" r="0" b="0"/>
              <a:pathLst>
                <a:path>
                  <a:moveTo>
                    <a:pt x="0" y="0"/>
                  </a:moveTo>
                  <a:lnTo>
                    <a:pt x="0" y="334432"/>
                  </a:lnTo>
                  <a:lnTo>
                    <a:pt x="3514412" y="334432"/>
                  </a:lnTo>
                  <a:lnTo>
                    <a:pt x="3514412" y="668865"/>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9" name="Freeform 8"/>
            <p:cNvSpPr/>
            <p:nvPr/>
          </p:nvSpPr>
          <p:spPr>
            <a:xfrm>
              <a:off x="6067696" y="2136389"/>
              <a:ext cx="91440" cy="668865"/>
            </a:xfrm>
            <a:custGeom>
              <a:avLst/>
              <a:gdLst/>
              <a:ahLst/>
              <a:cxnLst/>
              <a:rect l="0" t="0" r="0" b="0"/>
              <a:pathLst>
                <a:path>
                  <a:moveTo>
                    <a:pt x="45720" y="0"/>
                  </a:moveTo>
                  <a:lnTo>
                    <a:pt x="45720" y="668865"/>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0" name="Freeform 9"/>
            <p:cNvSpPr/>
            <p:nvPr/>
          </p:nvSpPr>
          <p:spPr>
            <a:xfrm>
              <a:off x="2651238" y="2136389"/>
              <a:ext cx="3462177" cy="668865"/>
            </a:xfrm>
            <a:custGeom>
              <a:avLst/>
              <a:gdLst/>
              <a:ahLst/>
              <a:cxnLst/>
              <a:rect l="0" t="0" r="0" b="0"/>
              <a:pathLst>
                <a:path>
                  <a:moveTo>
                    <a:pt x="3462177" y="0"/>
                  </a:moveTo>
                  <a:lnTo>
                    <a:pt x="3462177" y="334432"/>
                  </a:lnTo>
                  <a:lnTo>
                    <a:pt x="0" y="334432"/>
                  </a:lnTo>
                  <a:lnTo>
                    <a:pt x="0" y="668865"/>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1" name="Freeform 10"/>
            <p:cNvSpPr/>
            <p:nvPr/>
          </p:nvSpPr>
          <p:spPr>
            <a:xfrm>
              <a:off x="3853542" y="988456"/>
              <a:ext cx="4558937" cy="1147933"/>
            </a:xfrm>
            <a:custGeom>
              <a:avLst/>
              <a:gdLst>
                <a:gd name="connsiteX0" fmla="*/ 0 w 3185076"/>
                <a:gd name="connsiteY0" fmla="*/ 0 h 1147933"/>
                <a:gd name="connsiteX1" fmla="*/ 3185076 w 3185076"/>
                <a:gd name="connsiteY1" fmla="*/ 0 h 1147933"/>
                <a:gd name="connsiteX2" fmla="*/ 3185076 w 3185076"/>
                <a:gd name="connsiteY2" fmla="*/ 1147933 h 1147933"/>
                <a:gd name="connsiteX3" fmla="*/ 0 w 3185076"/>
                <a:gd name="connsiteY3" fmla="*/ 1147933 h 1147933"/>
                <a:gd name="connsiteX4" fmla="*/ 0 w 3185076"/>
                <a:gd name="connsiteY4" fmla="*/ 0 h 1147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5076" h="1147933">
                  <a:moveTo>
                    <a:pt x="0" y="0"/>
                  </a:moveTo>
                  <a:lnTo>
                    <a:pt x="3185076" y="0"/>
                  </a:lnTo>
                  <a:lnTo>
                    <a:pt x="3185076" y="1147933"/>
                  </a:lnTo>
                  <a:lnTo>
                    <a:pt x="0" y="1147933"/>
                  </a:lnTo>
                  <a:lnTo>
                    <a:pt x="0" y="0"/>
                  </a:ln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0">
              <a:schemeClr val="accent2"/>
            </a:lnRef>
            <a:fillRef idx="3">
              <a:schemeClr val="accent2"/>
            </a:fillRef>
            <a:effectRef idx="3">
              <a:schemeClr val="accent2"/>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Tâm</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trạng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Dế</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Mèn</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
            <p:cNvSpPr/>
            <p:nvPr/>
          </p:nvSpPr>
          <p:spPr>
            <a:xfrm>
              <a:off x="195942" y="2805255"/>
              <a:ext cx="3618411" cy="1592538"/>
            </a:xfrm>
            <a:custGeom>
              <a:avLst/>
              <a:gdLst>
                <a:gd name="connsiteX0" fmla="*/ 0 w 3185076"/>
                <a:gd name="connsiteY0" fmla="*/ 0 h 1592538"/>
                <a:gd name="connsiteX1" fmla="*/ 3185076 w 3185076"/>
                <a:gd name="connsiteY1" fmla="*/ 0 h 1592538"/>
                <a:gd name="connsiteX2" fmla="*/ 3185076 w 3185076"/>
                <a:gd name="connsiteY2" fmla="*/ 1592538 h 1592538"/>
                <a:gd name="connsiteX3" fmla="*/ 0 w 3185076"/>
                <a:gd name="connsiteY3" fmla="*/ 1592538 h 1592538"/>
                <a:gd name="connsiteX4" fmla="*/ 0 w 3185076"/>
                <a:gd name="connsiteY4" fmla="*/ 0 h 1592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5076" h="1592538">
                  <a:moveTo>
                    <a:pt x="0" y="0"/>
                  </a:moveTo>
                  <a:lnTo>
                    <a:pt x="3185076" y="0"/>
                  </a:lnTo>
                  <a:lnTo>
                    <a:pt x="3185076" y="1592538"/>
                  </a:lnTo>
                  <a:lnTo>
                    <a:pt x="0" y="1592538"/>
                  </a:lnTo>
                  <a:lnTo>
                    <a:pt x="0" y="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accent6">
                <a:hueOff val="0"/>
                <a:satOff val="0"/>
                <a:lumOff val="0"/>
                <a:alphaOff val="0"/>
              </a:schemeClr>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Dế</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Mèn</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thể</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hiện</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ân</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hận</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hối</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lỗi</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Freeform 12"/>
            <p:cNvSpPr/>
            <p:nvPr/>
          </p:nvSpPr>
          <p:spPr>
            <a:xfrm>
              <a:off x="3997234" y="2805255"/>
              <a:ext cx="3708720" cy="1592538"/>
            </a:xfrm>
            <a:custGeom>
              <a:avLst/>
              <a:gdLst>
                <a:gd name="connsiteX0" fmla="*/ 0 w 3185076"/>
                <a:gd name="connsiteY0" fmla="*/ 0 h 1592538"/>
                <a:gd name="connsiteX1" fmla="*/ 3185076 w 3185076"/>
                <a:gd name="connsiteY1" fmla="*/ 0 h 1592538"/>
                <a:gd name="connsiteX2" fmla="*/ 3185076 w 3185076"/>
                <a:gd name="connsiteY2" fmla="*/ 1592538 h 1592538"/>
                <a:gd name="connsiteX3" fmla="*/ 0 w 3185076"/>
                <a:gd name="connsiteY3" fmla="*/ 1592538 h 1592538"/>
                <a:gd name="connsiteX4" fmla="*/ 0 w 3185076"/>
                <a:gd name="connsiteY4" fmla="*/ 0 h 1592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5076" h="1592538">
                  <a:moveTo>
                    <a:pt x="0" y="0"/>
                  </a:moveTo>
                  <a:lnTo>
                    <a:pt x="3185076" y="0"/>
                  </a:lnTo>
                  <a:lnTo>
                    <a:pt x="3185076" y="1592538"/>
                  </a:lnTo>
                  <a:lnTo>
                    <a:pt x="0" y="1592538"/>
                  </a:lnTo>
                  <a:lnTo>
                    <a:pt x="0" y="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Nâng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đầu</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Dế</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Choắt</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vừa</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thương</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vừa</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ăn</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năn</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hối</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hận</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3"/>
            <p:cNvSpPr/>
            <p:nvPr/>
          </p:nvSpPr>
          <p:spPr>
            <a:xfrm>
              <a:off x="8035291" y="2805255"/>
              <a:ext cx="3956412" cy="1592538"/>
            </a:xfrm>
            <a:custGeom>
              <a:avLst/>
              <a:gdLst>
                <a:gd name="connsiteX0" fmla="*/ 0 w 3185076"/>
                <a:gd name="connsiteY0" fmla="*/ 0 h 1592538"/>
                <a:gd name="connsiteX1" fmla="*/ 3185076 w 3185076"/>
                <a:gd name="connsiteY1" fmla="*/ 0 h 1592538"/>
                <a:gd name="connsiteX2" fmla="*/ 3185076 w 3185076"/>
                <a:gd name="connsiteY2" fmla="*/ 1592538 h 1592538"/>
                <a:gd name="connsiteX3" fmla="*/ 0 w 3185076"/>
                <a:gd name="connsiteY3" fmla="*/ 1592538 h 1592538"/>
                <a:gd name="connsiteX4" fmla="*/ 0 w 3185076"/>
                <a:gd name="connsiteY4" fmla="*/ 0 h 1592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5076" h="1592538">
                  <a:moveTo>
                    <a:pt x="0" y="0"/>
                  </a:moveTo>
                  <a:lnTo>
                    <a:pt x="3185076" y="0"/>
                  </a:lnTo>
                  <a:lnTo>
                    <a:pt x="3185076" y="1592538"/>
                  </a:lnTo>
                  <a:lnTo>
                    <a:pt x="0" y="1592538"/>
                  </a:lnTo>
                  <a:lnTo>
                    <a:pt x="0" y="0"/>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spcFirstLastPara="0" vert="horz" wrap="square" lIns="17780" tIns="17780" rIns="17780" bIns="177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Chôn</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xác</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Dế</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Choắt</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vào</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bụi</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cỏ</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um </a:t>
              </a:r>
              <a:r>
                <a:rPr kumimoji="0" lang="en-US" sz="36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tùm</a:t>
              </a:r>
              <a:r>
                <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pic>
        <p:nvPicPr>
          <p:cNvPr id="3" name="Picture 2"/>
          <p:cNvPicPr>
            <a:picLocks noChangeAspect="1"/>
          </p:cNvPicPr>
          <p:nvPr/>
        </p:nvPicPr>
        <p:blipFill>
          <a:blip r:embed="rId3"/>
          <a:stretch>
            <a:fillRect/>
          </a:stretch>
        </p:blipFill>
        <p:spPr>
          <a:xfrm>
            <a:off x="3997235" y="4472600"/>
            <a:ext cx="3708720" cy="2006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4"/>
          <a:stretch>
            <a:fillRect/>
          </a:stretch>
        </p:blipFill>
        <p:spPr>
          <a:xfrm>
            <a:off x="195941" y="4472600"/>
            <a:ext cx="3618411" cy="2006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4367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2" y="132805"/>
            <a:ext cx="7276012" cy="559526"/>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2</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học</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đường</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đời</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đầu</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tiên</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195942" y="724127"/>
            <a:ext cx="3814351" cy="563881"/>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Nhận</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6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xét</a:t>
            </a:r>
            <a:r>
              <a:rPr kumimoji="0" lang="en-US" sz="36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graphicFrame>
            <p:nvGraphicFramePr>
              <p:cNvPr id="10" name="Table 9"/>
              <p:cNvGraphicFramePr>
                <a:graphicFrameLocks noGrp="1"/>
              </p:cNvGraphicFramePr>
              <p:nvPr>
                <p:extLst>
                  <p:ext uri="{D42A27DB-BD31-4B8C-83A1-F6EECF244321}">
                    <p14:modId xmlns:p14="http://schemas.microsoft.com/office/powerpoint/2010/main" val="51788636"/>
                  </p:ext>
                </p:extLst>
              </p:nvPr>
            </p:nvGraphicFramePr>
            <p:xfrm>
              <a:off x="692330" y="1570177"/>
              <a:ext cx="10829110" cy="4974313"/>
            </p:xfrm>
            <a:graphic>
              <a:graphicData uri="http://schemas.openxmlformats.org/drawingml/2006/table">
                <a:tbl>
                  <a:tblPr firstRow="1" bandRow="1">
                    <a:tableStyleId>{5940675A-B579-460E-94D1-54222C63F5DA}</a:tableStyleId>
                  </a:tblPr>
                  <a:tblGrid>
                    <a:gridCol w="5414555">
                      <a:extLst>
                        <a:ext uri="{9D8B030D-6E8A-4147-A177-3AD203B41FA5}">
                          <a16:colId xmlns:a16="http://schemas.microsoft.com/office/drawing/2014/main" val="2304539713"/>
                        </a:ext>
                      </a:extLst>
                    </a:gridCol>
                    <a:gridCol w="5414555">
                      <a:extLst>
                        <a:ext uri="{9D8B030D-6E8A-4147-A177-3AD203B41FA5}">
                          <a16:colId xmlns:a16="http://schemas.microsoft.com/office/drawing/2014/main" val="3896839664"/>
                        </a:ext>
                      </a:extLst>
                    </a:gridCol>
                  </a:tblGrid>
                  <a:tr h="2892042">
                    <a:tc rowSpan="2">
                      <a:txBody>
                        <a:bodyPr/>
                        <a:lstStyle/>
                        <a:p>
                          <a:pPr marL="571500" indent="-571500">
                            <a:spcAft>
                              <a:spcPts val="0"/>
                            </a:spcAft>
                            <a:buFont typeface="Wingdings" panose="05000000000000000000" pitchFamily="2" charset="2"/>
                            <a:buChar char="v"/>
                            <a:tabLst>
                              <a:tab pos="1386840" algn="l"/>
                            </a:tabLst>
                          </a:pPr>
                          <a:r>
                            <a:rPr lang="en-US" sz="3600" dirty="0" err="1" smtClean="0">
                              <a:solidFill>
                                <a:srgbClr val="002060"/>
                              </a:solidFill>
                              <a:effectLst/>
                              <a:latin typeface="Times New Roman" panose="02020603050405020304" pitchFamily="18" charset="0"/>
                              <a:ea typeface="MS Mincho"/>
                            </a:rPr>
                            <a:t>Sự</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thay</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đổi</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đó</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bất</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ngờ</a:t>
                          </a:r>
                          <a:r>
                            <a:rPr lang="en-US" sz="3600" dirty="0" smtClean="0">
                              <a:solidFill>
                                <a:srgbClr val="002060"/>
                              </a:solidFill>
                              <a:effectLst/>
                              <a:latin typeface="Times New Roman" panose="02020603050405020304" pitchFamily="18" charset="0"/>
                              <a:ea typeface="MS Mincho"/>
                            </a:rPr>
                            <a:t> song </a:t>
                          </a:r>
                          <a:r>
                            <a:rPr lang="en-US" sz="3600" dirty="0" err="1" smtClean="0">
                              <a:solidFill>
                                <a:srgbClr val="002060"/>
                              </a:solidFill>
                              <a:effectLst/>
                              <a:latin typeface="Times New Roman" panose="02020603050405020304" pitchFamily="18" charset="0"/>
                              <a:ea typeface="MS Mincho"/>
                            </a:rPr>
                            <a:t>hợp</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lý</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bởi</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cái</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chết</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của</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Dế</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Choắt</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đã</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tác</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động</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mạnh</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mẽ</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tới</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suy</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nghĩ</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của</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Dế</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Mèn</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vì</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Dế</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Mèn</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sốc</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nổi</a:t>
                          </a:r>
                          <a:r>
                            <a:rPr lang="en-US" sz="3600" dirty="0" smtClean="0">
                              <a:solidFill>
                                <a:srgbClr val="002060"/>
                              </a:solidFill>
                              <a:effectLst/>
                              <a:latin typeface="Times New Roman" panose="02020603050405020304" pitchFamily="18" charset="0"/>
                              <a:ea typeface="MS Mincho"/>
                            </a:rPr>
                            <a:t> song </a:t>
                          </a:r>
                          <a:r>
                            <a:rPr lang="en-US" sz="3600" dirty="0" err="1" smtClean="0">
                              <a:solidFill>
                                <a:srgbClr val="002060"/>
                              </a:solidFill>
                              <a:effectLst/>
                              <a:latin typeface="Times New Roman" panose="02020603050405020304" pitchFamily="18" charset="0"/>
                              <a:ea typeface="MS Mincho"/>
                            </a:rPr>
                            <a:t>không</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ác</a:t>
                          </a:r>
                          <a:r>
                            <a:rPr lang="en-US" sz="3600" dirty="0" smtClean="0">
                              <a:solidFill>
                                <a:srgbClr val="002060"/>
                              </a:solidFill>
                              <a:effectLst/>
                              <a:latin typeface="Times New Roman" panose="02020603050405020304" pitchFamily="18" charset="0"/>
                              <a:ea typeface="MS Mincho"/>
                            </a:rPr>
                            <a:t> ý.</a:t>
                          </a:r>
                          <a:endParaRPr lang="en-US" sz="3600" dirty="0" smtClean="0">
                            <a:solidFill>
                              <a:srgbClr val="002060"/>
                            </a:solidFill>
                            <a:effectLst/>
                            <a:latin typeface="Times New Roman" panose="02020603050405020304" pitchFamily="18" charset="0"/>
                            <a:ea typeface="Times New Roman" panose="02020603050405020304" pitchFamily="18" charset="0"/>
                          </a:endParaRPr>
                        </a:p>
                      </a:txBody>
                      <a:tcPr>
                        <a:solidFill>
                          <a:schemeClr val="accent2">
                            <a:lumMod val="20000"/>
                            <a:lumOff val="80000"/>
                          </a:schemeClr>
                        </a:solidFill>
                      </a:tcPr>
                    </a:tc>
                    <a:tc>
                      <a:txBody>
                        <a:bodyPr/>
                        <a:lstStyle/>
                        <a:p>
                          <a:pPr>
                            <a:spcAft>
                              <a:spcPts val="0"/>
                            </a:spcAft>
                            <a:tabLst>
                              <a:tab pos="1386840" algn="l"/>
                            </a:tabLst>
                          </a:pPr>
                          <a14:m>
                            <m:oMath xmlns:m="http://schemas.openxmlformats.org/officeDocument/2006/math">
                              <m:r>
                                <a:rPr lang="en-US" sz="3600" i="1" smtClean="0">
                                  <a:solidFill>
                                    <a:srgbClr val="0070C0"/>
                                  </a:solidFill>
                                  <a:effectLst/>
                                  <a:latin typeface="Cambria Math" panose="02040503050406030204" pitchFamily="18" charset="0"/>
                                  <a:ea typeface="Times New Roman" panose="02020603050405020304" pitchFamily="18" charset="0"/>
                                </a:rPr>
                                <m:t>→</m:t>
                              </m:r>
                            </m:oMath>
                          </a14:m>
                          <a:r>
                            <a:rPr lang="en-US" sz="3600" dirty="0" smtClean="0">
                              <a:solidFill>
                                <a:srgbClr val="0070C0"/>
                              </a:solidFill>
                              <a:effectLst/>
                              <a:latin typeface="Times New Roman" panose="02020603050405020304" pitchFamily="18" charset="0"/>
                              <a:ea typeface="MS Mincho"/>
                            </a:rPr>
                            <a:t> </a:t>
                          </a:r>
                          <a:r>
                            <a:rPr lang="en-US" sz="3600" dirty="0">
                              <a:solidFill>
                                <a:srgbClr val="0070C0"/>
                              </a:solidFill>
                              <a:effectLst/>
                              <a:latin typeface="Times New Roman" panose="02020603050405020304" pitchFamily="18" charset="0"/>
                              <a:ea typeface="MS Mincho"/>
                            </a:rPr>
                            <a:t>Ở </a:t>
                          </a:r>
                          <a:r>
                            <a:rPr lang="en-US" sz="3600" dirty="0" err="1">
                              <a:solidFill>
                                <a:srgbClr val="0070C0"/>
                              </a:solidFill>
                              <a:effectLst/>
                              <a:latin typeface="Times New Roman" panose="02020603050405020304" pitchFamily="18" charset="0"/>
                              <a:ea typeface="MS Mincho"/>
                            </a:rPr>
                            <a:t>đây</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có</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sự</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biến</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đổi</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tâm</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lý</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từ</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thái</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độ</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kiêu</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ngạo</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hống</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hách</a:t>
                          </a:r>
                          <a:r>
                            <a:rPr lang="en-US" sz="3600" dirty="0">
                              <a:solidFill>
                                <a:srgbClr val="0070C0"/>
                              </a:solidFill>
                              <a:effectLst/>
                              <a:latin typeface="Times New Roman" panose="02020603050405020304" pitchFamily="18" charset="0"/>
                              <a:ea typeface="MS Mincho"/>
                            </a:rPr>
                            <a:t> sang </a:t>
                          </a:r>
                          <a:r>
                            <a:rPr lang="en-US" sz="3600" dirty="0" err="1">
                              <a:solidFill>
                                <a:srgbClr val="0070C0"/>
                              </a:solidFill>
                              <a:effectLst/>
                              <a:latin typeface="Times New Roman" panose="02020603050405020304" pitchFamily="18" charset="0"/>
                              <a:ea typeface="MS Mincho"/>
                            </a:rPr>
                            <a:t>ăn</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năn</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hối</a:t>
                          </a:r>
                          <a:r>
                            <a:rPr lang="en-US" sz="3600" dirty="0">
                              <a:solidFill>
                                <a:srgbClr val="0070C0"/>
                              </a:solidFill>
                              <a:effectLst/>
                              <a:latin typeface="Times New Roman" panose="02020603050405020304" pitchFamily="18" charset="0"/>
                              <a:ea typeface="MS Mincho"/>
                            </a:rPr>
                            <a:t> </a:t>
                          </a:r>
                          <a:r>
                            <a:rPr lang="en-US" sz="3600" dirty="0" err="1">
                              <a:solidFill>
                                <a:srgbClr val="0070C0"/>
                              </a:solidFill>
                              <a:effectLst/>
                              <a:latin typeface="Times New Roman" panose="02020603050405020304" pitchFamily="18" charset="0"/>
                              <a:ea typeface="MS Mincho"/>
                            </a:rPr>
                            <a:t>hận</a:t>
                          </a:r>
                          <a:r>
                            <a:rPr lang="en-US" sz="3600" dirty="0" smtClean="0">
                              <a:solidFill>
                                <a:srgbClr val="0070C0"/>
                              </a:solidFill>
                              <a:effectLst/>
                              <a:latin typeface="Times New Roman" panose="02020603050405020304" pitchFamily="18" charset="0"/>
                              <a:ea typeface="MS Mincho"/>
                            </a:rPr>
                            <a:t>.</a:t>
                          </a:r>
                          <a:endParaRPr lang="en-US" sz="3600" dirty="0">
                            <a:solidFill>
                              <a:srgbClr val="0070C0"/>
                            </a:solidFill>
                            <a:effectLst/>
                            <a:latin typeface="Times New Roman" panose="02020603050405020304" pitchFamily="18" charset="0"/>
                            <a:ea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2301733651"/>
                      </a:ext>
                    </a:extLst>
                  </a:tr>
                  <a:tr h="2082271">
                    <a:tc vMerge="1">
                      <a:txBody>
                        <a:bodyPr/>
                        <a:lstStyle/>
                        <a:p>
                          <a:endParaRPr lang="en-US" dirty="0"/>
                        </a:p>
                      </a:txBody>
                      <a:tcPr/>
                    </a:tc>
                    <a:tc>
                      <a:txBody>
                        <a:bodyPr/>
                        <a:lstStyle/>
                        <a:p>
                          <a:pPr>
                            <a:spcAft>
                              <a:spcPts val="0"/>
                            </a:spcAft>
                            <a:tabLst>
                              <a:tab pos="1386840" algn="l"/>
                            </a:tabLst>
                          </a:pPr>
                          <a14:m>
                            <m:oMath xmlns:m="http://schemas.openxmlformats.org/officeDocument/2006/math">
                              <m:r>
                                <a:rPr lang="en-US" sz="3600" i="1" smtClean="0">
                                  <a:solidFill>
                                    <a:srgbClr val="7030A0"/>
                                  </a:solidFill>
                                  <a:effectLst/>
                                  <a:latin typeface="Cambria Math" panose="02040503050406030204" pitchFamily="18" charset="0"/>
                                  <a:ea typeface="Times New Roman" panose="02020603050405020304" pitchFamily="18" charset="0"/>
                                </a:rPr>
                                <m:t>→</m:t>
                              </m:r>
                            </m:oMath>
                          </a14:m>
                          <a:r>
                            <a:rPr lang="en-US" sz="3600" dirty="0" smtClean="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Nghệ</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thuật</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miêu</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tả</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tâm</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lí</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nhân</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vật</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sinh</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động</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hợp</a:t>
                          </a:r>
                          <a:r>
                            <a:rPr lang="en-US" sz="3600" dirty="0">
                              <a:solidFill>
                                <a:srgbClr val="7030A0"/>
                              </a:solidFill>
                              <a:effectLst/>
                              <a:latin typeface="Times New Roman" panose="02020603050405020304" pitchFamily="18" charset="0"/>
                              <a:ea typeface="MS Mincho"/>
                            </a:rPr>
                            <a:t> </a:t>
                          </a:r>
                          <a:r>
                            <a:rPr lang="en-US" sz="3600" dirty="0" err="1">
                              <a:solidFill>
                                <a:srgbClr val="7030A0"/>
                              </a:solidFill>
                              <a:effectLst/>
                              <a:latin typeface="Times New Roman" panose="02020603050405020304" pitchFamily="18" charset="0"/>
                              <a:ea typeface="MS Mincho"/>
                            </a:rPr>
                            <a:t>lí</a:t>
                          </a:r>
                          <a:r>
                            <a:rPr lang="en-US" sz="3600" dirty="0" smtClean="0">
                              <a:solidFill>
                                <a:srgbClr val="7030A0"/>
                              </a:solidFill>
                              <a:effectLst/>
                              <a:latin typeface="Times New Roman" panose="02020603050405020304" pitchFamily="18" charset="0"/>
                              <a:ea typeface="MS Mincho"/>
                            </a:rPr>
                            <a:t>.</a:t>
                          </a:r>
                          <a:endParaRPr lang="en-US" sz="3600" dirty="0">
                            <a:solidFill>
                              <a:srgbClr val="7030A0"/>
                            </a:solidFill>
                            <a:effectLst/>
                            <a:latin typeface="Times New Roman" panose="02020603050405020304" pitchFamily="18" charset="0"/>
                            <a:ea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val="3214053857"/>
                      </a:ext>
                    </a:extLst>
                  </a:tr>
                </a:tbl>
              </a:graphicData>
            </a:graphic>
          </p:graphicFrame>
        </mc:Choice>
        <mc:Fallback xmlns="">
          <p:graphicFrame>
            <p:nvGraphicFramePr>
              <p:cNvPr id="10" name="Table 9"/>
              <p:cNvGraphicFramePr>
                <a:graphicFrameLocks noGrp="1"/>
              </p:cNvGraphicFramePr>
              <p:nvPr>
                <p:extLst>
                  <p:ext uri="{D42A27DB-BD31-4B8C-83A1-F6EECF244321}">
                    <p14:modId xmlns:p14="http://schemas.microsoft.com/office/powerpoint/2010/main" val="51788636"/>
                  </p:ext>
                </p:extLst>
              </p:nvPr>
            </p:nvGraphicFramePr>
            <p:xfrm>
              <a:off x="692330" y="1570177"/>
              <a:ext cx="10829110" cy="4974313"/>
            </p:xfrm>
            <a:graphic>
              <a:graphicData uri="http://schemas.openxmlformats.org/drawingml/2006/table">
                <a:tbl>
                  <a:tblPr firstRow="1" bandRow="1">
                    <a:tableStyleId>{5940675A-B579-460E-94D1-54222C63F5DA}</a:tableStyleId>
                  </a:tblPr>
                  <a:tblGrid>
                    <a:gridCol w="5414555">
                      <a:extLst>
                        <a:ext uri="{9D8B030D-6E8A-4147-A177-3AD203B41FA5}">
                          <a16:colId xmlns:a16="http://schemas.microsoft.com/office/drawing/2014/main" val="2304539713"/>
                        </a:ext>
                      </a:extLst>
                    </a:gridCol>
                    <a:gridCol w="5414555">
                      <a:extLst>
                        <a:ext uri="{9D8B030D-6E8A-4147-A177-3AD203B41FA5}">
                          <a16:colId xmlns:a16="http://schemas.microsoft.com/office/drawing/2014/main" val="3896839664"/>
                        </a:ext>
                      </a:extLst>
                    </a:gridCol>
                  </a:tblGrid>
                  <a:tr h="2892042">
                    <a:tc rowSpan="2">
                      <a:txBody>
                        <a:bodyPr/>
                        <a:lstStyle/>
                        <a:p>
                          <a:pPr marL="571500" indent="-571500">
                            <a:spcAft>
                              <a:spcPts val="0"/>
                            </a:spcAft>
                            <a:buFont typeface="Wingdings" panose="05000000000000000000" pitchFamily="2" charset="2"/>
                            <a:buChar char="v"/>
                            <a:tabLst>
                              <a:tab pos="1386840" algn="l"/>
                            </a:tabLst>
                          </a:pPr>
                          <a:r>
                            <a:rPr lang="en-US" sz="3600" dirty="0" err="1" smtClean="0">
                              <a:solidFill>
                                <a:srgbClr val="002060"/>
                              </a:solidFill>
                              <a:effectLst/>
                              <a:latin typeface="Times New Roman" panose="02020603050405020304" pitchFamily="18" charset="0"/>
                              <a:ea typeface="MS Mincho"/>
                            </a:rPr>
                            <a:t>Sự</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thay</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đổi</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đó</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bất</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ngờ</a:t>
                          </a:r>
                          <a:r>
                            <a:rPr lang="en-US" sz="3600" dirty="0" smtClean="0">
                              <a:solidFill>
                                <a:srgbClr val="002060"/>
                              </a:solidFill>
                              <a:effectLst/>
                              <a:latin typeface="Times New Roman" panose="02020603050405020304" pitchFamily="18" charset="0"/>
                              <a:ea typeface="MS Mincho"/>
                            </a:rPr>
                            <a:t> song </a:t>
                          </a:r>
                          <a:r>
                            <a:rPr lang="en-US" sz="3600" dirty="0" err="1" smtClean="0">
                              <a:solidFill>
                                <a:srgbClr val="002060"/>
                              </a:solidFill>
                              <a:effectLst/>
                              <a:latin typeface="Times New Roman" panose="02020603050405020304" pitchFamily="18" charset="0"/>
                              <a:ea typeface="MS Mincho"/>
                            </a:rPr>
                            <a:t>hợp</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lý</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bởi</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cái</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chết</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của</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Dế</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Choắt</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đã</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tác</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động</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mạnh</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mẽ</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tới</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suy</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nghĩ</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của</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Dế</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Mèn</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vì</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Dế</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Mèn</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sốc</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nổi</a:t>
                          </a:r>
                          <a:r>
                            <a:rPr lang="en-US" sz="3600" dirty="0" smtClean="0">
                              <a:solidFill>
                                <a:srgbClr val="002060"/>
                              </a:solidFill>
                              <a:effectLst/>
                              <a:latin typeface="Times New Roman" panose="02020603050405020304" pitchFamily="18" charset="0"/>
                              <a:ea typeface="MS Mincho"/>
                            </a:rPr>
                            <a:t> song </a:t>
                          </a:r>
                          <a:r>
                            <a:rPr lang="en-US" sz="3600" dirty="0" err="1" smtClean="0">
                              <a:solidFill>
                                <a:srgbClr val="002060"/>
                              </a:solidFill>
                              <a:effectLst/>
                              <a:latin typeface="Times New Roman" panose="02020603050405020304" pitchFamily="18" charset="0"/>
                              <a:ea typeface="MS Mincho"/>
                            </a:rPr>
                            <a:t>không</a:t>
                          </a:r>
                          <a:r>
                            <a:rPr lang="en-US" sz="3600" dirty="0" smtClean="0">
                              <a:solidFill>
                                <a:srgbClr val="002060"/>
                              </a:solidFill>
                              <a:effectLst/>
                              <a:latin typeface="Times New Roman" panose="02020603050405020304" pitchFamily="18" charset="0"/>
                              <a:ea typeface="MS Mincho"/>
                            </a:rPr>
                            <a:t> </a:t>
                          </a:r>
                          <a:r>
                            <a:rPr lang="en-US" sz="3600" dirty="0" err="1" smtClean="0">
                              <a:solidFill>
                                <a:srgbClr val="002060"/>
                              </a:solidFill>
                              <a:effectLst/>
                              <a:latin typeface="Times New Roman" panose="02020603050405020304" pitchFamily="18" charset="0"/>
                              <a:ea typeface="MS Mincho"/>
                            </a:rPr>
                            <a:t>ác</a:t>
                          </a:r>
                          <a:r>
                            <a:rPr lang="en-US" sz="3600" dirty="0" smtClean="0">
                              <a:solidFill>
                                <a:srgbClr val="002060"/>
                              </a:solidFill>
                              <a:effectLst/>
                              <a:latin typeface="Times New Roman" panose="02020603050405020304" pitchFamily="18" charset="0"/>
                              <a:ea typeface="MS Mincho"/>
                            </a:rPr>
                            <a:t> ý.</a:t>
                          </a:r>
                          <a:endParaRPr lang="en-US" sz="3600" dirty="0" smtClean="0">
                            <a:solidFill>
                              <a:srgbClr val="002060"/>
                            </a:solidFill>
                            <a:effectLst/>
                            <a:latin typeface="Times New Roman" panose="02020603050405020304" pitchFamily="18" charset="0"/>
                            <a:ea typeface="Times New Roman" panose="02020603050405020304" pitchFamily="18" charset="0"/>
                          </a:endParaRPr>
                        </a:p>
                      </a:txBody>
                      <a:tcPr>
                        <a:solidFill>
                          <a:schemeClr val="accent2">
                            <a:lumMod val="20000"/>
                            <a:lumOff val="80000"/>
                          </a:schemeClr>
                        </a:solidFill>
                      </a:tcPr>
                    </a:tc>
                    <a:tc>
                      <a:txBody>
                        <a:bodyPr/>
                        <a:lstStyle/>
                        <a:p>
                          <a:endParaRPr lang="en-US"/>
                        </a:p>
                      </a:txBody>
                      <a:tcPr>
                        <a:blipFill>
                          <a:blip r:embed="rId2"/>
                          <a:stretch>
                            <a:fillRect l="-100225" t="-3368" r="-338" b="-72421"/>
                          </a:stretch>
                        </a:blipFill>
                      </a:tcPr>
                    </a:tc>
                    <a:extLst>
                      <a:ext uri="{0D108BD9-81ED-4DB2-BD59-A6C34878D82A}">
                        <a16:rowId xmlns:a16="http://schemas.microsoft.com/office/drawing/2014/main" val="2301733651"/>
                      </a:ext>
                    </a:extLst>
                  </a:tr>
                  <a:tr h="2082271">
                    <a:tc vMerge="1">
                      <a:txBody>
                        <a:bodyPr/>
                        <a:lstStyle/>
                        <a:p>
                          <a:endParaRPr lang="en-US" dirty="0"/>
                        </a:p>
                      </a:txBody>
                      <a:tcPr/>
                    </a:tc>
                    <a:tc>
                      <a:txBody>
                        <a:bodyPr/>
                        <a:lstStyle/>
                        <a:p>
                          <a:endParaRPr lang="en-US"/>
                        </a:p>
                      </a:txBody>
                      <a:tcPr>
                        <a:blipFill>
                          <a:blip r:embed="rId2"/>
                          <a:stretch>
                            <a:fillRect l="-100225" t="-143567" r="-338" b="-585"/>
                          </a:stretch>
                        </a:blipFill>
                      </a:tcPr>
                    </a:tc>
                    <a:extLst>
                      <a:ext uri="{0D108BD9-81ED-4DB2-BD59-A6C34878D82A}">
                        <a16:rowId xmlns:a16="http://schemas.microsoft.com/office/drawing/2014/main" val="3214053857"/>
                      </a:ext>
                    </a:extLst>
                  </a:tr>
                </a:tbl>
              </a:graphicData>
            </a:graphic>
          </p:graphicFrame>
        </mc:Fallback>
      </mc:AlternateContent>
      <p:sp>
        <p:nvSpPr>
          <p:cNvPr id="13" name="Cloud Callout 12"/>
          <p:cNvSpPr/>
          <p:nvPr/>
        </p:nvSpPr>
        <p:spPr>
          <a:xfrm>
            <a:off x="1345474" y="1570178"/>
            <a:ext cx="9392195" cy="4164416"/>
          </a:xfrm>
          <a:prstGeom prst="cloudCallou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4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S Mincho"/>
                <a:cs typeface="+mn-cs"/>
              </a:rPr>
              <a:t>Qua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động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nhận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xét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gì</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thay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đổi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tâm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Theo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em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thay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đổi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hợp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không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Chính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ấy</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giúp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thêm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về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tính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đó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là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tính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cách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a:cs typeface="+mn-cs"/>
              </a:rPr>
              <a:t>nào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91428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3"/>
                                        </p:tgtEl>
                                        <p:attrNameLst>
                                          <p:attrName>ppt_w</p:attrName>
                                        </p:attrNameLst>
                                      </p:cBhvr>
                                      <p:tavLst>
                                        <p:tav tm="0">
                                          <p:val>
                                            <p:strVal val="ppt_w"/>
                                          </p:val>
                                        </p:tav>
                                        <p:tav tm="100000">
                                          <p:val>
                                            <p:fltVal val="0"/>
                                          </p:val>
                                        </p:tav>
                                      </p:tavLst>
                                    </p:anim>
                                    <p:anim calcmode="lin" valueType="num">
                                      <p:cBhvr>
                                        <p:cTn id="7" dur="500"/>
                                        <p:tgtEl>
                                          <p:spTgt spid="13"/>
                                        </p:tgtEl>
                                        <p:attrNameLst>
                                          <p:attrName>ppt_h</p:attrName>
                                        </p:attrNameLst>
                                      </p:cBhvr>
                                      <p:tavLst>
                                        <p:tav tm="0">
                                          <p:val>
                                            <p:strVal val="ppt_h"/>
                                          </p:val>
                                        </p:tav>
                                        <p:tav tm="100000">
                                          <p:val>
                                            <p:fltVal val="0"/>
                                          </p:val>
                                        </p:tav>
                                      </p:tavLst>
                                    </p:anim>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942" y="132805"/>
            <a:ext cx="7276012" cy="499376"/>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2</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đường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đầu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tiên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195942" y="678760"/>
            <a:ext cx="3814351" cy="483834"/>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Nhận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xét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2" name="Table 1"/>
          <p:cNvGraphicFramePr>
            <a:graphicFrameLocks noGrp="1"/>
          </p:cNvGraphicFramePr>
          <p:nvPr>
            <p:extLst/>
          </p:nvPr>
        </p:nvGraphicFramePr>
        <p:xfrm>
          <a:off x="640079" y="1367030"/>
          <a:ext cx="10985864" cy="1645920"/>
        </p:xfrm>
        <a:graphic>
          <a:graphicData uri="http://schemas.openxmlformats.org/drawingml/2006/table">
            <a:tbl>
              <a:tblPr firstRow="1" bandRow="1">
                <a:tableStyleId>{5940675A-B579-460E-94D1-54222C63F5DA}</a:tableStyleId>
              </a:tblPr>
              <a:tblGrid>
                <a:gridCol w="10985864">
                  <a:extLst>
                    <a:ext uri="{9D8B030D-6E8A-4147-A177-3AD203B41FA5}">
                      <a16:colId xmlns:a16="http://schemas.microsoft.com/office/drawing/2014/main" val="3762231075"/>
                    </a:ext>
                  </a:extLst>
                </a:gridCol>
              </a:tblGrid>
              <a:tr h="370840">
                <a:tc>
                  <a:txBody>
                    <a:bodyPr/>
                    <a:lstStyle/>
                    <a:p>
                      <a:pPr marL="457200" indent="-457200">
                        <a:spcAft>
                          <a:spcPts val="0"/>
                        </a:spcAft>
                        <a:buFont typeface="Wingdings" panose="05000000000000000000" pitchFamily="2" charset="2"/>
                        <a:buChar char="ü"/>
                        <a:tabLst>
                          <a:tab pos="1386840" algn="l"/>
                        </a:tabLst>
                      </a:pPr>
                      <a:r>
                        <a:rPr lang="en-US" sz="3200" dirty="0" err="1" smtClean="0">
                          <a:solidFill>
                            <a:schemeClr val="accent6">
                              <a:lumMod val="50000"/>
                            </a:schemeClr>
                          </a:solidFill>
                          <a:effectLst/>
                          <a:latin typeface="Times New Roman" panose="02020603050405020304" pitchFamily="18" charset="0"/>
                          <a:ea typeface="MS Mincho"/>
                        </a:rPr>
                        <a:t>Sự</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hối</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hận</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của</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Dế</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mèn</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là</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cần</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thiết</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vì</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kẻ</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biết</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lỗi</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sẽ</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tránh</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được</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lỗi</a:t>
                      </a:r>
                      <a:r>
                        <a:rPr lang="en-US" sz="3200" dirty="0" smtClean="0">
                          <a:solidFill>
                            <a:schemeClr val="accent6">
                              <a:lumMod val="50000"/>
                            </a:schemeClr>
                          </a:solidFill>
                          <a:effectLst/>
                          <a:latin typeface="Times New Roman" panose="02020603050405020304" pitchFamily="18" charset="0"/>
                          <a:ea typeface="MS Mincho"/>
                        </a:rPr>
                        <a:t>.</a:t>
                      </a:r>
                      <a:endParaRPr lang="en-US" sz="3200" dirty="0" smtClean="0">
                        <a:solidFill>
                          <a:schemeClr val="accent6">
                            <a:lumMod val="50000"/>
                          </a:schemeClr>
                        </a:solidFill>
                        <a:effectLst/>
                        <a:latin typeface="Times New Roman" panose="02020603050405020304" pitchFamily="18" charset="0"/>
                        <a:ea typeface="Times New Roman" panose="02020603050405020304" pitchFamily="18" charset="0"/>
                      </a:endParaRPr>
                    </a:p>
                  </a:txBody>
                  <a:tcPr>
                    <a:solidFill>
                      <a:schemeClr val="bg1"/>
                    </a:solidFill>
                  </a:tcPr>
                </a:tc>
                <a:extLst>
                  <a:ext uri="{0D108BD9-81ED-4DB2-BD59-A6C34878D82A}">
                    <a16:rowId xmlns:a16="http://schemas.microsoft.com/office/drawing/2014/main" val="3628010590"/>
                  </a:ext>
                </a:extLst>
              </a:tr>
              <a:tr h="370840">
                <a:tc>
                  <a:txBody>
                    <a:bodyPr/>
                    <a:lstStyle/>
                    <a:p>
                      <a:pPr marL="457200" indent="-457200">
                        <a:spcAft>
                          <a:spcPts val="0"/>
                        </a:spcAft>
                        <a:buFont typeface="Wingdings" panose="05000000000000000000" pitchFamily="2" charset="2"/>
                        <a:buChar char="ü"/>
                        <a:tabLst>
                          <a:tab pos="1386840" algn="l"/>
                        </a:tabLst>
                      </a:pPr>
                      <a:r>
                        <a:rPr lang="en-US" sz="3200" dirty="0" err="1" smtClean="0">
                          <a:solidFill>
                            <a:schemeClr val="accent6">
                              <a:lumMod val="50000"/>
                            </a:schemeClr>
                          </a:solidFill>
                          <a:effectLst/>
                          <a:latin typeface="Times New Roman" panose="02020603050405020304" pitchFamily="18" charset="0"/>
                          <a:ea typeface="MS Mincho"/>
                        </a:rPr>
                        <a:t>Có</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thể</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tha</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thứ</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vì</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tình</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cảm</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của</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Dế</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Mèn</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rất</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chân</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thành</a:t>
                      </a:r>
                      <a:r>
                        <a:rPr lang="en-US" sz="3200" dirty="0" smtClean="0">
                          <a:solidFill>
                            <a:schemeClr val="accent6">
                              <a:lumMod val="50000"/>
                            </a:schemeClr>
                          </a:solidFill>
                          <a:effectLst/>
                          <a:latin typeface="Times New Roman" panose="02020603050405020304" pitchFamily="18" charset="0"/>
                          <a:ea typeface="MS Mincho"/>
                        </a:rPr>
                        <a:t>.</a:t>
                      </a:r>
                      <a:endParaRPr lang="en-US" sz="3200" dirty="0" smtClean="0">
                        <a:solidFill>
                          <a:schemeClr val="accent6">
                            <a:lumMod val="50000"/>
                          </a:schemeClr>
                        </a:solidFill>
                        <a:effectLst/>
                        <a:latin typeface="Times New Roman" panose="02020603050405020304" pitchFamily="18" charset="0"/>
                        <a:ea typeface="Times New Roman" panose="02020603050405020304" pitchFamily="18" charset="0"/>
                      </a:endParaRPr>
                    </a:p>
                  </a:txBody>
                  <a:tcPr>
                    <a:solidFill>
                      <a:schemeClr val="bg1"/>
                    </a:solidFill>
                  </a:tcPr>
                </a:tc>
                <a:extLst>
                  <a:ext uri="{0D108BD9-81ED-4DB2-BD59-A6C34878D82A}">
                    <a16:rowId xmlns:a16="http://schemas.microsoft.com/office/drawing/2014/main" val="1622108781"/>
                  </a:ext>
                </a:extLst>
              </a:tr>
            </a:tbl>
          </a:graphicData>
        </a:graphic>
      </p:graphicFrame>
      <p:sp>
        <p:nvSpPr>
          <p:cNvPr id="7" name="Cloud Callout 6"/>
          <p:cNvSpPr/>
          <p:nvPr/>
        </p:nvSpPr>
        <p:spPr>
          <a:xfrm>
            <a:off x="2808514" y="969505"/>
            <a:ext cx="6165669" cy="2618646"/>
          </a:xfrm>
          <a:prstGeom prst="cloudCallout">
            <a:avLst/>
          </a:prstGeom>
          <a:effectLst>
            <a:outerShdw blurRad="50800" dist="38100" dir="10800000" algn="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Theo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em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sự</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hối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hận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có</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cần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thiết</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không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và</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có</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thể</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tha</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thứ</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được</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không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Vì</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sao</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a:t>
            </a:r>
            <a:endPar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Callout 2"/>
          <p:cNvSpPr/>
          <p:nvPr/>
        </p:nvSpPr>
        <p:spPr>
          <a:xfrm>
            <a:off x="156754" y="3455368"/>
            <a:ext cx="4650377" cy="3200154"/>
          </a:xfrm>
          <a:prstGeom prst="rightArrowCallou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195942" y="3527813"/>
            <a:ext cx="2952206" cy="31085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Cuối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truyện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là</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hình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ảnh</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đứng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lặng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hồi</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S Mincho"/>
                <a:cs typeface="+mn-cs"/>
              </a:rPr>
              <a:t>lâu</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S Mincho"/>
                <a:cs typeface="+mn-cs"/>
              </a:rPr>
              <a:t>trước</a:t>
            </a:r>
            <a:r>
              <a:rPr kumimoji="0" lang="en-US"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nấm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mồ</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bạn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Em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thử</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S Mincho"/>
                <a:cs typeface="+mn-cs"/>
              </a:rPr>
              <a:t>hình</a:t>
            </a:r>
            <a:r>
              <a:rPr kumimoji="0" lang="en-US"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dung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tâm</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trạng</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S Mincho"/>
                <a:cs typeface="+mn-cs"/>
              </a:rPr>
              <a:t>lúc</a:t>
            </a:r>
            <a:r>
              <a:rPr kumimoji="0" lang="en-US"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này</a:t>
            </a:r>
            <a:r>
              <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a:t>
            </a:r>
            <a:endParaRPr kumimoji="0" lang="en-US"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8" name="Rounded Rectangle 7"/>
          <p:cNvSpPr/>
          <p:nvPr/>
        </p:nvSpPr>
        <p:spPr>
          <a:xfrm>
            <a:off x="4807131" y="3311676"/>
            <a:ext cx="4846320" cy="312831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4971574" y="3546979"/>
            <a:ext cx="4922382" cy="31085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S Mincho"/>
                <a:cs typeface="+mn-cs"/>
              </a:rPr>
              <a:t>Cuối</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truyện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là</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hình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ảnh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Dế</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Mèn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cay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đắng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vì</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lỗi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lầm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của</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mình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S Mincho"/>
                <a:cs typeface="+mn-cs"/>
              </a:rPr>
              <a:t>xót</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thương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Dế</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Choắt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mong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Dế</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Choắt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sống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lại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nghĩ</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đến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việc</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S Mincho"/>
                <a:cs typeface="+mn-cs"/>
              </a:rPr>
              <a:t>thay</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S Mincho"/>
                <a:cs typeface="+mn-cs"/>
              </a:rPr>
              <a:t>đổi</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cách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sống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của</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S Mincho"/>
                <a:cs typeface="+mn-cs"/>
              </a:rPr>
              <a:t>mình</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S Mincho"/>
                <a:cs typeface="+mn-cs"/>
              </a:rPr>
              <a:t> </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pic>
        <p:nvPicPr>
          <p:cNvPr id="13" name="Picture 12"/>
          <p:cNvPicPr>
            <a:picLocks noChangeAspect="1"/>
          </p:cNvPicPr>
          <p:nvPr/>
        </p:nvPicPr>
        <p:blipFill>
          <a:blip r:embed="rId2"/>
          <a:stretch>
            <a:fillRect/>
          </a:stretch>
        </p:blipFill>
        <p:spPr>
          <a:xfrm>
            <a:off x="9546633" y="3673338"/>
            <a:ext cx="2645367" cy="2479158"/>
          </a:xfrm>
          <a:prstGeom prst="ellipse">
            <a:avLst/>
          </a:prstGeom>
          <a:ln>
            <a:noFill/>
          </a:ln>
          <a:effectLst>
            <a:softEdge rad="112500"/>
          </a:effectLst>
        </p:spPr>
      </p:pic>
    </p:spTree>
    <p:extLst>
      <p:ext uri="{BB962C8B-B14F-4D97-AF65-F5344CB8AC3E}">
        <p14:creationId xmlns:p14="http://schemas.microsoft.com/office/powerpoint/2010/main" val="197073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1000"/>
                                        <p:tgtEl>
                                          <p:spTgt spid="6">
                                            <p:txEl>
                                              <p:pRg st="0" end="0"/>
                                            </p:txEl>
                                          </p:spTgt>
                                        </p:tgtEl>
                                      </p:cBhvr>
                                    </p:animEffect>
                                    <p:anim calcmode="lin" valueType="num">
                                      <p:cBhvr>
                                        <p:cTn id="2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8"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00000000-0000-0000-0000-000000000000}"/>
              </a:ext>
            </a:extLst>
          </p:cNvPr>
          <p:cNvPicPr>
            <a:picLocks noChangeAspect="1"/>
          </p:cNvPicPr>
          <p:nvPr/>
        </p:nvPicPr>
        <p:blipFill>
          <a:blip r:embed="rId5"/>
          <a:stretch>
            <a:fillRect/>
          </a:stretch>
        </p:blipFill>
        <p:spPr>
          <a:xfrm>
            <a:off x="-530" y="318650"/>
            <a:ext cx="12193057" cy="6858594"/>
          </a:xfrm>
          <a:prstGeom prst="rect">
            <a:avLst/>
          </a:prstGeom>
          <a:noFill/>
          <a:ln cap="flat">
            <a:noFill/>
          </a:ln>
        </p:spPr>
      </p:pic>
      <p:pic>
        <p:nvPicPr>
          <p:cNvPr id="3" name="Picture 2" descr="C:\Users\lg2\Desktop\tải xuống.jpg">
            <a:extLst>
              <a:ext uri="{FF2B5EF4-FFF2-40B4-BE49-F238E27FC236}">
                <a16:creationId xmlns:a16="http://schemas.microsoft.com/office/drawing/2014/main" id="{00000000-0000-0000-0000-000000000000}"/>
              </a:ext>
            </a:extLst>
          </p:cNvPr>
          <p:cNvPicPr>
            <a:picLocks noChangeAspect="1"/>
          </p:cNvPicPr>
          <p:nvPr/>
        </p:nvPicPr>
        <p:blipFill>
          <a:blip r:embed="rId6"/>
          <a:srcRect/>
          <a:stretch>
            <a:fillRect/>
          </a:stretch>
        </p:blipFill>
        <p:spPr>
          <a:xfrm>
            <a:off x="178490" y="135770"/>
            <a:ext cx="5921681" cy="3293229"/>
          </a:xfrm>
          <a:prstGeom prst="rect">
            <a:avLst/>
          </a:prstGeom>
          <a:noFill/>
          <a:ln cap="flat">
            <a:noFill/>
          </a:ln>
        </p:spPr>
      </p:pic>
      <p:pic>
        <p:nvPicPr>
          <p:cNvPr id="4" name="Picture 5" descr="C:\Users\lg2\Desktop\images (5).jpg">
            <a:extLst>
              <a:ext uri="{FF2B5EF4-FFF2-40B4-BE49-F238E27FC236}">
                <a16:creationId xmlns:a16="http://schemas.microsoft.com/office/drawing/2014/main" id="{00000000-0000-0000-0000-000000000000}"/>
              </a:ext>
            </a:extLst>
          </p:cNvPr>
          <p:cNvPicPr>
            <a:picLocks noChangeAspect="1"/>
          </p:cNvPicPr>
          <p:nvPr/>
        </p:nvPicPr>
        <p:blipFill>
          <a:blip r:embed="rId7"/>
          <a:srcRect/>
          <a:stretch>
            <a:fillRect/>
          </a:stretch>
        </p:blipFill>
        <p:spPr>
          <a:xfrm>
            <a:off x="6622971" y="135770"/>
            <a:ext cx="5280852" cy="3172693"/>
          </a:xfrm>
          <a:prstGeom prst="rect">
            <a:avLst/>
          </a:prstGeom>
          <a:noFill/>
          <a:ln cap="flat">
            <a:noFill/>
          </a:ln>
        </p:spPr>
      </p:pic>
      <p:pic>
        <p:nvPicPr>
          <p:cNvPr id="5" name="Picture 6" descr="C:\Users\lg2\Desktop\images (4).jpg">
            <a:extLst>
              <a:ext uri="{FF2B5EF4-FFF2-40B4-BE49-F238E27FC236}">
                <a16:creationId xmlns:a16="http://schemas.microsoft.com/office/drawing/2014/main" id="{00000000-0000-0000-0000-000000000000}"/>
              </a:ext>
            </a:extLst>
          </p:cNvPr>
          <p:cNvPicPr>
            <a:picLocks noChangeAspect="1"/>
          </p:cNvPicPr>
          <p:nvPr/>
        </p:nvPicPr>
        <p:blipFill>
          <a:blip r:embed="rId8"/>
          <a:srcRect/>
          <a:stretch>
            <a:fillRect/>
          </a:stretch>
        </p:blipFill>
        <p:spPr>
          <a:xfrm>
            <a:off x="178500" y="3591095"/>
            <a:ext cx="5921681" cy="3085469"/>
          </a:xfrm>
          <a:prstGeom prst="rect">
            <a:avLst/>
          </a:prstGeom>
          <a:noFill/>
          <a:ln cap="flat">
            <a:noFill/>
          </a:ln>
        </p:spPr>
      </p:pic>
      <p:pic>
        <p:nvPicPr>
          <p:cNvPr id="6" name="Picture 7" descr="C:\Users\lg2\Desktop\images (2).jpg">
            <a:extLst>
              <a:ext uri="{FF2B5EF4-FFF2-40B4-BE49-F238E27FC236}">
                <a16:creationId xmlns:a16="http://schemas.microsoft.com/office/drawing/2014/main" id="{00000000-0000-0000-0000-000000000000}"/>
              </a:ext>
            </a:extLst>
          </p:cNvPr>
          <p:cNvPicPr>
            <a:picLocks noChangeAspect="1"/>
          </p:cNvPicPr>
          <p:nvPr/>
        </p:nvPicPr>
        <p:blipFill>
          <a:blip r:embed="rId9"/>
          <a:srcRect/>
          <a:stretch>
            <a:fillRect/>
          </a:stretch>
        </p:blipFill>
        <p:spPr>
          <a:xfrm>
            <a:off x="6670099" y="3571033"/>
            <a:ext cx="5343899" cy="3125583"/>
          </a:xfrm>
          <a:prstGeom prst="rect">
            <a:avLst/>
          </a:prstGeom>
          <a:noFill/>
          <a:ln cap="flat">
            <a:noFill/>
          </a:ln>
        </p:spPr>
      </p:pic>
      <p:pic>
        <p:nvPicPr>
          <p:cNvPr id="7" name="Nhac-nen-PowerPoint-vui-nhon-www_nhacchuongvui_com">
            <a:extLst>
              <a:ext uri="{FF2B5EF4-FFF2-40B4-BE49-F238E27FC236}">
                <a16:creationId xmlns:a16="http://schemas.microsoft.com/office/drawing/2014/main" id="{00000000-0000-0000-0000-00000000000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95993" y="6391820"/>
            <a:ext cx="609603" cy="609603"/>
          </a:xfrm>
          <a:prstGeom prst="rect">
            <a:avLst/>
          </a:prstGeom>
          <a:noFill/>
          <a:ln cap="flat">
            <a:noFill/>
          </a:ln>
        </p:spPr>
      </p:pic>
    </p:spTree>
    <p:extLst>
      <p:ext uri="{BB962C8B-B14F-4D97-AF65-F5344CB8AC3E}">
        <p14:creationId xmlns:p14="http://schemas.microsoft.com/office/powerpoint/2010/main" val="22574025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2">
                <p:cTn id="7">
                  <p:endCondLst>
                    <p:cond evt="onPrev"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96504" y="222184"/>
            <a:ext cx="6844938" cy="572589"/>
          </a:xfrm>
          <a:prstGeom prst="plaque">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2</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Bài</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học</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đường</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đời</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đầu</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tiên</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của</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Dế</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S Mincho"/>
                <a:cs typeface="+mn-cs"/>
              </a:rPr>
              <a:t>Mèn</a:t>
            </a: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mn-cs"/>
            </a:endParaRPr>
          </a:p>
        </p:txBody>
      </p:sp>
      <p:sp>
        <p:nvSpPr>
          <p:cNvPr id="9" name="Plaque 8"/>
          <p:cNvSpPr/>
          <p:nvPr/>
        </p:nvSpPr>
        <p:spPr>
          <a:xfrm>
            <a:off x="4836823" y="976531"/>
            <a:ext cx="2677887" cy="667950"/>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Nhận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xét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6" name="Freeform 5"/>
          <p:cNvSpPr/>
          <p:nvPr/>
        </p:nvSpPr>
        <p:spPr>
          <a:xfrm>
            <a:off x="222070" y="2226537"/>
            <a:ext cx="2074624" cy="4370205"/>
          </a:xfrm>
          <a:custGeom>
            <a:avLst/>
            <a:gdLst>
              <a:gd name="connsiteX0" fmla="*/ 0 w 1966477"/>
              <a:gd name="connsiteY0" fmla="*/ 189982 h 1899824"/>
              <a:gd name="connsiteX1" fmla="*/ 189982 w 1966477"/>
              <a:gd name="connsiteY1" fmla="*/ 0 h 1899824"/>
              <a:gd name="connsiteX2" fmla="*/ 1776495 w 1966477"/>
              <a:gd name="connsiteY2" fmla="*/ 0 h 1899824"/>
              <a:gd name="connsiteX3" fmla="*/ 1966477 w 1966477"/>
              <a:gd name="connsiteY3" fmla="*/ 189982 h 1899824"/>
              <a:gd name="connsiteX4" fmla="*/ 1966477 w 1966477"/>
              <a:gd name="connsiteY4" fmla="*/ 1709842 h 1899824"/>
              <a:gd name="connsiteX5" fmla="*/ 1776495 w 1966477"/>
              <a:gd name="connsiteY5" fmla="*/ 1899824 h 1899824"/>
              <a:gd name="connsiteX6" fmla="*/ 189982 w 1966477"/>
              <a:gd name="connsiteY6" fmla="*/ 1899824 h 1899824"/>
              <a:gd name="connsiteX7" fmla="*/ 0 w 1966477"/>
              <a:gd name="connsiteY7" fmla="*/ 1709842 h 1899824"/>
              <a:gd name="connsiteX8" fmla="*/ 0 w 1966477"/>
              <a:gd name="connsiteY8" fmla="*/ 189982 h 189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6477" h="1899824">
                <a:moveTo>
                  <a:pt x="0" y="189982"/>
                </a:moveTo>
                <a:cubicBezTo>
                  <a:pt x="0" y="85058"/>
                  <a:pt x="85058" y="0"/>
                  <a:pt x="189982" y="0"/>
                </a:cubicBezTo>
                <a:lnTo>
                  <a:pt x="1776495" y="0"/>
                </a:lnTo>
                <a:cubicBezTo>
                  <a:pt x="1881419" y="0"/>
                  <a:pt x="1966477" y="85058"/>
                  <a:pt x="1966477" y="189982"/>
                </a:cubicBezTo>
                <a:lnTo>
                  <a:pt x="1966477" y="1709842"/>
                </a:lnTo>
                <a:cubicBezTo>
                  <a:pt x="1966477" y="1814766"/>
                  <a:pt x="1881419" y="1899824"/>
                  <a:pt x="1776495" y="1899824"/>
                </a:cubicBezTo>
                <a:lnTo>
                  <a:pt x="189982" y="1899824"/>
                </a:lnTo>
                <a:cubicBezTo>
                  <a:pt x="85058" y="1899824"/>
                  <a:pt x="0" y="1814766"/>
                  <a:pt x="0" y="1709842"/>
                </a:cubicBezTo>
                <a:lnTo>
                  <a:pt x="0" y="189982"/>
                </a:lnTo>
                <a:close/>
              </a:path>
            </a:pathLst>
          </a:custGeom>
          <a:ln w="28575">
            <a:solidFill>
              <a:srgbClr val="C00000"/>
            </a:solidFill>
          </a:ln>
          <a:effectLst>
            <a:outerShdw blurRad="50800" dist="38100" dir="16200000" rotWithShape="0">
              <a:prstClr val="black">
                <a:alpha val="40000"/>
              </a:prstClr>
            </a:outerShdw>
          </a:effectLst>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7884" tIns="197884" rIns="197884" bIns="19788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S Mincho"/>
                <a:cs typeface="+mn-cs"/>
              </a:rPr>
              <a:t>Bài</a:t>
            </a:r>
            <a:r>
              <a:rPr kumimoji="0" lang="en-US" sz="32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S Mincho"/>
                <a:cs typeface="+mn-cs"/>
              </a:rPr>
              <a:t>học</a:t>
            </a:r>
            <a:r>
              <a:rPr kumimoji="0" lang="en-US" sz="32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S Mincho"/>
                <a:cs typeface="+mn-cs"/>
              </a:rPr>
              <a:t>về</a:t>
            </a:r>
            <a:r>
              <a:rPr kumimoji="0" lang="en-US" sz="32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S Mincho"/>
                <a:cs typeface="+mn-cs"/>
              </a:rPr>
              <a:t>cách</a:t>
            </a:r>
            <a:r>
              <a:rPr kumimoji="0" lang="en-US" sz="32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S Mincho"/>
                <a:cs typeface="+mn-cs"/>
              </a:rPr>
              <a:t>ứng</a:t>
            </a:r>
            <a:r>
              <a:rPr kumimoji="0" lang="en-US" sz="32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S Mincho"/>
                <a:cs typeface="+mn-cs"/>
              </a:rPr>
              <a:t>xử</a:t>
            </a:r>
            <a:r>
              <a:rPr kumimoji="0" lang="en-US" sz="32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S Mincho"/>
                <a:cs typeface="+mn-cs"/>
              </a:rPr>
              <a:t>sống</a:t>
            </a:r>
            <a:r>
              <a:rPr kumimoji="0" lang="en-US" sz="32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S Mincho"/>
                <a:cs typeface="+mn-cs"/>
              </a:rPr>
              <a:t>khiêm</a:t>
            </a:r>
            <a:r>
              <a:rPr kumimoji="0" lang="en-US" sz="32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S Mincho"/>
                <a:cs typeface="+mn-cs"/>
              </a:rPr>
              <a:t>tốn</a:t>
            </a:r>
            <a:r>
              <a:rPr kumimoji="0" lang="en-US" sz="32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S Mincho"/>
                <a:cs typeface="+mn-cs"/>
              </a:rPr>
              <a:t>biết</a:t>
            </a:r>
            <a:r>
              <a:rPr kumimoji="0" lang="en-US" sz="32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S Mincho"/>
                <a:cs typeface="+mn-cs"/>
              </a:rPr>
              <a:t>tôn</a:t>
            </a:r>
            <a:r>
              <a:rPr kumimoji="0" lang="en-US" sz="32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S Mincho"/>
                <a:cs typeface="+mn-cs"/>
              </a:rPr>
              <a:t>trọng</a:t>
            </a:r>
            <a:r>
              <a:rPr kumimoji="0" lang="en-US" sz="32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S Mincho"/>
                <a:cs typeface="+mn-cs"/>
              </a:rPr>
              <a:t>người</a:t>
            </a:r>
            <a:r>
              <a:rPr kumimoji="0" lang="en-US" sz="32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S Mincho"/>
                <a:cs typeface="+mn-cs"/>
              </a:rPr>
              <a:t>khác</a:t>
            </a:r>
            <a:r>
              <a:rPr kumimoji="0" lang="en-US" sz="32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a:t>
            </a:r>
            <a:endParaRPr kumimoji="0" lang="en-US" sz="3200" b="0" i="0" u="none" strike="noStrike" kern="1200" cap="none" spc="0" normalizeH="0" baseline="0" noProof="0" dirty="0">
              <a:ln>
                <a:noFill/>
              </a:ln>
              <a:solidFill>
                <a:srgbClr val="70AD47">
                  <a:lumMod val="50000"/>
                </a:srgbClr>
              </a:solidFill>
              <a:effectLst/>
              <a:uLnTx/>
              <a:uFillTx/>
              <a:latin typeface="Calibri"/>
              <a:cs typeface="+mn-cs"/>
            </a:endParaRPr>
          </a:p>
        </p:txBody>
      </p:sp>
      <p:sp>
        <p:nvSpPr>
          <p:cNvPr id="10" name="Freeform 9"/>
          <p:cNvSpPr/>
          <p:nvPr/>
        </p:nvSpPr>
        <p:spPr>
          <a:xfrm>
            <a:off x="2626845" y="2261566"/>
            <a:ext cx="1282969" cy="4335176"/>
          </a:xfrm>
          <a:custGeom>
            <a:avLst/>
            <a:gdLst>
              <a:gd name="connsiteX0" fmla="*/ 0 w 1282969"/>
              <a:gd name="connsiteY0" fmla="*/ 128297 h 1908160"/>
              <a:gd name="connsiteX1" fmla="*/ 128297 w 1282969"/>
              <a:gd name="connsiteY1" fmla="*/ 0 h 1908160"/>
              <a:gd name="connsiteX2" fmla="*/ 1154672 w 1282969"/>
              <a:gd name="connsiteY2" fmla="*/ 0 h 1908160"/>
              <a:gd name="connsiteX3" fmla="*/ 1282969 w 1282969"/>
              <a:gd name="connsiteY3" fmla="*/ 128297 h 1908160"/>
              <a:gd name="connsiteX4" fmla="*/ 1282969 w 1282969"/>
              <a:gd name="connsiteY4" fmla="*/ 1779863 h 1908160"/>
              <a:gd name="connsiteX5" fmla="*/ 1154672 w 1282969"/>
              <a:gd name="connsiteY5" fmla="*/ 1908160 h 1908160"/>
              <a:gd name="connsiteX6" fmla="*/ 128297 w 1282969"/>
              <a:gd name="connsiteY6" fmla="*/ 1908160 h 1908160"/>
              <a:gd name="connsiteX7" fmla="*/ 0 w 1282969"/>
              <a:gd name="connsiteY7" fmla="*/ 1779863 h 1908160"/>
              <a:gd name="connsiteX8" fmla="*/ 0 w 1282969"/>
              <a:gd name="connsiteY8" fmla="*/ 128297 h 190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2969" h="1908160">
                <a:moveTo>
                  <a:pt x="0" y="128297"/>
                </a:moveTo>
                <a:cubicBezTo>
                  <a:pt x="0" y="57441"/>
                  <a:pt x="57441" y="0"/>
                  <a:pt x="128297" y="0"/>
                </a:cubicBezTo>
                <a:lnTo>
                  <a:pt x="1154672" y="0"/>
                </a:lnTo>
                <a:cubicBezTo>
                  <a:pt x="1225528" y="0"/>
                  <a:pt x="1282969" y="57441"/>
                  <a:pt x="1282969" y="128297"/>
                </a:cubicBezTo>
                <a:lnTo>
                  <a:pt x="1282969" y="1779863"/>
                </a:lnTo>
                <a:cubicBezTo>
                  <a:pt x="1282969" y="1850719"/>
                  <a:pt x="1225528" y="1908160"/>
                  <a:pt x="1154672" y="1908160"/>
                </a:cubicBezTo>
                <a:lnTo>
                  <a:pt x="128297" y="1908160"/>
                </a:lnTo>
                <a:cubicBezTo>
                  <a:pt x="57441" y="1908160"/>
                  <a:pt x="0" y="1850719"/>
                  <a:pt x="0" y="1779863"/>
                </a:cubicBezTo>
                <a:lnTo>
                  <a:pt x="0" y="128297"/>
                </a:lnTo>
                <a:close/>
              </a:path>
            </a:pathLst>
          </a:custGeom>
          <a:ln w="28575">
            <a:solidFill>
              <a:srgbClr val="C00000"/>
            </a:solidFill>
          </a:ln>
          <a:effectLst>
            <a:outerShdw blurRad="50800" dist="38100" dir="16200000" rotWithShape="0">
              <a:prstClr val="black">
                <a:alpha val="40000"/>
              </a:prstClr>
            </a:outerShdw>
          </a:effectLst>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9817" tIns="179817" rIns="179817" bIns="179817"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S Mincho"/>
                <a:cs typeface="+mn-cs"/>
              </a:rPr>
              <a:t>Bài</a:t>
            </a:r>
            <a:r>
              <a:rPr kumimoji="0" lang="en-US" sz="32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S Mincho"/>
                <a:cs typeface="+mn-cs"/>
              </a:rPr>
              <a:t>học</a:t>
            </a:r>
            <a:r>
              <a:rPr kumimoji="0" lang="en-US" sz="32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S Mincho"/>
                <a:cs typeface="+mn-cs"/>
              </a:rPr>
              <a:t>về</a:t>
            </a:r>
            <a:r>
              <a:rPr kumimoji="0" lang="en-US" sz="32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S Mincho"/>
                <a:cs typeface="+mn-cs"/>
              </a:rPr>
              <a:t>tình</a:t>
            </a:r>
            <a:r>
              <a:rPr kumimoji="0" lang="en-US" sz="32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S Mincho"/>
                <a:cs typeface="+mn-cs"/>
              </a:rPr>
              <a:t>thân</a:t>
            </a:r>
            <a:r>
              <a:rPr kumimoji="0" lang="en-US" sz="32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S Mincho"/>
                <a:cs typeface="+mn-cs"/>
              </a:rPr>
              <a:t>ái</a:t>
            </a:r>
            <a:r>
              <a:rPr kumimoji="0" lang="en-US" sz="32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S Mincho"/>
                <a:cs typeface="+mn-cs"/>
              </a:rPr>
              <a:t>chan</a:t>
            </a:r>
            <a:r>
              <a:rPr kumimoji="0" lang="en-US" sz="32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 </a:t>
            </a:r>
            <a:r>
              <a:rPr kumimoji="0" lang="en-US" sz="32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MS Mincho"/>
                <a:cs typeface="+mn-cs"/>
              </a:rPr>
              <a:t>hòa</a:t>
            </a:r>
            <a:r>
              <a:rPr kumimoji="0" lang="en-US" sz="32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S Mincho"/>
                <a:cs typeface="+mn-cs"/>
              </a:rPr>
              <a:t>.</a:t>
            </a:r>
            <a:endParaRPr kumimoji="0" lang="en-US" sz="3200" b="0" i="0" u="none" strike="noStrike" kern="1200" cap="none" spc="0" normalizeH="0" baseline="0" noProof="0" dirty="0">
              <a:ln>
                <a:noFill/>
              </a:ln>
              <a:solidFill>
                <a:srgbClr val="70AD47">
                  <a:lumMod val="50000"/>
                </a:srgbClr>
              </a:solidFill>
              <a:effectLst/>
              <a:uLnTx/>
              <a:uFillTx/>
              <a:latin typeface="Calibri"/>
              <a:cs typeface="+mn-cs"/>
            </a:endParaRPr>
          </a:p>
        </p:txBody>
      </p:sp>
      <p:sp>
        <p:nvSpPr>
          <p:cNvPr id="12" name="Freeform 11"/>
          <p:cNvSpPr/>
          <p:nvPr/>
        </p:nvSpPr>
        <p:spPr>
          <a:xfrm>
            <a:off x="4112431" y="2192552"/>
            <a:ext cx="4015480" cy="4404190"/>
          </a:xfrm>
          <a:custGeom>
            <a:avLst/>
            <a:gdLst>
              <a:gd name="connsiteX0" fmla="*/ 0 w 3904288"/>
              <a:gd name="connsiteY0" fmla="*/ 206585 h 2065850"/>
              <a:gd name="connsiteX1" fmla="*/ 206585 w 3904288"/>
              <a:gd name="connsiteY1" fmla="*/ 0 h 2065850"/>
              <a:gd name="connsiteX2" fmla="*/ 3697703 w 3904288"/>
              <a:gd name="connsiteY2" fmla="*/ 0 h 2065850"/>
              <a:gd name="connsiteX3" fmla="*/ 3904288 w 3904288"/>
              <a:gd name="connsiteY3" fmla="*/ 206585 h 2065850"/>
              <a:gd name="connsiteX4" fmla="*/ 3904288 w 3904288"/>
              <a:gd name="connsiteY4" fmla="*/ 1859265 h 2065850"/>
              <a:gd name="connsiteX5" fmla="*/ 3697703 w 3904288"/>
              <a:gd name="connsiteY5" fmla="*/ 2065850 h 2065850"/>
              <a:gd name="connsiteX6" fmla="*/ 206585 w 3904288"/>
              <a:gd name="connsiteY6" fmla="*/ 2065850 h 2065850"/>
              <a:gd name="connsiteX7" fmla="*/ 0 w 3904288"/>
              <a:gd name="connsiteY7" fmla="*/ 1859265 h 2065850"/>
              <a:gd name="connsiteX8" fmla="*/ 0 w 3904288"/>
              <a:gd name="connsiteY8" fmla="*/ 206585 h 206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4288" h="2065850">
                <a:moveTo>
                  <a:pt x="0" y="206585"/>
                </a:moveTo>
                <a:cubicBezTo>
                  <a:pt x="0" y="92491"/>
                  <a:pt x="92491" y="0"/>
                  <a:pt x="206585" y="0"/>
                </a:cubicBezTo>
                <a:lnTo>
                  <a:pt x="3697703" y="0"/>
                </a:lnTo>
                <a:cubicBezTo>
                  <a:pt x="3811797" y="0"/>
                  <a:pt x="3904288" y="92491"/>
                  <a:pt x="3904288" y="206585"/>
                </a:cubicBezTo>
                <a:lnTo>
                  <a:pt x="3904288" y="1859265"/>
                </a:lnTo>
                <a:cubicBezTo>
                  <a:pt x="3904288" y="1973359"/>
                  <a:pt x="3811797" y="2065850"/>
                  <a:pt x="3697703" y="2065850"/>
                </a:cubicBezTo>
                <a:lnTo>
                  <a:pt x="206585" y="2065850"/>
                </a:lnTo>
                <a:cubicBezTo>
                  <a:pt x="92491" y="2065850"/>
                  <a:pt x="0" y="1973359"/>
                  <a:pt x="0" y="1859265"/>
                </a:cubicBezTo>
                <a:lnTo>
                  <a:pt x="0" y="206585"/>
                </a:lnTo>
                <a:close/>
              </a:path>
            </a:pathLst>
          </a:custGeom>
          <a:ln w="28575">
            <a:solidFill>
              <a:srgbClr val="C00000"/>
            </a:solidFill>
          </a:ln>
          <a:effectLst>
            <a:outerShdw blurRad="50800" dist="38100" dir="16200000" rotWithShape="0">
              <a:prstClr val="black">
                <a:alpha val="40000"/>
              </a:prstClr>
            </a:outerShdw>
          </a:effectLst>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2747" tIns="202747" rIns="202747" bIns="202747"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Bài</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học</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đường</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đời</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đầu</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tiên</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mà</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Dế</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Mèn</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rút</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ra</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sau</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cái</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chết</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Dế</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Choắt</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Thói</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ngông</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cuồng</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mình</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trêu</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đùa</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khinh</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thường</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người</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khác</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thoả</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mãn</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niềm</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vui</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cho</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mình</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đã</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gây</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ra</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hậu</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quả</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khôn</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lường</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phải</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ân</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hận</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suốt</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đời</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srgbClr val="70AD47">
                  <a:lumMod val="50000"/>
                </a:srgbClr>
              </a:solidFill>
              <a:effectLst/>
              <a:uLnTx/>
              <a:uFillTx/>
              <a:latin typeface="Calibri"/>
              <a:cs typeface="+mn-cs"/>
            </a:endParaRPr>
          </a:p>
        </p:txBody>
      </p:sp>
      <p:sp>
        <p:nvSpPr>
          <p:cNvPr id="14" name="Freeform 13"/>
          <p:cNvSpPr/>
          <p:nvPr/>
        </p:nvSpPr>
        <p:spPr>
          <a:xfrm>
            <a:off x="8315325" y="2226538"/>
            <a:ext cx="3715566" cy="4370204"/>
          </a:xfrm>
          <a:custGeom>
            <a:avLst/>
            <a:gdLst>
              <a:gd name="connsiteX0" fmla="*/ 0 w 3403104"/>
              <a:gd name="connsiteY0" fmla="*/ 216602 h 2166023"/>
              <a:gd name="connsiteX1" fmla="*/ 216602 w 3403104"/>
              <a:gd name="connsiteY1" fmla="*/ 0 h 2166023"/>
              <a:gd name="connsiteX2" fmla="*/ 3186502 w 3403104"/>
              <a:gd name="connsiteY2" fmla="*/ 0 h 2166023"/>
              <a:gd name="connsiteX3" fmla="*/ 3403104 w 3403104"/>
              <a:gd name="connsiteY3" fmla="*/ 216602 h 2166023"/>
              <a:gd name="connsiteX4" fmla="*/ 3403104 w 3403104"/>
              <a:gd name="connsiteY4" fmla="*/ 1949421 h 2166023"/>
              <a:gd name="connsiteX5" fmla="*/ 3186502 w 3403104"/>
              <a:gd name="connsiteY5" fmla="*/ 2166023 h 2166023"/>
              <a:gd name="connsiteX6" fmla="*/ 216602 w 3403104"/>
              <a:gd name="connsiteY6" fmla="*/ 2166023 h 2166023"/>
              <a:gd name="connsiteX7" fmla="*/ 0 w 3403104"/>
              <a:gd name="connsiteY7" fmla="*/ 1949421 h 2166023"/>
              <a:gd name="connsiteX8" fmla="*/ 0 w 3403104"/>
              <a:gd name="connsiteY8" fmla="*/ 216602 h 216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3104" h="2166023">
                <a:moveTo>
                  <a:pt x="0" y="216602"/>
                </a:moveTo>
                <a:cubicBezTo>
                  <a:pt x="0" y="96976"/>
                  <a:pt x="96976" y="0"/>
                  <a:pt x="216602" y="0"/>
                </a:cubicBezTo>
                <a:lnTo>
                  <a:pt x="3186502" y="0"/>
                </a:lnTo>
                <a:cubicBezTo>
                  <a:pt x="3306128" y="0"/>
                  <a:pt x="3403104" y="96976"/>
                  <a:pt x="3403104" y="216602"/>
                </a:cubicBezTo>
                <a:lnTo>
                  <a:pt x="3403104" y="1949421"/>
                </a:lnTo>
                <a:cubicBezTo>
                  <a:pt x="3403104" y="2069047"/>
                  <a:pt x="3306128" y="2166023"/>
                  <a:pt x="3186502" y="2166023"/>
                </a:cubicBezTo>
                <a:lnTo>
                  <a:pt x="216602" y="2166023"/>
                </a:lnTo>
                <a:cubicBezTo>
                  <a:pt x="96976" y="2166023"/>
                  <a:pt x="0" y="2069047"/>
                  <a:pt x="0" y="1949421"/>
                </a:cubicBezTo>
                <a:lnTo>
                  <a:pt x="0" y="216602"/>
                </a:lnTo>
                <a:close/>
              </a:path>
            </a:pathLst>
          </a:custGeom>
          <a:ln w="28575">
            <a:solidFill>
              <a:srgbClr val="C00000"/>
            </a:solidFill>
          </a:ln>
          <a:effectLst>
            <a:outerShdw blurRad="50800" dist="38100" dir="13500000" algn="br" rotWithShape="0">
              <a:prstClr val="black">
                <a:alpha val="40000"/>
              </a:prstClr>
            </a:outerShdw>
          </a:effectLst>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5681" tIns="205681" rIns="205681" bIns="205681"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Việc</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tác</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giả</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sử</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dụng</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ngôi</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kể</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thứ</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nhất</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cho</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Dế</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Mèn</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tự</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kể</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lại</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câu</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chuyện</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mình</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đã</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khiến</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câu</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chuyện</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trở</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nên</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chân</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thực</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khách</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quan</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nhân</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vật</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thể</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bộc</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lộ</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rõ</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nhất</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tâm</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trạng</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cảm</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xúc</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mình</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khi</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trải</a:t>
            </a:r>
            <a:r>
              <a:rPr kumimoji="0" lang="en-US" sz="2800" b="0"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qua.</a:t>
            </a:r>
            <a:endParaRPr kumimoji="0" lang="en-US" sz="2800" b="0" i="0" u="none" strike="noStrike" kern="1200" cap="none" spc="0" normalizeH="0" baseline="0" noProof="0" dirty="0">
              <a:ln>
                <a:noFill/>
              </a:ln>
              <a:solidFill>
                <a:srgbClr val="70AD47">
                  <a:lumMod val="50000"/>
                </a:srgbClr>
              </a:solidFill>
              <a:effectLst/>
              <a:uLnTx/>
              <a:uFillTx/>
              <a:latin typeface="Calibri"/>
              <a:cs typeface="+mn-cs"/>
            </a:endParaRPr>
          </a:p>
        </p:txBody>
      </p:sp>
      <p:sp>
        <p:nvSpPr>
          <p:cNvPr id="8" name="Cloud Callout 7"/>
          <p:cNvSpPr/>
          <p:nvPr/>
        </p:nvSpPr>
        <p:spPr>
          <a:xfrm>
            <a:off x="1175656" y="1014281"/>
            <a:ext cx="9993087" cy="4877068"/>
          </a:xfrm>
          <a:prstGeom prst="cloudCallout">
            <a:avLst/>
          </a:prstGeom>
          <a:effectLst>
            <a:outerShdw blurRad="50800" dist="38100" dir="16200000"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MS Mincho"/>
                <a:cs typeface="+mn-cs"/>
              </a:rPr>
              <a:t>Sau</a:t>
            </a:r>
            <a:r>
              <a:rPr kumimoji="0" lang="en-US" sz="3200" b="1" i="0" u="none" strike="noStrike" kern="1200" cap="none" spc="0" normalizeH="0" baseline="0" noProof="0" dirty="0" smtClean="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tất</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cả</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sự</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việc</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trên</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nhất</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là</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sau</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khi</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Choắt</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chết</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Mèn</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đã</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tự</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rút</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ra</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học</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đường</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đời</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đầu</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tiên</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cho</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mình</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Theo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em</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đó</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là</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học</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gì</a:t>
            </a:r>
            <a:r>
              <a:rPr kumimoji="0" lang="en-US" sz="32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tự</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kể</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chuyện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mình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ngôi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thứ</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nhất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dụng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thế</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nào</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việc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thể</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học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ấy</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cxnSp>
        <p:nvCxnSpPr>
          <p:cNvPr id="16" name="Straight Arrow Connector 15"/>
          <p:cNvCxnSpPr>
            <a:stCxn id="9" idx="2"/>
          </p:cNvCxnSpPr>
          <p:nvPr/>
        </p:nvCxnSpPr>
        <p:spPr>
          <a:xfrm flipH="1">
            <a:off x="1502229" y="1644481"/>
            <a:ext cx="4673538" cy="54807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p:cNvCxnSpPr>
            <a:stCxn id="9" idx="2"/>
          </p:cNvCxnSpPr>
          <p:nvPr/>
        </p:nvCxnSpPr>
        <p:spPr>
          <a:xfrm flipH="1">
            <a:off x="3317966" y="1644481"/>
            <a:ext cx="2857801" cy="58205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0" name="Straight Arrow Connector 19"/>
          <p:cNvCxnSpPr>
            <a:stCxn id="9" idx="2"/>
          </p:cNvCxnSpPr>
          <p:nvPr/>
        </p:nvCxnSpPr>
        <p:spPr>
          <a:xfrm>
            <a:off x="6175767" y="1644481"/>
            <a:ext cx="0" cy="54807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4" name="Straight Arrow Connector 23"/>
          <p:cNvCxnSpPr>
            <a:stCxn id="9" idx="2"/>
          </p:cNvCxnSpPr>
          <p:nvPr/>
        </p:nvCxnSpPr>
        <p:spPr>
          <a:xfrm>
            <a:off x="6175767" y="1644481"/>
            <a:ext cx="3926117" cy="5403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631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1000"/>
                                        <p:tgtEl>
                                          <p:spTgt spid="24"/>
                                        </p:tgtEl>
                                      </p:cBhvr>
                                    </p:animEffect>
                                    <p:anim calcmode="lin" valueType="num">
                                      <p:cBhvr>
                                        <p:cTn id="58" dur="1000" fill="hold"/>
                                        <p:tgtEl>
                                          <p:spTgt spid="24"/>
                                        </p:tgtEl>
                                        <p:attrNameLst>
                                          <p:attrName>ppt_x</p:attrName>
                                        </p:attrNameLst>
                                      </p:cBhvr>
                                      <p:tavLst>
                                        <p:tav tm="0">
                                          <p:val>
                                            <p:strVal val="#ppt_x"/>
                                          </p:val>
                                        </p:tav>
                                        <p:tav tm="100000">
                                          <p:val>
                                            <p:strVal val="#ppt_x"/>
                                          </p:val>
                                        </p:tav>
                                      </p:tavLst>
                                    </p:anim>
                                    <p:anim calcmode="lin" valueType="num">
                                      <p:cBhvr>
                                        <p:cTn id="59" dur="1000" fill="hold"/>
                                        <p:tgtEl>
                                          <p:spTgt spid="2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animBg="1"/>
      <p:bldP spid="12" grpId="0" animBg="1"/>
      <p:bldP spid="14"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p:cNvSpPr/>
          <p:nvPr/>
        </p:nvSpPr>
        <p:spPr>
          <a:xfrm>
            <a:off x="169817" y="509451"/>
            <a:ext cx="4376057" cy="1208313"/>
          </a:xfrm>
          <a:prstGeom prst="diamond">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Nội</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dung</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Diamond 5"/>
          <p:cNvSpPr/>
          <p:nvPr/>
        </p:nvSpPr>
        <p:spPr>
          <a:xfrm>
            <a:off x="6792686" y="509451"/>
            <a:ext cx="5107577" cy="1208313"/>
          </a:xfrm>
          <a:prstGeom prst="diamond">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Nghệ</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thuật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Rounded Rectangle 3"/>
          <p:cNvSpPr/>
          <p:nvPr/>
        </p:nvSpPr>
        <p:spPr>
          <a:xfrm>
            <a:off x="365757" y="1907175"/>
            <a:ext cx="3918860" cy="475488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Vẻ</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đẹp</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cường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tráng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Mèn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Mèn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kiêu</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căng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xốc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nổi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gây</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ra</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chết</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Choắt</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Mèn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hối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hận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và</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rút</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ra</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học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cho</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mình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Bài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học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về</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lối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sống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thân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ái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chan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hòa</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yêu</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thương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giúp</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đỡ</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bạn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bè</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ứng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xử</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lễ</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độ</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khiêm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nhường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sự</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tự</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chủ</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ăn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năn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hối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lỗi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trước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cử</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chỉ</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sai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lầm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ounded Rectangle 8"/>
          <p:cNvSpPr/>
          <p:nvPr/>
        </p:nvSpPr>
        <p:spPr>
          <a:xfrm>
            <a:off x="4428309" y="1907175"/>
            <a:ext cx="7628708" cy="475488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Kể</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chuyện</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kết</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hợp</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với</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miêu</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tả</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Xây</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dựng</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hình</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tượng</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nhân</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vật</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Dế</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Mèn</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gần</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gũi</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với</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trẻ</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thơ</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miêu</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tả</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loài</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vật</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chính</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xác</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sinh</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động</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Các</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phép</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tu</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từ</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Lựa</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chọn</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ngôi</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kể</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lời</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văn</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giàu</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hình</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ảnh</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cảm</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000" b="0"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xúc</a:t>
            </a:r>
            <a:r>
              <a:rPr kumimoji="0" lang="en-US" sz="2000" b="0"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mang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đặc</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điểm</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truyện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đồng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thoại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Nhân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loài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đã</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nhân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hoá</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Bài</a:t>
            </a: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học</a:t>
            </a: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đường</a:t>
            </a: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đời</a:t>
            </a: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đầu</a:t>
            </a: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tiên</a:t>
            </a: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nhân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Cào</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Cào</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Thể</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đặc</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điểm</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sinh</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hoạt</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loài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vật</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Ngoại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hình</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được</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miêu</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tả</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chi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tiết</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đặc</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trưng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loài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râu</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đôi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càng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đôi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cánh</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đầu</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răng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đen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của</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như</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đạp</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phanh</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phách</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lên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ngọn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cỏ</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đào</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hang… </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ounded Rectangle 9"/>
          <p:cNvSpPr/>
          <p:nvPr/>
        </p:nvSpPr>
        <p:spPr>
          <a:xfrm>
            <a:off x="4101738" y="169814"/>
            <a:ext cx="3331028" cy="731522"/>
          </a:xfrm>
          <a:prstGeom prst="roundRect">
            <a:avLst/>
          </a:prstGeom>
          <a:solidFill>
            <a:schemeClr val="accent6">
              <a:lumMod val="50000"/>
            </a:schemeClr>
          </a:solidFill>
          <a:ln w="349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III. TỔNG KẾT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8290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1000"/>
                                        <p:tgtEl>
                                          <p:spTgt spid="4">
                                            <p:txEl>
                                              <p:pRg st="0" end="0"/>
                                            </p:txEl>
                                          </p:spTgt>
                                        </p:tgtEl>
                                      </p:cBhvr>
                                    </p:animEffect>
                                    <p:anim calcmode="lin" valueType="num">
                                      <p:cBhvr>
                                        <p:cTn id="2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fade">
                                      <p:cBhvr>
                                        <p:cTn id="33" dur="1000"/>
                                        <p:tgtEl>
                                          <p:spTgt spid="4">
                                            <p:txEl>
                                              <p:pRg st="1" end="1"/>
                                            </p:txEl>
                                          </p:spTgt>
                                        </p:tgtEl>
                                      </p:cBhvr>
                                    </p:animEffect>
                                    <p:anim calcmode="lin" valueType="num">
                                      <p:cBhvr>
                                        <p:cTn id="3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fade">
                                      <p:cBhvr>
                                        <p:cTn id="52" dur="1000"/>
                                        <p:tgtEl>
                                          <p:spTgt spid="9">
                                            <p:txEl>
                                              <p:pRg st="0" end="0"/>
                                            </p:txEl>
                                          </p:spTgt>
                                        </p:tgtEl>
                                      </p:cBhvr>
                                    </p:animEffect>
                                    <p:anim calcmode="lin" valueType="num">
                                      <p:cBhvr>
                                        <p:cTn id="5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9">
                                            <p:txEl>
                                              <p:pRg st="1" end="1"/>
                                            </p:txEl>
                                          </p:spTgt>
                                        </p:tgtEl>
                                        <p:attrNameLst>
                                          <p:attrName>style.visibility</p:attrName>
                                        </p:attrNameLst>
                                      </p:cBhvr>
                                      <p:to>
                                        <p:strVal val="visible"/>
                                      </p:to>
                                    </p:set>
                                    <p:animEffect transition="in" filter="fade">
                                      <p:cBhvr>
                                        <p:cTn id="59" dur="1000"/>
                                        <p:tgtEl>
                                          <p:spTgt spid="9">
                                            <p:txEl>
                                              <p:pRg st="1" end="1"/>
                                            </p:txEl>
                                          </p:spTgt>
                                        </p:tgtEl>
                                      </p:cBhvr>
                                    </p:animEffect>
                                    <p:anim calcmode="lin" valueType="num">
                                      <p:cBhvr>
                                        <p:cTn id="6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61"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9">
                                            <p:txEl>
                                              <p:pRg st="2" end="2"/>
                                            </p:txEl>
                                          </p:spTgt>
                                        </p:tgtEl>
                                        <p:attrNameLst>
                                          <p:attrName>style.visibility</p:attrName>
                                        </p:attrNameLst>
                                      </p:cBhvr>
                                      <p:to>
                                        <p:strVal val="visible"/>
                                      </p:to>
                                    </p:set>
                                    <p:animEffect transition="in" filter="fade">
                                      <p:cBhvr>
                                        <p:cTn id="66" dur="1000"/>
                                        <p:tgtEl>
                                          <p:spTgt spid="9">
                                            <p:txEl>
                                              <p:pRg st="2" end="2"/>
                                            </p:txEl>
                                          </p:spTgt>
                                        </p:tgtEl>
                                      </p:cBhvr>
                                    </p:animEffect>
                                    <p:anim calcmode="lin" valueType="num">
                                      <p:cBhvr>
                                        <p:cTn id="67"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68"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9">
                                            <p:txEl>
                                              <p:pRg st="3" end="3"/>
                                            </p:txEl>
                                          </p:spTgt>
                                        </p:tgtEl>
                                        <p:attrNameLst>
                                          <p:attrName>style.visibility</p:attrName>
                                        </p:attrNameLst>
                                      </p:cBhvr>
                                      <p:to>
                                        <p:strVal val="visible"/>
                                      </p:to>
                                    </p:set>
                                    <p:animEffect transition="in" filter="fade">
                                      <p:cBhvr>
                                        <p:cTn id="73" dur="1000"/>
                                        <p:tgtEl>
                                          <p:spTgt spid="9">
                                            <p:txEl>
                                              <p:pRg st="3" end="3"/>
                                            </p:txEl>
                                          </p:spTgt>
                                        </p:tgtEl>
                                      </p:cBhvr>
                                    </p:animEffect>
                                    <p:anim calcmode="lin" valueType="num">
                                      <p:cBhvr>
                                        <p:cTn id="74"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75"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9">
                                            <p:txEl>
                                              <p:pRg st="4" end="4"/>
                                            </p:txEl>
                                          </p:spTgt>
                                        </p:tgtEl>
                                        <p:attrNameLst>
                                          <p:attrName>style.visibility</p:attrName>
                                        </p:attrNameLst>
                                      </p:cBhvr>
                                      <p:to>
                                        <p:strVal val="visible"/>
                                      </p:to>
                                    </p:set>
                                    <p:animEffect transition="in" filter="fade">
                                      <p:cBhvr>
                                        <p:cTn id="80" dur="1000"/>
                                        <p:tgtEl>
                                          <p:spTgt spid="9">
                                            <p:txEl>
                                              <p:pRg st="4" end="4"/>
                                            </p:txEl>
                                          </p:spTgt>
                                        </p:tgtEl>
                                      </p:cBhvr>
                                    </p:animEffect>
                                    <p:anim calcmode="lin" valueType="num">
                                      <p:cBhvr>
                                        <p:cTn id="81"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82"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9">
                                            <p:txEl>
                                              <p:pRg st="5" end="5"/>
                                            </p:txEl>
                                          </p:spTgt>
                                        </p:tgtEl>
                                        <p:attrNameLst>
                                          <p:attrName>style.visibility</p:attrName>
                                        </p:attrNameLst>
                                      </p:cBhvr>
                                      <p:to>
                                        <p:strVal val="visible"/>
                                      </p:to>
                                    </p:set>
                                    <p:animEffect transition="in" filter="fade">
                                      <p:cBhvr>
                                        <p:cTn id="87" dur="1000"/>
                                        <p:tgtEl>
                                          <p:spTgt spid="9">
                                            <p:txEl>
                                              <p:pRg st="5" end="5"/>
                                            </p:txEl>
                                          </p:spTgt>
                                        </p:tgtEl>
                                      </p:cBhvr>
                                    </p:animEffect>
                                    <p:anim calcmode="lin" valueType="num">
                                      <p:cBhvr>
                                        <p:cTn id="88"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89"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9">
                                            <p:txEl>
                                              <p:pRg st="6" end="6"/>
                                            </p:txEl>
                                          </p:spTgt>
                                        </p:tgtEl>
                                        <p:attrNameLst>
                                          <p:attrName>style.visibility</p:attrName>
                                        </p:attrNameLst>
                                      </p:cBhvr>
                                      <p:to>
                                        <p:strVal val="visible"/>
                                      </p:to>
                                    </p:set>
                                    <p:animEffect transition="in" filter="fade">
                                      <p:cBhvr>
                                        <p:cTn id="94" dur="1000"/>
                                        <p:tgtEl>
                                          <p:spTgt spid="9">
                                            <p:txEl>
                                              <p:pRg st="6" end="6"/>
                                            </p:txEl>
                                          </p:spTgt>
                                        </p:tgtEl>
                                      </p:cBhvr>
                                    </p:animEffect>
                                    <p:anim calcmode="lin" valueType="num">
                                      <p:cBhvr>
                                        <p:cTn id="95"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96"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nodeType="clickEffect">
                                  <p:stCondLst>
                                    <p:cond delay="0"/>
                                  </p:stCondLst>
                                  <p:childTnLst>
                                    <p:set>
                                      <p:cBhvr>
                                        <p:cTn id="100" dur="1" fill="hold">
                                          <p:stCondLst>
                                            <p:cond delay="0"/>
                                          </p:stCondLst>
                                        </p:cTn>
                                        <p:tgtEl>
                                          <p:spTgt spid="9">
                                            <p:txEl>
                                              <p:pRg st="7" end="7"/>
                                            </p:txEl>
                                          </p:spTgt>
                                        </p:tgtEl>
                                        <p:attrNameLst>
                                          <p:attrName>style.visibility</p:attrName>
                                        </p:attrNameLst>
                                      </p:cBhvr>
                                      <p:to>
                                        <p:strVal val="visible"/>
                                      </p:to>
                                    </p:set>
                                    <p:animEffect transition="in" filter="fade">
                                      <p:cBhvr>
                                        <p:cTn id="101" dur="1000"/>
                                        <p:tgtEl>
                                          <p:spTgt spid="9">
                                            <p:txEl>
                                              <p:pRg st="7" end="7"/>
                                            </p:txEl>
                                          </p:spTgt>
                                        </p:tgtEl>
                                      </p:cBhvr>
                                    </p:animEffect>
                                    <p:anim calcmode="lin" valueType="num">
                                      <p:cBhvr>
                                        <p:cTn id="102"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103"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nodeType="clickEffect">
                                  <p:stCondLst>
                                    <p:cond delay="0"/>
                                  </p:stCondLst>
                                  <p:childTnLst>
                                    <p:set>
                                      <p:cBhvr>
                                        <p:cTn id="107" dur="1" fill="hold">
                                          <p:stCondLst>
                                            <p:cond delay="0"/>
                                          </p:stCondLst>
                                        </p:cTn>
                                        <p:tgtEl>
                                          <p:spTgt spid="9">
                                            <p:txEl>
                                              <p:pRg st="8" end="8"/>
                                            </p:txEl>
                                          </p:spTgt>
                                        </p:tgtEl>
                                        <p:attrNameLst>
                                          <p:attrName>style.visibility</p:attrName>
                                        </p:attrNameLst>
                                      </p:cBhvr>
                                      <p:to>
                                        <p:strVal val="visible"/>
                                      </p:to>
                                    </p:set>
                                    <p:animEffect transition="in" filter="fade">
                                      <p:cBhvr>
                                        <p:cTn id="108" dur="1000"/>
                                        <p:tgtEl>
                                          <p:spTgt spid="9">
                                            <p:txEl>
                                              <p:pRg st="8" end="8"/>
                                            </p:txEl>
                                          </p:spTgt>
                                        </p:tgtEl>
                                      </p:cBhvr>
                                    </p:animEffect>
                                    <p:anim calcmode="lin" valueType="num">
                                      <p:cBhvr>
                                        <p:cTn id="109"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110"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4"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0" y="0"/>
            <a:ext cx="4529023" cy="6858000"/>
          </a:xfrm>
          <a:prstGeom prst="rect">
            <a:avLst/>
          </a:prstGeom>
          <a:noFill/>
          <a:ln cap="flat">
            <a:noFill/>
          </a:ln>
        </p:spPr>
      </p:pic>
      <p:sp>
        <p:nvSpPr>
          <p:cNvPr id="3" name="矩形 11"/>
          <p:cNvSpPr/>
          <p:nvPr/>
        </p:nvSpPr>
        <p:spPr>
          <a:xfrm>
            <a:off x="4529023" y="765462"/>
            <a:ext cx="7399736" cy="1015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6000" b="1" i="0" u="none" strike="noStrike" kern="1200" cap="none" spc="0" normalizeH="0" baseline="0" noProof="0" dirty="0" smtClean="0">
                <a:ln>
                  <a:noFill/>
                </a:ln>
                <a:solidFill>
                  <a:srgbClr val="FF0000"/>
                </a:solidFill>
                <a:effectLst/>
                <a:uLnTx/>
                <a:uFillTx/>
                <a:latin typeface="Times New Roman" pitchFamily="18"/>
                <a:ea typeface="庞门正道标题体" pitchFamily="2"/>
                <a:cs typeface="Times New Roman" pitchFamily="18"/>
              </a:rPr>
              <a:t>IV</a:t>
            </a:r>
            <a:r>
              <a:rPr kumimoji="0" lang="en-US" sz="6000" b="1" i="0" u="sng" strike="noStrike" kern="1200" cap="none" spc="0" normalizeH="0" baseline="0" noProof="0" dirty="0" smtClean="0">
                <a:ln>
                  <a:noFill/>
                </a:ln>
                <a:solidFill>
                  <a:srgbClr val="FF0000"/>
                </a:solidFill>
                <a:effectLst/>
                <a:uLnTx/>
                <a:uFillTx/>
                <a:latin typeface="Times New Roman" pitchFamily="18"/>
                <a:ea typeface="庞门正道标题体" pitchFamily="2"/>
                <a:cs typeface="Times New Roman" pitchFamily="18"/>
              </a:rPr>
              <a:t>. LUYỆN TẬP </a:t>
            </a:r>
          </a:p>
        </p:txBody>
      </p:sp>
    </p:spTree>
    <p:extLst>
      <p:ext uri="{BB962C8B-B14F-4D97-AF65-F5344CB8AC3E}">
        <p14:creationId xmlns:p14="http://schemas.microsoft.com/office/powerpoint/2010/main" val="2672612637"/>
      </p:ext>
    </p:extLst>
  </p:cSld>
  <p:clrMapOvr>
    <a:masterClrMapping/>
  </p:clrMapOvr>
  <p:transition spd="slow" advTm="3619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ppt_x</p:attrName>
                                        </p:attrNameLst>
                                      </p:cBhvr>
                                      <p:tavLst>
                                        <p:tav tm="0">
                                          <p:val>
                                            <p:strVal val="#ppt_x"/>
                                          </p:val>
                                        </p:tav>
                                        <p:tav tm="100000">
                                          <p:val>
                                            <p:strVal val="#ppt_x"/>
                                          </p:val>
                                        </p:tav>
                                      </p:tavLst>
                                    </p:anim>
                                    <p:anim calcmode="lin" valueType="num">
                                      <p:cBhvr>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3690258" y="91440"/>
            <a:ext cx="4598125" cy="809897"/>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LUYỆN TẬP</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2571269" y="1148123"/>
            <a:ext cx="6836102"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TRÒ CHƠI RUNG CHUÔNG VÀNG</a:t>
            </a:r>
            <a:endParaRPr kumimoji="0" lang="en-US" sz="32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496389" y="2521131"/>
            <a:ext cx="3788228" cy="3122023"/>
          </a:xfrm>
          <a:prstGeom prst="rect">
            <a:avLst/>
          </a:prstGeom>
        </p:spPr>
      </p:pic>
      <p:pic>
        <p:nvPicPr>
          <p:cNvPr id="11" name="Picture 10"/>
          <p:cNvPicPr>
            <a:picLocks noChangeAspect="1"/>
          </p:cNvPicPr>
          <p:nvPr/>
        </p:nvPicPr>
        <p:blipFill>
          <a:blip r:embed="rId3"/>
          <a:stretch>
            <a:fillRect/>
          </a:stretch>
        </p:blipFill>
        <p:spPr>
          <a:xfrm>
            <a:off x="4519747" y="1979684"/>
            <a:ext cx="6897190" cy="4342739"/>
          </a:xfrm>
          <a:prstGeom prst="rect">
            <a:avLst/>
          </a:prstGeom>
        </p:spPr>
      </p:pic>
    </p:spTree>
    <p:extLst>
      <p:ext uri="{BB962C8B-B14F-4D97-AF65-F5344CB8AC3E}">
        <p14:creationId xmlns:p14="http://schemas.microsoft.com/office/powerpoint/2010/main" val="19161013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Object 3"/>
          <p:cNvGraphicFramePr>
            <a:graphicFrameLocks noChangeAspect="1"/>
          </p:cNvGraphicFramePr>
          <p:nvPr>
            <p:extLst/>
          </p:nvPr>
        </p:nvGraphicFramePr>
        <p:xfrm>
          <a:off x="-838200" y="65623"/>
          <a:ext cx="12192000" cy="6129826"/>
        </p:xfrm>
        <a:graphic>
          <a:graphicData uri="http://schemas.openxmlformats.org/presentationml/2006/ole">
            <mc:AlternateContent xmlns:mc="http://schemas.openxmlformats.org/markup-compatibility/2006">
              <mc:Choice xmlns:v="urn:schemas-microsoft-com:vml" Requires="v">
                <p:oleObj spid="_x0000_s1040" name="Slide" r:id="rId3" imgW="4575175" imgH="3432175" progId="PowerPoint.Slide.8">
                  <p:embed/>
                </p:oleObj>
              </mc:Choice>
              <mc:Fallback>
                <p:oleObj name="Slide" r:id="rId3" imgW="4575175" imgH="3432175" progId="PowerPoint.Slide.8">
                  <p:embed/>
                  <p:pic>
                    <p:nvPicPr>
                      <p:cNvPr id="4" name="Object 3"/>
                      <p:cNvPicPr/>
                      <p:nvPr/>
                    </p:nvPicPr>
                    <p:blipFill>
                      <a:blip r:embed="rId4"/>
                      <a:stretch>
                        <a:fillRect/>
                      </a:stretch>
                    </p:blipFill>
                    <p:spPr>
                      <a:xfrm>
                        <a:off x="-838200" y="65623"/>
                        <a:ext cx="12192000" cy="6129826"/>
                      </a:xfrm>
                      <a:prstGeom prst="rect">
                        <a:avLst/>
                      </a:prstGeom>
                    </p:spPr>
                  </p:pic>
                </p:oleObj>
              </mc:Fallback>
            </mc:AlternateContent>
          </a:graphicData>
        </a:graphic>
      </p:graphicFrame>
      <p:sp>
        <p:nvSpPr>
          <p:cNvPr id="5" name="Rectangle 4"/>
          <p:cNvSpPr/>
          <p:nvPr/>
        </p:nvSpPr>
        <p:spPr>
          <a:xfrm>
            <a:off x="1205825" y="5345168"/>
            <a:ext cx="4031451" cy="87103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 name="TextBox 5"/>
          <p:cNvSpPr txBox="1"/>
          <p:nvPr/>
        </p:nvSpPr>
        <p:spPr>
          <a:xfrm>
            <a:off x="5486400" y="5493709"/>
            <a:ext cx="20694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Đáp</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án</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D</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42079752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696" y="129995"/>
            <a:ext cx="11625943" cy="889244"/>
          </a:xfrm>
          <a:solidFill>
            <a:schemeClr val="accent2"/>
          </a:solidFill>
        </p:spPr>
        <p:txBody>
          <a:bodyPr/>
          <a:lstStyle/>
          <a:p>
            <a:pPr algn="ctr"/>
            <a:r>
              <a:rPr lang="en-US" dirty="0">
                <a:latin typeface="Times New Roman" panose="02020603050405020304" pitchFamily="18" charset="0"/>
                <a:cs typeface="Times New Roman" panose="02020603050405020304" pitchFamily="18" charset="0"/>
              </a:rPr>
              <a:t>	</a:t>
            </a:r>
            <a:r>
              <a:rPr lang="en-US" sz="5400" b="1" dirty="0" err="1" smtClean="0">
                <a:solidFill>
                  <a:schemeClr val="accent1">
                    <a:lumMod val="75000"/>
                  </a:schemeClr>
                </a:solidFill>
                <a:latin typeface="Times New Roman" panose="02020603050405020304" pitchFamily="18" charset="0"/>
                <a:cs typeface="Times New Roman" panose="02020603050405020304" pitchFamily="18" charset="0"/>
              </a:rPr>
              <a:t>Luật</a:t>
            </a:r>
            <a:r>
              <a:rPr lang="en-US" sz="54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5400" b="1" dirty="0" err="1" smtClean="0">
                <a:solidFill>
                  <a:schemeClr val="accent1">
                    <a:lumMod val="75000"/>
                  </a:schemeClr>
                </a:solidFill>
                <a:latin typeface="Times New Roman" panose="02020603050405020304" pitchFamily="18" charset="0"/>
                <a:cs typeface="Times New Roman" panose="02020603050405020304" pitchFamily="18" charset="0"/>
              </a:rPr>
              <a:t>ch</a:t>
            </a:r>
            <a:r>
              <a:rPr lang="vi-VN" sz="5400" b="1" dirty="0" smtClean="0">
                <a:solidFill>
                  <a:schemeClr val="accent1">
                    <a:lumMod val="75000"/>
                  </a:schemeClr>
                </a:solidFill>
                <a:latin typeface="Times New Roman" panose="02020603050405020304" pitchFamily="18" charset="0"/>
                <a:cs typeface="Times New Roman" panose="02020603050405020304" pitchFamily="18" charset="0"/>
              </a:rPr>
              <a:t>ơ</a:t>
            </a:r>
            <a:r>
              <a:rPr lang="en-US" sz="5400" b="1" dirty="0" smtClean="0">
                <a:solidFill>
                  <a:schemeClr val="accent1">
                    <a:lumMod val="75000"/>
                  </a:schemeClr>
                </a:solidFill>
                <a:latin typeface="Times New Roman" panose="02020603050405020304" pitchFamily="18" charset="0"/>
                <a:cs typeface="Times New Roman" panose="02020603050405020304" pitchFamily="18" charset="0"/>
              </a:rPr>
              <a:t>i:</a:t>
            </a:r>
            <a:endParaRPr lang="en-US" sz="54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52696" y="1019239"/>
            <a:ext cx="11625943" cy="5655881"/>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normAutofit/>
          </a:bodyPr>
          <a:lstStyle/>
          <a:p>
            <a:pPr marL="0" indent="0">
              <a:buNone/>
            </a:pP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Mỗi</a:t>
            </a:r>
            <a:r>
              <a:rPr lang="en-US" sz="3600" dirty="0">
                <a:latin typeface="Times New Roman" panose="02020603050405020304" pitchFamily="18" charset="0"/>
                <a:cs typeface="Times New Roman" panose="02020603050405020304" pitchFamily="18" charset="0"/>
              </a:rPr>
              <a:t> HS </a:t>
            </a:r>
            <a:r>
              <a:rPr lang="en-US" sz="3600" dirty="0" err="1" smtClean="0">
                <a:latin typeface="Times New Roman" panose="02020603050405020304" pitchFamily="18" charset="0"/>
                <a:cs typeface="Times New Roman" panose="02020603050405020304" pitchFamily="18" charset="0"/>
              </a:rPr>
              <a:t>sẽ</a:t>
            </a:r>
            <a:r>
              <a:rPr lang="en-US" sz="3600" dirty="0" smtClean="0">
                <a:latin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4 </a:t>
            </a:r>
            <a:r>
              <a:rPr lang="en-US" sz="3600" dirty="0" err="1">
                <a:latin typeface="Times New Roman" panose="02020603050405020304" pitchFamily="18" charset="0"/>
                <a:cs typeface="Times New Roman" panose="02020603050405020304" pitchFamily="18" charset="0"/>
              </a:rPr>
              <a:t>tờ</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nhớ</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loại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4 </a:t>
            </a:r>
            <a:r>
              <a:rPr lang="en-US" sz="3600" dirty="0" err="1">
                <a:latin typeface="Times New Roman" panose="02020603050405020304" pitchFamily="18" charset="0"/>
                <a:cs typeface="Times New Roman" panose="02020603050405020304" pitchFamily="18" charset="0"/>
              </a:rPr>
              <a:t>màu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nhau</a:t>
            </a:r>
            <a:r>
              <a:rPr lang="en-US" sz="3600" dirty="0">
                <a:latin typeface="Times New Roman" panose="02020603050405020304" pitchFamily="18" charset="0"/>
                <a:cs typeface="Times New Roman" panose="02020603050405020304" pitchFamily="18" charset="0"/>
              </a:rPr>
              <a:t>: </a:t>
            </a:r>
            <a:r>
              <a:rPr lang="en-US" sz="3600" b="1" dirty="0" err="1">
                <a:solidFill>
                  <a:srgbClr val="0CE80C"/>
                </a:solidFill>
                <a:latin typeface="Times New Roman" panose="02020603050405020304" pitchFamily="18" charset="0"/>
                <a:cs typeface="Times New Roman" panose="02020603050405020304" pitchFamily="18" charset="0"/>
              </a:rPr>
              <a:t>xanh</a:t>
            </a:r>
            <a:r>
              <a:rPr lang="en-US" sz="3600" b="1" dirty="0">
                <a:latin typeface="Times New Roman" panose="02020603050405020304" pitchFamily="18" charset="0"/>
                <a:cs typeface="Times New Roman" panose="02020603050405020304" pitchFamily="18" charset="0"/>
              </a:rPr>
              <a:t> - </a:t>
            </a:r>
            <a:r>
              <a:rPr lang="en-US" sz="3600" b="1" dirty="0" err="1">
                <a:solidFill>
                  <a:srgbClr val="FFFF00"/>
                </a:solidFill>
                <a:latin typeface="Times New Roman" panose="02020603050405020304" pitchFamily="18" charset="0"/>
                <a:cs typeface="Times New Roman" panose="02020603050405020304" pitchFamily="18" charset="0"/>
              </a:rPr>
              <a:t>vàng</a:t>
            </a:r>
            <a:r>
              <a:rPr lang="en-US" sz="3600" b="1" dirty="0">
                <a:latin typeface="Times New Roman" panose="02020603050405020304" pitchFamily="18" charset="0"/>
                <a:cs typeface="Times New Roman" panose="02020603050405020304" pitchFamily="18" charset="0"/>
              </a:rPr>
              <a:t> - </a:t>
            </a:r>
            <a:r>
              <a:rPr lang="en-US" sz="3600" b="1" dirty="0" err="1" smtClean="0">
                <a:solidFill>
                  <a:srgbClr val="EC1CB6"/>
                </a:solidFill>
                <a:latin typeface="Times New Roman" panose="02020603050405020304" pitchFamily="18" charset="0"/>
                <a:cs typeface="Times New Roman" panose="02020603050405020304" pitchFamily="18" charset="0"/>
              </a:rPr>
              <a:t>hồng</a:t>
            </a:r>
            <a:r>
              <a:rPr lang="en-US" sz="3600" b="1" dirty="0" smtClean="0">
                <a:solidFill>
                  <a:srgbClr val="EC1CB6"/>
                </a:solidFill>
                <a:latin typeface="Times New Roman" panose="02020603050405020304" pitchFamily="18" charset="0"/>
                <a:cs typeface="Times New Roman" panose="02020603050405020304" pitchFamily="18" charset="0"/>
              </a:rPr>
              <a:t> – </a:t>
            </a:r>
            <a:r>
              <a:rPr lang="en-US" sz="3600" b="1" dirty="0" err="1" smtClean="0">
                <a:solidFill>
                  <a:schemeClr val="bg1"/>
                </a:solidFill>
                <a:latin typeface="Times New Roman" panose="02020603050405020304" pitchFamily="18" charset="0"/>
                <a:cs typeface="Times New Roman" panose="02020603050405020304" pitchFamily="18" charset="0"/>
              </a:rPr>
              <a:t>trắng</a:t>
            </a:r>
            <a:r>
              <a:rPr lang="en-US" sz="3600" dirty="0" smtClean="0">
                <a:solidFill>
                  <a:srgbClr val="EC1CB6"/>
                </a:solidFill>
                <a:latin typeface="Times New Roman" panose="02020603050405020304" pitchFamily="18" charset="0"/>
                <a:cs typeface="Times New Roman" panose="02020603050405020304" pitchFamily="18" charset="0"/>
              </a:rPr>
              <a:t> </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(t</a:t>
            </a:r>
            <a:r>
              <a:rPr lang="vi-VN" sz="3600" dirty="0" smtClean="0">
                <a:solidFill>
                  <a:schemeClr val="tx1">
                    <a:lumMod val="95000"/>
                    <a:lumOff val="5000"/>
                  </a:schemeClr>
                </a:solidFill>
                <a:latin typeface="Times New Roman" panose="02020603050405020304" pitchFamily="18" charset="0"/>
                <a:cs typeface="Times New Roman" panose="02020603050405020304" pitchFamily="18" charset="0"/>
              </a:rPr>
              <a:t>ươ</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ng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4 </a:t>
            </a:r>
            <a:r>
              <a:rPr lang="vi-VN" sz="3600" dirty="0" smtClean="0">
                <a:solidFill>
                  <a:schemeClr val="tx1">
                    <a:lumMod val="95000"/>
                    <a:lumOff val="5000"/>
                  </a:schemeClr>
                </a:solidFill>
                <a:latin typeface="Times New Roman" panose="02020603050405020304" pitchFamily="18" charset="0"/>
                <a:cs typeface="Times New Roman" panose="02020603050405020304" pitchFamily="18" charset="0"/>
              </a:rPr>
              <a:t>đáp</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án</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mỗi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hỏi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theo</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quy</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smtClean="0">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buNone/>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cả</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lớp</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sẽ</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smtClean="0">
                <a:solidFill>
                  <a:schemeClr val="tx1">
                    <a:lumMod val="95000"/>
                    <a:lumOff val="5000"/>
                  </a:schemeClr>
                </a:solidFill>
                <a:latin typeface="Times New Roman" panose="02020603050405020304" pitchFamily="18" charset="0"/>
                <a:cs typeface="Times New Roman" panose="02020603050405020304" pitchFamily="18" charset="0"/>
              </a:rPr>
              <a:t>đứng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tại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chỗ</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smtClean="0">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cùng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tham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gia</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trò</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ch</a:t>
            </a:r>
            <a:r>
              <a:rPr lang="vi-VN" sz="3600" dirty="0" smtClean="0">
                <a:solidFill>
                  <a:schemeClr val="tx1">
                    <a:lumMod val="95000"/>
                    <a:lumOff val="5000"/>
                  </a:schemeClr>
                </a:solidFill>
                <a:latin typeface="Times New Roman" panose="02020603050405020304" pitchFamily="18" charset="0"/>
                <a:cs typeface="Times New Roman" panose="02020603050405020304" pitchFamily="18" charset="0"/>
              </a:rPr>
              <a:t>ơ</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0" indent="0">
              <a:buNone/>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GV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lần</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l</a:t>
            </a:r>
            <a:r>
              <a:rPr lang="vi-VN" sz="3600" dirty="0" smtClean="0">
                <a:solidFill>
                  <a:schemeClr val="tx1">
                    <a:lumMod val="95000"/>
                    <a:lumOff val="5000"/>
                  </a:schemeClr>
                </a:solidFill>
                <a:latin typeface="Times New Roman" panose="02020603050405020304" pitchFamily="18" charset="0"/>
                <a:cs typeface="Times New Roman" panose="02020603050405020304" pitchFamily="18" charset="0"/>
              </a:rPr>
              <a:t>ượt</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smtClean="0">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hỏi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Sau</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khi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GV </a:t>
            </a:r>
            <a:r>
              <a:rPr lang="vi-VN" sz="3600" dirty="0" smtClean="0">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xong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có</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15 s </a:t>
            </a:r>
            <a:r>
              <a:rPr lang="vi-VN" sz="3600" dirty="0" smtClean="0">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gi</a:t>
            </a:r>
            <a:r>
              <a:rPr lang="vi-VN" sz="3600" dirty="0" smtClean="0">
                <a:solidFill>
                  <a:schemeClr val="tx1">
                    <a:lumMod val="95000"/>
                    <a:lumOff val="5000"/>
                  </a:schemeClr>
                </a:solidFill>
                <a:latin typeface="Times New Roman" panose="02020603050405020304" pitchFamily="18" charset="0"/>
                <a:cs typeface="Times New Roman" panose="02020603050405020304" pitchFamily="18" charset="0"/>
              </a:rPr>
              <a:t>ơ</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tờ</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giấy</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nhớ</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t</a:t>
            </a:r>
            <a:r>
              <a:rPr lang="vi-VN" sz="3600" dirty="0" smtClean="0">
                <a:solidFill>
                  <a:schemeClr val="tx1">
                    <a:lumMod val="95000"/>
                    <a:lumOff val="5000"/>
                  </a:schemeClr>
                </a:solidFill>
                <a:latin typeface="Times New Roman" panose="02020603050405020304" pitchFamily="18" charset="0"/>
                <a:cs typeface="Times New Roman" panose="02020603050405020304" pitchFamily="18" charset="0"/>
              </a:rPr>
              <a:t>ươ</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ứng</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smtClean="0">
                <a:solidFill>
                  <a:schemeClr val="tx1">
                    <a:lumMod val="95000"/>
                    <a:lumOff val="5000"/>
                  </a:schemeClr>
                </a:solidFill>
                <a:latin typeface="Times New Roman" panose="02020603050405020304" pitchFamily="18" charset="0"/>
                <a:cs typeface="Times New Roman" panose="02020603050405020304" pitchFamily="18" charset="0"/>
              </a:rPr>
              <a:t>đá</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p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án</a:t>
            </a:r>
            <a:endPar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buNone/>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sai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tự</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smtClean="0">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ngồi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xuống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smtClean="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tham</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gia</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tiếp</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theo.</a:t>
            </a:r>
            <a:endPar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buNone/>
            </a:pP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Hết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8</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HS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còn</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smtClean="0">
                <a:solidFill>
                  <a:schemeClr val="tx1">
                    <a:lumMod val="95000"/>
                    <a:lumOff val="5000"/>
                  </a:schemeClr>
                </a:solidFill>
                <a:latin typeface="Times New Roman" panose="02020603050405020304" pitchFamily="18" charset="0"/>
                <a:cs typeface="Times New Roman" panose="02020603050405020304" pitchFamily="18" charset="0"/>
              </a:rPr>
              <a:t>đứng</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lời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smtClean="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hết</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8</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giành</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dirty="0" smtClean="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6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th</a:t>
            </a:r>
            <a:r>
              <a:rPr lang="vi-VN" sz="3600" dirty="0" smtClean="0">
                <a:solidFill>
                  <a:schemeClr val="tx1">
                    <a:lumMod val="95000"/>
                    <a:lumOff val="5000"/>
                  </a:schemeClr>
                </a:solidFill>
                <a:latin typeface="Times New Roman" panose="02020603050405020304" pitchFamily="18" charset="0"/>
                <a:cs typeface="Times New Roman" panose="02020603050405020304" pitchFamily="18" charset="0"/>
              </a:rPr>
              <a:t>ưởng</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0388836"/>
      </p:ext>
    </p:extLst>
  </p:cSld>
  <p:clrMapOvr>
    <a:masterClrMapping/>
  </p:clrMapOvr>
  <p:transition spd="slow">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Animation - 7529">
            <a:hlinkClick r:id="" action="ppaction://media"/>
            <a:extLst>
              <a:ext uri="{FF2B5EF4-FFF2-40B4-BE49-F238E27FC236}">
                <a16:creationId xmlns:a16="http://schemas.microsoft.com/office/drawing/2014/main" id="{02321D13-8D83-4B44-89B3-D8C6EE51CF8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7AF82169-EEE5-4B78-A795-0DC57B1B8063}"/>
              </a:ext>
            </a:extLst>
          </p:cNvPr>
          <p:cNvSpPr/>
          <p:nvPr/>
        </p:nvSpPr>
        <p:spPr>
          <a:xfrm>
            <a:off x="3576998" y="63793"/>
            <a:ext cx="4893455" cy="212365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Rung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Chuông</a:t>
            </a: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 </a:t>
            </a: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Vàng</a:t>
            </a:r>
            <a:endPar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endParaRPr>
          </a:p>
        </p:txBody>
      </p:sp>
      <p:pic>
        <p:nvPicPr>
          <p:cNvPr id="3" name="Picture 2" descr="A close up of a logo&#10;&#10;Description generated with high confidence">
            <a:extLst>
              <a:ext uri="{FF2B5EF4-FFF2-40B4-BE49-F238E27FC236}">
                <a16:creationId xmlns:a16="http://schemas.microsoft.com/office/drawing/2014/main" id="{8CF8B6F8-B8BC-493A-B4BD-2C95A6BD19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0800" y="2310425"/>
            <a:ext cx="3641925" cy="3678346"/>
          </a:xfrm>
          <a:prstGeom prst="rect">
            <a:avLst/>
          </a:prstGeom>
        </p:spPr>
      </p:pic>
      <p:pic>
        <p:nvPicPr>
          <p:cNvPr id="4" name="Picture 3" descr="A picture containing fireworks, outdoor object&#10;&#10;Description generated with very high confidence">
            <a:extLst>
              <a:ext uri="{FF2B5EF4-FFF2-40B4-BE49-F238E27FC236}">
                <a16:creationId xmlns:a16="http://schemas.microsoft.com/office/drawing/2014/main" id="{9AF0BF5B-0D38-4359-BC88-6C30CF94BC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4478" y="3478892"/>
            <a:ext cx="6854561" cy="1341412"/>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id="{68B83A18-A3EE-4D0F-84B5-D788C2B958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895699">
            <a:off x="4959869" y="3049650"/>
            <a:ext cx="1823776" cy="2199896"/>
          </a:xfrm>
          <a:prstGeom prst="rect">
            <a:avLst/>
          </a:prstGeom>
        </p:spPr>
      </p:pic>
      <p:pic>
        <p:nvPicPr>
          <p:cNvPr id="7" name="Picture 6" descr="A close up of a flower&#10;&#10;Description generated with high confidence">
            <a:extLst>
              <a:ext uri="{FF2B5EF4-FFF2-40B4-BE49-F238E27FC236}">
                <a16:creationId xmlns:a16="http://schemas.microsoft.com/office/drawing/2014/main" id="{BF333402-7BF3-4B2C-B7B1-963C3A5751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70822" y="141830"/>
            <a:ext cx="983792" cy="983792"/>
          </a:xfrm>
          <a:prstGeom prst="rect">
            <a:avLst/>
          </a:prstGeom>
        </p:spPr>
      </p:pic>
      <p:pic>
        <p:nvPicPr>
          <p:cNvPr id="8" name="Picture 7" descr="A close up of a flower&#10;&#10;Description generated with high confidence">
            <a:extLst>
              <a:ext uri="{FF2B5EF4-FFF2-40B4-BE49-F238E27FC236}">
                <a16:creationId xmlns:a16="http://schemas.microsoft.com/office/drawing/2014/main" id="{64291C02-9952-47BE-9648-BA615A21F3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2200" y="141830"/>
            <a:ext cx="983792" cy="983792"/>
          </a:xfrm>
          <a:prstGeom prst="rect">
            <a:avLst/>
          </a:prstGeom>
        </p:spPr>
      </p:pic>
      <p:sp>
        <p:nvSpPr>
          <p:cNvPr id="10" name="Action Button: Go to End 9">
            <a:hlinkClick r:id="" action="ppaction://hlinkshowjump?jump=nextslide" highlightClick="1"/>
            <a:extLst>
              <a:ext uri="{FF2B5EF4-FFF2-40B4-BE49-F238E27FC236}">
                <a16:creationId xmlns:a16="http://schemas.microsoft.com/office/drawing/2014/main" id="{E7AF00DE-551B-4C69-ADB9-F7F64B0A2852}"/>
              </a:ext>
            </a:extLst>
          </p:cNvPr>
          <p:cNvSpPr/>
          <p:nvPr/>
        </p:nvSpPr>
        <p:spPr>
          <a:xfrm>
            <a:off x="11495315" y="6335485"/>
            <a:ext cx="696685" cy="522515"/>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2" name="Trailer Mini Gameshow RUNG CHUÔNG VÀN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28578" y="7249884"/>
            <a:ext cx="522515" cy="522515"/>
          </a:xfrm>
          <a:prstGeom prst="rect">
            <a:avLst/>
          </a:prstGeom>
        </p:spPr>
      </p:pic>
      <p:sp>
        <p:nvSpPr>
          <p:cNvPr id="11" name="TextBox 10"/>
          <p:cNvSpPr txBox="1"/>
          <p:nvPr/>
        </p:nvSpPr>
        <p:spPr>
          <a:xfrm>
            <a:off x="4949687" y="16896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28947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40" fill="hold"/>
                                        <p:tgtEl>
                                          <p:spTgt spid="9"/>
                                        </p:tgtEl>
                                      </p:cBhvr>
                                    </p:cmd>
                                  </p:childTnLst>
                                </p:cTn>
                              </p:par>
                            </p:childTnLst>
                          </p:cTn>
                        </p:par>
                        <p:par>
                          <p:cTn id="7" fill="hold">
                            <p:stCondLst>
                              <p:cond delay="45840"/>
                            </p:stCondLst>
                            <p:childTnLst>
                              <p:par>
                                <p:cTn id="8" presetID="1" presetClass="mediacall" presetSubtype="0" fill="hold" nodeType="afterEffect">
                                  <p:stCondLst>
                                    <p:cond delay="0"/>
                                  </p:stCondLst>
                                  <p:childTnLst>
                                    <p:cmd type="call" cmd="playFrom(0.0)">
                                      <p:cBhvr>
                                        <p:cTn id="9" dur="85344" fill="hold"/>
                                        <p:tgtEl>
                                          <p:spTgt spid="2"/>
                                        </p:tgtEl>
                                      </p:cBhvr>
                                    </p:cmd>
                                  </p:childTnLst>
                                </p:cTn>
                              </p:par>
                              <p:par>
                                <p:cTn id="10" presetID="8" presetClass="emph" presetSubtype="0" repeatCount="indefinite" accel="10000" autoRev="1" fill="hold" nodeType="withEffect">
                                  <p:stCondLst>
                                    <p:cond delay="0"/>
                                  </p:stCondLst>
                                  <p:childTnLst>
                                    <p:animRot by="3000000">
                                      <p:cBhvr>
                                        <p:cTn id="11" dur="1500" fill="hold"/>
                                        <p:tgtEl>
                                          <p:spTgt spid="5"/>
                                        </p:tgtEl>
                                        <p:attrNameLst>
                                          <p:attrName>r</p:attrName>
                                        </p:attrNameLst>
                                      </p:cBhvr>
                                    </p:animRot>
                                  </p:childTnLst>
                                </p:cTn>
                              </p:par>
                              <p:par>
                                <p:cTn id="12" presetID="6" presetClass="emph" presetSubtype="0" repeatCount="indefinite" autoRev="1" fill="hold" nodeType="withEffect">
                                  <p:stCondLst>
                                    <p:cond delay="0"/>
                                  </p:stCondLst>
                                  <p:childTnLst>
                                    <p:animScale>
                                      <p:cBhvr>
                                        <p:cTn id="13" dur="1000" fill="hold"/>
                                        <p:tgtEl>
                                          <p:spTgt spid="4"/>
                                        </p:tgtEl>
                                      </p:cBhvr>
                                      <p:by x="150000" y="150000"/>
                                    </p:animScale>
                                  </p:childTnLst>
                                </p:cTn>
                              </p:par>
                              <p:par>
                                <p:cTn id="14" presetID="8" presetClass="emph" presetSubtype="0" repeatCount="indefinite" fill="hold" nodeType="withEffect">
                                  <p:stCondLst>
                                    <p:cond delay="0"/>
                                  </p:stCondLst>
                                  <p:childTnLst>
                                    <p:animRot by="21600000">
                                      <p:cBhvr>
                                        <p:cTn id="15" dur="4000" fill="hold"/>
                                        <p:tgtEl>
                                          <p:spTgt spid="7"/>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4000" fill="hold"/>
                                        <p:tgtEl>
                                          <p:spTgt spid="8"/>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0" presetClass="emph" presetSubtype="0" fill="hold" grpId="0" nodeType="clickEffect">
                                  <p:stCondLst>
                                    <p:cond delay="0"/>
                                  </p:stCondLst>
                                  <p:childTnLst>
                                    <p:animClr clrSpc="hsl" dir="cw">
                                      <p:cBhvr override="childStyle">
                                        <p:cTn id="21" dur="500" fill="hold"/>
                                        <p:tgtEl>
                                          <p:spTgt spid="6">
                                            <p:txEl>
                                              <p:pRg st="0" end="0"/>
                                            </p:txEl>
                                          </p:spTgt>
                                        </p:tgtEl>
                                        <p:attrNameLst>
                                          <p:attrName>style.color</p:attrName>
                                        </p:attrNameLst>
                                      </p:cBhvr>
                                      <p:by>
                                        <p:hsl h="0" s="12549" l="25098"/>
                                      </p:by>
                                    </p:animClr>
                                    <p:animClr clrSpc="hsl" dir="cw">
                                      <p:cBhvr>
                                        <p:cTn id="22" dur="500" fill="hold"/>
                                        <p:tgtEl>
                                          <p:spTgt spid="6">
                                            <p:txEl>
                                              <p:pRg st="0" end="0"/>
                                            </p:txEl>
                                          </p:spTgt>
                                        </p:tgtEl>
                                        <p:attrNameLst>
                                          <p:attrName>fillcolor</p:attrName>
                                        </p:attrNameLst>
                                      </p:cBhvr>
                                      <p:by>
                                        <p:hsl h="0" s="12549" l="25098"/>
                                      </p:by>
                                    </p:animClr>
                                    <p:animClr clrSpc="hsl" dir="cw">
                                      <p:cBhvr>
                                        <p:cTn id="23" dur="500" fill="hold"/>
                                        <p:tgtEl>
                                          <p:spTgt spid="6">
                                            <p:txEl>
                                              <p:pRg st="0" end="0"/>
                                            </p:txEl>
                                          </p:spTgt>
                                        </p:tgtEl>
                                        <p:attrNameLst>
                                          <p:attrName>stroke.color</p:attrName>
                                        </p:attrNameLst>
                                      </p:cBhvr>
                                      <p:by>
                                        <p:hsl h="0" s="12549" l="25098"/>
                                      </p:by>
                                    </p:animClr>
                                    <p:set>
                                      <p:cBhvr>
                                        <p:cTn id="24" dur="500" fill="hold"/>
                                        <p:tgtEl>
                                          <p:spTgt spid="6">
                                            <p:txEl>
                                              <p:pRg st="0" end="0"/>
                                            </p:txEl>
                                          </p:spTgt>
                                        </p:tgtEl>
                                        <p:attrNameLst>
                                          <p:attrName>fill.type</p:attrName>
                                        </p:attrNameLst>
                                      </p:cBhvr>
                                      <p:to>
                                        <p:strVal val="solid"/>
                                      </p:to>
                                    </p:set>
                                  </p:childTnLst>
                                </p:cTn>
                              </p:par>
                              <p:par>
                                <p:cTn id="25" presetID="30" presetClass="emph" presetSubtype="0" fill="hold" grpId="0" nodeType="withEffect">
                                  <p:stCondLst>
                                    <p:cond delay="0"/>
                                  </p:stCondLst>
                                  <p:childTnLst>
                                    <p:animClr clrSpc="hsl" dir="cw">
                                      <p:cBhvr override="childStyle">
                                        <p:cTn id="26" dur="500" fill="hold"/>
                                        <p:tgtEl>
                                          <p:spTgt spid="6">
                                            <p:txEl>
                                              <p:pRg st="1" end="1"/>
                                            </p:txEl>
                                          </p:spTgt>
                                        </p:tgtEl>
                                        <p:attrNameLst>
                                          <p:attrName>style.color</p:attrName>
                                        </p:attrNameLst>
                                      </p:cBhvr>
                                      <p:by>
                                        <p:hsl h="0" s="12549" l="25098"/>
                                      </p:by>
                                    </p:animClr>
                                    <p:animClr clrSpc="hsl" dir="cw">
                                      <p:cBhvr>
                                        <p:cTn id="27" dur="500" fill="hold"/>
                                        <p:tgtEl>
                                          <p:spTgt spid="6">
                                            <p:txEl>
                                              <p:pRg st="1" end="1"/>
                                            </p:txEl>
                                          </p:spTgt>
                                        </p:tgtEl>
                                        <p:attrNameLst>
                                          <p:attrName>fillcolor</p:attrName>
                                        </p:attrNameLst>
                                      </p:cBhvr>
                                      <p:by>
                                        <p:hsl h="0" s="12549" l="25098"/>
                                      </p:by>
                                    </p:animClr>
                                    <p:animClr clrSpc="hsl" dir="cw">
                                      <p:cBhvr>
                                        <p:cTn id="28" dur="500" fill="hold"/>
                                        <p:tgtEl>
                                          <p:spTgt spid="6">
                                            <p:txEl>
                                              <p:pRg st="1" end="1"/>
                                            </p:txEl>
                                          </p:spTgt>
                                        </p:tgtEl>
                                        <p:attrNameLst>
                                          <p:attrName>stroke.color</p:attrName>
                                        </p:attrNameLst>
                                      </p:cBhvr>
                                      <p:by>
                                        <p:hsl h="0" s="12549" l="25098"/>
                                      </p:by>
                                    </p:animClr>
                                    <p:set>
                                      <p:cBhvr>
                                        <p:cTn id="29" dur="500" fill="hold"/>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9"/>
                </p:tgtEl>
              </p:cMediaNode>
            </p:video>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85344" fill="hold"/>
                                        <p:tgtEl>
                                          <p:spTgt spid="2"/>
                                        </p:tgtEl>
                                      </p:cBhvr>
                                    </p:cmd>
                                  </p:childTnLst>
                                </p:cTn>
                              </p:par>
                            </p:childTnLst>
                          </p:cTn>
                        </p:par>
                      </p:childTnLst>
                    </p:cTn>
                  </p:par>
                </p:childTnLst>
              </p:cTn>
              <p:nextCondLst>
                <p:cond evt="onClick" delay="0">
                  <p:tgtEl>
                    <p:spTgt spid="2"/>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6" grpId="0"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5033" y="4319794"/>
            <a:ext cx="5790737" cy="553045"/>
          </a:xfrm>
          <a:prstGeom prst="rect">
            <a:avLst/>
          </a:prstGeom>
          <a:noFill/>
        </p:spPr>
        <p:txBody>
          <a:bodyPr wrap="square" lIns="120975" tIns="60488" rIns="120975" bIns="60488"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charset="0"/>
                <a:ea typeface="Times New Roman" charset="0"/>
                <a:cs typeface="Times New Roman" charset="0"/>
                <a:sym typeface="Arial"/>
              </a:rPr>
              <a:t>     </a:t>
            </a:r>
          </a:p>
        </p:txBody>
      </p:sp>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1</a:t>
            </a: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6001" y="469491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3" name="Rectangle 2"/>
          <p:cNvSpPr/>
          <p:nvPr/>
        </p:nvSpPr>
        <p:spPr>
          <a:xfrm>
            <a:off x="3281179" y="1887416"/>
            <a:ext cx="7914346" cy="1077218"/>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1: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Đoạn trích </a:t>
            </a:r>
            <a:r>
              <a:rPr kumimoji="0" lang="vi-VN"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Bài học đường đời đầu tiên</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được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trích từ tác phẩm nào?</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1086967" y="4362429"/>
            <a:ext cx="4015843"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Đất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rừng phương Nam.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7238352" y="4296549"/>
            <a:ext cx="3703258"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Dế Mèn phiêu lưu kí.</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8" name="Rectangle 37"/>
          <p:cNvSpPr/>
          <p:nvPr/>
        </p:nvSpPr>
        <p:spPr>
          <a:xfrm>
            <a:off x="7247059" y="4292193"/>
            <a:ext cx="3703258"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Dế Mèn phiêu lưu kí.</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18" name="Rectangle 17"/>
          <p:cNvSpPr/>
          <p:nvPr/>
        </p:nvSpPr>
        <p:spPr>
          <a:xfrm>
            <a:off x="1252070" y="5470236"/>
            <a:ext cx="3490058"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Thầy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thuốc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giỏi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nhất</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ở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tấm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lòng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18"/>
          <p:cNvSpPr/>
          <p:nvPr/>
        </p:nvSpPr>
        <p:spPr>
          <a:xfrm>
            <a:off x="6910997" y="5716457"/>
            <a:ext cx="47628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năm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tháng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cuộc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đời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60009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58587" y="1719255"/>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2</a:t>
            </a: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3047140" y="2124747"/>
            <a:ext cx="8382423"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2: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Đoạn trích nằm ở phần nào của tác phẩm?</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1632533" y="4333055"/>
            <a:ext cx="194796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Chương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I</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Rectangle 37"/>
          <p:cNvSpPr/>
          <p:nvPr/>
        </p:nvSpPr>
        <p:spPr>
          <a:xfrm>
            <a:off x="1632533" y="4333054"/>
            <a:ext cx="194796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Chương</a:t>
            </a:r>
            <a:r>
              <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I</a:t>
            </a:r>
            <a:endParaRPr kumimoji="0" lang="en-US" sz="3600" b="0" i="0" u="none" strike="noStrike" kern="1200" cap="none" spc="0" normalizeH="0" baseline="0" noProof="0" dirty="0">
              <a:ln>
                <a:noFill/>
              </a:ln>
              <a:solidFill>
                <a:srgbClr val="C00000"/>
              </a:solidFill>
              <a:effectLst/>
              <a:uLnTx/>
              <a:uFillTx/>
              <a:latin typeface="Calibri"/>
              <a:ea typeface="+mn-ea"/>
              <a:cs typeface="+mn-cs"/>
            </a:endParaRPr>
          </a:p>
        </p:txBody>
      </p:sp>
      <p:sp>
        <p:nvSpPr>
          <p:cNvPr id="6" name="Rectangle 5"/>
          <p:cNvSpPr/>
          <p:nvPr/>
        </p:nvSpPr>
        <p:spPr>
          <a:xfrm>
            <a:off x="8011185" y="4333053"/>
            <a:ext cx="225574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Chương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III</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1632533" y="5705604"/>
            <a:ext cx="227305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Chương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VI</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17"/>
          <p:cNvSpPr/>
          <p:nvPr/>
        </p:nvSpPr>
        <p:spPr>
          <a:xfrm>
            <a:off x="8139426" y="5705603"/>
            <a:ext cx="212750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Chương</a:t>
            </a: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X</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31355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fade">
                                      <p:cBhvr>
                                        <p:cTn id="17" dur="1000"/>
                                        <p:tgtEl>
                                          <p:spTgt spid="38">
                                            <p:txEl>
                                              <p:pRg st="0" end="0"/>
                                            </p:txEl>
                                          </p:spTgt>
                                        </p:tgtEl>
                                      </p:cBhvr>
                                    </p:animEffect>
                                    <p:anim calcmode="lin" valueType="num">
                                      <p:cBhvr>
                                        <p:cTn id="18"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3</a:t>
            </a: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2"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5229" y="4659755"/>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4"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5"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6"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7"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8"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9"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30"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1"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2"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3"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4"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5"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6"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7"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8"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2" name="Rectangle 1"/>
          <p:cNvSpPr/>
          <p:nvPr/>
        </p:nvSpPr>
        <p:spPr>
          <a:xfrm>
            <a:off x="3874275" y="1803347"/>
            <a:ext cx="6327373" cy="1200329"/>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3: </a:t>
            </a: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Hai nhân vật chính trong </a:t>
            </a:r>
            <a:endParaRPr kumimoji="0" lang="en-US"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đoạn </a:t>
            </a:r>
            <a:r>
              <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trích trên là ai?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069991" y="4367367"/>
            <a:ext cx="420179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Mẹ</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1207809" y="5691256"/>
            <a:ext cx="34820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p:cNvSpPr/>
          <p:nvPr/>
        </p:nvSpPr>
        <p:spPr>
          <a:xfrm>
            <a:off x="7403118" y="5652736"/>
            <a:ext cx="377859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Rectangle 39"/>
          <p:cNvSpPr/>
          <p:nvPr/>
        </p:nvSpPr>
        <p:spPr>
          <a:xfrm>
            <a:off x="7398762" y="5648380"/>
            <a:ext cx="377859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Mèn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Choắt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17"/>
          <p:cNvSpPr/>
          <p:nvPr/>
        </p:nvSpPr>
        <p:spPr>
          <a:xfrm>
            <a:off x="7349422" y="4367366"/>
            <a:ext cx="374333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01823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2"/>
                  </p:tgtEl>
                </p:cond>
              </p:nextCondLst>
            </p:seq>
          </p:childTnLst>
        </p:cTn>
      </p:par>
    </p:tnLst>
    <p:bldLst>
      <p:bldP spid="11" grpId="0"/>
      <p:bldP spid="11" grpId="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lg2\Desktop\images.jpg">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178500" y="135770"/>
            <a:ext cx="5434023" cy="3172693"/>
          </a:xfrm>
          <a:prstGeom prst="rect">
            <a:avLst/>
          </a:prstGeom>
          <a:noFill/>
          <a:ln cap="flat">
            <a:noFill/>
          </a:ln>
        </p:spPr>
      </p:pic>
      <p:pic>
        <p:nvPicPr>
          <p:cNvPr id="3" name="Picture 5" descr="C:\Users\lg2\Desktop\images.jpg">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6022430" y="135770"/>
            <a:ext cx="5944432" cy="3172693"/>
          </a:xfrm>
          <a:prstGeom prst="rect">
            <a:avLst/>
          </a:prstGeom>
          <a:noFill/>
          <a:ln cap="flat">
            <a:noFill/>
          </a:ln>
        </p:spPr>
      </p:pic>
      <p:pic>
        <p:nvPicPr>
          <p:cNvPr id="4" name="Picture 6" descr="C:\Users\lg2\Desktop\z3886558767760_f2e8395598d43206f4bb508382035791.jpg">
            <a:extLst>
              <a:ext uri="{FF2B5EF4-FFF2-40B4-BE49-F238E27FC236}">
                <a16:creationId xmlns:a16="http://schemas.microsoft.com/office/drawing/2014/main" id="{00000000-0000-0000-0000-000000000000}"/>
              </a:ext>
            </a:extLst>
          </p:cNvPr>
          <p:cNvPicPr>
            <a:picLocks noChangeAspect="1"/>
          </p:cNvPicPr>
          <p:nvPr/>
        </p:nvPicPr>
        <p:blipFill>
          <a:blip r:embed="rId5"/>
          <a:srcRect/>
          <a:stretch>
            <a:fillRect/>
          </a:stretch>
        </p:blipFill>
        <p:spPr>
          <a:xfrm>
            <a:off x="346841" y="3550514"/>
            <a:ext cx="5265682" cy="3166174"/>
          </a:xfrm>
          <a:prstGeom prst="rect">
            <a:avLst/>
          </a:prstGeom>
          <a:noFill/>
          <a:ln cap="flat">
            <a:noFill/>
          </a:ln>
        </p:spPr>
      </p:pic>
      <p:pic>
        <p:nvPicPr>
          <p:cNvPr id="5" name="Picture 7" descr="C:\Users\lg2\Desktop\images.jpg">
            <a:extLst>
              <a:ext uri="{FF2B5EF4-FFF2-40B4-BE49-F238E27FC236}">
                <a16:creationId xmlns:a16="http://schemas.microsoft.com/office/drawing/2014/main" id="{00000000-0000-0000-0000-000000000000}"/>
              </a:ext>
            </a:extLst>
          </p:cNvPr>
          <p:cNvPicPr>
            <a:picLocks noChangeAspect="1"/>
          </p:cNvPicPr>
          <p:nvPr/>
        </p:nvPicPr>
        <p:blipFill>
          <a:blip r:embed="rId6"/>
          <a:srcRect/>
          <a:stretch>
            <a:fillRect/>
          </a:stretch>
        </p:blipFill>
        <p:spPr>
          <a:xfrm>
            <a:off x="6022430" y="3550514"/>
            <a:ext cx="5944432" cy="2964548"/>
          </a:xfrm>
          <a:prstGeom prst="rect">
            <a:avLst/>
          </a:prstGeom>
          <a:noFill/>
          <a:ln cap="flat">
            <a:noFill/>
          </a:ln>
        </p:spPr>
      </p:pic>
    </p:spTree>
    <p:extLst>
      <p:ext uri="{BB962C8B-B14F-4D97-AF65-F5344CB8AC3E}">
        <p14:creationId xmlns:p14="http://schemas.microsoft.com/office/powerpoint/2010/main" val="709884613"/>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3132" y="1683849"/>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4</a:t>
            </a:r>
          </a:p>
        </p:txBody>
      </p:sp>
      <p:pic>
        <p:nvPicPr>
          <p:cNvPr id="12" name="Picture 11" descr="A close up of a logo&#10;&#10;Description generated with high confidence">
            <a:extLst>
              <a:ext uri="{FF2B5EF4-FFF2-40B4-BE49-F238E27FC236}">
                <a16:creationId xmlns:a16="http://schemas.microsoft.com/office/drawing/2014/main" id="{964FB21D-FDAE-4FB6-998B-E375D87B1A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F5A1C9F4-6D35-4ADC-985D-1511E1F287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E0B0854F-5D45-4087-9590-C6C4141BB0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93F2B4A6-F0BC-459A-BBEA-007AA2104E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7618FB5C-14DD-4AB3-8FE3-2EFB72AA5B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3A5D8ECF-D455-456D-B785-F4492FBDF7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1"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38538" y="4696375"/>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3"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4"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5"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6"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7"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8"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9"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0"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1"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2"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3"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4"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5"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6"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7"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6" name="Rectangle 5"/>
          <p:cNvSpPr/>
          <p:nvPr/>
        </p:nvSpPr>
        <p:spPr>
          <a:xfrm>
            <a:off x="3808509" y="1944768"/>
            <a:ext cx="4984057" cy="1077218"/>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4: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Phương thức biểu </a:t>
            </a:r>
            <a: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đạt</a:t>
            </a:r>
            <a:endPar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chính của đoạn trích là</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2140640" y="4433628"/>
            <a:ext cx="114326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Tự</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Rectangle 37"/>
          <p:cNvSpPr/>
          <p:nvPr/>
        </p:nvSpPr>
        <p:spPr>
          <a:xfrm>
            <a:off x="2140640" y="4433629"/>
            <a:ext cx="114326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Tự</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sự</a:t>
            </a:r>
            <a:endParaRPr kumimoji="0" lang="en-US" sz="3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Rectangle 7"/>
          <p:cNvSpPr/>
          <p:nvPr/>
        </p:nvSpPr>
        <p:spPr>
          <a:xfrm>
            <a:off x="8149743" y="4403987"/>
            <a:ext cx="174759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Biểu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cảm</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17"/>
          <p:cNvSpPr/>
          <p:nvPr/>
        </p:nvSpPr>
        <p:spPr>
          <a:xfrm>
            <a:off x="2019476" y="5610775"/>
            <a:ext cx="145103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Miêu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tả</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18"/>
          <p:cNvSpPr/>
          <p:nvPr/>
        </p:nvSpPr>
        <p:spPr>
          <a:xfrm>
            <a:off x="8149743" y="5623187"/>
            <a:ext cx="185980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Nghị</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luận</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87307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fade">
                                      <p:cBhvr>
                                        <p:cTn id="17" dur="1000"/>
                                        <p:tgtEl>
                                          <p:spTgt spid="38">
                                            <p:txEl>
                                              <p:pRg st="0" end="0"/>
                                            </p:txEl>
                                          </p:spTgt>
                                        </p:tgtEl>
                                      </p:cBhvr>
                                    </p:animEffect>
                                    <p:anim calcmode="lin" valueType="num">
                                      <p:cBhvr>
                                        <p:cTn id="18"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4" grpId="0"/>
      <p:bldP spid="4" grpId="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58587" y="1719255"/>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5</a:t>
            </a: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1"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10727" y="464418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3"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4"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5"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6"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7"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8"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9"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0"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1"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2"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3"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4"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5"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6"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7"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2" name="Rectangle 1"/>
          <p:cNvSpPr/>
          <p:nvPr/>
        </p:nvSpPr>
        <p:spPr>
          <a:xfrm>
            <a:off x="3784551" y="1918675"/>
            <a:ext cx="6478055" cy="1077218"/>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5: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Đoạn trích </a:t>
            </a:r>
            <a:r>
              <a:rPr kumimoji="0" lang="vi-VN"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Bài học đường đời </a:t>
            </a:r>
            <a:endParaRPr kumimoji="0" lang="en-US" sz="3200" b="0"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đầu </a:t>
            </a:r>
            <a:r>
              <a:rPr kumimoji="0" lang="vi-VN"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tiên</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được kể lại theo lời</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1926573" y="4336412"/>
            <a:ext cx="162256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Mèn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8149743" y="4336411"/>
            <a:ext cx="164500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Chị</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1926573" y="5667446"/>
            <a:ext cx="185018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Choắt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17"/>
          <p:cNvSpPr/>
          <p:nvPr/>
        </p:nvSpPr>
        <p:spPr>
          <a:xfrm>
            <a:off x="8149743" y="5609007"/>
            <a:ext cx="150714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Rectangle 38"/>
          <p:cNvSpPr/>
          <p:nvPr/>
        </p:nvSpPr>
        <p:spPr>
          <a:xfrm>
            <a:off x="1922217" y="4332056"/>
            <a:ext cx="162256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Dế</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Mèn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3897122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11" grpId="0"/>
      <p:bldP spid="11" grpId="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5033" y="4319794"/>
            <a:ext cx="5790737" cy="553045"/>
          </a:xfrm>
          <a:prstGeom prst="rect">
            <a:avLst/>
          </a:prstGeom>
          <a:noFill/>
        </p:spPr>
        <p:txBody>
          <a:bodyPr wrap="square" lIns="120975" tIns="60488" rIns="120975" bIns="60488"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Times New Roman" charset="0"/>
                <a:ea typeface="Times New Roman" charset="0"/>
                <a:cs typeface="Times New Roman" charset="0"/>
                <a:sym typeface="Arial"/>
              </a:rPr>
              <a:t>     </a:t>
            </a:r>
            <a:endParaRPr kumimoji="0" lang="en-US"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charset="0"/>
              <a:ea typeface="Times New Roman" charset="0"/>
              <a:cs typeface="Times New Roman" charset="0"/>
              <a:sym typeface="Arial"/>
            </a:endParaRPr>
          </a:p>
        </p:txBody>
      </p:sp>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6</a:t>
            </a: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1"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7856" y="468841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3"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4"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5"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6"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7"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8"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9"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0"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1"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2"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3"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4"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5"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6"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7"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2" name="Rectangle 1"/>
          <p:cNvSpPr/>
          <p:nvPr/>
        </p:nvSpPr>
        <p:spPr>
          <a:xfrm>
            <a:off x="3383218" y="1862811"/>
            <a:ext cx="7026282" cy="1077218"/>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6: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Tác giả đã khắc họa vẻ ngoài của </a:t>
            </a:r>
            <a:endParaRPr kumimoji="0" lang="en-US"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white"/>
                </a:solidFill>
                <a:effectLst/>
                <a:uLnTx/>
                <a:uFillTx/>
                <a:latin typeface="Times New Roman" panose="02020603050405020304" pitchFamily="18" charset="0"/>
                <a:ea typeface="Times New Roman" panose="02020603050405020304" pitchFamily="18" charset="0"/>
                <a:cs typeface="+mn-cs"/>
              </a:rPr>
              <a:t>Dế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Mèn như thế nào?</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1604679" y="4149802"/>
            <a:ext cx="2909771"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Ốm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yếu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gầy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gò</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xanh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xao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6896359" y="4136739"/>
            <a:ext cx="4374916"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Khỏe</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mạnh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cường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tráng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đẹp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đẽ</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Rectangle 38"/>
          <p:cNvSpPr/>
          <p:nvPr/>
        </p:nvSpPr>
        <p:spPr>
          <a:xfrm>
            <a:off x="6892003" y="4119320"/>
            <a:ext cx="4374916"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Khỏe</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mạnh</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cường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tráng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đẹp</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đẽ</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0" name="Rectangle 9"/>
          <p:cNvSpPr/>
          <p:nvPr/>
        </p:nvSpPr>
        <p:spPr>
          <a:xfrm>
            <a:off x="1368857" y="5434042"/>
            <a:ext cx="3070071"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Mập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mạp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xấu</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xí</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thô</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kệch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17"/>
          <p:cNvSpPr/>
          <p:nvPr/>
        </p:nvSpPr>
        <p:spPr>
          <a:xfrm>
            <a:off x="7046692" y="5434042"/>
            <a:ext cx="4065537" cy="1077218"/>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Thân hình bình thường </a:t>
            </a:r>
            <a:endPar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như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bao con dế khác.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1222864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afterEffect">
                                  <p:stCondLst>
                                    <p:cond delay="1000"/>
                                  </p:stCondLst>
                                  <p:childTnLst>
                                    <p:set>
                                      <p:cBhvr>
                                        <p:cTn id="2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p:stCondLst>
                              <p:cond delay="1000"/>
                            </p:stCondLst>
                            <p:childTnLst>
                              <p:par>
                                <p:cTn id="26" presetID="1" presetClass="entr" presetSubtype="0" fill="hold" grpId="0" nodeType="afterEffect">
                                  <p:stCondLst>
                                    <p:cond delay="1000"/>
                                  </p:stCondLst>
                                  <p:childTnLst>
                                    <p:set>
                                      <p:cBhvr>
                                        <p:cTn id="2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beep.wav"/>
                                        </p:tgtEl>
                                      </p:cMediaNode>
                                    </p:audio>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p:stCondLst>
                              <p:cond delay="4000"/>
                            </p:stCondLst>
                            <p:childTnLst>
                              <p:par>
                                <p:cTn id="35" presetID="1" presetClass="entr" presetSubtype="0" fill="hold" grpId="0" nodeType="afterEffect">
                                  <p:stCondLst>
                                    <p:cond delay="1000"/>
                                  </p:stCondLst>
                                  <p:childTnLst>
                                    <p:set>
                                      <p:cBhvr>
                                        <p:cTn id="3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p:stCondLst>
                              <p:cond delay="5000"/>
                            </p:stCondLst>
                            <p:childTnLst>
                              <p:par>
                                <p:cTn id="38" presetID="1" presetClass="entr" presetSubtype="0" fill="hold" grpId="0" nodeType="afterEffect">
                                  <p:stCondLst>
                                    <p:cond delay="1000"/>
                                  </p:stCondLst>
                                  <p:childTnLst>
                                    <p:set>
                                      <p:cBhvr>
                                        <p:cTn id="39"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p:stCondLst>
                              <p:cond delay="6000"/>
                            </p:stCondLst>
                            <p:childTnLst>
                              <p:par>
                                <p:cTn id="41" presetID="1" presetClass="entr" presetSubtype="0" fill="hold" grpId="0" nodeType="afterEffect">
                                  <p:stCondLst>
                                    <p:cond delay="1000"/>
                                  </p:stCondLst>
                                  <p:childTnLst>
                                    <p:set>
                                      <p:cBhvr>
                                        <p:cTn id="4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p:stCondLst>
                              <p:cond delay="7000"/>
                            </p:stCondLst>
                            <p:childTnLst>
                              <p:par>
                                <p:cTn id="44" presetID="1" presetClass="entr" presetSubtype="0" fill="hold" grpId="0" nodeType="afterEffect">
                                  <p:stCondLst>
                                    <p:cond delay="1000"/>
                                  </p:stCondLst>
                                  <p:childTnLst>
                                    <p:set>
                                      <p:cBhvr>
                                        <p:cTn id="4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p:stCondLst>
                              <p:cond delay="8000"/>
                            </p:stCondLst>
                            <p:childTnLst>
                              <p:par>
                                <p:cTn id="47" presetID="1" presetClass="entr" presetSubtype="0" fill="hold" grpId="0" nodeType="afterEffect">
                                  <p:stCondLst>
                                    <p:cond delay="1000"/>
                                  </p:stCondLst>
                                  <p:childTnLst>
                                    <p:set>
                                      <p:cBhvr>
                                        <p:cTn id="4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9000"/>
                            </p:stCondLst>
                            <p:childTnLst>
                              <p:par>
                                <p:cTn id="50" presetID="1" presetClass="entr" presetSubtype="0" fill="hold" grpId="0" nodeType="afterEffect">
                                  <p:stCondLst>
                                    <p:cond delay="1000"/>
                                  </p:stCondLst>
                                  <p:childTnLst>
                                    <p:set>
                                      <p:cBhvr>
                                        <p:cTn id="5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10000"/>
                            </p:stCondLst>
                            <p:childTnLst>
                              <p:par>
                                <p:cTn id="53" presetID="1" presetClass="entr" presetSubtype="0" fill="hold" grpId="0" nodeType="afterEffect">
                                  <p:stCondLst>
                                    <p:cond delay="1000"/>
                                  </p:stCondLst>
                                  <p:childTnLst>
                                    <p:set>
                                      <p:cBhvr>
                                        <p:cTn id="5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11000"/>
                            </p:stCondLst>
                            <p:childTnLst>
                              <p:par>
                                <p:cTn id="56" presetID="1" presetClass="entr" presetSubtype="0" fill="hold" grpId="0" nodeType="afterEffect">
                                  <p:stCondLst>
                                    <p:cond delay="1000"/>
                                  </p:stCondLst>
                                  <p:childTnLst>
                                    <p:set>
                                      <p:cBhvr>
                                        <p:cTn id="5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12000"/>
                            </p:stCondLst>
                            <p:childTnLst>
                              <p:par>
                                <p:cTn id="59" presetID="1" presetClass="entr" presetSubtype="0" fill="hold" grpId="0" nodeType="afterEffect">
                                  <p:stCondLst>
                                    <p:cond delay="1000"/>
                                  </p:stCondLst>
                                  <p:childTnLst>
                                    <p:set>
                                      <p:cBhvr>
                                        <p:cTn id="6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13000"/>
                            </p:stCondLst>
                            <p:childTnLst>
                              <p:par>
                                <p:cTn id="62" presetID="1" presetClass="entr" presetSubtype="0" fill="hold" grpId="0" nodeType="afterEffect">
                                  <p:stCondLst>
                                    <p:cond delay="1000"/>
                                  </p:stCondLst>
                                  <p:childTnLst>
                                    <p:set>
                                      <p:cBhvr>
                                        <p:cTn id="6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14000"/>
                            </p:stCondLst>
                            <p:childTnLst>
                              <p:par>
                                <p:cTn id="65" presetID="1" presetClass="entr" presetSubtype="0" fill="hold" grpId="0" nodeType="afterEffect">
                                  <p:stCondLst>
                                    <p:cond delay="1000"/>
                                  </p:stCondLst>
                                  <p:childTnLst>
                                    <p:set>
                                      <p:cBhvr>
                                        <p:cTn id="6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15000"/>
                            </p:stCondLst>
                            <p:childTnLst>
                              <p:par>
                                <p:cTn id="68" presetID="1" presetClass="entr" presetSubtype="0" fill="hold" grpId="0" nodeType="afterEffect">
                                  <p:stCondLst>
                                    <p:cond delay="1000"/>
                                  </p:stCondLst>
                                  <p:childTnLst>
                                    <p:set>
                                      <p:cBhvr>
                                        <p:cTn id="6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5" descr="ALRMCL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5669" y="464488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9"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10"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11"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12"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13"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14"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15"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16"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17"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18"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19"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20"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21"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22"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23"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6" name="TextBox 45"/>
          <p:cNvSpPr txBox="1"/>
          <p:nvPr/>
        </p:nvSpPr>
        <p:spPr>
          <a:xfrm>
            <a:off x="865288" y="2026837"/>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7</a:t>
            </a:r>
          </a:p>
        </p:txBody>
      </p:sp>
      <p:sp>
        <p:nvSpPr>
          <p:cNvPr id="2" name="Rectangle 1"/>
          <p:cNvSpPr/>
          <p:nvPr/>
        </p:nvSpPr>
        <p:spPr>
          <a:xfrm>
            <a:off x="3226527" y="1996059"/>
            <a:ext cx="825572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7: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Tính cách của Dế Mèn trong đoạn trích </a:t>
            </a:r>
            <a:r>
              <a:rPr kumimoji="0" lang="vi-VN"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Bài học đường đời đầu tiên</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như thế nào?</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952390" y="4106278"/>
            <a:ext cx="4548274"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Hiền lành, tốt bụng và </a:t>
            </a:r>
            <a:endPar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thích </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giúp đỡ người khác.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4" name="Rectangle 23"/>
          <p:cNvSpPr/>
          <p:nvPr/>
        </p:nvSpPr>
        <p:spPr>
          <a:xfrm>
            <a:off x="6718737" y="4167833"/>
            <a:ext cx="4673074" cy="954107"/>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Khiêm tốn, đối xử hòa nhã với </a:t>
            </a:r>
            <a:endPar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tất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cả các con vật chung quanh,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5" name="Rectangle 24"/>
          <p:cNvSpPr/>
          <p:nvPr/>
        </p:nvSpPr>
        <p:spPr>
          <a:xfrm>
            <a:off x="865288" y="5559287"/>
            <a:ext cx="4559261" cy="954107"/>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Hung hăng, kiêu ngạo</a:t>
            </a: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xem thường các con vật khác.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0" name="Rectangle 29"/>
          <p:cNvSpPr/>
          <p:nvPr/>
        </p:nvSpPr>
        <p:spPr>
          <a:xfrm>
            <a:off x="860932" y="5554931"/>
            <a:ext cx="4559261" cy="954107"/>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Hung hăng, kiêu ngạo</a:t>
            </a:r>
            <a:r>
              <a:rPr kumimoji="0" lang="vi-VN"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xem thường các con vật khác.</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26" name="Rectangle 25"/>
          <p:cNvSpPr/>
          <p:nvPr/>
        </p:nvSpPr>
        <p:spPr>
          <a:xfrm>
            <a:off x="7354389" y="5554930"/>
            <a:ext cx="3546164" cy="954107"/>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Hiền lành và ngại va </a:t>
            </a:r>
            <a:endPar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chạm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với mọi người. 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76939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grpId="0" nodeType="afterEffect">
                                  <p:stCondLst>
                                    <p:cond delay="1000"/>
                                  </p:stCondLst>
                                  <p:childTnLst>
                                    <p:set>
                                      <p:cBhvr>
                                        <p:cTn id="1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beep.wav"/>
                                        </p:tgtEl>
                                      </p:cMediaNode>
                                    </p:audio>
                                  </p:subTnLst>
                                </p:cTn>
                              </p:par>
                            </p:childTnLst>
                          </p:cTn>
                        </p:par>
                        <p:par>
                          <p:cTn id="15" fill="hold">
                            <p:stCondLst>
                              <p:cond delay="1000"/>
                            </p:stCondLst>
                            <p:childTnLst>
                              <p:par>
                                <p:cTn id="16" presetID="1" presetClass="entr" presetSubtype="0" fill="hold" grpId="0" nodeType="afterEffect">
                                  <p:stCondLst>
                                    <p:cond delay="1000"/>
                                  </p:stCondLst>
                                  <p:childTnLst>
                                    <p:set>
                                      <p:cBhvr>
                                        <p:cTn id="17"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beep.wav"/>
                                        </p:tgtEl>
                                      </p:cMediaNode>
                                    </p:audio>
                                  </p:subTnLst>
                                </p:cTn>
                              </p:par>
                            </p:childTnLst>
                          </p:cTn>
                        </p:par>
                        <p:par>
                          <p:cTn id="18" fill="hold">
                            <p:stCondLst>
                              <p:cond delay="2000"/>
                            </p:stCondLst>
                            <p:childTnLst>
                              <p:par>
                                <p:cTn id="19" presetID="1" presetClass="entr" presetSubtype="0" fill="hold" grpId="0" nodeType="afterEffect">
                                  <p:stCondLst>
                                    <p:cond delay="1000"/>
                                  </p:stCondLst>
                                  <p:childTnLst>
                                    <p:set>
                                      <p:cBhvr>
                                        <p:cTn id="2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beep.wav"/>
                                        </p:tgtEl>
                                      </p:cMediaNode>
                                    </p:audio>
                                  </p:subTnLst>
                                </p:cTn>
                              </p:par>
                            </p:childTnLst>
                          </p:cTn>
                        </p:par>
                        <p:par>
                          <p:cTn id="21" fill="hold">
                            <p:stCondLst>
                              <p:cond delay="3000"/>
                            </p:stCondLst>
                            <p:childTnLst>
                              <p:par>
                                <p:cTn id="22" presetID="1" presetClass="entr" presetSubtype="0" fill="hold" grpId="0" nodeType="afterEffect">
                                  <p:stCondLst>
                                    <p:cond delay="1000"/>
                                  </p:stCondLst>
                                  <p:childTnLst>
                                    <p:set>
                                      <p:cBhvr>
                                        <p:cTn id="2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2" name="beep.wav"/>
                                        </p:tgtEl>
                                      </p:cMediaNode>
                                    </p:audio>
                                  </p:subTnLst>
                                </p:cTn>
                              </p:par>
                            </p:childTnLst>
                          </p:cTn>
                        </p:par>
                        <p:par>
                          <p:cTn id="24" fill="hold">
                            <p:stCondLst>
                              <p:cond delay="4000"/>
                            </p:stCondLst>
                            <p:childTnLst>
                              <p:par>
                                <p:cTn id="25" presetID="1" presetClass="entr" presetSubtype="0" fill="hold" grpId="0" nodeType="afterEffect">
                                  <p:stCondLst>
                                    <p:cond delay="1000"/>
                                  </p:stCondLst>
                                  <p:childTnLst>
                                    <p:set>
                                      <p:cBhvr>
                                        <p:cTn id="2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beep.wav"/>
                                        </p:tgtEl>
                                      </p:cMediaNode>
                                    </p:audio>
                                  </p:subTnLst>
                                </p:cTn>
                              </p:par>
                            </p:childTnLst>
                          </p:cTn>
                        </p:par>
                        <p:par>
                          <p:cTn id="27" fill="hold">
                            <p:stCondLst>
                              <p:cond delay="5000"/>
                            </p:stCondLst>
                            <p:childTnLst>
                              <p:par>
                                <p:cTn id="28" presetID="1" presetClass="entr" presetSubtype="0" fill="hold" grpId="0" nodeType="afterEffect">
                                  <p:stCondLst>
                                    <p:cond delay="1000"/>
                                  </p:stCondLst>
                                  <p:childTnLst>
                                    <p:set>
                                      <p:cBhvr>
                                        <p:cTn id="2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eep.wav"/>
                                        </p:tgtEl>
                                      </p:cMediaNode>
                                    </p:audio>
                                  </p:subTnLst>
                                </p:cTn>
                              </p:par>
                            </p:childTnLst>
                          </p:cTn>
                        </p:par>
                        <p:par>
                          <p:cTn id="30" fill="hold">
                            <p:stCondLst>
                              <p:cond delay="6000"/>
                            </p:stCondLst>
                            <p:childTnLst>
                              <p:par>
                                <p:cTn id="31" presetID="1" presetClass="entr" presetSubtype="0" fill="hold" grpId="0" nodeType="afterEffect">
                                  <p:stCondLst>
                                    <p:cond delay="1000"/>
                                  </p:stCondLst>
                                  <p:childTnLst>
                                    <p:set>
                                      <p:cBhvr>
                                        <p:cTn id="3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beep.wav"/>
                                        </p:tgtEl>
                                      </p:cMediaNode>
                                    </p:audio>
                                  </p:subTnLst>
                                </p:cTn>
                              </p:par>
                            </p:childTnLst>
                          </p:cTn>
                        </p:par>
                        <p:par>
                          <p:cTn id="33" fill="hold">
                            <p:stCondLst>
                              <p:cond delay="7000"/>
                            </p:stCondLst>
                            <p:childTnLst>
                              <p:par>
                                <p:cTn id="34" presetID="1" presetClass="entr" presetSubtype="0" fill="hold" grpId="0" nodeType="afterEffect">
                                  <p:stCondLst>
                                    <p:cond delay="1000"/>
                                  </p:stCondLst>
                                  <p:childTnLst>
                                    <p:set>
                                      <p:cBhvr>
                                        <p:cTn id="3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beep.wav"/>
                                        </p:tgtEl>
                                      </p:cMediaNode>
                                    </p:audio>
                                  </p:subTnLst>
                                </p:cTn>
                              </p:par>
                            </p:childTnLst>
                          </p:cTn>
                        </p:par>
                        <p:par>
                          <p:cTn id="36" fill="hold">
                            <p:stCondLst>
                              <p:cond delay="8000"/>
                            </p:stCondLst>
                            <p:childTnLst>
                              <p:par>
                                <p:cTn id="37" presetID="1" presetClass="entr" presetSubtype="0" fill="hold" grpId="0" nodeType="afterEffect">
                                  <p:stCondLst>
                                    <p:cond delay="1000"/>
                                  </p:stCondLst>
                                  <p:childTnLst>
                                    <p:set>
                                      <p:cBhvr>
                                        <p:cTn id="3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beep.wav"/>
                                        </p:tgtEl>
                                      </p:cMediaNode>
                                    </p:audio>
                                  </p:subTnLst>
                                </p:cTn>
                              </p:par>
                            </p:childTnLst>
                          </p:cTn>
                        </p:par>
                        <p:par>
                          <p:cTn id="39" fill="hold">
                            <p:stCondLst>
                              <p:cond delay="9000"/>
                            </p:stCondLst>
                            <p:childTnLst>
                              <p:par>
                                <p:cTn id="40" presetID="1" presetClass="entr" presetSubtype="0" fill="hold" grpId="0" nodeType="afterEffect">
                                  <p:stCondLst>
                                    <p:cond delay="1000"/>
                                  </p:stCondLst>
                                  <p:childTnLst>
                                    <p:set>
                                      <p:cBhvr>
                                        <p:cTn id="4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beep.wav"/>
                                        </p:tgtEl>
                                      </p:cMediaNode>
                                    </p:audio>
                                  </p:subTnLst>
                                </p:cTn>
                              </p:par>
                            </p:childTnLst>
                          </p:cTn>
                        </p:par>
                        <p:par>
                          <p:cTn id="42" fill="hold">
                            <p:stCondLst>
                              <p:cond delay="10000"/>
                            </p:stCondLst>
                            <p:childTnLst>
                              <p:par>
                                <p:cTn id="43" presetID="1" presetClass="entr" presetSubtype="0" fill="hold" grpId="0" nodeType="afterEffect">
                                  <p:stCondLst>
                                    <p:cond delay="1000"/>
                                  </p:stCondLst>
                                  <p:childTnLst>
                                    <p:set>
                                      <p:cBhvr>
                                        <p:cTn id="4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beep.wav"/>
                                        </p:tgtEl>
                                      </p:cMediaNode>
                                    </p:audio>
                                  </p:subTnLst>
                                </p:cTn>
                              </p:par>
                            </p:childTnLst>
                          </p:cTn>
                        </p:par>
                        <p:par>
                          <p:cTn id="45" fill="hold">
                            <p:stCondLst>
                              <p:cond delay="11000"/>
                            </p:stCondLst>
                            <p:childTnLst>
                              <p:par>
                                <p:cTn id="46" presetID="1" presetClass="entr" presetSubtype="0" fill="hold" grpId="0" nodeType="afterEffect">
                                  <p:stCondLst>
                                    <p:cond delay="1000"/>
                                  </p:stCondLst>
                                  <p:childTnLst>
                                    <p:set>
                                      <p:cBhvr>
                                        <p:cTn id="4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beep.wav"/>
                                        </p:tgtEl>
                                      </p:cMediaNode>
                                    </p:audio>
                                  </p:subTnLst>
                                </p:cTn>
                              </p:par>
                            </p:childTnLst>
                          </p:cTn>
                        </p:par>
                        <p:par>
                          <p:cTn id="48" fill="hold">
                            <p:stCondLst>
                              <p:cond delay="12000"/>
                            </p:stCondLst>
                            <p:childTnLst>
                              <p:par>
                                <p:cTn id="49" presetID="1" presetClass="entr" presetSubtype="0" fill="hold" grpId="0" nodeType="afterEffect">
                                  <p:stCondLst>
                                    <p:cond delay="1000"/>
                                  </p:stCondLst>
                                  <p:childTnLst>
                                    <p:set>
                                      <p:cBhvr>
                                        <p:cTn id="5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beep.wav"/>
                                        </p:tgtEl>
                                      </p:cMediaNode>
                                    </p:audio>
                                  </p:subTnLst>
                                </p:cTn>
                              </p:par>
                            </p:childTnLst>
                          </p:cTn>
                        </p:par>
                        <p:par>
                          <p:cTn id="51" fill="hold">
                            <p:stCondLst>
                              <p:cond delay="13000"/>
                            </p:stCondLst>
                            <p:childTnLst>
                              <p:par>
                                <p:cTn id="52" presetID="1" presetClass="entr" presetSubtype="0" fill="hold" grpId="0" nodeType="afterEffect">
                                  <p:stCondLst>
                                    <p:cond delay="1000"/>
                                  </p:stCondLst>
                                  <p:childTnLst>
                                    <p:set>
                                      <p:cBhvr>
                                        <p:cTn id="5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beep.wav"/>
                                        </p:tgtEl>
                                      </p:cMediaNode>
                                    </p:audio>
                                  </p:subTnLst>
                                </p:cTn>
                              </p:par>
                            </p:childTnLst>
                          </p:cTn>
                        </p:par>
                        <p:par>
                          <p:cTn id="54" fill="hold">
                            <p:stCondLst>
                              <p:cond delay="14000"/>
                            </p:stCondLst>
                            <p:childTnLst>
                              <p:par>
                                <p:cTn id="55" presetID="1" presetClass="entr" presetSubtype="0" fill="hold" grpId="0" nodeType="afterEffect">
                                  <p:stCondLst>
                                    <p:cond delay="1000"/>
                                  </p:stCondLst>
                                  <p:childTnLst>
                                    <p:set>
                                      <p:cBhvr>
                                        <p:cTn id="5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beep.wav"/>
                                        </p:tgtEl>
                                      </p:cMediaNode>
                                    </p:audio>
                                  </p:subTnLst>
                                </p:cTn>
                              </p:par>
                            </p:childTnLst>
                          </p:cTn>
                        </p:par>
                        <p:par>
                          <p:cTn id="57" fill="hold">
                            <p:stCondLst>
                              <p:cond delay="15000"/>
                            </p:stCondLst>
                            <p:childTnLst>
                              <p:par>
                                <p:cTn id="58" presetID="1" presetClass="entr" presetSubtype="0" fill="hold" grpId="0" nodeType="afterEffect">
                                  <p:stCondLst>
                                    <p:cond delay="1000"/>
                                  </p:stCondLst>
                                  <p:childTnLst>
                                    <p:set>
                                      <p:cBhvr>
                                        <p:cTn id="5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7"/>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smtClean="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8</a:t>
            </a: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2"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5229" y="4659755"/>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4"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5"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6"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7"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8"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9"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30"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1"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2"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3"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4"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5"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6"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7"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smtClean="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8"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5" name="Rectangle 4"/>
          <p:cNvSpPr/>
          <p:nvPr/>
        </p:nvSpPr>
        <p:spPr>
          <a:xfrm>
            <a:off x="3196418" y="1926458"/>
            <a:ext cx="8298896"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Câu 8: </a:t>
            </a:r>
            <a:r>
              <a:rPr kumimoji="0" lang="vi-VN"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Bài học đường đời đầu tiên mà Dế Mèn rút ra được qua cái chết của Dế Choắt là gì?</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924723" y="4209758"/>
            <a:ext cx="4854473"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Không nên trêu ghẹo những con </a:t>
            </a:r>
            <a:endPar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vật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khác, nhất là họ hàng nhà </a:t>
            </a:r>
            <a:r>
              <a:rPr kumimoji="0" lang="vi-VN"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Cốc</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6890035" y="4151923"/>
            <a:ext cx="4605279"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Nếu</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ai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nhờ</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mình</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giúp</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đỡ</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thì</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phải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nhiệt</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tâm</a:t>
            </a: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thực</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hiện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nếu</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ngày</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mình</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cần</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thì</a:t>
            </a: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sẽ</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ai</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giúp</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đỡ</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1040318" y="5524775"/>
            <a:ext cx="4248168"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Ở đời mà có thói hung hăng bậy bạ, </a:t>
            </a:r>
            <a:endPar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có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óc mà không biết nghĩ, sớm </a:t>
            </a:r>
            <a:r>
              <a:rPr kumimoji="0" lang="vi-VN"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muộn</a:t>
            </a:r>
            <a:endPar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rồi cũng mang vạ vào thân.</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8" name="TextBox 17"/>
          <p:cNvSpPr txBox="1"/>
          <p:nvPr/>
        </p:nvSpPr>
        <p:spPr>
          <a:xfrm>
            <a:off x="7923007" y="5653201"/>
            <a:ext cx="26341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A,B,C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TextBox 39"/>
          <p:cNvSpPr txBox="1"/>
          <p:nvPr/>
        </p:nvSpPr>
        <p:spPr>
          <a:xfrm>
            <a:off x="7923007" y="5653201"/>
            <a:ext cx="26341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Cả</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A,B,C</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118695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0">
                                            <p:txEl>
                                              <p:pRg st="0" end="0"/>
                                            </p:txEl>
                                          </p:spTgt>
                                        </p:tgtEl>
                                        <p:attrNameLst>
                                          <p:attrName>style.visibility</p:attrName>
                                        </p:attrNameLst>
                                      </p:cBhvr>
                                      <p:to>
                                        <p:strVal val="visible"/>
                                      </p:to>
                                    </p:set>
                                    <p:animEffect transition="in" filter="fade">
                                      <p:cBhvr>
                                        <p:cTn id="17" dur="1000"/>
                                        <p:tgtEl>
                                          <p:spTgt spid="40">
                                            <p:txEl>
                                              <p:pRg st="0" end="0"/>
                                            </p:txEl>
                                          </p:spTgt>
                                        </p:tgtEl>
                                      </p:cBhvr>
                                    </p:animEffect>
                                    <p:anim calcmode="lin" valueType="num">
                                      <p:cBhvr>
                                        <p:cTn id="18" dur="10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2"/>
                  </p:tgtEl>
                </p:cond>
              </p:nextCondLst>
            </p:seq>
          </p:childTnLst>
        </p:cTn>
      </p:par>
    </p:tnLst>
    <p:bldLst>
      <p:bldP spid="11" grpId="0"/>
      <p:bldP spid="11" grpId="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3664133" y="147287"/>
            <a:ext cx="4598125" cy="809897"/>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FF0000"/>
                </a:solidFill>
                <a:latin typeface="Times New Roman" panose="02020603050405020304" pitchFamily="18" charset="0"/>
                <a:cs typeface="Times New Roman" panose="02020603050405020304" pitchFamily="18" charset="0"/>
              </a:rPr>
              <a:t>I</a:t>
            </a:r>
            <a:r>
              <a:rPr kumimoji="0" lang="en-US" sz="3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V</a:t>
            </a: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VẬN DỤNG</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9272588" y="4380417"/>
            <a:ext cx="2057400" cy="2235920"/>
          </a:xfrm>
          <a:prstGeom prst="rect">
            <a:avLst/>
          </a:prstGeom>
        </p:spPr>
      </p:pic>
      <p:sp>
        <p:nvSpPr>
          <p:cNvPr id="6" name="Cloud Callout 5"/>
          <p:cNvSpPr/>
          <p:nvPr/>
        </p:nvSpPr>
        <p:spPr>
          <a:xfrm>
            <a:off x="953590" y="2221383"/>
            <a:ext cx="10659290" cy="3148148"/>
          </a:xfrm>
          <a:prstGeom prst="cloudCallout">
            <a:avLst/>
          </a:prstGeom>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Hiện nay, trong cuộc sống, đặc biệt là trong lớp học vẫn còn hiện tượng " Dế Mèn". Giả sử em gặp những hiện </a:t>
            </a:r>
            <a:r>
              <a:rPr kumimoji="0" lang="en-US" sz="28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Times New Roman" panose="02020603050405020304" pitchFamily="18" charset="0"/>
                <a:cs typeface="+mn-cs"/>
              </a:rPr>
              <a:t>tượng</a:t>
            </a:r>
            <a:r>
              <a:rPr kumimoji="0" lang="en-US" sz="2800" b="1" i="0" u="none" strike="noStrike" kern="1200" cap="none" spc="0" normalizeH="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này</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em sẽ nói với bạn như thế nào? Em rút ra được bài học ứng xử như thế nào cho bản thân qua câu chuyện Dế Mèn?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ight Arrow 6"/>
          <p:cNvSpPr/>
          <p:nvPr/>
        </p:nvSpPr>
        <p:spPr>
          <a:xfrm>
            <a:off x="822961" y="849086"/>
            <a:ext cx="3500845" cy="1737360"/>
          </a:xfrm>
          <a:prstGeom prst="right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Thảo</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luận</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nhóm</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4953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3664133" y="147287"/>
            <a:ext cx="4598125" cy="809897"/>
          </a:xfrm>
          <a:prstGeom prst="plaqu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VẬN DỤNG</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ounded Rectangle 1"/>
          <p:cNvSpPr/>
          <p:nvPr/>
        </p:nvSpPr>
        <p:spPr>
          <a:xfrm>
            <a:off x="261257" y="1813939"/>
            <a:ext cx="11756572" cy="4678299"/>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Qua câu chuyện của Dế Mèn khiến em hiểu vì Dế Mèn mới lớn, sống trong một thế giới nhỏ bé, quanh quẩn gồm những người hiền lành nên đã lầm tưởng sự ngông cuồng là tài ba của mình, có thái độ kiêu căng, tự phụ, xốc nổi. Đây cũng là những lỗi lầm dễ mắc phải ở những người tuổi mới lớn. </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Thái độ cần có trước những lỗi lầm: chúng ta phải biết nhận ra và sửa chữa những sai lầm mà mình mắc phải, phải tự trọng, biết nghiêm khắc trước những thiếu xót của mình.</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Plaque 7"/>
          <p:cNvSpPr/>
          <p:nvPr/>
        </p:nvSpPr>
        <p:spPr>
          <a:xfrm>
            <a:off x="3947162" y="1099077"/>
            <a:ext cx="3720736" cy="572969"/>
          </a:xfrm>
          <a:prstGeom prst="plaqu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ý</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5598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p:nvPr/>
        </p:nvSpPr>
        <p:spPr>
          <a:xfrm>
            <a:off x="154039" y="723903"/>
            <a:ext cx="10920414" cy="4524314"/>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914400" rtl="0" eaLnBrk="1" fontAlgn="auto" latinLnBrk="0" hangingPunct="0">
              <a:lnSpc>
                <a:spcPct val="100000"/>
              </a:lnSpc>
              <a:spcBef>
                <a:spcPts val="0"/>
              </a:spcBef>
              <a:spcAft>
                <a:spcPts val="0"/>
              </a:spcAft>
              <a:buClrTx/>
              <a:buSzTx/>
              <a:buFontTx/>
              <a:buNone/>
              <a:tabLst>
                <a:tab pos="1385892" algn="l"/>
              </a:tabLst>
              <a:defRPr sz="1800" b="0" i="0" u="none" strike="noStrike" kern="0" cap="none" spc="0" baseline="0">
                <a:solidFill>
                  <a:srgbClr val="000000"/>
                </a:solidFill>
                <a:uFillTx/>
              </a:defRPr>
            </a:pPr>
            <a:r>
              <a:rPr kumimoji="0" lang="en-US" sz="2800" b="1" i="1" u="none" strike="noStrike" kern="1200" cap="none" spc="0" normalizeH="0" baseline="0" noProof="0" smtClean="0">
                <a:ln>
                  <a:noFill/>
                </a:ln>
                <a:solidFill>
                  <a:srgbClr val="0070C0"/>
                </a:solidFill>
                <a:effectLst/>
                <a:uLnTx/>
                <a:uFillTx/>
                <a:latin typeface="Times New Roman" pitchFamily="18"/>
                <a:ea typeface="MS Mincho" pitchFamily="49"/>
                <a:cs typeface="Arial" pitchFamily="34"/>
              </a:rPr>
              <a:t>   </a:t>
            </a:r>
            <a:r>
              <a:rPr kumimoji="0" lang="en-US" sz="3600" b="1" i="1" u="none" strike="noStrike" kern="1200" cap="none" spc="0" normalizeH="0" baseline="0" noProof="0" smtClean="0">
                <a:ln>
                  <a:noFill/>
                </a:ln>
                <a:solidFill>
                  <a:srgbClr val="0070C0"/>
                </a:solidFill>
                <a:effectLst/>
                <a:uLnTx/>
                <a:uFillTx/>
                <a:latin typeface="Times New Roman" pitchFamily="18"/>
                <a:ea typeface="MS Mincho" pitchFamily="49"/>
                <a:cs typeface="Arial" pitchFamily="34"/>
              </a:rPr>
              <a:t>Cuộc sống của mỗi người là một chuỗi những trải nghiệm. Có trải nghiệm tạo ra niềm vui, hạnh phúc. Có trải nghiệm mang đến kinh nghiệm. Có trải nghiệm để lại sự nuối tiếc, day dứt. Tất cả đều là bài học quý giá trong hành trình khôn lớn, trưởng thành của chúng ta.</a:t>
            </a:r>
            <a:endParaRPr kumimoji="0" lang="en-US" sz="3600" b="1" i="0" u="none" strike="noStrike" kern="1200" cap="none" spc="0" normalizeH="0" baseline="0" noProof="0" smtClean="0">
              <a:ln>
                <a:noFill/>
              </a:ln>
              <a:solidFill>
                <a:srgbClr val="0070C0"/>
              </a:solidFill>
              <a:effectLst/>
              <a:uLnTx/>
              <a:uFillTx/>
              <a:latin typeface="Times New Roman" pitchFamily="18"/>
              <a:ea typeface="MS Mincho" pitchFamily="49"/>
              <a:cs typeface="Times New Roman" pitchFamily="18"/>
            </a:endParaRPr>
          </a:p>
          <a:p>
            <a:pPr marL="0" marR="0" lvl="0" indent="0" algn="just" defTabSz="914400" rtl="0" eaLnBrk="1" fontAlgn="auto" latinLnBrk="0" hangingPunct="0">
              <a:lnSpc>
                <a:spcPct val="100000"/>
              </a:lnSpc>
              <a:spcBef>
                <a:spcPts val="0"/>
              </a:spcBef>
              <a:spcAft>
                <a:spcPts val="0"/>
              </a:spcAft>
              <a:buClrTx/>
              <a:buSzTx/>
              <a:buFontTx/>
              <a:buNone/>
              <a:tabLst>
                <a:tab pos="1385892" algn="l"/>
              </a:tabLst>
              <a:defRPr sz="1800" b="0" i="0" u="none" strike="noStrike" kern="0" cap="none" spc="0" baseline="0">
                <a:solidFill>
                  <a:srgbClr val="000000"/>
                </a:solidFill>
                <a:uFillTx/>
              </a:defRPr>
            </a:pPr>
            <a:r>
              <a:rPr kumimoji="0" lang="en-US" sz="3600" b="1" i="1" u="none" strike="noStrike" kern="1200" cap="none" spc="0" normalizeH="0" baseline="0" noProof="0" smtClean="0">
                <a:ln>
                  <a:noFill/>
                </a:ln>
                <a:solidFill>
                  <a:srgbClr val="0070C0"/>
                </a:solidFill>
                <a:effectLst/>
                <a:uLnTx/>
                <a:uFillTx/>
                <a:latin typeface="Times New Roman" pitchFamily="18"/>
                <a:ea typeface="MS Mincho" pitchFamily="49"/>
                <a:cs typeface="Arial" pitchFamily="34"/>
              </a:rPr>
              <a:t>Hôm nay, các em sẽ được trải nghiệm về những bài học đáng quý ấy qua những truyện đồng thoại – những bài học giúp chúng ta trưởng thành hơn.</a:t>
            </a:r>
            <a:endParaRPr kumimoji="0" lang="en-US" sz="3600" b="1" i="0" u="none" strike="noStrike" kern="1200" cap="none" spc="0" normalizeH="0" baseline="0" noProof="0" smtClean="0">
              <a:ln>
                <a:noFill/>
              </a:ln>
              <a:solidFill>
                <a:srgbClr val="0070C0"/>
              </a:solidFill>
              <a:effectLst/>
              <a:uLnTx/>
              <a:uFillTx/>
              <a:latin typeface="Times New Roman" pitchFamily="18"/>
              <a:ea typeface="微软雅黑"/>
              <a:cs typeface="Times New Roman" pitchFamily="18"/>
            </a:endParaRPr>
          </a:p>
        </p:txBody>
      </p:sp>
    </p:spTree>
    <p:extLst>
      <p:ext uri="{BB962C8B-B14F-4D97-AF65-F5344CB8AC3E}">
        <p14:creationId xmlns:p14="http://schemas.microsoft.com/office/powerpoint/2010/main" val="3378774978"/>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0" y="0"/>
            <a:ext cx="12191996" cy="6096003"/>
          </a:xfrm>
          <a:prstGeom prst="rect">
            <a:avLst/>
          </a:prstGeom>
          <a:noFill/>
          <a:ln cap="flat">
            <a:noFill/>
          </a:ln>
        </p:spPr>
      </p:pic>
      <p:pic>
        <p:nvPicPr>
          <p:cNvPr id="3" name="图片 5">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0" y="279404"/>
            <a:ext cx="12191996" cy="6578595"/>
          </a:xfrm>
          <a:prstGeom prst="rect">
            <a:avLst/>
          </a:prstGeom>
          <a:noFill/>
          <a:ln cap="flat">
            <a:noFill/>
          </a:ln>
        </p:spPr>
      </p:pic>
      <p:pic>
        <p:nvPicPr>
          <p:cNvPr id="4" name="图片 8">
            <a:extLst>
              <a:ext uri="{FF2B5EF4-FFF2-40B4-BE49-F238E27FC236}">
                <a16:creationId xmlns:a16="http://schemas.microsoft.com/office/drawing/2014/main" id="{00000000-0000-0000-0000-000000000000}"/>
              </a:ext>
            </a:extLst>
          </p:cNvPr>
          <p:cNvPicPr>
            <a:picLocks noChangeAspect="1"/>
          </p:cNvPicPr>
          <p:nvPr/>
        </p:nvPicPr>
        <p:blipFill>
          <a:blip r:embed="rId5"/>
          <a:stretch>
            <a:fillRect/>
          </a:stretch>
        </p:blipFill>
        <p:spPr>
          <a:xfrm>
            <a:off x="3462110" y="949695"/>
            <a:ext cx="1066345" cy="637428"/>
          </a:xfrm>
          <a:prstGeom prst="rect">
            <a:avLst/>
          </a:prstGeom>
          <a:noFill/>
          <a:ln cap="flat">
            <a:noFill/>
          </a:ln>
        </p:spPr>
      </p:pic>
      <p:grpSp>
        <p:nvGrpSpPr>
          <p:cNvPr id="5" name="组合 11"/>
          <p:cNvGrpSpPr/>
          <p:nvPr/>
        </p:nvGrpSpPr>
        <p:grpSpPr>
          <a:xfrm>
            <a:off x="348340" y="464460"/>
            <a:ext cx="11277596" cy="5296451"/>
            <a:chOff x="348340" y="464460"/>
            <a:chExt cx="11277596" cy="5296451"/>
          </a:xfrm>
        </p:grpSpPr>
        <p:pic>
          <p:nvPicPr>
            <p:cNvPr id="6" name="图片 10">
              <a:extLst>
                <a:ext uri="{FF2B5EF4-FFF2-40B4-BE49-F238E27FC236}">
                  <a16:creationId xmlns:a16="http://schemas.microsoft.com/office/drawing/2014/main" id="{00000000-0000-0000-0000-000000000000}"/>
                </a:ext>
              </a:extLst>
            </p:cNvPr>
            <p:cNvPicPr>
              <a:picLocks noChangeAspect="1"/>
            </p:cNvPicPr>
            <p:nvPr/>
          </p:nvPicPr>
          <p:blipFill>
            <a:blip r:embed="rId6"/>
            <a:stretch>
              <a:fillRect/>
            </a:stretch>
          </p:blipFill>
          <p:spPr>
            <a:xfrm>
              <a:off x="348340" y="464460"/>
              <a:ext cx="11277596" cy="5296451"/>
            </a:xfrm>
            <a:prstGeom prst="rect">
              <a:avLst/>
            </a:prstGeom>
            <a:noFill/>
            <a:ln cap="flat">
              <a:noFill/>
            </a:ln>
          </p:spPr>
        </p:pic>
        <p:pic>
          <p:nvPicPr>
            <p:cNvPr id="7" name="图片 9">
              <a:extLst>
                <a:ext uri="{FF2B5EF4-FFF2-40B4-BE49-F238E27FC236}">
                  <a16:creationId xmlns:a16="http://schemas.microsoft.com/office/drawing/2014/main" id="{00000000-0000-0000-0000-000000000000}"/>
                </a:ext>
              </a:extLst>
            </p:cNvPr>
            <p:cNvPicPr>
              <a:picLocks noChangeAspect="1"/>
            </p:cNvPicPr>
            <p:nvPr/>
          </p:nvPicPr>
          <p:blipFill>
            <a:blip r:embed="rId7"/>
            <a:stretch>
              <a:fillRect/>
            </a:stretch>
          </p:blipFill>
          <p:spPr>
            <a:xfrm>
              <a:off x="812636" y="680240"/>
              <a:ext cx="10354052" cy="4864882"/>
            </a:xfrm>
            <a:prstGeom prst="rect">
              <a:avLst/>
            </a:prstGeom>
            <a:noFill/>
            <a:ln cap="flat">
              <a:noFill/>
            </a:ln>
          </p:spPr>
        </p:pic>
      </p:grpSp>
      <p:pic>
        <p:nvPicPr>
          <p:cNvPr id="8" name="图片 14">
            <a:extLst>
              <a:ext uri="{FF2B5EF4-FFF2-40B4-BE49-F238E27FC236}">
                <a16:creationId xmlns:a16="http://schemas.microsoft.com/office/drawing/2014/main" id="{00000000-0000-0000-0000-000000000000}"/>
              </a:ext>
            </a:extLst>
          </p:cNvPr>
          <p:cNvPicPr>
            <a:picLocks noChangeAspect="1"/>
          </p:cNvPicPr>
          <p:nvPr/>
        </p:nvPicPr>
        <p:blipFill>
          <a:blip r:embed="rId8"/>
          <a:stretch>
            <a:fillRect/>
          </a:stretch>
        </p:blipFill>
        <p:spPr>
          <a:xfrm>
            <a:off x="5376452" y="4353074"/>
            <a:ext cx="4826267" cy="2413138"/>
          </a:xfrm>
          <a:prstGeom prst="rect">
            <a:avLst/>
          </a:prstGeom>
          <a:noFill/>
          <a:ln cap="flat">
            <a:noFill/>
          </a:ln>
        </p:spPr>
      </p:pic>
      <p:sp>
        <p:nvSpPr>
          <p:cNvPr id="9" name="文本框 15"/>
          <p:cNvSpPr txBox="1"/>
          <p:nvPr/>
        </p:nvSpPr>
        <p:spPr>
          <a:xfrm>
            <a:off x="629244" y="1772180"/>
            <a:ext cx="10203542" cy="2862318"/>
          </a:xfrm>
          <a:prstGeom prst="rect">
            <a:avLst/>
          </a:prstGeom>
          <a:noFill/>
          <a:ln cap="flat">
            <a:noFill/>
          </a:ln>
        </p:spPr>
        <p:txBody>
          <a:bodyPr vert="horz" wrap="square" lIns="91440" tIns="45720" rIns="91440" bIns="45720" anchor="t" anchorCtr="1" compatLnSpc="1">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6000" b="1" i="0" u="none" strike="noStrike" kern="1200" cap="none" spc="0" normalizeH="0" baseline="0" noProof="0" dirty="0" smtClean="0">
                <a:ln>
                  <a:noFill/>
                </a:ln>
                <a:solidFill>
                  <a:srgbClr val="FF0000"/>
                </a:solidFill>
                <a:effectLst/>
                <a:uLnTx/>
                <a:uFillTx/>
                <a:latin typeface="Times New Roman" pitchFamily="18"/>
                <a:ea typeface="inpin heiti" pitchFamily="2"/>
                <a:cs typeface="Times New Roman" pitchFamily="18"/>
              </a:rPr>
              <a:t>BÀI 4 </a:t>
            </a:r>
          </a:p>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6000" b="1" i="0" u="none" strike="noStrike" kern="1200" cap="none" spc="0" normalizeH="0" baseline="0" noProof="0" dirty="0" smtClean="0">
                <a:ln>
                  <a:noFill/>
                </a:ln>
                <a:solidFill>
                  <a:srgbClr val="FF0000"/>
                </a:solidFill>
                <a:effectLst/>
                <a:uLnTx/>
                <a:uFillTx/>
                <a:latin typeface="Times New Roman" pitchFamily="18"/>
                <a:ea typeface="inpin heiti" pitchFamily="2"/>
                <a:cs typeface="Times New Roman" pitchFamily="18"/>
              </a:rPr>
              <a:t>NHỮNG TRẢI NGHIỆM TRONG ĐỜI </a:t>
            </a:r>
          </a:p>
        </p:txBody>
      </p:sp>
      <p:pic>
        <p:nvPicPr>
          <p:cNvPr id="10" name="图片 7">
            <a:extLst>
              <a:ext uri="{FF2B5EF4-FFF2-40B4-BE49-F238E27FC236}">
                <a16:creationId xmlns:a16="http://schemas.microsoft.com/office/drawing/2014/main" id="{00000000-0000-0000-0000-000000000000}"/>
              </a:ext>
            </a:extLst>
          </p:cNvPr>
          <p:cNvPicPr>
            <a:picLocks noChangeAspect="1"/>
          </p:cNvPicPr>
          <p:nvPr/>
        </p:nvPicPr>
        <p:blipFill>
          <a:blip r:embed="rId9"/>
          <a:stretch>
            <a:fillRect/>
          </a:stretch>
        </p:blipFill>
        <p:spPr>
          <a:xfrm rot="3338774">
            <a:off x="9958497" y="590755"/>
            <a:ext cx="1063849" cy="1355314"/>
          </a:xfrm>
          <a:prstGeom prst="rect">
            <a:avLst/>
          </a:prstGeom>
          <a:noFill/>
          <a:ln cap="flat">
            <a:noFill/>
          </a:ln>
        </p:spPr>
      </p:pic>
      <p:pic>
        <p:nvPicPr>
          <p:cNvPr id="11" name="图片 20">
            <a:extLst>
              <a:ext uri="{FF2B5EF4-FFF2-40B4-BE49-F238E27FC236}">
                <a16:creationId xmlns:a16="http://schemas.microsoft.com/office/drawing/2014/main" id="{00000000-0000-0000-0000-000000000000}"/>
              </a:ext>
            </a:extLst>
          </p:cNvPr>
          <p:cNvPicPr>
            <a:picLocks noChangeAspect="1"/>
          </p:cNvPicPr>
          <p:nvPr/>
        </p:nvPicPr>
        <p:blipFill>
          <a:blip r:embed="rId10"/>
          <a:stretch>
            <a:fillRect/>
          </a:stretch>
        </p:blipFill>
        <p:spPr>
          <a:xfrm>
            <a:off x="4386513" y="37216"/>
            <a:ext cx="1474497" cy="1900251"/>
          </a:xfrm>
          <a:prstGeom prst="rect">
            <a:avLst/>
          </a:prstGeom>
          <a:noFill/>
          <a:ln cap="flat">
            <a:noFill/>
          </a:ln>
        </p:spPr>
      </p:pic>
    </p:spTree>
    <p:extLst>
      <p:ext uri="{BB962C8B-B14F-4D97-AF65-F5344CB8AC3E}">
        <p14:creationId xmlns:p14="http://schemas.microsoft.com/office/powerpoint/2010/main" val="5136810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0"/>
                                          </p:val>
                                        </p:tav>
                                        <p:tav tm="100000">
                                          <p:val>
                                            <p:strVal val="#ppt_w"/>
                                          </p:val>
                                        </p:tav>
                                      </p:tavLst>
                                    </p:anim>
                                    <p:anim calcmode="lin" valueType="num">
                                      <p:cBhvr>
                                        <p:cTn id="14" dur="1000" fill="hold"/>
                                        <p:tgtEl>
                                          <p:spTgt spid="5"/>
                                        </p:tgtEl>
                                        <p:attrNameLst>
                                          <p:attrName>ppt_h</p:attrName>
                                        </p:attrNameLst>
                                      </p:cBhvr>
                                      <p:tavLst>
                                        <p:tav tm="0">
                                          <p:val>
                                            <p:strVal val="0"/>
                                          </p:val>
                                        </p:tav>
                                        <p:tav tm="100000">
                                          <p:val>
                                            <p:strVal val="#ppt_h"/>
                                          </p:val>
                                        </p:tav>
                                      </p:tavLst>
                                    </p:anim>
                                    <p:anim calcmode="lin" valueType="num">
                                      <p:cBhvr>
                                        <p:cTn id="15" dur="1000" fill="hold"/>
                                        <p:tgtEl>
                                          <p:spTgt spid="5"/>
                                        </p:tgtEl>
                                        <p:attrNameLst>
                                          <p:attrName>r</p:attrName>
                                        </p:attrNameLst>
                                      </p:cBhvr>
                                      <p:tavLst>
                                        <p:tav tm="0">
                                          <p:val>
                                            <p:strVal val="90"/>
                                          </p:val>
                                        </p:tav>
                                        <p:tav tm="100000">
                                          <p:val>
                                            <p:strVal val="0"/>
                                          </p:val>
                                        </p:tav>
                                      </p:tavLst>
                                    </p:anim>
                                    <p:animEffect transition="in" filter="fade">
                                      <p:cBhvr>
                                        <p:cTn id="16" dur="1000"/>
                                        <p:tgtEl>
                                          <p:spTgt spid="5"/>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750"/>
                                        <p:tgtEl>
                                          <p:spTgt spid="10"/>
                                        </p:tgtEl>
                                      </p:cBhvr>
                                    </p:animEffect>
                                  </p:childTnLst>
                                </p:cTn>
                              </p:par>
                              <p:par>
                                <p:cTn id="21" presetID="42" presetClass="path" presetSubtype="0" fill="hold" nodeType="withEffect">
                                  <p:stCondLst>
                                    <p:cond delay="0"/>
                                  </p:stCondLst>
                                  <p:childTnLst>
                                    <p:animMotion origin="layout" path="M -0.05091 0.1875 L 3.33333E-6 -3.7037E-6 ">
                                      <p:cBhvr>
                                        <p:cTn id="22" dur="750" fill="hold"/>
                                        <p:tgtEl>
                                          <p:spTgt spid="10"/>
                                        </p:tgtEl>
                                        <p:attrNameLst>
                                          <p:attrName>ppt_x</p:attrName>
                                        </p:attrNameLst>
                                      </p:cBhvr>
                                    </p:animMotion>
                                  </p:childTnLst>
                                </p:cTn>
                              </p:par>
                            </p:childTnLst>
                          </p:cTn>
                        </p:par>
                        <p:par>
                          <p:cTn id="23" fill="hold">
                            <p:stCondLst>
                              <p:cond delay="2750"/>
                            </p:stCondLst>
                            <p:childTnLst>
                              <p:par>
                                <p:cTn id="24" presetID="37"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900" decel="100000" fill="hold"/>
                                        <p:tgtEl>
                                          <p:spTgt spid="8"/>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ppt_x</p:attrName>
                                        </p:attrNameLst>
                                      </p:cBhvr>
                                      <p:tavLst>
                                        <p:tav tm="0">
                                          <p:val>
                                            <p:strVal val="#ppt_x"/>
                                          </p:val>
                                        </p:tav>
                                        <p:tav tm="100000">
                                          <p:val>
                                            <p:strVal val="#ppt_x"/>
                                          </p:val>
                                        </p:tav>
                                      </p:tavLst>
                                    </p:anim>
                                    <p:anim calcmode="lin" valueType="num">
                                      <p:cBhvr>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FC43C6-34B2-49E3-A9C8-DECFF7D7A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968" y="2398178"/>
            <a:ext cx="3104141" cy="4836101"/>
          </a:xfrm>
          <a:prstGeom prst="rect">
            <a:avLst/>
          </a:prstGeom>
        </p:spPr>
      </p:pic>
      <p:pic>
        <p:nvPicPr>
          <p:cNvPr id="18" name="Picture 17">
            <a:extLst>
              <a:ext uri="{FF2B5EF4-FFF2-40B4-BE49-F238E27FC236}">
                <a16:creationId xmlns:a16="http://schemas.microsoft.com/office/drawing/2014/main" id="{9D394528-1803-4C82-94F8-214FC5E5FA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文本框 3">
            <a:extLst>
              <a:ext uri="{FF2B5EF4-FFF2-40B4-BE49-F238E27FC236}">
                <a16:creationId xmlns:a16="http://schemas.microsoft.com/office/drawing/2014/main" id="{32C646C1-2E30-4BA2-A5DE-A4B376DA9821}"/>
              </a:ext>
            </a:extLst>
          </p:cNvPr>
          <p:cNvSpPr txBox="1"/>
          <p:nvPr/>
        </p:nvSpPr>
        <p:spPr>
          <a:xfrm>
            <a:off x="613954" y="1696443"/>
            <a:ext cx="10920549"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0000"/>
                </a:solidFill>
                <a:effectLst/>
                <a:uLnTx/>
                <a:uFillTx/>
                <a:latin typeface="SVN-Apple" panose="02040603050506020204" pitchFamily="18" charset="0"/>
                <a:cs typeface="+mn-cs"/>
              </a:rPr>
              <a:t>Bài</a:t>
            </a:r>
            <a:r>
              <a:rPr kumimoji="0" lang="en-US" altLang="zh-CN" sz="7200" b="1" i="0" u="none" strike="noStrike" kern="1200" cap="none" spc="0" normalizeH="0" baseline="0" noProof="0" dirty="0">
                <a:ln>
                  <a:noFill/>
                </a:ln>
                <a:solidFill>
                  <a:srgbClr val="FF0000"/>
                </a:solidFill>
                <a:effectLst/>
                <a:uLnTx/>
                <a:uFillTx/>
                <a:latin typeface="SVN-Apple" panose="02040603050506020204" pitchFamily="18" charset="0"/>
                <a:cs typeface="+mn-cs"/>
              </a:rPr>
              <a:t> </a:t>
            </a:r>
            <a:r>
              <a:rPr kumimoji="0" lang="en-US" altLang="zh-CN" sz="7200" b="1" i="0" u="none" strike="noStrike" kern="1200" cap="none" spc="0" normalizeH="0" baseline="0" noProof="0" dirty="0" err="1">
                <a:ln>
                  <a:noFill/>
                </a:ln>
                <a:solidFill>
                  <a:srgbClr val="FF0000"/>
                </a:solidFill>
                <a:effectLst/>
                <a:uLnTx/>
                <a:uFillTx/>
                <a:latin typeface="SVN-Apple" panose="02040603050506020204" pitchFamily="18" charset="0"/>
                <a:cs typeface="+mn-cs"/>
              </a:rPr>
              <a:t>học</a:t>
            </a:r>
            <a:r>
              <a:rPr kumimoji="0" lang="en-US" altLang="zh-CN" sz="7200" b="1" i="0" u="none" strike="noStrike" kern="1200" cap="none" spc="0" normalizeH="0" baseline="0" noProof="0" dirty="0">
                <a:ln>
                  <a:noFill/>
                </a:ln>
                <a:solidFill>
                  <a:srgbClr val="FF0000"/>
                </a:solidFill>
                <a:effectLst/>
                <a:uLnTx/>
                <a:uFillTx/>
                <a:latin typeface="SVN-Apple" panose="02040603050506020204" pitchFamily="18" charset="0"/>
                <a:cs typeface="+mn-cs"/>
              </a:rPr>
              <a:t> </a:t>
            </a:r>
            <a:r>
              <a:rPr kumimoji="0" lang="en-US" altLang="zh-CN" sz="7200" b="1" i="0" u="none" strike="noStrike" kern="1200" cap="none" spc="0" normalizeH="0" baseline="0" noProof="0" dirty="0" err="1">
                <a:ln>
                  <a:noFill/>
                </a:ln>
                <a:solidFill>
                  <a:srgbClr val="FF0000"/>
                </a:solidFill>
                <a:effectLst/>
                <a:uLnTx/>
                <a:uFillTx/>
                <a:latin typeface="SVN-Apple" panose="02040603050506020204" pitchFamily="18" charset="0"/>
                <a:cs typeface="+mn-cs"/>
              </a:rPr>
              <a:t>đường</a:t>
            </a:r>
            <a:r>
              <a:rPr kumimoji="0" lang="en-US" altLang="zh-CN" sz="7200" b="1" i="0" u="none" strike="noStrike" kern="1200" cap="none" spc="0" normalizeH="0" baseline="0" noProof="0" dirty="0">
                <a:ln>
                  <a:noFill/>
                </a:ln>
                <a:solidFill>
                  <a:srgbClr val="FF0000"/>
                </a:solidFill>
                <a:effectLst/>
                <a:uLnTx/>
                <a:uFillTx/>
                <a:latin typeface="SVN-Apple" panose="02040603050506020204" pitchFamily="18" charset="0"/>
                <a:cs typeface="+mn-cs"/>
              </a:rPr>
              <a:t> </a:t>
            </a:r>
            <a:r>
              <a:rPr kumimoji="0" lang="en-US" altLang="zh-CN" sz="7200" b="1" i="0" u="none" strike="noStrike" kern="1200" cap="none" spc="0" normalizeH="0" baseline="0" noProof="0" dirty="0" err="1">
                <a:ln>
                  <a:noFill/>
                </a:ln>
                <a:solidFill>
                  <a:srgbClr val="FF0000"/>
                </a:solidFill>
                <a:effectLst/>
                <a:uLnTx/>
                <a:uFillTx/>
                <a:latin typeface="SVN-Apple" panose="02040603050506020204" pitchFamily="18" charset="0"/>
                <a:cs typeface="+mn-cs"/>
              </a:rPr>
              <a:t>đời</a:t>
            </a:r>
            <a:r>
              <a:rPr kumimoji="0" lang="en-US" altLang="zh-CN" sz="7200" b="1" i="0" u="none" strike="noStrike" kern="1200" cap="none" spc="0" normalizeH="0" baseline="0" noProof="0" dirty="0">
                <a:ln>
                  <a:noFill/>
                </a:ln>
                <a:solidFill>
                  <a:srgbClr val="FF0000"/>
                </a:solidFill>
                <a:effectLst/>
                <a:uLnTx/>
                <a:uFillTx/>
                <a:latin typeface="SVN-Apple" panose="02040603050506020204" pitchFamily="18" charset="0"/>
                <a:cs typeface="+mn-cs"/>
              </a:rPr>
              <a:t> </a:t>
            </a:r>
            <a:r>
              <a:rPr kumimoji="0" lang="en-US" altLang="zh-CN" sz="7200" b="1" i="0" u="none" strike="noStrike" kern="1200" cap="none" spc="0" normalizeH="0" baseline="0" noProof="0" dirty="0" err="1">
                <a:ln>
                  <a:noFill/>
                </a:ln>
                <a:solidFill>
                  <a:srgbClr val="FF0000"/>
                </a:solidFill>
                <a:effectLst/>
                <a:uLnTx/>
                <a:uFillTx/>
                <a:latin typeface="SVN-Apple" panose="02040603050506020204" pitchFamily="18" charset="0"/>
                <a:cs typeface="+mn-cs"/>
              </a:rPr>
              <a:t>đầu</a:t>
            </a:r>
            <a:r>
              <a:rPr kumimoji="0" lang="en-US" altLang="zh-CN" sz="7200" b="1" i="0" u="none" strike="noStrike" kern="1200" cap="none" spc="0" normalizeH="0" baseline="0" noProof="0" dirty="0">
                <a:ln>
                  <a:noFill/>
                </a:ln>
                <a:solidFill>
                  <a:srgbClr val="FF0000"/>
                </a:solidFill>
                <a:effectLst/>
                <a:uLnTx/>
                <a:uFillTx/>
                <a:latin typeface="SVN-Apple" panose="02040603050506020204" pitchFamily="18" charset="0"/>
                <a:cs typeface="+mn-cs"/>
              </a:rPr>
              <a:t> </a:t>
            </a:r>
            <a:r>
              <a:rPr kumimoji="0" lang="en-US" altLang="zh-CN" sz="7200" b="1" i="0" u="none" strike="noStrike" kern="1200" cap="none" spc="0" normalizeH="0" baseline="0" noProof="0" dirty="0" err="1">
                <a:ln>
                  <a:noFill/>
                </a:ln>
                <a:solidFill>
                  <a:srgbClr val="FF0000"/>
                </a:solidFill>
                <a:effectLst/>
                <a:uLnTx/>
                <a:uFillTx/>
                <a:latin typeface="SVN-Apple" panose="02040603050506020204" pitchFamily="18" charset="0"/>
                <a:cs typeface="+mn-cs"/>
              </a:rPr>
              <a:t>tiên</a:t>
            </a:r>
            <a:r>
              <a:rPr kumimoji="0" lang="en-US" altLang="zh-CN" sz="5400" b="1" i="0" u="none" strike="noStrike" kern="1200" cap="none" spc="0" normalizeH="0" baseline="0" noProof="0" dirty="0">
                <a:ln>
                  <a:noFill/>
                </a:ln>
                <a:solidFill>
                  <a:srgbClr val="FF0000"/>
                </a:solidFill>
                <a:effectLst/>
                <a:uLnTx/>
                <a:uFillTx/>
                <a:latin typeface="微软雅黑" panose="020F0502020204030204"/>
                <a:cs typeface="+mn-cs"/>
              </a:rPr>
              <a:t> </a:t>
            </a:r>
            <a:endParaRPr kumimoji="0" lang="zh-CN" altLang="en-US" sz="5400" b="1" i="0" u="none" strike="noStrike" kern="1200" cap="none" spc="0" normalizeH="0" baseline="0" noProof="0" dirty="0">
              <a:ln>
                <a:noFill/>
              </a:ln>
              <a:solidFill>
                <a:srgbClr val="FF0000"/>
              </a:solidFill>
              <a:effectLst/>
              <a:uLnTx/>
              <a:uFillTx/>
              <a:latin typeface="微软雅黑" panose="020F0502020204030204"/>
              <a:cs typeface="+mn-cs"/>
            </a:endParaRPr>
          </a:p>
        </p:txBody>
      </p:sp>
      <p:grpSp>
        <p:nvGrpSpPr>
          <p:cNvPr id="19" name="Group 18">
            <a:extLst>
              <a:ext uri="{FF2B5EF4-FFF2-40B4-BE49-F238E27FC236}">
                <a16:creationId xmlns:a16="http://schemas.microsoft.com/office/drawing/2014/main" id="{E3F5F0F8-03E1-4255-A679-73736DD10F1E}"/>
              </a:ext>
            </a:extLst>
          </p:cNvPr>
          <p:cNvGrpSpPr/>
          <p:nvPr/>
        </p:nvGrpSpPr>
        <p:grpSpPr>
          <a:xfrm>
            <a:off x="8029664" y="2967335"/>
            <a:ext cx="2893741" cy="923330"/>
            <a:chOff x="8955878" y="3679558"/>
            <a:chExt cx="2893741" cy="923330"/>
          </a:xfrm>
        </p:grpSpPr>
        <p:pic>
          <p:nvPicPr>
            <p:cNvPr id="6" name="图片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955878" y="3960911"/>
              <a:ext cx="1602103" cy="491562"/>
            </a:xfrm>
            <a:prstGeom prst="rect">
              <a:avLst/>
            </a:prstGeom>
          </p:spPr>
        </p:pic>
        <p:sp>
          <p:nvSpPr>
            <p:cNvPr id="12" name="Rectangle 11"/>
            <p:cNvSpPr/>
            <p:nvPr/>
          </p:nvSpPr>
          <p:spPr>
            <a:xfrm>
              <a:off x="8955878" y="3679558"/>
              <a:ext cx="2893741"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75000"/>
                    </a:srgbClr>
                  </a:solidFill>
                  <a:effectLst/>
                  <a:uLnTx/>
                  <a:uFillTx/>
                  <a:latin typeface="SVN-Helga" panose="03050000000000000000" pitchFamily="66" charset="0"/>
                  <a:cs typeface="+mn-ea"/>
                  <a:sym typeface="+mn-lt"/>
                </a:rPr>
                <a:t>- </a:t>
              </a:r>
              <a:r>
                <a:rPr kumimoji="0" lang="en-US" sz="5400" b="0" i="0" u="none" strike="noStrike" kern="1200" cap="none" spc="0" normalizeH="0" baseline="0" noProof="0" dirty="0" err="1">
                  <a:ln>
                    <a:noFill/>
                  </a:ln>
                  <a:solidFill>
                    <a:srgbClr val="FF0000"/>
                  </a:solidFill>
                  <a:effectLst/>
                  <a:uLnTx/>
                  <a:uFillTx/>
                  <a:latin typeface="SVN-Helga" panose="03050000000000000000" pitchFamily="66" charset="0"/>
                  <a:cs typeface="+mn-ea"/>
                  <a:sym typeface="+mn-lt"/>
                </a:rPr>
                <a:t>Tô</a:t>
              </a:r>
              <a:r>
                <a:rPr kumimoji="0" lang="en-US" sz="5400" b="0" i="0" u="none" strike="noStrike" kern="1200" cap="none" spc="0" normalizeH="0" baseline="0" noProof="0" dirty="0">
                  <a:ln>
                    <a:noFill/>
                  </a:ln>
                  <a:solidFill>
                    <a:srgbClr val="FF0000"/>
                  </a:solidFill>
                  <a:effectLst/>
                  <a:uLnTx/>
                  <a:uFillTx/>
                  <a:latin typeface="SVN-Helga" panose="03050000000000000000" pitchFamily="66" charset="0"/>
                  <a:cs typeface="+mn-ea"/>
                  <a:sym typeface="+mn-lt"/>
                </a:rPr>
                <a:t> </a:t>
              </a:r>
              <a:r>
                <a:rPr kumimoji="0" lang="en-US" sz="5400" b="0" i="0" u="none" strike="noStrike" kern="1200" cap="none" spc="0" normalizeH="0" baseline="0" noProof="0" dirty="0" err="1">
                  <a:ln>
                    <a:noFill/>
                  </a:ln>
                  <a:solidFill>
                    <a:srgbClr val="FF0000"/>
                  </a:solidFill>
                  <a:effectLst/>
                  <a:uLnTx/>
                  <a:uFillTx/>
                  <a:latin typeface="SVN-Helga" panose="03050000000000000000" pitchFamily="66" charset="0"/>
                  <a:cs typeface="+mn-ea"/>
                  <a:sym typeface="+mn-lt"/>
                </a:rPr>
                <a:t>Hoài</a:t>
              </a:r>
              <a:r>
                <a:rPr kumimoji="0" lang="en-US" sz="5400" b="0" i="0" u="none" strike="noStrike" kern="1200" cap="none" spc="0" normalizeH="0" baseline="0" noProof="0" dirty="0">
                  <a:ln>
                    <a:noFill/>
                  </a:ln>
                  <a:solidFill>
                    <a:srgbClr val="FF0000"/>
                  </a:solidFill>
                  <a:effectLst/>
                  <a:uLnTx/>
                  <a:uFillTx/>
                  <a:latin typeface="SVN-Helga" panose="03050000000000000000" pitchFamily="66" charset="0"/>
                  <a:cs typeface="+mn-ea"/>
                  <a:sym typeface="+mn-lt"/>
                </a:rPr>
                <a:t> </a:t>
              </a:r>
              <a:r>
                <a:rPr kumimoji="0" lang="en-US" sz="3200" b="0" i="0" u="none" strike="noStrike" kern="1200" cap="none" spc="0" normalizeH="0" baseline="0" noProof="0" dirty="0">
                  <a:ln>
                    <a:noFill/>
                  </a:ln>
                  <a:solidFill>
                    <a:srgbClr val="FF0000"/>
                  </a:solidFill>
                  <a:effectLst/>
                  <a:uLnTx/>
                  <a:uFillTx/>
                  <a:latin typeface="SVN-Helga" panose="03050000000000000000" pitchFamily="66" charset="0"/>
                  <a:cs typeface="+mn-ea"/>
                  <a:sym typeface="+mn-lt"/>
                </a:rPr>
                <a:t>- </a:t>
              </a:r>
              <a:endParaRPr kumimoji="0" lang="en-US" sz="3200" b="0" i="0" u="none" strike="noStrike" kern="1200" cap="none" spc="0" normalizeH="0" baseline="0" noProof="0" dirty="0">
                <a:ln>
                  <a:noFill/>
                </a:ln>
                <a:solidFill>
                  <a:srgbClr val="FF0000"/>
                </a:solidFill>
                <a:effectLst/>
                <a:uLnTx/>
                <a:uFillTx/>
                <a:latin typeface="SVN-Helga" panose="03050000000000000000" pitchFamily="66" charset="0"/>
              </a:endParaRPr>
            </a:p>
          </p:txBody>
        </p:sp>
      </p:grpSp>
      <p:grpSp>
        <p:nvGrpSpPr>
          <p:cNvPr id="8" name="Group 7">
            <a:extLst>
              <a:ext uri="{FF2B5EF4-FFF2-40B4-BE49-F238E27FC236}">
                <a16:creationId xmlns:a16="http://schemas.microsoft.com/office/drawing/2014/main" id="{463F1194-0A29-4A94-9E95-2EE9C405234B}"/>
              </a:ext>
            </a:extLst>
          </p:cNvPr>
          <p:cNvGrpSpPr/>
          <p:nvPr/>
        </p:nvGrpSpPr>
        <p:grpSpPr>
          <a:xfrm>
            <a:off x="4694007" y="582826"/>
            <a:ext cx="2905654" cy="1119500"/>
            <a:chOff x="3975320" y="1288301"/>
            <a:chExt cx="4119704" cy="1728592"/>
          </a:xfrm>
        </p:grpSpPr>
        <p:grpSp>
          <p:nvGrpSpPr>
            <p:cNvPr id="10" name="组合 2">
              <a:extLst>
                <a:ext uri="{FF2B5EF4-FFF2-40B4-BE49-F238E27FC236}">
                  <a16:creationId xmlns:a16="http://schemas.microsoft.com/office/drawing/2014/main" id="{1459635C-E725-49B1-9715-83186D445356}"/>
                </a:ext>
              </a:extLst>
            </p:cNvPr>
            <p:cNvGrpSpPr/>
            <p:nvPr/>
          </p:nvGrpSpPr>
          <p:grpSpPr>
            <a:xfrm rot="16200000">
              <a:off x="5170890" y="92758"/>
              <a:ext cx="1728592" cy="4119677"/>
              <a:chOff x="4697260" y="1366723"/>
              <a:chExt cx="1728592" cy="4119677"/>
            </a:xfrm>
          </p:grpSpPr>
          <p:sp>
            <p:nvSpPr>
              <p:cNvPr id="15" name="矩形 34">
                <a:extLst>
                  <a:ext uri="{FF2B5EF4-FFF2-40B4-BE49-F238E27FC236}">
                    <a16:creationId xmlns:a16="http://schemas.microsoft.com/office/drawing/2014/main" id="{EB75325C-EE00-4FA1-9685-BE2798BEAD5F}"/>
                  </a:ext>
                </a:extLst>
              </p:cNvPr>
              <p:cNvSpPr/>
              <p:nvPr/>
            </p:nvSpPr>
            <p:spPr>
              <a:xfrm>
                <a:off x="4697260" y="1366723"/>
                <a:ext cx="1728592" cy="4119677"/>
              </a:xfrm>
              <a:prstGeom prst="rect">
                <a:avLst/>
              </a:prstGeom>
              <a:solidFill>
                <a:schemeClr val="accent6">
                  <a:lumMod val="40000"/>
                  <a:lumOff val="6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16" name="矩形 37">
                <a:extLst>
                  <a:ext uri="{FF2B5EF4-FFF2-40B4-BE49-F238E27FC236}">
                    <a16:creationId xmlns:a16="http://schemas.microsoft.com/office/drawing/2014/main" id="{A04D4DCA-E9D4-4F47-9E0F-5D929BFA5F92}"/>
                  </a:ext>
                </a:extLst>
              </p:cNvPr>
              <p:cNvSpPr/>
              <p:nvPr/>
            </p:nvSpPr>
            <p:spPr>
              <a:xfrm>
                <a:off x="4967309" y="1717537"/>
                <a:ext cx="1188494" cy="3418048"/>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grpSp>
        <p:sp>
          <p:nvSpPr>
            <p:cNvPr id="13" name="矩形 38">
              <a:extLst>
                <a:ext uri="{FF2B5EF4-FFF2-40B4-BE49-F238E27FC236}">
                  <a16:creationId xmlns:a16="http://schemas.microsoft.com/office/drawing/2014/main" id="{2C85627A-A6F9-4B9F-978B-413FBAB25349}"/>
                </a:ext>
              </a:extLst>
            </p:cNvPr>
            <p:cNvSpPr/>
            <p:nvPr/>
          </p:nvSpPr>
          <p:spPr>
            <a:xfrm rot="16203274">
              <a:off x="5278011" y="172012"/>
              <a:ext cx="1235598" cy="3840980"/>
            </a:xfrm>
            <a:prstGeom prst="rect">
              <a:avLst/>
            </a:prstGeom>
          </p:spPr>
          <p:txBody>
            <a:bodyPr vert="eaVert"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mn-lt"/>
                </a:rPr>
                <a:t>TIẾT</a:t>
              </a:r>
              <a:r>
                <a:rPr kumimoji="0" lang="en-US" altLang="zh-CN" sz="4000" b="1"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mn-lt"/>
                </a:rPr>
                <a:t> 45-46</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lt"/>
              </a:endParaRPr>
            </a:p>
          </p:txBody>
        </p:sp>
      </p:grpSp>
    </p:spTree>
    <p:custDataLst>
      <p:tags r:id="rId1"/>
    </p:custDataLst>
    <p:extLst>
      <p:ext uri="{BB962C8B-B14F-4D97-AF65-F5344CB8AC3E}">
        <p14:creationId xmlns:p14="http://schemas.microsoft.com/office/powerpoint/2010/main" val="1012732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667">
        <p15:prstTrans prst="drape"/>
      </p:transition>
    </mc:Choice>
    <mc:Fallback xmlns="">
      <p:transition spd="slow" advTm="156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n 5"/>
          <p:cNvSpPr/>
          <p:nvPr/>
        </p:nvSpPr>
        <p:spPr>
          <a:xfrm>
            <a:off x="2057400" y="1763485"/>
            <a:ext cx="7432766" cy="3783260"/>
          </a:xfrm>
          <a:prstGeom prst="can">
            <a:avLst/>
          </a:prstGeom>
          <a:ln w="28575">
            <a:solidFill>
              <a:srgbClr val="C00000"/>
            </a:solidFill>
          </a:ln>
          <a:effectLst>
            <a:outerShdw blurRad="76200" dir="18900000" sy="23000" kx="-1200000" algn="bl" rotWithShape="0">
              <a:prstClr val="black">
                <a:alpha val="2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lvl="0">
              <a:tabLst>
                <a:tab pos="1386840" algn="l"/>
              </a:tabLst>
              <a:defRPr/>
            </a:pPr>
            <a:r>
              <a:rPr lang="en-US" sz="3600" dirty="0" err="1" smtClean="0">
                <a:solidFill>
                  <a:srgbClr val="4472C4">
                    <a:lumMod val="50000"/>
                  </a:srgbClr>
                </a:solidFill>
                <a:latin typeface="Times New Roman" panose="02020603050405020304" pitchFamily="18" charset="0"/>
                <a:ea typeface="MS Mincho"/>
              </a:rPr>
              <a:t>Dựa</a:t>
            </a:r>
            <a:r>
              <a:rPr lang="en-US" sz="3600" dirty="0" smtClean="0">
                <a:solidFill>
                  <a:srgbClr val="4472C4">
                    <a:lumMod val="50000"/>
                  </a:srgbClr>
                </a:solidFill>
                <a:latin typeface="Times New Roman" panose="02020603050405020304" pitchFamily="18" charset="0"/>
                <a:ea typeface="MS Mincho"/>
              </a:rPr>
              <a:t> </a:t>
            </a:r>
            <a:r>
              <a:rPr lang="en-US" sz="3600" dirty="0" err="1" smtClean="0">
                <a:solidFill>
                  <a:srgbClr val="4472C4">
                    <a:lumMod val="50000"/>
                  </a:srgbClr>
                </a:solidFill>
                <a:latin typeface="Times New Roman" panose="02020603050405020304" pitchFamily="18" charset="0"/>
                <a:ea typeface="MS Mincho"/>
              </a:rPr>
              <a:t>vào</a:t>
            </a:r>
            <a:r>
              <a:rPr lang="en-US" sz="3600" dirty="0" smtClean="0">
                <a:solidFill>
                  <a:srgbClr val="4472C4">
                    <a:lumMod val="50000"/>
                  </a:srgbClr>
                </a:solidFill>
                <a:latin typeface="Times New Roman" panose="02020603050405020304" pitchFamily="18" charset="0"/>
                <a:ea typeface="MS Mincho"/>
              </a:rPr>
              <a:t> SGK/81 </a:t>
            </a:r>
            <a:r>
              <a:rPr lang="en-US" sz="3600" dirty="0" err="1" smtClean="0">
                <a:solidFill>
                  <a:srgbClr val="4472C4">
                    <a:lumMod val="50000"/>
                  </a:srgbClr>
                </a:solidFill>
                <a:latin typeface="Times New Roman" panose="02020603050405020304" pitchFamily="18" charset="0"/>
                <a:ea typeface="MS Mincho"/>
              </a:rPr>
              <a:t>em</a:t>
            </a:r>
            <a:r>
              <a:rPr lang="en-US" sz="3600" dirty="0" smtClean="0">
                <a:solidFill>
                  <a:srgbClr val="4472C4">
                    <a:lumMod val="50000"/>
                  </a:srgbClr>
                </a:solidFill>
                <a:latin typeface="Times New Roman" panose="02020603050405020304" pitchFamily="18" charset="0"/>
                <a:ea typeface="MS Mincho"/>
              </a:rPr>
              <a:t> </a:t>
            </a:r>
            <a:r>
              <a:rPr lang="en-US" sz="3600" dirty="0" err="1" smtClean="0">
                <a:solidFill>
                  <a:srgbClr val="4472C4">
                    <a:lumMod val="50000"/>
                  </a:srgbClr>
                </a:solidFill>
                <a:latin typeface="Times New Roman" panose="02020603050405020304" pitchFamily="18" charset="0"/>
                <a:ea typeface="MS Mincho"/>
              </a:rPr>
              <a:t>hãy</a:t>
            </a:r>
            <a:r>
              <a:rPr lang="en-US" sz="3600" dirty="0" smtClean="0">
                <a:solidFill>
                  <a:srgbClr val="4472C4">
                    <a:lumMod val="50000"/>
                  </a:srgbClr>
                </a:solidFill>
                <a:latin typeface="Times New Roman" panose="02020603050405020304" pitchFamily="18" charset="0"/>
                <a:ea typeface="MS Mincho"/>
              </a:rPr>
              <a:t> </a:t>
            </a:r>
            <a:r>
              <a:rPr lang="en-US" sz="3600" dirty="0" err="1" smtClean="0">
                <a:solidFill>
                  <a:srgbClr val="4472C4">
                    <a:lumMod val="50000"/>
                  </a:srgbClr>
                </a:solidFill>
                <a:latin typeface="Times New Roman" panose="02020603050405020304" pitchFamily="18" charset="0"/>
                <a:ea typeface="MS Mincho"/>
              </a:rPr>
              <a:t>cho</a:t>
            </a:r>
            <a:r>
              <a:rPr lang="en-US" sz="3600" dirty="0" smtClean="0">
                <a:solidFill>
                  <a:srgbClr val="4472C4">
                    <a:lumMod val="50000"/>
                  </a:srgbClr>
                </a:solidFill>
                <a:latin typeface="Times New Roman" panose="02020603050405020304" pitchFamily="18" charset="0"/>
                <a:ea typeface="MS Mincho"/>
              </a:rPr>
              <a:t> </a:t>
            </a:r>
            <a:r>
              <a:rPr lang="en-US" sz="3600" dirty="0" err="1" smtClean="0">
                <a:solidFill>
                  <a:srgbClr val="4472C4">
                    <a:lumMod val="50000"/>
                  </a:srgbClr>
                </a:solidFill>
                <a:latin typeface="Times New Roman" panose="02020603050405020304" pitchFamily="18" charset="0"/>
                <a:ea typeface="MS Mincho"/>
              </a:rPr>
              <a:t>biết</a:t>
            </a:r>
            <a:endParaRPr lang="en-US" sz="3600" dirty="0" smtClean="0">
              <a:solidFill>
                <a:srgbClr val="4472C4">
                  <a:lumMod val="50000"/>
                </a:srgbClr>
              </a:solidFill>
              <a:latin typeface="Times New Roman" panose="02020603050405020304" pitchFamily="18" charset="0"/>
              <a:ea typeface="MS Mincho"/>
            </a:endParaRPr>
          </a:p>
          <a:p>
            <a:pPr lvl="0">
              <a:tabLst>
                <a:tab pos="1386840" algn="l"/>
              </a:tabLst>
              <a:defRPr/>
            </a:pPr>
            <a:r>
              <a:rPr lang="en-US" sz="3600" b="1" dirty="0" err="1" smtClean="0">
                <a:solidFill>
                  <a:srgbClr val="4472C4">
                    <a:lumMod val="50000"/>
                  </a:srgbClr>
                </a:solidFill>
                <a:latin typeface="Times New Roman" panose="02020603050405020304" pitchFamily="18" charset="0"/>
                <a:ea typeface="MS Mincho"/>
              </a:rPr>
              <a:t>Thế</a:t>
            </a:r>
            <a:r>
              <a:rPr lang="en-US" sz="3600" b="1" dirty="0" smtClean="0">
                <a:solidFill>
                  <a:srgbClr val="4472C4">
                    <a:lumMod val="50000"/>
                  </a:srgbClr>
                </a:solidFill>
                <a:latin typeface="Times New Roman" panose="02020603050405020304" pitchFamily="18" charset="0"/>
                <a:ea typeface="MS Mincho"/>
              </a:rPr>
              <a:t> </a:t>
            </a:r>
            <a:r>
              <a:rPr lang="en-US" sz="3600" b="1" dirty="0" err="1">
                <a:solidFill>
                  <a:srgbClr val="4472C4">
                    <a:lumMod val="50000"/>
                  </a:srgbClr>
                </a:solidFill>
                <a:latin typeface="Times New Roman" panose="02020603050405020304" pitchFamily="18" charset="0"/>
                <a:ea typeface="MS Mincho"/>
              </a:rPr>
              <a:t>nào</a:t>
            </a:r>
            <a:r>
              <a:rPr lang="en-US" sz="3600" b="1" dirty="0">
                <a:solidFill>
                  <a:srgbClr val="4472C4">
                    <a:lumMod val="50000"/>
                  </a:srgbClr>
                </a:solidFill>
                <a:latin typeface="Times New Roman" panose="02020603050405020304" pitchFamily="18" charset="0"/>
                <a:ea typeface="MS Mincho"/>
              </a:rPr>
              <a:t> </a:t>
            </a:r>
            <a:r>
              <a:rPr lang="en-US" sz="3600" b="1" dirty="0" err="1">
                <a:solidFill>
                  <a:srgbClr val="4472C4">
                    <a:lumMod val="50000"/>
                  </a:srgbClr>
                </a:solidFill>
                <a:latin typeface="Times New Roman" panose="02020603050405020304" pitchFamily="18" charset="0"/>
                <a:ea typeface="MS Mincho"/>
              </a:rPr>
              <a:t>là</a:t>
            </a:r>
            <a:r>
              <a:rPr lang="en-US" sz="3600" b="1" dirty="0">
                <a:solidFill>
                  <a:srgbClr val="4472C4">
                    <a:lumMod val="50000"/>
                  </a:srgbClr>
                </a:solidFill>
                <a:latin typeface="Times New Roman" panose="02020603050405020304" pitchFamily="18" charset="0"/>
                <a:ea typeface="MS Mincho"/>
              </a:rPr>
              <a:t> </a:t>
            </a:r>
            <a:r>
              <a:rPr lang="en-US" sz="3600" b="1" dirty="0" err="1">
                <a:solidFill>
                  <a:srgbClr val="4472C4">
                    <a:lumMod val="50000"/>
                  </a:srgbClr>
                </a:solidFill>
                <a:latin typeface="Times New Roman" panose="02020603050405020304" pitchFamily="18" charset="0"/>
                <a:ea typeface="MS Mincho"/>
              </a:rPr>
              <a:t>truyện</a:t>
            </a:r>
            <a:r>
              <a:rPr lang="en-US" sz="3600" b="1" dirty="0">
                <a:solidFill>
                  <a:srgbClr val="4472C4">
                    <a:lumMod val="50000"/>
                  </a:srgbClr>
                </a:solidFill>
                <a:latin typeface="Times New Roman" panose="02020603050405020304" pitchFamily="18" charset="0"/>
                <a:ea typeface="MS Mincho"/>
              </a:rPr>
              <a:t> </a:t>
            </a:r>
            <a:r>
              <a:rPr lang="en-US" sz="3600" b="1" dirty="0" err="1">
                <a:solidFill>
                  <a:srgbClr val="4472C4">
                    <a:lumMod val="50000"/>
                  </a:srgbClr>
                </a:solidFill>
                <a:latin typeface="Times New Roman" panose="02020603050405020304" pitchFamily="18" charset="0"/>
                <a:ea typeface="MS Mincho"/>
              </a:rPr>
              <a:t>đồng</a:t>
            </a:r>
            <a:r>
              <a:rPr lang="en-US" sz="3600" b="1" dirty="0">
                <a:solidFill>
                  <a:srgbClr val="4472C4">
                    <a:lumMod val="50000"/>
                  </a:srgbClr>
                </a:solidFill>
                <a:latin typeface="Times New Roman" panose="02020603050405020304" pitchFamily="18" charset="0"/>
                <a:ea typeface="MS Mincho"/>
              </a:rPr>
              <a:t> </a:t>
            </a:r>
            <a:r>
              <a:rPr lang="en-US" sz="3600" b="1" dirty="0" err="1">
                <a:solidFill>
                  <a:srgbClr val="4472C4">
                    <a:lumMod val="50000"/>
                  </a:srgbClr>
                </a:solidFill>
                <a:latin typeface="Times New Roman" panose="02020603050405020304" pitchFamily="18" charset="0"/>
                <a:ea typeface="MS Mincho"/>
              </a:rPr>
              <a:t>thoại</a:t>
            </a:r>
            <a:r>
              <a:rPr lang="en-US" sz="3600" b="1" dirty="0">
                <a:solidFill>
                  <a:srgbClr val="4472C4">
                    <a:lumMod val="50000"/>
                  </a:srgbClr>
                </a:solidFill>
                <a:latin typeface="Times New Roman" panose="02020603050405020304" pitchFamily="18" charset="0"/>
                <a:ea typeface="MS Mincho"/>
              </a:rPr>
              <a:t>? </a:t>
            </a:r>
            <a:r>
              <a:rPr lang="en-US" sz="3600" b="1" dirty="0" err="1">
                <a:solidFill>
                  <a:srgbClr val="4472C4">
                    <a:lumMod val="50000"/>
                  </a:srgbClr>
                </a:solidFill>
                <a:latin typeface="Times New Roman" panose="02020603050405020304" pitchFamily="18" charset="0"/>
                <a:ea typeface="MS Mincho"/>
              </a:rPr>
              <a:t>Đối</a:t>
            </a:r>
            <a:r>
              <a:rPr lang="en-US" sz="3600" b="1" dirty="0">
                <a:solidFill>
                  <a:srgbClr val="4472C4">
                    <a:lumMod val="50000"/>
                  </a:srgbClr>
                </a:solidFill>
                <a:latin typeface="Times New Roman" panose="02020603050405020304" pitchFamily="18" charset="0"/>
                <a:ea typeface="MS Mincho"/>
              </a:rPr>
              <a:t> </a:t>
            </a:r>
            <a:r>
              <a:rPr lang="en-US" sz="3600" b="1" dirty="0" err="1">
                <a:solidFill>
                  <a:srgbClr val="4472C4">
                    <a:lumMod val="50000"/>
                  </a:srgbClr>
                </a:solidFill>
                <a:latin typeface="Times New Roman" panose="02020603050405020304" pitchFamily="18" charset="0"/>
                <a:ea typeface="MS Mincho"/>
              </a:rPr>
              <a:t>tượng</a:t>
            </a:r>
            <a:r>
              <a:rPr lang="en-US" sz="3600" b="1" dirty="0">
                <a:solidFill>
                  <a:srgbClr val="4472C4">
                    <a:lumMod val="50000"/>
                  </a:srgbClr>
                </a:solidFill>
                <a:latin typeface="Times New Roman" panose="02020603050405020304" pitchFamily="18" charset="0"/>
                <a:ea typeface="MS Mincho"/>
              </a:rPr>
              <a:t> </a:t>
            </a:r>
            <a:r>
              <a:rPr lang="en-US" sz="3600" b="1" dirty="0" err="1">
                <a:solidFill>
                  <a:srgbClr val="4472C4">
                    <a:lumMod val="50000"/>
                  </a:srgbClr>
                </a:solidFill>
                <a:latin typeface="Times New Roman" panose="02020603050405020304" pitchFamily="18" charset="0"/>
                <a:ea typeface="MS Mincho"/>
              </a:rPr>
              <a:t>của</a:t>
            </a:r>
            <a:r>
              <a:rPr lang="en-US" sz="3600" b="1" dirty="0">
                <a:solidFill>
                  <a:srgbClr val="4472C4">
                    <a:lumMod val="50000"/>
                  </a:srgbClr>
                </a:solidFill>
                <a:latin typeface="Times New Roman" panose="02020603050405020304" pitchFamily="18" charset="0"/>
                <a:ea typeface="MS Mincho"/>
              </a:rPr>
              <a:t> </a:t>
            </a:r>
            <a:r>
              <a:rPr lang="en-US" sz="3600" b="1" dirty="0" err="1">
                <a:solidFill>
                  <a:srgbClr val="4472C4">
                    <a:lumMod val="50000"/>
                  </a:srgbClr>
                </a:solidFill>
                <a:latin typeface="Times New Roman" panose="02020603050405020304" pitchFamily="18" charset="0"/>
                <a:ea typeface="MS Mincho"/>
              </a:rPr>
              <a:t>truyện</a:t>
            </a:r>
            <a:r>
              <a:rPr lang="en-US" sz="3600" b="1" dirty="0">
                <a:solidFill>
                  <a:srgbClr val="4472C4">
                    <a:lumMod val="50000"/>
                  </a:srgbClr>
                </a:solidFill>
                <a:latin typeface="Times New Roman" panose="02020603050405020304" pitchFamily="18" charset="0"/>
                <a:ea typeface="MS Mincho"/>
              </a:rPr>
              <a:t> </a:t>
            </a:r>
            <a:r>
              <a:rPr lang="en-US" sz="3600" b="1" dirty="0" err="1">
                <a:solidFill>
                  <a:srgbClr val="4472C4">
                    <a:lumMod val="50000"/>
                  </a:srgbClr>
                </a:solidFill>
                <a:latin typeface="Times New Roman" panose="02020603050405020304" pitchFamily="18" charset="0"/>
                <a:ea typeface="MS Mincho"/>
              </a:rPr>
              <a:t>đồng</a:t>
            </a:r>
            <a:r>
              <a:rPr lang="en-US" sz="3600" b="1" dirty="0">
                <a:solidFill>
                  <a:srgbClr val="4472C4">
                    <a:lumMod val="50000"/>
                  </a:srgbClr>
                </a:solidFill>
                <a:latin typeface="Times New Roman" panose="02020603050405020304" pitchFamily="18" charset="0"/>
                <a:ea typeface="MS Mincho"/>
              </a:rPr>
              <a:t> </a:t>
            </a:r>
            <a:r>
              <a:rPr lang="en-US" sz="3600" b="1" dirty="0" err="1">
                <a:solidFill>
                  <a:srgbClr val="4472C4">
                    <a:lumMod val="50000"/>
                  </a:srgbClr>
                </a:solidFill>
                <a:latin typeface="Times New Roman" panose="02020603050405020304" pitchFamily="18" charset="0"/>
                <a:ea typeface="MS Mincho"/>
              </a:rPr>
              <a:t>thoại</a:t>
            </a:r>
            <a:r>
              <a:rPr lang="en-US" sz="3600" b="1" dirty="0">
                <a:solidFill>
                  <a:srgbClr val="4472C4">
                    <a:lumMod val="50000"/>
                  </a:srgbClr>
                </a:solidFill>
                <a:latin typeface="Times New Roman" panose="02020603050405020304" pitchFamily="18" charset="0"/>
                <a:ea typeface="MS Mincho"/>
              </a:rPr>
              <a:t> </a:t>
            </a:r>
            <a:r>
              <a:rPr lang="en-US" sz="3600" b="1" dirty="0" err="1">
                <a:solidFill>
                  <a:srgbClr val="4472C4">
                    <a:lumMod val="50000"/>
                  </a:srgbClr>
                </a:solidFill>
                <a:latin typeface="Times New Roman" panose="02020603050405020304" pitchFamily="18" charset="0"/>
                <a:ea typeface="MS Mincho"/>
              </a:rPr>
              <a:t>là</a:t>
            </a:r>
            <a:r>
              <a:rPr lang="en-US" sz="3600" b="1" dirty="0">
                <a:solidFill>
                  <a:srgbClr val="4472C4">
                    <a:lumMod val="50000"/>
                  </a:srgbClr>
                </a:solidFill>
                <a:latin typeface="Times New Roman" panose="02020603050405020304" pitchFamily="18" charset="0"/>
                <a:ea typeface="MS Mincho"/>
              </a:rPr>
              <a:t> </a:t>
            </a:r>
            <a:r>
              <a:rPr lang="en-US" sz="3600" b="1" dirty="0" err="1">
                <a:solidFill>
                  <a:srgbClr val="4472C4">
                    <a:lumMod val="50000"/>
                  </a:srgbClr>
                </a:solidFill>
                <a:latin typeface="Times New Roman" panose="02020603050405020304" pitchFamily="18" charset="0"/>
                <a:ea typeface="MS Mincho"/>
              </a:rPr>
              <a:t>ai</a:t>
            </a:r>
            <a:r>
              <a:rPr lang="en-US" sz="3600" b="1" dirty="0">
                <a:solidFill>
                  <a:srgbClr val="4472C4">
                    <a:lumMod val="50000"/>
                  </a:srgbClr>
                </a:solidFill>
                <a:latin typeface="Times New Roman" panose="02020603050405020304" pitchFamily="18" charset="0"/>
                <a:ea typeface="MS Mincho"/>
              </a:rPr>
              <a:t>?</a:t>
            </a:r>
            <a:endParaRPr lang="en-US" sz="3600" b="1" dirty="0">
              <a:solidFill>
                <a:srgbClr val="4472C4">
                  <a:lumMod val="50000"/>
                </a:srgbClr>
              </a:solidFill>
              <a:latin typeface="Times New Roman" panose="02020603050405020304" pitchFamily="18" charset="0"/>
              <a:ea typeface="Times New Roman" panose="02020603050405020304" pitchFamily="18" charset="0"/>
            </a:endParaRPr>
          </a:p>
        </p:txBody>
      </p:sp>
      <p:sp>
        <p:nvSpPr>
          <p:cNvPr id="8" name="Rounded Rectangle 7"/>
          <p:cNvSpPr/>
          <p:nvPr/>
        </p:nvSpPr>
        <p:spPr>
          <a:xfrm>
            <a:off x="3566160" y="1651760"/>
            <a:ext cx="4572000" cy="71845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4"/>
          </a:lnRef>
          <a:fillRef idx="3">
            <a:schemeClr val="accent4"/>
          </a:fillRef>
          <a:effectRef idx="3">
            <a:schemeClr val="accent4"/>
          </a:effectRef>
          <a:fontRef idx="minor">
            <a:schemeClr val="lt1"/>
          </a:fontRef>
        </p:style>
        <p:txBody>
          <a:bodyPr rtlCol="0" anchor="ctr"/>
          <a:lstStyle/>
          <a:p>
            <a:pPr marL="0" marR="0" lvl="0" indent="90170" algn="ctr" defTabSz="914400" rtl="0" eaLnBrk="1" fontAlgn="auto" latinLnBrk="0" hangingPunct="1">
              <a:lnSpc>
                <a:spcPct val="100000"/>
              </a:lnSpc>
              <a:spcBef>
                <a:spcPts val="0"/>
              </a:spcBef>
              <a:spcAft>
                <a:spcPts val="0"/>
              </a:spcAft>
              <a:buClrTx/>
              <a:buSzTx/>
              <a:buFontTx/>
              <a:buNone/>
              <a:tabLst/>
              <a:defRPr/>
            </a:pPr>
            <a:r>
              <a:rPr kumimoji="0" lang="de-D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1. Tri</a:t>
            </a:r>
            <a:r>
              <a:rPr kumimoji="0" lang="de-DE" sz="4000" b="1" i="0" u="none" strike="noStrike" kern="1200" cap="none" spc="0" normalizeH="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thức đọc hiểu</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2" name="TextBox 1"/>
          <p:cNvSpPr txBox="1"/>
          <p:nvPr/>
        </p:nvSpPr>
        <p:spPr>
          <a:xfrm>
            <a:off x="195943" y="104503"/>
            <a:ext cx="5577840" cy="769441"/>
          </a:xfrm>
          <a:prstGeom prst="rect">
            <a:avLst/>
          </a:prstGeom>
          <a:noFill/>
        </p:spPr>
        <p:txBody>
          <a:bodyPr wrap="square" rtlCol="0">
            <a:spAutoFit/>
          </a:bodyPr>
          <a:lstStyle/>
          <a:p>
            <a:r>
              <a:rPr lang="en-US" sz="4400" b="1" u="sng" dirty="0" smtClean="0">
                <a:solidFill>
                  <a:srgbClr val="FF0000"/>
                </a:solidFill>
                <a:latin typeface="Times New Roman" panose="02020603050405020304" pitchFamily="18" charset="0"/>
                <a:cs typeface="Times New Roman" panose="02020603050405020304" pitchFamily="18" charset="0"/>
              </a:rPr>
              <a:t>I. TÌM HIỂU CHUNG</a:t>
            </a:r>
            <a:endParaRPr lang="en-US" sz="4400" b="1"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216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0" y="124916"/>
            <a:ext cx="5185954" cy="554621"/>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Truyện </a:t>
            </a:r>
            <a:r>
              <a:rPr kumimoji="0" lang="de-DE" sz="4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đồng thoại.</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2" name="Flowchart: Stored Data 1"/>
          <p:cNvSpPr/>
          <p:nvPr/>
        </p:nvSpPr>
        <p:spPr>
          <a:xfrm>
            <a:off x="84909" y="947057"/>
            <a:ext cx="9601199" cy="4774474"/>
          </a:xfrm>
          <a:prstGeom prst="flowChartOnlineStorage">
            <a:avLst/>
          </a:prstGeom>
          <a:ln w="28575"/>
          <a:scene3d>
            <a:camera prst="orthographicFront"/>
            <a:lightRig rig="threePt" dir="t"/>
          </a:scene3d>
          <a:sp3d>
            <a:bevelT prst="convex"/>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TextBox 2"/>
          <p:cNvSpPr txBox="1"/>
          <p:nvPr/>
        </p:nvSpPr>
        <p:spPr>
          <a:xfrm>
            <a:off x="666208" y="1417621"/>
            <a:ext cx="7184571" cy="3785652"/>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de-DE"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Là </a:t>
            </a:r>
            <a:r>
              <a:rPr kumimoji="0" lang="de-DE"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thể</a:t>
            </a:r>
            <a:r>
              <a:rPr kumimoji="0" lang="de-DE" sz="4000" b="0" i="0" u="none" strike="noStrike" kern="1200" cap="none" spc="0" normalizeH="0" noProof="0" dirty="0" smtClean="0">
                <a:ln>
                  <a:noFill/>
                </a:ln>
                <a:solidFill>
                  <a:srgbClr val="FF0000"/>
                </a:solidFill>
                <a:effectLst/>
                <a:uLnTx/>
                <a:uFillTx/>
                <a:latin typeface="Times New Roman" panose="02020603050405020304" pitchFamily="18" charset="0"/>
                <a:ea typeface="Times New Roman" panose="02020603050405020304" pitchFamily="18" charset="0"/>
              </a:rPr>
              <a:t> loại văn học dành </a:t>
            </a:r>
            <a:r>
              <a:rPr kumimoji="0" lang="de-DE"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cho</a:t>
            </a:r>
            <a:r>
              <a:rPr kumimoji="0" lang="de-DE" sz="4000" b="0" i="0" u="none" strike="noStrike" kern="1200" cap="none" spc="0" normalizeH="0" noProof="0" dirty="0" smtClean="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de-DE"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thiếu nhi.</a:t>
            </a:r>
            <a:r>
              <a:rPr kumimoji="0" lang="de-DE" sz="4000" b="0" i="0" u="none" strike="noStrike" kern="1200" cap="none" spc="0" normalizeH="0" noProof="0" dirty="0" smtClean="0">
                <a:ln>
                  <a:noFill/>
                </a:ln>
                <a:solidFill>
                  <a:srgbClr val="FF0000"/>
                </a:solidFill>
                <a:effectLst/>
                <a:uLnTx/>
                <a:uFillTx/>
                <a:latin typeface="Times New Roman" panose="02020603050405020304" pitchFamily="18" charset="0"/>
                <a:ea typeface="Times New Roman" panose="02020603050405020304" pitchFamily="18" charset="0"/>
              </a:rPr>
              <a:t> </a:t>
            </a:r>
            <a:r>
              <a:rPr lang="de-DE" sz="4000" dirty="0">
                <a:solidFill>
                  <a:srgbClr val="FF0000"/>
                </a:solidFill>
                <a:latin typeface="Times New Roman" panose="02020603050405020304" pitchFamily="18" charset="0"/>
                <a:ea typeface="Times New Roman" panose="02020603050405020304" pitchFamily="18" charset="0"/>
              </a:rPr>
              <a:t>N</a:t>
            </a:r>
            <a:r>
              <a:rPr kumimoji="0" lang="de-DE"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hân </a:t>
            </a:r>
            <a:r>
              <a:rPr kumimoji="0" lang="de-DE"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vật thường là loài vật hoặc đồ vật được </a:t>
            </a:r>
            <a:r>
              <a:rPr kumimoji="0" lang="de-DE"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nhân</a:t>
            </a:r>
            <a:r>
              <a:rPr kumimoji="0" lang="de-DE" sz="4000" b="0" i="0" u="none" strike="noStrike" kern="1200" cap="none" spc="0" normalizeH="0" noProof="0" dirty="0" smtClean="0">
                <a:ln>
                  <a:noFill/>
                </a:ln>
                <a:solidFill>
                  <a:srgbClr val="FF0000"/>
                </a:solidFill>
                <a:effectLst/>
                <a:uLnTx/>
                <a:uFillTx/>
                <a:latin typeface="Times New Roman" panose="02020603050405020304" pitchFamily="18" charset="0"/>
                <a:ea typeface="Times New Roman" panose="02020603050405020304" pitchFamily="18" charset="0"/>
              </a:rPr>
              <a:t> </a:t>
            </a:r>
            <a:r>
              <a:rPr kumimoji="0" lang="de-DE"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hóa</a:t>
            </a:r>
            <a:r>
              <a:rPr kumimoji="0" lang="de-DE"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a:t>
            </a:r>
            <a:r>
              <a:rPr lang="de-DE" sz="4000" dirty="0" smtClean="0">
                <a:solidFill>
                  <a:srgbClr val="FF0000"/>
                </a:solidFill>
                <a:latin typeface="Times New Roman" panose="02020603050405020304" pitchFamily="18" charset="0"/>
                <a:ea typeface="Times New Roman" panose="02020603050405020304" pitchFamily="18" charset="0"/>
              </a:rPr>
              <a:t>Vì thế chúng </a:t>
            </a:r>
            <a:r>
              <a:rPr kumimoji="0" lang="de-DE"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vừa phản</a:t>
            </a:r>
            <a:r>
              <a:rPr kumimoji="0" lang="de-DE" sz="4000" b="0" i="0" u="none" strike="noStrike" kern="1200" cap="none" spc="0" normalizeH="0" noProof="0" dirty="0" smtClean="0">
                <a:ln>
                  <a:noFill/>
                </a:ln>
                <a:solidFill>
                  <a:srgbClr val="FF0000"/>
                </a:solidFill>
                <a:effectLst/>
                <a:uLnTx/>
                <a:uFillTx/>
                <a:latin typeface="Times New Roman" panose="02020603050405020304" pitchFamily="18" charset="0"/>
                <a:ea typeface="Times New Roman" panose="02020603050405020304" pitchFamily="18" charset="0"/>
              </a:rPr>
              <a:t> ánh </a:t>
            </a:r>
            <a:r>
              <a:rPr kumimoji="0" lang="de-DE"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đặc </a:t>
            </a:r>
            <a:r>
              <a:rPr kumimoji="0" lang="de-DE"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điểm </a:t>
            </a:r>
            <a:r>
              <a:rPr kumimoji="0" lang="de-DE"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sinh hoạt</a:t>
            </a:r>
            <a:r>
              <a:rPr kumimoji="0" lang="de-DE" sz="4000" b="0" i="0" u="none" strike="noStrike" kern="1200" cap="none" spc="0" normalizeH="0" noProof="0" dirty="0" smtClean="0">
                <a:ln>
                  <a:noFill/>
                </a:ln>
                <a:solidFill>
                  <a:srgbClr val="FF0000"/>
                </a:solidFill>
                <a:effectLst/>
                <a:uLnTx/>
                <a:uFillTx/>
                <a:latin typeface="Times New Roman" panose="02020603050405020304" pitchFamily="18" charset="0"/>
                <a:ea typeface="Times New Roman" panose="02020603050405020304" pitchFamily="18" charset="0"/>
              </a:rPr>
              <a:t> của loài vật vừa thể hiện đặc điểm </a:t>
            </a:r>
            <a:r>
              <a:rPr kumimoji="0" lang="de-DE"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của </a:t>
            </a:r>
            <a:r>
              <a:rPr kumimoji="0" lang="de-DE"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con người</a:t>
            </a:r>
            <a:r>
              <a:rPr kumimoji="0" lang="de-DE"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8895806" y="1123405"/>
            <a:ext cx="3225436" cy="44152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7187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1wxb0cgq">
      <a:majorFont>
        <a:latin typeface="微软雅黑" panose="020F0302020204030204"/>
        <a:ea typeface="方正卡通简体"/>
        <a:cs typeface=""/>
      </a:majorFont>
      <a:minorFont>
        <a:latin typeface="微软雅黑" panose="020F0502020204030204"/>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Default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Default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Default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253</TotalTime>
  <Words>3347</Words>
  <Application>Microsoft Office PowerPoint</Application>
  <PresentationFormat>Widescreen</PresentationFormat>
  <Paragraphs>399</Paragraphs>
  <Slides>46</Slides>
  <Notes>12</Notes>
  <HiddenSlides>0</HiddenSlides>
  <MMClips>3</MMClips>
  <ScaleCrop>false</ScaleCrop>
  <HeadingPairs>
    <vt:vector size="8" baseType="variant">
      <vt:variant>
        <vt:lpstr>Fonts Used</vt:lpstr>
      </vt:variant>
      <vt:variant>
        <vt:i4>18</vt:i4>
      </vt:variant>
      <vt:variant>
        <vt:lpstr>Theme</vt:lpstr>
      </vt:variant>
      <vt:variant>
        <vt:i4>10</vt:i4>
      </vt:variant>
      <vt:variant>
        <vt:lpstr>Embedded OLE Servers</vt:lpstr>
      </vt:variant>
      <vt:variant>
        <vt:i4>1</vt:i4>
      </vt:variant>
      <vt:variant>
        <vt:lpstr>Slide Titles</vt:lpstr>
      </vt:variant>
      <vt:variant>
        <vt:i4>46</vt:i4>
      </vt:variant>
    </vt:vector>
  </HeadingPairs>
  <TitlesOfParts>
    <vt:vector size="75" baseType="lpstr">
      <vt:lpstr>微软雅黑</vt:lpstr>
      <vt:lpstr>宋体</vt:lpstr>
      <vt:lpstr>.VnBlack</vt:lpstr>
      <vt:lpstr>Arial</vt:lpstr>
      <vt:lpstr>Calibri</vt:lpstr>
      <vt:lpstr>Calibri Light</vt:lpstr>
      <vt:lpstr>Cambria Math</vt:lpstr>
      <vt:lpstr>等线</vt:lpstr>
      <vt:lpstr>等线 Light</vt:lpstr>
      <vt:lpstr>inpin heiti</vt:lpstr>
      <vt:lpstr>MS Mincho</vt:lpstr>
      <vt:lpstr>SVN-Apple</vt:lpstr>
      <vt:lpstr>SVN-Helga</vt:lpstr>
      <vt:lpstr>Times New Roman</vt:lpstr>
      <vt:lpstr>UTM Swiss Condensed</vt:lpstr>
      <vt:lpstr>Wingdings</vt:lpstr>
      <vt:lpstr>庞门正道标题体</vt:lpstr>
      <vt:lpstr>方正卡通简体</vt:lpstr>
      <vt:lpstr>1_Office Theme</vt:lpstr>
      <vt:lpstr>5_Office Theme</vt:lpstr>
      <vt:lpstr>6_Office Theme</vt:lpstr>
      <vt:lpstr>www.freeppt7.com</vt:lpstr>
      <vt:lpstr>包图主题2</vt:lpstr>
      <vt:lpstr>2_Default Design</vt:lpstr>
      <vt:lpstr>4_Default Design</vt:lpstr>
      <vt:lpstr>7_Default Design</vt:lpstr>
      <vt:lpstr>3_Office Theme</vt:lpstr>
      <vt:lpstr>2_Office 主题​​</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27</cp:revision>
  <dcterms:created xsi:type="dcterms:W3CDTF">2022-11-10T16:10:20Z</dcterms:created>
  <dcterms:modified xsi:type="dcterms:W3CDTF">2023-05-15T02:44:19Z</dcterms:modified>
</cp:coreProperties>
</file>