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5"/>
  </p:notesMasterIdLst>
  <p:sldIdLst>
    <p:sldId id="541" r:id="rId11"/>
    <p:sldId id="518" r:id="rId12"/>
    <p:sldId id="542" r:id="rId13"/>
    <p:sldId id="544" r:id="rId14"/>
    <p:sldId id="353" r:id="rId15"/>
    <p:sldId id="545" r:id="rId16"/>
    <p:sldId id="352" r:id="rId17"/>
    <p:sldId id="546" r:id="rId18"/>
    <p:sldId id="340" r:id="rId19"/>
    <p:sldId id="256" r:id="rId20"/>
    <p:sldId id="257" r:id="rId21"/>
    <p:sldId id="262" r:id="rId22"/>
    <p:sldId id="259" r:id="rId23"/>
    <p:sldId id="260" r:id="rId24"/>
    <p:sldId id="261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523" r:id="rId37"/>
    <p:sldId id="547" r:id="rId38"/>
    <p:sldId id="526" r:id="rId39"/>
    <p:sldId id="548" r:id="rId40"/>
    <p:sldId id="549" r:id="rId41"/>
    <p:sldId id="551" r:id="rId42"/>
    <p:sldId id="552" r:id="rId43"/>
    <p:sldId id="297" r:id="rId44"/>
  </p:sldIdLst>
  <p:sldSz cx="12190413" cy="6859588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F32"/>
    <a:srgbClr val="81C5A5"/>
    <a:srgbClr val="FE6666"/>
    <a:srgbClr val="FFCE6F"/>
    <a:srgbClr val="FF8E00"/>
    <a:srgbClr val="FF999A"/>
    <a:srgbClr val="FC6565"/>
    <a:srgbClr val="428E6A"/>
    <a:srgbClr val="B6DDCA"/>
    <a:srgbClr val="78A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 autoAdjust="0"/>
    <p:restoredTop sz="95801" autoAdjust="0"/>
  </p:normalViewPr>
  <p:slideViewPr>
    <p:cSldViewPr snapToGrid="0" showGuides="1">
      <p:cViewPr varScale="1">
        <p:scale>
          <a:sx n="69" d="100"/>
          <a:sy n="69" d="100"/>
        </p:scale>
        <p:origin x="1092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-54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9012C8C0-A3D3-487B-AECC-CB6663EAE28D}" type="datetimeFigureOut">
              <a:rPr lang="zh-CN" altLang="en-US" smtClean="0"/>
              <a:pPr/>
              <a:t>2021/7/31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43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444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054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8077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5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80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72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638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60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6529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13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935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812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973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2021/7/31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̛́p Chúng Ta Đoàn Kết - Nhạc Thiếu Nhi Có Lời.mp4" descr="Lớp Chúng Ta Đoàn Kết - Nhạc Thiếu Nhi Có Lời.mp4">
            <a:hlinkClick r:id="" action="ppaction://media"/>
            <a:extLst>
              <a:ext uri="{FF2B5EF4-FFF2-40B4-BE49-F238E27FC236}">
                <a16:creationId xmlns:a16="http://schemas.microsoft.com/office/drawing/2014/main" id="{5D785B51-64FF-2040-9BE6-C0BA19424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513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939392" y="2806537"/>
            <a:ext cx="8434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</a:t>
            </a:r>
            <a:r>
              <a:rPr lang="fr-FR" sz="3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fr-FR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7844" y="853462"/>
            <a:ext cx="6406561" cy="7693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98" y="-122406"/>
            <a:ext cx="2721075" cy="2721075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53461"/>
            <a:ext cx="609521" cy="609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1B409-B5FF-4EAD-8BFA-31851535B0B9}"/>
              </a:ext>
            </a:extLst>
          </p:cNvPr>
          <p:cNvSpPr txBox="1"/>
          <p:nvPr/>
        </p:nvSpPr>
        <p:spPr>
          <a:xfrm>
            <a:off x="7259063" y="6299625"/>
            <a:ext cx="3669822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0" y="1980793"/>
            <a:ext cx="843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742521" y="2678909"/>
            <a:ext cx="6892402" cy="885159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2703246" y="3845986"/>
            <a:ext cx="6892401" cy="885159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721523" y="5026357"/>
            <a:ext cx="6892401" cy="885159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550956" y="2805465"/>
            <a:ext cx="625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724914" y="5155556"/>
            <a:ext cx="268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3567523" y="4002936"/>
            <a:ext cx="5273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9751647" y="4844813"/>
            <a:ext cx="1779840" cy="1779840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26639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26311"/>
            <a:ext cx="8432169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879121" y="2942265"/>
            <a:ext cx="7079144" cy="84170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879120" y="3987581"/>
            <a:ext cx="7079144" cy="841702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879120" y="5017783"/>
            <a:ext cx="7079144" cy="841702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2885330" y="4118909"/>
            <a:ext cx="534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E30393-110D-5F4E-9F50-51BC2A13FE02}"/>
              </a:ext>
            </a:extLst>
          </p:cNvPr>
          <p:cNvSpPr txBox="1"/>
          <p:nvPr/>
        </p:nvSpPr>
        <p:spPr>
          <a:xfrm>
            <a:off x="2764024" y="3038479"/>
            <a:ext cx="619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60D692-360B-CB4A-A27D-3618D2950C25}"/>
              </a:ext>
            </a:extLst>
          </p:cNvPr>
          <p:cNvSpPr txBox="1"/>
          <p:nvPr/>
        </p:nvSpPr>
        <p:spPr>
          <a:xfrm>
            <a:off x="2871965" y="5185846"/>
            <a:ext cx="268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82670"/>
            <a:ext cx="8432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CTST?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622515" y="3411482"/>
            <a:ext cx="3814933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7139497" y="3891026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613292" y="4657818"/>
            <a:ext cx="3814933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30834" y="3450768"/>
            <a:ext cx="2899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060029" y="4932321"/>
            <a:ext cx="324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540701" y="4125550"/>
            <a:ext cx="267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768897" y="3055778"/>
            <a:ext cx="4100937" cy="12341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2964" y="3733356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786385" y="4510902"/>
            <a:ext cx="4100937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2166016" y="4769492"/>
            <a:ext cx="267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1F8826-62B2-284B-9C80-227ACD74C8DF}"/>
              </a:ext>
            </a:extLst>
          </p:cNvPr>
          <p:cNvSpPr txBox="1"/>
          <p:nvPr/>
        </p:nvSpPr>
        <p:spPr>
          <a:xfrm>
            <a:off x="2260505" y="3126925"/>
            <a:ext cx="321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4B356A-A725-1148-ACE7-CF925CD1B117}"/>
              </a:ext>
            </a:extLst>
          </p:cNvPr>
          <p:cNvSpPr txBox="1"/>
          <p:nvPr/>
        </p:nvSpPr>
        <p:spPr>
          <a:xfrm>
            <a:off x="7251544" y="3941610"/>
            <a:ext cx="267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F13F0-8F4E-1F45-968B-D59C8F037A85}"/>
              </a:ext>
            </a:extLst>
          </p:cNvPr>
          <p:cNvSpPr txBox="1"/>
          <p:nvPr/>
        </p:nvSpPr>
        <p:spPr>
          <a:xfrm>
            <a:off x="1879121" y="2182670"/>
            <a:ext cx="8432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CTST?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F360F1FC-7D27-42BB-9098-063073C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82670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665" y="3740921"/>
            <a:ext cx="3437624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944949" y="4262281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7977" y="4854156"/>
            <a:ext cx="3437624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05883" y="3811593"/>
            <a:ext cx="2612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90995" y="4897331"/>
            <a:ext cx="2612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13663" y="4496805"/>
            <a:ext cx="2958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382797B-5FF9-4C72-8337-E7D1BE6E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61A7070F-7C1B-4973-9F85-09D23512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879121" y="3669541"/>
            <a:ext cx="3901336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97551" y="4176343"/>
            <a:ext cx="3748349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844513" y="4840599"/>
            <a:ext cx="3901336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268494" y="4873538"/>
            <a:ext cx="3130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9FE8CAEE-BE8F-4263-99AB-F651C3F93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EA95768-F32B-4142-B63B-A459DFCF2D25}"/>
              </a:ext>
            </a:extLst>
          </p:cNvPr>
          <p:cNvSpPr txBox="1"/>
          <p:nvPr/>
        </p:nvSpPr>
        <p:spPr>
          <a:xfrm>
            <a:off x="1879121" y="2182670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2078C5-0A4B-8541-A165-0CCA6691DE80}"/>
              </a:ext>
            </a:extLst>
          </p:cNvPr>
          <p:cNvSpPr txBox="1"/>
          <p:nvPr/>
        </p:nvSpPr>
        <p:spPr>
          <a:xfrm>
            <a:off x="2338788" y="3900205"/>
            <a:ext cx="30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E0D3FC-BFDA-1C42-BAD1-C304A37D4A53}"/>
              </a:ext>
            </a:extLst>
          </p:cNvPr>
          <p:cNvSpPr txBox="1"/>
          <p:nvPr/>
        </p:nvSpPr>
        <p:spPr>
          <a:xfrm>
            <a:off x="6940170" y="4305027"/>
            <a:ext cx="321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1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82669"/>
            <a:ext cx="843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665" y="3740921"/>
            <a:ext cx="3437624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2964" y="3733356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7977" y="4854156"/>
            <a:ext cx="3437624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12683" y="4082286"/>
            <a:ext cx="234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12682" y="5074095"/>
            <a:ext cx="234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62937" y="3977879"/>
            <a:ext cx="216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5702" y="4069460"/>
            <a:ext cx="526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5702" y="5093474"/>
            <a:ext cx="526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135956" y="3940234"/>
            <a:ext cx="526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29542B-532D-4834-B558-60BA7B252F65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1BA109-D4B5-4BFC-A4B1-E6FFCC229C0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E537F9-9547-467B-80C1-EC56B87C81C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D6408-4FB1-490F-B96F-CCE77A91E01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2D3A4E-F1F2-478E-B3BE-661CB5C9F1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521F2E-C94D-47A3-AFE5-976348BFB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6139E7-3D5B-44DA-AD4D-BB9991C09A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EF4DF-FF04-464C-B8A6-A8F5F5B03B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FADA84-2D3E-4E78-8EF2-06111CEAB68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3DA3B0-04CE-4FFC-86A4-842B3E1EEFB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566024-1A45-41A1-B0C9-8E16E631BD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6D8AC4-2481-4A5D-8F36-1227014B64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296D05-3B93-4A38-865E-607B5BE082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F128B8E-A12D-4DEC-803C-D43F6A4E5B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E90961C-A8C4-40B6-B680-62F281B7B0E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A0D8A-3C13-496C-81A4-62C9025DA71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91D093-46CB-41AB-B498-CEDE571894B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95DC0-0A82-49FD-8DEB-98C57C5F0550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2643B0-F191-4486-8121-29DF328C8D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F763D-3E4A-49ED-9AD9-D9544193B2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49C61F5-C446-4CD2-9F9B-F6AC51A0151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61443C-440B-4DD2-BA20-9C987A06C4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331A891-12B2-407D-8A3D-62AF05FFD2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9CF8022-8970-449D-B6F2-CEFD91D042A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9C7397F-61C9-4BFD-BAF3-D991A5F25C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383793-3AC2-4F8D-A5BC-46031FF38C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B8BB83C-736F-44BA-9384-9489042BA2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AD6253F-5EE2-4E88-B91E-19EC60D537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D73763-44A4-4E10-859C-992D154F5E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B15DD-CE32-41C4-B625-F5913302832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3D5E0-439E-4E6F-8E4A-CAC77BD7C9F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2924E1-63AE-4187-AB38-AB6D3EDC032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BFBA60-BCE2-4146-A0BB-0B0C8B7791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147742-032A-45A6-ACEB-64EBBF084120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F36EB-A87A-40CF-A95C-1FBA74EA803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A85795-1CED-4BE6-9479-66D1ABFE1E5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0DC464-5FD7-4412-B586-B1A402A0263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D9C72F7-C87C-4D8D-B58E-D7B6FB95D8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DD1FE17-8F7D-4B78-B9C1-8795D5F4F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1181540-1E01-4492-B270-D6DB1A77385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1570E79-DA4B-4FDE-B06D-1FE5FA4F1E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B77FAAC-3DA3-4900-8A83-8C52EA63B71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965CFD8-03A4-4285-96F0-84C92B2715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DA4161-1707-43B8-8D99-C7CFA9420E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846DC6-9E91-4D51-85AB-7B19CBF355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EAF564A-7DAF-4F48-B069-248816357B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1EF8BBD-584D-4BD3-82FE-5E7DC11078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6E980B3-1C45-4724-8252-52D6ABE6BA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A72C4C7-BB6F-4CDB-9381-DF11DB4F8A6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E0A6C9-3A06-44DC-A749-E5C39BF6308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11662B-07F6-4CF7-AA45-FF6ED8C78FD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FB0E734-6D4C-4073-93E0-9B65105FC895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ED88A-146B-46D8-8774-7943AF498A2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6B55298-6509-42BF-8F92-E2BF6B756F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2EFAE7B-50CB-4E31-BC03-B8672325896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D0C7227-39A3-43E7-B16B-9ACFD363996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E694A0E-1FC1-4F6F-9EA4-5F594CDF2B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A14342D-C644-4A6F-82CF-FAC73251E4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54A391F-5E40-4861-AF61-D45E2B31D9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0EF8DA-8509-44A5-9E31-DF3AD4B8DB4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65AC569-AAC9-4224-B5E9-BAD1B71CE87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A30DC0-CBD8-4599-9F7C-DA76217B9E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4B8EE4-3CB0-4B4B-9AA3-10EF12DC19E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6AA95D-E3AD-4D24-BFC6-20D8FB4FA6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DB68A04-82B1-410A-90BE-E37FA38A552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4DD0225-C47B-4177-B15C-F420A2A818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A11210-3310-4352-A5C1-19A97B4B0C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402F294-7A1E-4279-BB27-D4F3A05D4E4D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C65460E-82E6-4399-A0E7-1D3CC5620856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CB16D38-7880-496F-8956-CE6CD72422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D2F671D-2ECF-48CA-A0F4-211F8BF5AAA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0B0BA0-AFDB-4B34-8F63-9BB4924936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775BA64-C00D-415B-9057-86EAF55403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C9189D4-BB7D-44C2-B7FA-C6178FF7750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47B631B-B060-46CE-9CB0-EF3386AD2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4D71D9-FC53-4390-B470-D6891819455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CB3C5B-13AF-447C-8087-C3256ED555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FBA2E0-494C-4CE5-978E-33B96C271A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47A8E35-FB13-47AC-88C5-5D21A2FAD5B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2AFA1A-DE2D-46A3-B44A-19A43A60732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F4341F8-45FA-4B90-9E02-29A49C70E9F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7E2C87-6942-435A-9073-69323DB089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BD608AD-7711-446C-87B7-2743A04A52B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62CEEFD-3511-48F2-AFB1-1D013BC36DF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EB35369-AFE9-44AA-9533-183280DA58C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79325DA-9C4F-4899-A39F-8485F2720E06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81DD89-2F2C-4D36-8EA9-060449C3274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037605-C1D2-48F3-9EC1-4D4C507F7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77D3EF-B8D7-440D-B4BC-FADA6574FD9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EEACB5-A03F-4EF7-A5D3-8A350C281EB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F4F2B93-1582-4EB3-A05D-56CC50008A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3F85FFB-0AD9-44EA-A2F3-8436B99F939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CB67EDF-5335-4521-BA12-34077EA16CA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5D2D40-B92B-400E-A00C-574C68B17E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CF52D94-988A-4573-936D-A3F8E90855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2B2BD55-A501-4279-BA9E-FF2769B7CAF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B0B31D3-533A-4C49-A132-BDF0C558669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BDB50A3-34AC-48F7-81A7-36B04D01F2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8CAA198-FEF6-43A9-AF16-8F8A55B92D1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17DE9-B25B-4292-B607-C3A9A2A462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80F725-8F8C-4E32-B2EC-FBB2DF0E47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3177CF9-CA83-4899-BCE6-C24C18F8045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808423-573D-46A6-9B9E-8E5BECE9B4D2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F5841B-1BEE-4455-840F-62D9B3CEAEF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F9366C4-8410-4569-93F4-0DF3D48D711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524FBE-00D3-4980-9577-E3873EA12C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F01904B-4A73-4544-8660-2C47E8937A3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7AF809F-A337-47F3-9452-F5D15305A4F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B2B71AE-D707-4C1B-AE57-63BC393DBA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90ECE2-90A9-44BC-8ED6-DB2A8FA4394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4BB529-E68C-421F-8172-FAEDB99D24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B85A25-9B95-4506-8853-FD25C1BE4D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5B3120-6EDC-4C68-AB39-3E3E1F2F41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BFE106-DB3F-48D7-886D-3B38D1A911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3D73FA2-973F-416F-B7FF-D681C6BA89A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EBA0A-F99E-4ACF-A3C1-62AC40F37D6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5C4B035-540E-4F69-866D-AB1B9D5BCC3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C34CF29-D323-4D5A-A0D9-57D8414363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980F11A-960F-4B31-960D-5A0799C4F33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21ACF2-6304-467C-BB04-7FC527B71F1C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59A1C89-C874-410D-957E-CFAA59EA2F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11EE2B8-D1E2-4339-87E7-C91EAA3D189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54CDB27-1F9F-441E-871B-43DE8AAE0F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F472986-F750-45B8-8614-4408F38159A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249B30-3262-4CB1-BFD8-852B76C4F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13E6801-47F4-4FF1-A25D-0F55289C8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355ABB-81A5-4C5C-AA9F-0EC3C389336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EB6166B-69F9-4508-997E-B85DFE1DAD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913F608-9D35-4465-8030-4EEE2C48718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CA9A4E-A7F8-4C56-A24C-5949C69553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FF12C4EE-DEC3-4A10-8C1C-F584256A2F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B4FFB22-378D-4FED-B268-5C38422C2AB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A3FCF00-2124-4AAD-A3FC-572D8DDF1B6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51B7B0F-2731-48B3-9575-F8EFB3FC0B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8A8154D-28D3-416B-8D26-F9D1DC21CC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DA12B73-EDF3-42ED-8AD1-FB232F5B77C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76F861-BA0D-43F7-A5AC-170A1F15C46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A65811-8BF3-47EB-957D-A612A31730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E30581B-619D-4A3C-B7A8-1146863EC3F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742462-391D-4B93-9E32-96E433AE12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F348EA7-4BB3-4735-92A7-9E6B4C2F4CC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8C268B-EDF8-409F-8E59-AB64EF98FD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C4A23D3-0C25-45F3-B666-CCDBEB655B6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BBE2EA0-4A34-423D-BDFB-2998ABB0A94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8F56C6B-A7FB-445C-B331-2D3E994036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67EF962-6E41-4C63-9F7A-6A5FFDB9506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FD2C2A2-B585-45E5-B695-8C7E4821AFC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7F93AB6-5AA7-48E6-B44B-3B9F0966D5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2832A56-1870-4E10-BBB3-D46B7DA302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048989F-07EA-4C6A-9FE6-4D33258A45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612A89D-6BFA-49D5-A9FF-76012D284C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9116D5D-66C2-4118-B0D4-601A1E9CA8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855B243-CC57-4247-8377-A593F0A1E46C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35EE75E-4D04-490D-9110-F1C9602CB97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0DD648-74A7-40E3-BB8F-58E1ED24A45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55A716-C71E-47D8-8359-2F93D45DD6D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78FFC16-A5E8-415E-A926-776B7DE4D06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924E3AE-628F-4486-A26D-0EE752F476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8D72510-2815-4770-9B98-350DD3B3808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B278D69-1D13-4846-AA3E-5D7A01D944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FDD5382-A0E6-4F64-8CC4-8F915826294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C6ACB5C-0939-4200-B309-254392634C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CCD6A7C-E808-4AA2-93E2-2B9391A47FE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94530E4-CA28-41A0-B5EE-C49708A14F3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C5BF4A7-E02E-4B58-BDFC-731724956A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35F988B-447F-4B63-BA8F-5C6649EE4D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2E85301-D50E-437B-A156-63111DF603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937F236-5FB1-4532-A916-EEDD08564E4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ED4B55E-B172-4BD8-9591-3F1CA06520D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914CE0A-D538-4D08-B516-1EFFAF7198A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826268-6A88-4979-9E6C-184AD6592C6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38D6225-9740-49E6-8806-736FC909DA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D8A7326-7BF5-468B-B77F-E7804514FA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891F109-57DC-495C-8BA8-D416B9B337A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8B6B303-0918-4AFE-8B9B-CBE2AED354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73A370E-F2A8-4350-B2DB-BD7301CE1F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C2F64D9-1ACA-43FE-B7E3-4949A7373F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6CDFF22-CA24-4AD0-A13D-1B9C9E282D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7FF7BAA-3EAD-45E6-8036-FC810F33BE2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9CA5DCB-C0D3-45B9-A166-1EFE1FB7A94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27DE1A-343C-400C-BF6D-6305B8A8FF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28E4654-D0EF-4614-AC12-02151493E1C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F3F3B54-BCD9-4EA9-AB21-FB464361251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FF6AEFC-BCEA-44AA-A846-977082EFA35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A3ECF06-8CB8-461B-A4E4-080CD0DBF9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A256E05-1A3D-4EA6-9D69-C6FD021A2E5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6F277B4-58F0-41B7-86D3-6070810BA6D0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EB26661-C790-4DF3-A4CE-2FE0A89FC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2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DD729C7-BA76-4EF2-ABE0-5051935E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665" y="3740921"/>
            <a:ext cx="3437624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2964" y="3733356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7977" y="4854156"/>
            <a:ext cx="3437624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8125348" y="3987224"/>
            <a:ext cx="216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10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779AF62-4FEB-604B-95CB-92D469881CC8}"/>
              </a:ext>
            </a:extLst>
          </p:cNvPr>
          <p:cNvSpPr txBox="1"/>
          <p:nvPr/>
        </p:nvSpPr>
        <p:spPr>
          <a:xfrm>
            <a:off x="3752053" y="3951290"/>
            <a:ext cx="108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4EAD78-7C4C-5648-B9C7-A7CA90D64EE8}"/>
              </a:ext>
            </a:extLst>
          </p:cNvPr>
          <p:cNvSpPr txBox="1"/>
          <p:nvPr/>
        </p:nvSpPr>
        <p:spPr>
          <a:xfrm>
            <a:off x="3768551" y="5122289"/>
            <a:ext cx="52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5CF320-5196-2F4F-8798-BBDFF6DDCE6E}"/>
              </a:ext>
            </a:extLst>
          </p:cNvPr>
          <p:cNvSpPr txBox="1"/>
          <p:nvPr/>
        </p:nvSpPr>
        <p:spPr>
          <a:xfrm>
            <a:off x="2965173" y="3998183"/>
            <a:ext cx="80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A23EC-5976-B94D-9DF1-1FBC9467E2A9}"/>
              </a:ext>
            </a:extLst>
          </p:cNvPr>
          <p:cNvSpPr txBox="1"/>
          <p:nvPr/>
        </p:nvSpPr>
        <p:spPr>
          <a:xfrm>
            <a:off x="3008704" y="5104942"/>
            <a:ext cx="7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36BD92-4D27-6849-94D3-FD93A7B5B6E7}"/>
              </a:ext>
            </a:extLst>
          </p:cNvPr>
          <p:cNvSpPr txBox="1"/>
          <p:nvPr/>
        </p:nvSpPr>
        <p:spPr>
          <a:xfrm>
            <a:off x="1879120" y="2568340"/>
            <a:ext cx="843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A1041F-910B-43B3-B5E9-D6FEE6F8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0" y="1910340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148449" y="3112859"/>
            <a:ext cx="9559730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148449" y="4278760"/>
            <a:ext cx="9559729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148448" y="5425281"/>
            <a:ext cx="9559730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300576" y="3122692"/>
            <a:ext cx="732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DF9FDF-221E-4218-AAE1-E17C030F69FB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5D3484-4F59-4301-A86D-E0625D37DF9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637B29-3CCB-42A6-9340-DC2545907D1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0C51E9-52DF-407D-A064-40778DC8D06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2C9FE9D-039A-438C-98CB-7E2A10E25B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21EF826-62E7-4B0C-9C51-4C0536B2CF7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A1E040-9BEE-48BA-8826-748B643EE0B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AFC3916-5EAE-42B7-9B46-F8D281AAA9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D8BD2C-0862-4F1D-98C5-BC045A22B4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DB35C61-8A29-427F-B696-7B71DC21F70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7D5E5B4-97A2-4287-840C-A85FA65FB64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CD3891-7DAA-4867-8937-C6743EA0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49E6C69-EB6D-4D39-9040-A3C6FDC448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87EA26E-144F-420C-9539-DC45B230C4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4675C8-0CDF-431A-A46D-9C9012E553C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D3820F-6316-4A34-897F-6B7D7B49E05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ADB0BA-F26D-44B7-8584-3F8470A96DB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4C76CC-46CC-46F4-AFBF-2354FD9E0DE3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E4A3E8C-931C-4FA0-958B-D7458C1CDC9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0BD8489-688F-47DF-8484-B6673014795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9C4F39-DC90-4748-92F5-1171EC7EC2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1BEF2B-1039-4023-8E48-3DDEB45946C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9260783-74E5-4855-A9E9-0491D304DBF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C72DFBB-B8C3-4786-9BFE-4E9498F112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B4C81A6-07EF-4EE2-B741-1B9431E6D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6F626E9-DCFC-4D8C-9B25-099D84AEF34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79C9E0-18AC-4695-968A-D596F0659F1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F71CC6F-5DAB-4391-A639-CA5186CAA29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56E2638-9351-4946-937E-4FFB714067E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8555272-57FD-403F-837C-F250CC500C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1C3ECE-AC7D-4631-8A96-A63F68C4A1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7120593-741C-44AE-AE44-DD6F64D22F8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DC6E26-88D9-419C-95AF-ED3C18BDB31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57A625-8A43-4511-94BB-655F1F8464D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4EEC91-7BB3-4068-9071-71955F622F50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4783942-5C75-4C09-BDB9-7A1196C7ABE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6B8522C-0084-44B3-AB12-FDD8C384A9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FB325D-2E29-48FA-B3D9-C3987E7DB9F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BB3A66-8D90-4258-A50A-F3A5AB22E0B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1A1185E-8590-402C-9315-36C91695F2A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E8DD0B5-A5B5-4F85-9B35-919C824EA9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50BF40-EEC5-426E-95BF-92B11E47F5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96D130F-3D88-49E0-989A-6B1271E5221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7FC939E-B383-4180-B775-8CE53D32F50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ABB0AB-537F-44E9-BF32-05AC996F221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785C23-3E82-4920-BAF3-5127DACD480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64061BF-7E80-4C4D-8CA0-9185344D863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9204CBD-BA1B-4456-9A7B-20F21FF2C8D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15CD6F6-28D0-46E8-80B4-4F9A1F49D3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D3EE55-CE38-4396-BBFE-F4C609E882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2F8EB93-6D9E-4C44-85A2-F72BF59F7FF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F72581-7DB4-4C3D-8005-BF15A9715A7F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930E606-AC39-4389-9A05-EA42CEDD3ED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73A14E-413A-42D4-BF2B-8C92360714C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C50C564-6602-49A2-AC50-E859358E4AF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9122778-DDE9-4497-BEDC-51B2564552D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708734A-FEA4-4A5A-8A34-12873F69D3D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7580BAC-B7DE-40E8-8BD4-795B6083D1A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7C45B6-57D7-4F93-A400-D2DF7BA821F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C52F68D-0965-4D18-99CC-B06D45A944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A5CF2D5-0132-47BE-BEAE-CA69F9577A6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6350570-8AC4-4471-AB0B-1D5C4D94E9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B1041F3-FE39-4EDC-8BA4-9E1BFB3C37A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46C4D99-F9FC-4E52-889F-552D7ED25F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4E0B2B0-B366-4CB3-98F5-7424E733120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1A0136-71A5-4302-BC08-882F5A7F1E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6D320-74B0-4C66-A05C-CDD13FEAB14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B12DD4F-B86E-4DAE-9BD6-782167FC8D6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88B2D7-6129-4882-BC91-CE3841907980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E9B734-1FEB-4F20-BD31-71E1F071CA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3FC9F46-4EA6-45EA-9A63-8476D40CCC9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0C7E0C6-454F-4CAA-9B54-FC7BB5B693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A07285C-E90D-4BFF-9D0F-6A433F4ADB2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067A00B-5741-4D98-9DE4-85568D5274C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4854566-9407-4959-BDF2-81510D615AF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CF0942E-45C2-4D2F-9E73-5FFF83F67D0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810A239-FA86-416D-B527-18BCFDA9B42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FD76B15-BB04-4896-8C8E-186EF22B5A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6BB98C-A6B7-4E10-946B-854F8D0485D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D1D0C2B-2FBC-47B7-8917-16216AFA045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0B65D2B-A44D-4F2F-9E76-83F853C95D6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8EE7A7E-DFD8-4BF4-8D09-63D24C86B16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73F16C-736F-4617-BC1B-9AB2D7AFE20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E9B40AC-6519-44FA-9F67-3029B2765D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28E171F-066B-4933-8BF9-53F8184C1D8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BE8731E-655F-4615-95C4-EFEDED1FC487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FCA959D-0A96-4167-951F-4CD61D56FD4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21B4BA1-1E58-4F49-91B5-370BEC4023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121BC2A-F6A9-4DB7-950F-E9F7BD3B56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89A1465-4358-4923-B917-784EE17B8B8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4BD5855-D0CC-4B2E-BC55-403A6EC0FB9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CD6DAC7-355A-4009-9E29-CC9EA93364F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B0F7818-9494-442A-953A-588FF4451D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EA93B4C-0871-49D8-9DBB-4283622FBA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7B6AE4F-6E3D-4989-B140-D292DE40479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1F23C2D-C750-41EC-8C38-BD604C3516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5FDDC15-CE6C-484C-A302-633DD6A7D68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FA43064-5CB2-4F2A-8F28-0A0516167C2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D681EBA-0AD8-41F6-8AC6-59FE1B54340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C0D2C6B-D049-4C82-B28B-211590B357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C99D5E-747E-45F2-BF2F-82BE5850E0A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B2F9C2B-174E-4640-A5FD-066B953F45C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57681C3-7E63-41D6-95C3-440CBD1A136E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90B524F-A602-4A2C-B891-55E88186055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CBF42B9-072F-40C1-AB85-2AB29344A1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E5A67D1-91A2-4293-B00C-A50C7BA85BC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2CF2DE3-0157-4936-999D-520C2489845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2B530B-6E72-4F6B-8221-DDD35614B7C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18BB6CB-EE82-408C-82B2-DF7358076A9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F172604-5F98-4B44-BD31-2CF6B513207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F036E10-23AC-44BB-B023-49F9FC49C71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42FE3F3-5B3B-4E97-B091-DC32D7B3BE6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4D65EFE-CE81-46C1-A91B-B82CB0FC3C1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4491CE0-1580-4C5A-BB4A-C8D3FD5076F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2EF6434-FF02-4BE1-B472-0DE945AF3F4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DB61159-FC36-4340-A939-E686104C0B8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BA9AD09D-4180-47BB-A6FC-4522536766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4B6DFF5-972E-4768-ACC3-432231FB2BA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1D8B99E-7F50-4D0D-821B-ADA95A7A5EB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3A3DC91-3032-4955-B3B8-6CD83F3F1B36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CFDDC89-2615-47CD-BDD6-121185E030A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7763FE7-219F-42A9-8FFB-B59E76C66FC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40B9D9F-8BC9-470F-A444-E7E8B77BAC8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041D6D6-7BC6-4BB7-A128-80B4FD32B4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8EE5E36-4D7E-407D-BC5D-5508265815D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B3CD1E8-3567-4733-9803-9D38E02833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2B85BBB-BF31-4844-9361-27526A39EBF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F8BFEB53-CD7E-4FA0-B322-89717DF755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26F70EB-FB53-4D5B-8BDE-E48DD6EDFE6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87AF7BB-FD91-48E4-B8D9-05024B9B258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941A0BD-2007-434E-AF6C-7D536AD30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E4B76E2-0033-463C-B9D9-ADAED092C47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74B9B2C-F92F-4998-B76A-4ECAECBAC4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786580E-B590-40AC-8EC8-11166B2B6B3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C619718-71EB-4482-8132-EB3E6EFA3AA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8E8D186-677C-4BF8-AF02-AAB10E5C5C8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702D172-F206-4FB4-98A1-5A1ECE4C88BB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AE5F320-DFE6-4B35-A554-F329B753425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4177DE74-B808-4F23-B3E3-18D77BA36FF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54C246D-3CD4-44BE-A004-73A9CA02019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E9EBB89-9686-4D7B-A73F-D1FB426834B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8E239B9-415F-4BBA-BF10-A0FA621EE7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8F191D0E-0BA4-436C-BF7A-4021084BC24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C505B98-D894-4415-8788-A2C789D5490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657E300-08E1-48EA-A553-08FF7C6D0E3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52FC57D-D32F-4EED-9DC4-F19DE7A7AEB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6350964-4609-4B8A-A191-7FC3C405F94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1A1197B6-C41C-4336-B49B-840134FA1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8929E8D-8E5E-4ABD-A076-00E953ED375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BDAF833-E442-4F5D-AAD5-DEE1A71E031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E6ED1F2-81D9-4F3D-9098-D1B82DAD16C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09AD755-61F0-49BB-9785-AEB715A2D8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292A662-6505-4163-931F-BE7E41BA1F3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2C477F8-DA26-458C-AD11-6B936BD20065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FAB9B0C-606A-4049-BE36-8D9BBB08A4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608CDB4-2D73-42C7-8717-3B2512A86AC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A1B43EE-F0F1-48F2-9BB8-BC732D1EBF2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3F49B12-318B-4297-A41F-59DFE7AD9E7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F758A6C1-0D60-4334-B566-368BDB99B9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4150105-CEFE-4843-9051-92404BC1555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9E9A2DF-716F-4EE5-A359-660ACA35E5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2A9C3C5-3A69-4DED-A058-2B3CD278EB5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221EB65-4352-43AF-909A-18F9E03F03D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29284CA-529D-4299-9DC7-FAAE286ED8A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478D28F-66B5-4BEB-9FAA-E4624DBFED9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4D538CBF-17BF-4B8E-9D2D-E08526CC552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D1CE0B2-C6FC-4A82-80BC-A38B0B12CA3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B395D3BE-9E56-419E-99A3-3424B6B11CA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D275B6-DDCD-4F6F-AB45-F6A2C7E9E1B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1D6D890-826C-430B-9877-32361B310C3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51F422F-E16C-47DA-83F3-1D28ABF5C886}"/>
              </a:ext>
            </a:extLst>
          </p:cNvPr>
          <p:cNvGrpSpPr/>
          <p:nvPr/>
        </p:nvGrpSpPr>
        <p:grpSpPr>
          <a:xfrm>
            <a:off x="10138241" y="4754102"/>
            <a:ext cx="1779840" cy="1779840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7A462C9-A163-4AB1-802E-E6C359CD24A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521A506-DC47-43D3-8599-C51A98F7722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77E6C86-FEEB-4239-B031-CA29FC7A40B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ED4C1620-480B-425C-B8EB-E41CFA9599C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BECA0F1-4584-4C92-912C-C4F0EA7055D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F7573AF-EFBE-4803-873E-CFD4C76AEA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E8EE2A99-BA7B-4ABC-92C4-BBBB8C60A7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0773BF49-9720-4F13-A4F9-1B8C2FFA7B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126C2FD-2FAE-47BC-B563-A7E363567B5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3C42500-C903-416C-ABD6-179B23ABF1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4395F4B-CAD8-4781-A8D6-AC08476AF9F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3658B6E6-FD6F-4091-985A-621FD8823C6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9A6C6E0-8AA1-4C86-AA8E-0B5ED2ECAD5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A317202-F2E8-45DC-A1E1-94D67D193BD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F5820FE-CF8A-4AD7-85F3-B09DBEA56F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9253B4C-F61B-46D1-A603-366F2852912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A84931F-76C4-470B-B61B-737C1576B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id="{5359A3E1-9A46-7D44-9E89-A439F3A362E8}"/>
              </a:ext>
            </a:extLst>
          </p:cNvPr>
          <p:cNvSpPr txBox="1"/>
          <p:nvPr/>
        </p:nvSpPr>
        <p:spPr>
          <a:xfrm>
            <a:off x="2175523" y="4309080"/>
            <a:ext cx="732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6E56BB6-7BAC-EF48-8801-983A6EAFD518}"/>
              </a:ext>
            </a:extLst>
          </p:cNvPr>
          <p:cNvSpPr txBox="1"/>
          <p:nvPr/>
        </p:nvSpPr>
        <p:spPr>
          <a:xfrm>
            <a:off x="2220903" y="5481703"/>
            <a:ext cx="732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2" grpId="0"/>
      <p:bldP spid="227" grpId="0"/>
      <p:bldP spid="2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58EF70F8-3482-4E06-9788-33DC5C6AD31C}"/>
              </a:ext>
            </a:extLst>
          </p:cNvPr>
          <p:cNvSpPr/>
          <p:nvPr/>
        </p:nvSpPr>
        <p:spPr>
          <a:xfrm>
            <a:off x="3021919" y="3179981"/>
            <a:ext cx="616562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altLang="zh-CN" sz="2000" kern="0" dirty="0">
                <a:solidFill>
                  <a:srgbClr val="81C5A5"/>
                </a:solidFill>
                <a:latin typeface="印品黑体" panose="00000500000000000000" pitchFamily="2" charset="-122"/>
                <a:ea typeface="微软雅黑 Light"/>
                <a:cs typeface="Arial" panose="020B0604020202020204" pitchFamily="34" charset="0"/>
              </a:rPr>
              <a:t>GIÁO VIÊN:</a:t>
            </a:r>
            <a:endParaRPr lang="zh-CN" altLang="en-US" sz="2000" kern="0" dirty="0">
              <a:solidFill>
                <a:srgbClr val="81C5A5"/>
              </a:solidFill>
              <a:latin typeface="印品黑体" panose="00000500000000000000" pitchFamily="2" charset="-122"/>
              <a:ea typeface="微软雅黑 Light"/>
            </a:endParaRPr>
          </a:p>
        </p:txBody>
      </p:sp>
      <p:sp>
        <p:nvSpPr>
          <p:cNvPr id="50" name="文本框 7">
            <a:extLst>
              <a:ext uri="{FF2B5EF4-FFF2-40B4-BE49-F238E27FC236}">
                <a16:creationId xmlns:a16="http://schemas.microsoft.com/office/drawing/2014/main" id="{8685586D-BD41-4802-8FD0-401B4396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29" y="1845829"/>
            <a:ext cx="111996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5000" b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HOÀ NHẬP VÀO MÔI TRƯỜNG MỚI</a:t>
            </a:r>
          </a:p>
        </p:txBody>
      </p:sp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4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9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9" grpId="0"/>
          <p:bldP spid="5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5E538C83-BB67-4A1C-801F-61B59F12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FF446AA-CA8B-4E58-A41A-454B385D9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FF334C5-C789-6346-86A7-D2071EE4653B}"/>
              </a:ext>
            </a:extLst>
          </p:cNvPr>
          <p:cNvSpPr txBox="1"/>
          <p:nvPr/>
        </p:nvSpPr>
        <p:spPr>
          <a:xfrm>
            <a:off x="1879120" y="1910340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C1B53F-C2D5-7F48-9936-2047BEA07EA5}"/>
              </a:ext>
            </a:extLst>
          </p:cNvPr>
          <p:cNvGrpSpPr/>
          <p:nvPr/>
        </p:nvGrpSpPr>
        <p:grpSpPr>
          <a:xfrm>
            <a:off x="1275879" y="3069689"/>
            <a:ext cx="9559730" cy="1097920"/>
            <a:chOff x="333828" y="1584291"/>
            <a:chExt cx="11524343" cy="484777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7BDBBC-5397-7148-BE43-7376B9B45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729CD6E-4F0E-8640-91F4-2D0021440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B84DCF-4169-2D46-A06D-48997A20F7E4}"/>
              </a:ext>
            </a:extLst>
          </p:cNvPr>
          <p:cNvGrpSpPr/>
          <p:nvPr/>
        </p:nvGrpSpPr>
        <p:grpSpPr>
          <a:xfrm>
            <a:off x="1275879" y="4235590"/>
            <a:ext cx="9559729" cy="1097920"/>
            <a:chOff x="333828" y="1584291"/>
            <a:chExt cx="11524343" cy="484777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C75EFC7-336B-6046-B9B1-9CFBFA4ED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BFEE468-A21F-664C-993C-E1190AD62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79F6B3-04FC-E143-923A-ADCE4FFD5844}"/>
              </a:ext>
            </a:extLst>
          </p:cNvPr>
          <p:cNvGrpSpPr/>
          <p:nvPr/>
        </p:nvGrpSpPr>
        <p:grpSpPr>
          <a:xfrm>
            <a:off x="1270982" y="5366602"/>
            <a:ext cx="9559730" cy="1097920"/>
            <a:chOff x="333828" y="1584291"/>
            <a:chExt cx="11524343" cy="484777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F55768-8CD0-ED42-8041-59BA3C2D9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1E834A5-C948-8B45-9816-47E753937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714937" y="4322143"/>
            <a:ext cx="6714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7F2C29-0665-1A43-A62D-1EBBB9A47A82}"/>
              </a:ext>
            </a:extLst>
          </p:cNvPr>
          <p:cNvSpPr txBox="1"/>
          <p:nvPr/>
        </p:nvSpPr>
        <p:spPr>
          <a:xfrm>
            <a:off x="2300576" y="3122692"/>
            <a:ext cx="732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300576" y="4453422"/>
            <a:ext cx="52698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FFC000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59EA98-0652-9F45-AE86-1057A7122215}"/>
              </a:ext>
            </a:extLst>
          </p:cNvPr>
          <p:cNvSpPr txBox="1"/>
          <p:nvPr/>
        </p:nvSpPr>
        <p:spPr>
          <a:xfrm>
            <a:off x="2300576" y="5411570"/>
            <a:ext cx="732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fr-F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3" grpId="0"/>
      <p:bldP spid="31" grpId="0"/>
      <p:bldP spid="44" grpId="0"/>
      <p:bldP spid="44" grpId="1"/>
      <p:bldP spid="54" grpId="0"/>
      <p:bldP spid="5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14935" y="1968575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959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54382" y="3224364"/>
            <a:ext cx="3516086" cy="128575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2964" y="3733356"/>
            <a:ext cx="4077748" cy="185302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96830" y="4627108"/>
            <a:ext cx="3437624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758687" y="3323848"/>
            <a:ext cx="2344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75115" y="4647216"/>
            <a:ext cx="214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579799" y="3909146"/>
            <a:ext cx="2943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1858004" y="3269719"/>
            <a:ext cx="7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811147" y="4722936"/>
            <a:ext cx="7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6892548" y="3925970"/>
            <a:ext cx="78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2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8E072E62-9501-4170-9461-6AD6FCDD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665" y="3740921"/>
            <a:ext cx="3437624" cy="109792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095206" y="3733355"/>
            <a:ext cx="4095382" cy="1781619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7977" y="4854156"/>
            <a:ext cx="3437624" cy="10979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809556" y="4916201"/>
            <a:ext cx="2645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282574" y="4903375"/>
            <a:ext cx="59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63EB98EE-C0B4-488F-AFB8-6C6F39E5D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DBC66BF-0528-7743-BD0C-AA0CDEAEF056}"/>
              </a:ext>
            </a:extLst>
          </p:cNvPr>
          <p:cNvSpPr txBox="1"/>
          <p:nvPr/>
        </p:nvSpPr>
        <p:spPr>
          <a:xfrm>
            <a:off x="2832870" y="3740921"/>
            <a:ext cx="2708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5B0EF-0B6D-DE42-B159-22C100A9E65E}"/>
              </a:ext>
            </a:extLst>
          </p:cNvPr>
          <p:cNvSpPr txBox="1"/>
          <p:nvPr/>
        </p:nvSpPr>
        <p:spPr>
          <a:xfrm>
            <a:off x="7003870" y="3848612"/>
            <a:ext cx="2815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9952C9-30A5-FF40-9A7E-CE7D4996D260}"/>
              </a:ext>
            </a:extLst>
          </p:cNvPr>
          <p:cNvSpPr txBox="1"/>
          <p:nvPr/>
        </p:nvSpPr>
        <p:spPr>
          <a:xfrm>
            <a:off x="2305888" y="3728095"/>
            <a:ext cx="60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041C39-1C72-794B-8527-9140028C7DBF}"/>
              </a:ext>
            </a:extLst>
          </p:cNvPr>
          <p:cNvSpPr txBox="1"/>
          <p:nvPr/>
        </p:nvSpPr>
        <p:spPr>
          <a:xfrm>
            <a:off x="6476889" y="3835786"/>
            <a:ext cx="68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3A94F6-1AEC-2148-A227-FE115D3F3538}"/>
              </a:ext>
            </a:extLst>
          </p:cNvPr>
          <p:cNvSpPr txBox="1"/>
          <p:nvPr/>
        </p:nvSpPr>
        <p:spPr>
          <a:xfrm>
            <a:off x="1914935" y="1968575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959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  <p:bldP spid="41" grpId="0"/>
      <p:bldP spid="42" grpId="0"/>
      <p:bldP spid="43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F81C43CC-CDF8-4644-8CB5-10D61B7D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82670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1989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65921" y="3342790"/>
            <a:ext cx="9597051" cy="830908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356196" y="6991954"/>
            <a:ext cx="3437624" cy="109792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74453" y="3464015"/>
            <a:ext cx="77860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fr-FR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5C26B3-0B9A-4CDD-A4E3-63BB9E4BFCEF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54345E3-094E-451E-91E7-421647871AD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B6C7FAC-BDEF-4E65-BB32-FF269A00EB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CD622EF-3B45-44AF-A45D-C132AD21682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D4A0F3-D138-4FEA-999F-59BE600C1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2514632-B444-4F88-92B5-DF072E7C84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5F55478-8AB1-4412-9CFD-677788E674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8E832D-ABA8-4DE7-B2D5-8EBB9BF175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01E390D-9E97-40F1-8546-88A53AD74F3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F3BC89-69F1-4C9E-974D-DB999B9F5EA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68D44D2-2B85-4A70-95A1-06972501C61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F950158-3146-4431-9452-3FE4165F6FA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AB44AD1-2B3C-4E18-BEF9-7A40B8F8AEC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AF80DC-5A3E-4B36-8371-E7AEBEE165D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B181444-4F80-428B-9CD3-08110D2FF54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F090C2-A3FC-4F2B-85F7-EA75F34ADC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722CEC-FF82-46AB-8902-BAB622B47DBB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DE7F2B1-0C4A-401D-9396-6766C11EFC01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F8E960C-6D5F-409F-B921-8096C6795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289616B-32EC-4CD8-8390-39C6F424B9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B559265-803D-4CAC-B788-E434F61636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7C518F1-2317-450E-892B-F83E530A967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9083FFC-56DA-4B04-83D0-A599324B50B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B0C5B33-5656-4DE2-8011-C0986A66D0A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A4C0DB5-4B9A-42AC-B547-36CA1457193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EC43265-FAAB-412C-8A1B-8134D1180DF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C4E9F2-3525-43B0-A753-6BA372FFA39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9A42FF-720D-429A-B681-C4707496D5D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827D7F9-320C-42EF-A543-CB7A22BC084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D8B53A8-F577-41A0-8AC8-EBDF70D51F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6434987-48AD-427C-BF02-11A7213C225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065376F-C4D3-46E4-8FA6-FCD704F8ABC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A0B33C0-5D57-4B19-AF37-5E85A912A32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62C5DC-CC01-4689-BC75-B46B671F795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317B152-F1A9-43EC-8DA7-9E5CA89A5492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BA3099C-1D70-4954-9335-7CAC461381C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7EE4E21-0D30-4F0F-8936-AF782B6231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3503E45-E995-44A0-9E71-B5FE39AD714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05AED9C-406B-413E-9BFE-6F2640B17F6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11D92D6-9531-423C-983F-F8CB9146A6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BE0C0F1-056B-4E0F-971C-0D7876A55C3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EB0E54F-7375-4464-BD42-33AA51DA050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9723A3C-D03B-45DC-824E-9E7156E46F6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C702606-5AD7-4101-BBD8-E9721F9E98C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39D1CE-32D2-46A9-A351-31CE8A72C1C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25418F9-2DE3-4930-82AE-260DE320B6A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16011D-FE8D-410A-9AE2-BE4E71AB4E7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BBF9909-7159-43E8-B8EE-06EECD387FD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2F745C5-0725-4EB4-AFB5-751035868AA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1690C93-98D5-466F-9162-B81F6E9613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3F7E100-9E7E-4B0E-A23A-3FEFC66E315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D57FBF-D13A-404D-82A9-5562338C5881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9D5DDF8-62B5-4460-AA77-2DCC8052FD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B4D4B57-400D-42FC-8F29-54B4BF4FE9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C60569E-3988-482A-88CE-0DA9EB23F0A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E8EDF17-3616-4EDF-AF79-EC25A4EB482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0B9D768-AECE-48E9-BC70-3AF913CBD5C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E88CE51-4676-44AC-A9CC-3C34A697920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ECEDBB2-FDFC-426B-9072-9EB37AFEFAE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1D60A40-C1B6-46F3-8E9C-2135C5BC50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404283F-1574-4BCB-8186-3541C90B2E5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9CE0C8F-0A4D-4D04-9463-265D2149FC2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47CD106-CC71-44ED-BD11-B71B3993F3D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0BB6FC-A2A7-4AB7-9F69-08B2F1F6F30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5EE7134-94CC-4DE9-8FE2-9DDEE93E39D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925BA9F-1C27-4516-B2A5-25D2FB8304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447A5CE-0F8B-4F28-8DFA-F4D87B104C4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61221E3-5D05-4BFB-9EA8-D50875BD7ACC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E32CF5F-A8AF-4865-A014-A16973FC06B6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D821FB-58B8-4B75-9872-16EADB30C50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24AC59D-657D-4F91-A75C-C4C7AB0AEE6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4401759-AF0A-4005-B2F1-14C1A58F323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577E7FD-4C0B-4EC6-A500-0146E05608A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E18A3A59-9A65-414B-91E6-98505D9AD99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C6F7F04-2021-46EF-ADB2-DB1E6D449B4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CA5CFC8-931C-4CE1-B97C-2D771BB878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AE8DBE5-F9DA-4840-9963-5129C62C4CB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9E425D5-20B1-466C-9130-2D91D3D7923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E501D74-7FE0-4F0F-BB86-1D75894735A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026930F-AA17-48D1-A67B-6B5738EF2C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98B126F-A9AC-42C4-A5BC-107A0908E76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3EBDFA-F26B-40C1-BADA-1B71E0B28C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BA10A44-1D73-40EA-A0E8-B12F000BBAD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735C720-AEBA-4887-A81E-0883036C90D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EF091A3-1B63-442E-9F99-BE17A9C980B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048DD61-C848-462E-8DC3-AF6724D5A891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7709DD6-1688-410A-9EAB-87C43997726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4D0DE61-4392-43F3-A7F2-C3A8986D37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AF3EA2-ECAF-416A-9E62-8CDDD9D6A29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701C91E-93C2-428F-B582-EA0FC2BB78E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9910FC8-BB49-42BA-B448-D384AC7216D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DCEED45-DAA0-41CA-B39D-5F486029BFE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31182D-E275-46CE-907D-F178AFC017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F1A46B5-97F5-4ACF-8D9E-D43C99EB6AA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FAE81C8-2CF2-487A-A9D8-8B68313FD3F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7763CAE-9E6B-4E1E-9C1A-ACF159EA958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A4746A4-91C5-40F6-AA28-5C3C8DF66D4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3FE1FFC-D2FD-4B60-B5DC-6850F5F41BF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D2A4FC0-5EBA-4054-B4A3-D6E199321C3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3C3682-C44D-4759-8E7C-356DAC50527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5CBD18D-1799-4BAB-B7D7-C4F5245BFD0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10B69E-A30D-4CAC-8056-8C75BF39BE13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86617A6-61AF-4F62-B979-6FAAB76B5C48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0B45CB2-0450-4DC5-B29F-B03CBE745D3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33393D8-DF12-4EEC-9432-F1B01CE1FB4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47C27B-2045-4F51-B5FE-4FE9CD8AA73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3446B02-C30A-4B07-A12A-3A0D971574E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A43D4A8-2CE4-4868-9FED-4309E86A986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27272150-FBFC-4A63-8A80-04D0628BCD3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F29D96B-F807-4B3F-BEBA-4254CB2F92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278CB04-08C3-45EC-9B03-AB035F0622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81FE2D8-FEDE-4617-90E8-02B12AC640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807D42E-2D16-4633-96E7-E2C6321CB8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295693-4F0C-43B7-9E31-BA9DA832C8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F9B72F2-B22C-4870-84FC-CAC4CBCC397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88E43B0D-8CD0-4D2C-85B1-3B618C0F9B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C3C5891D-8410-44D1-ACF6-93798D4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D10A3B6-E45D-4200-A161-E63D26535F9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441B7F2-2FDC-4EBA-8493-8FCA77D397D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85FC988-AF00-453D-AAA2-575DBB428244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15E0F4F-FD45-44F3-8275-4A925FE1DAC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AFFD3A7-2A08-4E87-BBFC-406F11A802A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3D94DEC-9770-4802-8824-128EAF986C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D09509E-1E53-4042-95AD-08EA5C7B781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074C5BD-9667-4BDB-9380-FD6AE582654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F22C786-8BF8-4CCF-9151-F7A8592D1BF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6EEBB23-F284-4EAD-BCDA-AEE96E2B67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F40B7312-5FCD-40F2-9B10-2F8230267E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C0F25CA-A1FF-4E2B-A961-A0487258752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1120F39-568C-44E7-A3DC-D64EA24E27E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9717B7D-2FCE-4A7E-B2AD-ECAA077C07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A94ECF6-77E4-4A09-BF72-6343CDF5486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3020A72-D0C7-4632-B940-B3B049CCF70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A50D8FE-A0A9-45B0-AFB8-62F4F5FF44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C4F493E-E90A-40E4-B322-03F0EB2ECF5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242BC7D-D379-498B-A57E-EEE2C4C61C29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380790E-9371-4A59-8783-17F9A2104D49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F7936B5-D52C-4D1C-B1B1-4FAE75C0A7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ECB0150-6A64-4931-8CF2-36737672C06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B5E923C0-F783-4DA5-B4C8-C9CB0499631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696F28A-A8DB-41B8-BBA3-85FD43CA848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3065042-3AF9-40F6-950D-EC359F720DD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41417BC-D0CC-4E1B-9B35-DF3E294265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754BC87-21AF-4555-B127-292C4665DAB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52E8414-9DEC-4004-8B69-F2DDAE597A8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8D6C40C-CDDF-4973-B033-2AE2F37CAE0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3272A29-6D4C-47E2-B8BA-81A3FE85A53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8E99BEE5-2271-470E-B6F7-12F137996B7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DD9EFB8-8286-47CD-BF35-A2D961AEDAC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A4F71B6-9111-47F7-9F01-DCD2C8FB7F6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F8A8546-1E10-4662-83F4-A372CA4CF22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448F2F3-605B-401A-AAB5-765DD4B2BAD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D826167-7D6C-457D-AD0C-36920F7A5F7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9864991B-71AB-4BFE-8B2B-64A5DD968D11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27FF454-5457-4813-9019-41AB1F7F1D8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49B3DA2D-FFE4-48DF-B828-7B91E99CAC6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FC8229C-F96F-4C5C-BB0B-E4021D96299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5319B8EF-FB50-48E7-A23B-38CF23456A7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95C2E3C-A76C-4EC7-897E-9B1FFFB8B59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1B3CDFB-B430-4086-883B-29793A8147B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57B8926-8C9D-4BB9-AA83-E07DCF488C0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33164B11-32E5-49BC-8FA2-4B420717CC0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B0D4A52-634E-444E-A78A-34733A1335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B3A01E6-9AB8-4DC7-837C-33573EEE85D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0C91FEE-4AA1-42CE-8F79-C15F67AFF8E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3610F609-C0DC-461E-91A9-25C88352D4B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9919AA7-5BC3-4069-ACB3-CD58CCE58E3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7087C25-9615-4D5C-A3AA-52E10F2DC25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CEFE002-9C04-451D-9AF3-2851B044530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CE860FE8-A934-4425-B042-58875FEEC02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E2553D-4717-41F5-98E0-CF1766F60DE0}"/>
              </a:ext>
            </a:extLst>
          </p:cNvPr>
          <p:cNvGrpSpPr/>
          <p:nvPr/>
        </p:nvGrpSpPr>
        <p:grpSpPr>
          <a:xfrm>
            <a:off x="9886539" y="4797632"/>
            <a:ext cx="1779840" cy="1779840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F17EB31-1B38-469F-9AAF-E68CD50D70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46462FC-51D6-4856-A9E7-14BD939A063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E71E12E3-928C-47A3-BCAE-FF4E4A0AFE0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C5345FF-D3E0-4249-8FB9-439C5F2AFAD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006492F-16ED-4BCD-8ABB-BA0D620C65F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D426AAC-DBFE-4624-A45A-7B7A4A338D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4E4E8637-A54C-4887-9CAF-CEA2F4B43AA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41EC2D26-27E1-4CCC-BF49-F323C1C1E67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7BD69C41-A210-43CB-B55E-7E714C745F4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D0D417FF-3A22-4865-A584-4F682D6C4D0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7F4EF24-21B2-4034-A569-646C3F1FA8F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9C22C3AD-3A21-42D2-9884-C37B6C8BA6E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838A106-F54B-4FF5-9AC2-603EE20A3C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C85E969-5056-4C59-93D4-74F066F094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E8CF55C-2507-44AE-BED9-52DAF199D1C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3C045C3-4591-4FB4-AA46-B172A40E9D99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3D7A4-1D82-4AB9-8431-125EE99ED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0F79B9C-97B4-904A-8555-8437DBD97223}"/>
              </a:ext>
            </a:extLst>
          </p:cNvPr>
          <p:cNvGrpSpPr/>
          <p:nvPr/>
        </p:nvGrpSpPr>
        <p:grpSpPr>
          <a:xfrm>
            <a:off x="1541744" y="4212136"/>
            <a:ext cx="9166435" cy="1229271"/>
            <a:chOff x="333828" y="1584291"/>
            <a:chExt cx="11524343" cy="4847772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E818BCC7-A821-CE4E-8392-8A72CEE6F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C5DE62A0-4542-F24E-A1B7-FA13DBB12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601180" y="4348594"/>
            <a:ext cx="74635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Gia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fr-FR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B30A553B-7850-8A44-AA5B-D377CEA68FDB}"/>
              </a:ext>
            </a:extLst>
          </p:cNvPr>
          <p:cNvGrpSpPr/>
          <p:nvPr/>
        </p:nvGrpSpPr>
        <p:grpSpPr>
          <a:xfrm>
            <a:off x="1519083" y="5546590"/>
            <a:ext cx="8765257" cy="678774"/>
            <a:chOff x="333828" y="1584291"/>
            <a:chExt cx="11524343" cy="4847772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BEDF14B5-3698-F941-B038-3C559968F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5D2242F6-A1A2-A64C-A924-B56489504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2562745" y="5621255"/>
            <a:ext cx="57061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endParaRPr lang="fr-FR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BE2D581E-802C-445F-9EB4-19E2AA8A5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79121" y="4903316"/>
            <a:ext cx="5088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fr-FR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5A49888A-6B54-4CE4-8681-747D021288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E4CADA-C2AF-424B-AF50-8A0F2B0C10BE}"/>
              </a:ext>
            </a:extLst>
          </p:cNvPr>
          <p:cNvSpPr txBox="1"/>
          <p:nvPr/>
        </p:nvSpPr>
        <p:spPr>
          <a:xfrm>
            <a:off x="1940388" y="1934685"/>
            <a:ext cx="843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1989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A995A1-7E87-B543-B777-37884ABB557A}"/>
              </a:ext>
            </a:extLst>
          </p:cNvPr>
          <p:cNvSpPr txBox="1"/>
          <p:nvPr/>
        </p:nvSpPr>
        <p:spPr>
          <a:xfrm>
            <a:off x="1879121" y="3251545"/>
            <a:ext cx="882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351F03-A1B4-1F4D-8031-B04E1834A2AD}"/>
              </a:ext>
            </a:extLst>
          </p:cNvPr>
          <p:cNvSpPr txBox="1"/>
          <p:nvPr/>
        </p:nvSpPr>
        <p:spPr>
          <a:xfrm>
            <a:off x="1879121" y="3861987"/>
            <a:ext cx="8068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60697AD-0D54-4779-B546-7AF9DD74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121" y="2182670"/>
            <a:ext cx="843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4959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139504" y="3429794"/>
            <a:ext cx="2344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107014" y="4647414"/>
            <a:ext cx="2790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343550" y="3501120"/>
            <a:ext cx="3487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71FCD5-5BF0-4159-B0E8-8948B134049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3A2E729-31D8-4267-A8E8-3A95789DFCE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BFCA21-AF73-43C4-A01C-8EEA4227742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A4B95D6-139B-41DC-B8EC-B6E62056954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C731527-137A-4F0D-A586-C9CC3C2E5E3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08DCFB-7B1C-4AB0-9A91-50E274CE43C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B5FBFE-6319-439B-9F7B-E077EC043E1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23BF5EA-37B4-4E7B-A1F4-C1F340144E5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AD838C7-EEDF-4585-9015-549AAA57AF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A7988AA-F65D-4CE1-AE05-DD497C11340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B37FA6-6C54-4779-9B71-A3268D6405E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C22BFA4-348A-4DA4-81FF-D9F3E02E2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61D54F9-0B57-43CB-B4E4-F465127CA5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55489A0-D3EA-4273-A690-0C2950670F1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212AD3-6D24-472A-AEDC-81795825F8D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3D21650-9B17-4C24-9C31-39B59BCA616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D23814-D5BB-4F2E-B490-05F7C0C2AD3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D7E21D-54B2-40D3-9C6B-2D7F3C7FCFAD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9CF8ED8-964D-4DD0-B004-32E6BEEA31A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32F9099-5FE8-4155-8E36-65D83101C23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4F63E5E-79BC-428B-BA0D-12FBB249EFD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036E5F5-7429-41C1-94C8-54BE0DA77A6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7E492C1-7BCC-4D5F-B0A9-5CC3EBA1158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F99316-D22D-4268-A488-87C6FF6551B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DDB7CE8-1402-4AF1-98B0-157969C9822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56C6E84-03F3-4121-96BC-1472A846F8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955FF57-DE54-4AB8-A312-A754E0919FE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8B53952-0301-40CD-8736-A9DDD82C4F3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91A4B35-0E9C-4C35-93F4-D6A777C285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BEA5C70-89A8-4314-84DE-E601A42F3A6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EDAB42-5E5C-489B-AF60-08187517789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715D1CC-8EDC-4671-9860-E578F102992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5596012-855D-4CDF-BB9B-3FF9EE69E54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E453FC-8084-412C-90F3-180CAE767B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DD79F4C-CAB3-4580-AB28-49969802AAC0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B2B1FEE-04B1-42B5-832A-091E55ED1A1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1E24269-AAA2-452E-B6D9-7FA1A7B7632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26F93D7-8A40-4C4D-BB52-B26026C00D0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EB91604-36ED-4805-AE7A-AC1AA08623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DCD34F8-56B8-4D93-AAB1-15B9DC85960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1D9EC76-5F3A-4982-B4FE-A3D4EB6364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2075C54-6569-461F-A151-6E6478F7F85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0B86987-202B-4BCB-8F7D-3C1D1AC2D1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04DC33B-B437-45F7-94A0-8D53F096FC9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6A6288B-B4A9-411B-AD55-FB83451D050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E513F7B-25E0-49E3-A3D1-68CAA0784D6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E9DC951-3B9E-4815-80D8-8991F2974B0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CE56ECE-44D5-4125-8AB5-97588E4D1D9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22EF7AD-AFBF-4EF8-B180-D66241C4A67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E790ED7-8CFD-4734-A3A8-E98826CA796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A7073B-FD54-4E8D-BBBD-DF9F07EA502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40A4397-614D-4DEC-89EA-CD986722237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87AACF6-61E6-4AB3-936C-2A1F6E249D1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0135F5A-E09A-43D4-8DA8-F8465607AA3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55BF2E5-E1E0-4A72-9D85-8B8ED8F40B8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0E9A944-671B-4166-9768-4C52C8F1DD3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CD653B3-4BFA-42D6-AC79-5819A2D2099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A4F3584-AC80-46C8-B654-C8D51138A40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EA241CD-29F3-4A55-9057-327ED5985AF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D726EC6-EB9E-4378-87FB-1CF14A3A6C5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12EF8AA-B09A-4F9D-9A88-1B8E0DE4AE2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892BA8D-AEEE-4E19-93D3-8810FB1176E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FC6DD9-C022-464D-9F74-97D35DB47D9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8C969E8-5511-4174-95FC-8CAD2DA4D96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D523F95-11BE-40B4-B53C-4D6AF3A7731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A24A524-329F-430A-960A-3BBFC9C665F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71FDE7C-9E3A-446B-B965-840A69DD8CC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EC56E7C-F43F-4C96-B248-EE8DBE053007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AEB0C4A-B37D-4CCB-900C-80AB70EC7D73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8C1E000-6727-4593-BD04-D474A4AC88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08F755E-9BE5-4018-8B78-03A6CFE96A7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E5F666B-EEA5-478E-A1E1-A983DEDD130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89B6805-AF3F-429E-950C-0542356FDCE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1A95706-94B7-499E-9F8F-1895D70AADD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E5B2EE4-FFF0-4AFA-92C1-D4549F6D486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B8CF7F9-6EFE-4077-91F3-02D077C7ACD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EACDC1B-7FC4-46F6-9114-D2BF849B62E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1FB0029-CF1C-4DD9-AE5F-53C8FB426DF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6D3951-6A02-4252-AB0C-545C6E346C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5A191B5-5842-4EE3-A6F2-65E55C30A9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50E7046-1F68-4653-A73B-0B41D52D6D9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4FD3240-3F36-4729-B02F-ABDF22F7623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B1B7F58-7397-42BC-BF9C-C79D6607F0F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B5D5F2B-DC70-4A77-84BC-F12797D1FF4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35AD9A8-92A9-470A-924D-1A9FB83A559F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AEE3DE0-DDDB-4292-915C-0A1B2BF7AFD1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1331199-A17C-4DEC-B8A3-FA58C1E041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56B99D2-CD5A-4CF7-A965-375C9FCB04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B6D7FC-83A7-4EDF-A42B-A8D39008E7E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BEF8D23-9957-4681-B1EB-8775E1F876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EB254F4-1F0E-40B9-8C32-5AC77611576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554DD3F-8130-4D5F-BC6D-907E3B9B91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76BF4AC-F528-4F63-B87A-7957E31E84B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C6680C7-29DE-42D6-9C50-3EE43CD7917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AA83E85-FB84-40D6-9AF4-834EE2A77B9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593F5B7-F3AF-402C-AA38-569BD605244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256F119-1C82-4605-9C54-A18851EC87A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A768435-840D-413C-A564-16E517C85A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645B532-4069-4D76-824A-378557DD031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FFE5C7C-2D45-4443-9D91-517EA302501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14B39F5-8384-49D1-92FA-55C8DF3BC7B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722E8FA-522E-4CDD-99B7-BCC6CAC6DDA6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2EE9EB0-4F6D-4047-A717-0D852C600331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AD4EA1F-E6AB-4752-B4BD-7E4C33C022F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7FB79AE-1B13-498A-B44A-00D3A72EDF0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4467ACB-A69E-4662-A1B7-FE381CC3BCD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6E2A924-826C-4121-B304-537322795B8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2485BA6-2B0A-4B42-8E6A-6561DFAD972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5469EB6-6E40-4E08-BD39-7E4EC063E11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864C830-37E7-4183-AA92-75E3A0028C1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DE1A1C3-3833-4F1A-AF86-589E0A24F90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1726D02-0AC6-4B7F-857C-4B2B11172C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C76D8ED-62C6-4106-9FB4-6EB11EBB639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9E0014-4C93-4FBD-8027-8BE7AFD65D3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B5539D-AF58-4545-AD37-DECA5C24F84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F618F16-5369-4309-8190-7A9EF6CE5B4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D6880C-2116-4317-9B5C-90BFC6D0A2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50D4E68-F25A-4C4B-9753-A14FA4233FB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512C50E-11B1-4B09-9FF4-EA82566E80F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1AE420D-5967-44AA-B71A-DC19339928BC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938F02B-C371-4828-AAAB-5EBA32BD796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4AA18C5-8682-4B39-B985-7C5568105B2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C47E8B2-8AA2-4ED1-BFA1-1F84A5EA61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A62EB03-E59A-4447-9FA6-9B93DFD5DD1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E892CBB-2DB2-45D4-BE4C-C13CED3EBC7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EFA66E-6D2E-4C69-B13A-9DAC9DAC2F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F63E03A-E679-47A1-89EC-47C536F68D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6DEAB4F-25D1-43E5-8134-82584DFB447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1AF7C83-C665-4B51-9067-241BEF6EC31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782624C-D7A2-40D5-AC37-6BD7083AD1D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F4D0DBC-7C3F-42D5-9C21-D2387AF49F3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007161A-62AD-4A77-A913-ED114A63A14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A7C424A-765D-4556-993B-75BBC4CFF7B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0684788-CB2F-48E3-8B8A-9CF63FB6464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5FA4BCE-71A4-414A-BFA6-6AC6ADD610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7F3068A-D7E2-45B6-A948-F7EA587A5B52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A58F022-36CE-4C4B-A6EE-936DA770BF17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94B06BD-0621-47AF-88F2-D9E04DED1D5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CB46477-F914-406B-8CE5-8E17070E951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4F1F954-7E46-434C-A0B8-8D64596E186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70A910E-E0BD-4070-87F6-69C8CAC6C71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01D857CA-2563-4FA8-9D94-CAF9CA39DCD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CBDCF57-C6D9-4306-A2DF-3F8DCA6D9CF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C492992-D79D-4478-92C1-2F27EF70A18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1912261-0EB8-47AE-9326-436F1F55E3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56C7BC4E-8A45-40B6-929A-D6CB392DF32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3BCE991-861B-4F2C-97B8-B3A71CDA4C9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6666D34-A869-4D64-B299-272E1E7284D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A1C2440-FDFC-4980-AEE7-CB47D6C1587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A9B33FAC-3443-4C54-B577-AB85846AB39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73C8821-7795-4775-9993-A68C7273EB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35241C-E988-48C1-BC95-C9DBED6C73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E5FC128-9772-4AD7-99F3-068ECE2F054E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E9D2681-9E7F-467B-8B57-D112CF959EF9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6D457AC-DC75-4F6E-BE36-E0C70AFDE9A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9AE9B53-C24F-40B9-AF80-DEC7A9C348D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CE806FFF-B21D-4BB6-9FB7-8ACED3CFC35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06343C1-E07A-4B17-AF66-769DD81EF8A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A66A706-D37F-41BE-A593-61C0E66885B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73D4E32B-1137-4D37-B557-A11BF956AD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9CBB721-2454-419A-8CC9-2816699885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2809F750-E44D-47EF-B32A-17F2B08F4B6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9DC5E7-8628-4329-A9BF-F83CCB91B7C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ADBC1C7-5E59-4613-BD4F-95077ED26F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D41C152-E410-414F-AE14-F16446CAB45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2E2E30C-851D-48CC-AA9D-F1819C34414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72CF061-C7E9-4E42-95CC-14DA307E9BD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2C73886E-3625-4C1C-885D-26B5968D4C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31FCD45-7465-434B-9074-139F435CBC6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8E6681E-9F1F-40BA-80AA-44819ACC7879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A90AE44-3734-4CC9-9330-1F60E54E2CCF}"/>
              </a:ext>
            </a:extLst>
          </p:cNvPr>
          <p:cNvGrpSpPr/>
          <p:nvPr/>
        </p:nvGrpSpPr>
        <p:grpSpPr>
          <a:xfrm>
            <a:off x="5231449" y="3967880"/>
            <a:ext cx="1779840" cy="1779840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E36E14A-1F98-4910-886C-E1607CBCF21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A59D75E-5D73-4A61-915E-159729440C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C397473-52A2-409C-93B8-81379F72BE1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AB7B563-06F8-4368-81CF-48F2DE9A62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77F9CB7E-A87C-474E-868B-D010EB9FCF1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1DEA997A-C118-4813-ABA8-4F6DDCFBAEE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77A97373-E482-49E3-A74E-EA76574C330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C5DB183B-AB47-4C45-B0EC-375CC92709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3935519-B94D-4F57-AAB7-91F255C9F99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50E0042-6E55-40EF-B938-C106F073986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183EDE3-FC8C-4EA3-BD3B-0E2FF557F67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09528AC8-40BE-4231-959B-3EE13FE62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50EF7E3-F781-4DF0-A497-264963714F4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486F238A-7A00-461D-8515-55B8940E78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1248C9E-CFAE-474A-8774-84DA8BDB427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EE6B50-46E8-467E-AF13-FBA9C6C422D0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609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10A4F49-7DA8-45E7-88B7-CBB7E000C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783" y="169489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6FDD861A-07BB-44A3-AC51-052171EC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785" y="1585325"/>
            <a:ext cx="11522842" cy="4847141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247" y="853460"/>
            <a:ext cx="3758711" cy="8308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00" y="282116"/>
            <a:ext cx="2472841" cy="247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918971" y="4073230"/>
            <a:ext cx="8911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F7BF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600" dirty="0">
              <a:solidFill>
                <a:srgbClr val="F7B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B0F32EFF-B8AF-413C-9070-859ED1A69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043" y="834412"/>
            <a:ext cx="609521" cy="6095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5A69663-21E5-3D42-A557-B06E7085C51E}"/>
              </a:ext>
            </a:extLst>
          </p:cNvPr>
          <p:cNvSpPr txBox="1"/>
          <p:nvPr/>
        </p:nvSpPr>
        <p:spPr>
          <a:xfrm>
            <a:off x="1879121" y="2182670"/>
            <a:ext cx="843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mạch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nối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:</a:t>
            </a:r>
            <a:endParaRPr lang="fr-FR" sz="49595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0493C9-ED89-4149-8386-F20C7063890B}"/>
              </a:ext>
            </a:extLst>
          </p:cNvPr>
          <p:cNvSpPr txBox="1"/>
          <p:nvPr/>
        </p:nvSpPr>
        <p:spPr>
          <a:xfrm>
            <a:off x="1916120" y="3476590"/>
            <a:ext cx="465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A. Gia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thương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6B97F3-D5B0-F94B-B380-1BB0C2F5E953}"/>
              </a:ext>
            </a:extLst>
          </p:cNvPr>
          <p:cNvSpPr txBox="1"/>
          <p:nvPr/>
        </p:nvSpPr>
        <p:spPr>
          <a:xfrm>
            <a:off x="1916120" y="5078475"/>
            <a:ext cx="7956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F952C1-C872-4941-9D32-E5C07FF5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7" name="矩形 14">
            <a:extLst>
              <a:ext uri="{FF2B5EF4-FFF2-40B4-BE49-F238E27FC236}">
                <a16:creationId xmlns:a16="http://schemas.microsoft.com/office/drawing/2014/main" id="{4929F6E6-4EA5-CF49-A254-733A1BB2F0B0}"/>
              </a:ext>
            </a:extLst>
          </p:cNvPr>
          <p:cNvSpPr/>
          <p:nvPr/>
        </p:nvSpPr>
        <p:spPr>
          <a:xfrm>
            <a:off x="3257493" y="2135476"/>
            <a:ext cx="56754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6800" b="1" dirty="0">
                <a:solidFill>
                  <a:schemeClr val="accent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THANK YOU</a:t>
            </a:r>
            <a:endParaRPr kumimoji="1" lang="zh-CN" altLang="en-US" sz="6800" b="1" dirty="0">
              <a:solidFill>
                <a:schemeClr val="accent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58EF70F8-3482-4E06-9788-33DC5C6AD31C}"/>
              </a:ext>
            </a:extLst>
          </p:cNvPr>
          <p:cNvSpPr/>
          <p:nvPr/>
        </p:nvSpPr>
        <p:spPr>
          <a:xfrm>
            <a:off x="3021919" y="3690320"/>
            <a:ext cx="6165624" cy="504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altLang="zh-CN" sz="2000" kern="0" dirty="0">
                <a:solidFill>
                  <a:srgbClr val="81C5A5"/>
                </a:solidFill>
                <a:latin typeface="印品黑体" panose="00000500000000000000" pitchFamily="2" charset="-122"/>
                <a:ea typeface="微软雅黑 Light"/>
                <a:cs typeface="Arial" panose="020B0604020202020204" pitchFamily="34" charset="0"/>
              </a:rPr>
              <a:t>(TIẾT 2)</a:t>
            </a:r>
            <a:endParaRPr lang="zh-CN" altLang="en-US" sz="2000" kern="0" dirty="0">
              <a:solidFill>
                <a:srgbClr val="81C5A5"/>
              </a:solidFill>
              <a:latin typeface="印品黑体" panose="00000500000000000000" pitchFamily="2" charset="-122"/>
              <a:ea typeface="微软雅黑 Light"/>
            </a:endParaRPr>
          </a:p>
        </p:txBody>
      </p:sp>
      <p:sp>
        <p:nvSpPr>
          <p:cNvPr id="50" name="文本框 7">
            <a:extLst>
              <a:ext uri="{FF2B5EF4-FFF2-40B4-BE49-F238E27FC236}">
                <a16:creationId xmlns:a16="http://schemas.microsoft.com/office/drawing/2014/main" id="{8685586D-BD41-4802-8FD0-401B4396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29" y="1845829"/>
            <a:ext cx="1119960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5000" b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HOÀ NHẬP VÀO MÔI TRƯỜNG MỚI</a:t>
            </a:r>
          </a:p>
        </p:txBody>
      </p:sp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4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9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9" grpId="0"/>
          <p:bldP spid="50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1AEEFD9-8F83-1342-8341-FC3667A883DF}"/>
              </a:ext>
            </a:extLst>
          </p:cNvPr>
          <p:cNvSpPr/>
          <p:nvPr/>
        </p:nvSpPr>
        <p:spPr>
          <a:xfrm>
            <a:off x="4890977" y="972954"/>
            <a:ext cx="4609973" cy="36415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b147407057c3e2541113905c55f403a2.png">
            <a:extLst>
              <a:ext uri="{FF2B5EF4-FFF2-40B4-BE49-F238E27FC236}">
                <a16:creationId xmlns:a16="http://schemas.microsoft.com/office/drawing/2014/main" id="{4B835872-532B-B542-A66B-3B99E0AC28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00" r="26667"/>
          <a:stretch>
            <a:fillRect/>
          </a:stretch>
        </p:blipFill>
        <p:spPr>
          <a:xfrm>
            <a:off x="1641596" y="2611765"/>
            <a:ext cx="2772821" cy="4143233"/>
          </a:xfrm>
          <a:prstGeom prst="rect">
            <a:avLst/>
          </a:prstGeom>
        </p:spPr>
      </p:pic>
      <p:sp>
        <p:nvSpPr>
          <p:cNvPr id="6" name="矩形 14">
            <a:extLst>
              <a:ext uri="{FF2B5EF4-FFF2-40B4-BE49-F238E27FC236}">
                <a16:creationId xmlns:a16="http://schemas.microsoft.com/office/drawing/2014/main" id="{C397A7C0-22BB-2942-AD88-C5B92D5F252F}"/>
              </a:ext>
            </a:extLst>
          </p:cNvPr>
          <p:cNvSpPr/>
          <p:nvPr/>
        </p:nvSpPr>
        <p:spPr>
          <a:xfrm>
            <a:off x="5525867" y="1516468"/>
            <a:ext cx="3340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3200" dirty="0">
                <a:latin typeface="+mj-lt"/>
                <a:ea typeface="印品黑体" panose="00000500000000000000" pitchFamily="2" charset="-122"/>
              </a:rPr>
              <a:t>Hãy kể tên một vài cuốn sách mà em đã đọc. Với em, sách có tác dụng như thế nào?</a:t>
            </a:r>
            <a:endParaRPr kumimoji="1" lang="zh-CN" altLang="en-US" sz="3200" dirty="0">
              <a:latin typeface="+mj-lt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91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C78681-432E-A44F-AA43-E544F5FF4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778120"/>
              </p:ext>
            </p:extLst>
          </p:nvPr>
        </p:nvGraphicFramePr>
        <p:xfrm>
          <a:off x="1082565" y="1135118"/>
          <a:ext cx="10499834" cy="4792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5940">
                  <a:extLst>
                    <a:ext uri="{9D8B030D-6E8A-4147-A177-3AD203B41FA5}">
                      <a16:colId xmlns:a16="http://schemas.microsoft.com/office/drawing/2014/main" val="3816500861"/>
                    </a:ext>
                  </a:extLst>
                </a:gridCol>
                <a:gridCol w="5103894">
                  <a:extLst>
                    <a:ext uri="{9D8B030D-6E8A-4147-A177-3AD203B41FA5}">
                      <a16:colId xmlns:a16="http://schemas.microsoft.com/office/drawing/2014/main" val="1772872788"/>
                    </a:ext>
                  </a:extLst>
                </a:gridCol>
              </a:tblGrid>
              <a:tr h="6469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endParaRPr lang="en-VN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 kiến của em</a:t>
                      </a:r>
                      <a:endParaRPr lang="en-VN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167134"/>
                  </a:ext>
                </a:extLst>
              </a:tr>
              <a:tr h="13819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THCS?</a:t>
                      </a:r>
                      <a:endParaRPr lang="en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642604"/>
                  </a:ext>
                </a:extLst>
              </a:tr>
              <a:tr h="13819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 gì là thuận lợi với em trong môi trường học tập mới?</a:t>
                      </a:r>
                      <a:endParaRPr lang="en-VN" sz="2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815466"/>
                  </a:ext>
                </a:extLst>
              </a:tr>
              <a:tr h="13819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423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33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D5C4422-5EA5-4641-A57A-24D9BC137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r="12685"/>
          <a:stretch/>
        </p:blipFill>
        <p:spPr bwMode="auto">
          <a:xfrm>
            <a:off x="999460" y="0"/>
            <a:ext cx="4933507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xanh lam">
            <a:extLst>
              <a:ext uri="{FF2B5EF4-FFF2-40B4-BE49-F238E27FC236}">
                <a16:creationId xmlns:a16="http://schemas.microsoft.com/office/drawing/2014/main" id="{4889279A-42EC-FB4E-BD04-43C24EB5341A}"/>
              </a:ext>
            </a:extLst>
          </p:cNvPr>
          <p:cNvSpPr/>
          <p:nvPr/>
        </p:nvSpPr>
        <p:spPr>
          <a:xfrm>
            <a:off x="999460" y="0"/>
            <a:ext cx="2466753" cy="229663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màu cam">
            <a:extLst>
              <a:ext uri="{FF2B5EF4-FFF2-40B4-BE49-F238E27FC236}">
                <a16:creationId xmlns:a16="http://schemas.microsoft.com/office/drawing/2014/main" id="{F756CA9F-E9E2-BA4E-BEF3-8055ED3A1F42}"/>
              </a:ext>
            </a:extLst>
          </p:cNvPr>
          <p:cNvSpPr/>
          <p:nvPr/>
        </p:nvSpPr>
        <p:spPr>
          <a:xfrm>
            <a:off x="3466214" y="-1"/>
            <a:ext cx="2466753" cy="229663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màu đỏ">
            <a:extLst>
              <a:ext uri="{FF2B5EF4-FFF2-40B4-BE49-F238E27FC236}">
                <a16:creationId xmlns:a16="http://schemas.microsoft.com/office/drawing/2014/main" id="{BFBFFF48-6AB9-F642-A4D0-89422C4B637F}"/>
              </a:ext>
            </a:extLst>
          </p:cNvPr>
          <p:cNvSpPr/>
          <p:nvPr/>
        </p:nvSpPr>
        <p:spPr>
          <a:xfrm>
            <a:off x="999460" y="2281476"/>
            <a:ext cx="2466753" cy="229663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màu xanh lá cây">
            <a:extLst>
              <a:ext uri="{FF2B5EF4-FFF2-40B4-BE49-F238E27FC236}">
                <a16:creationId xmlns:a16="http://schemas.microsoft.com/office/drawing/2014/main" id="{07887492-2FA9-1441-9DA4-DCFE01FD0340}"/>
              </a:ext>
            </a:extLst>
          </p:cNvPr>
          <p:cNvSpPr/>
          <p:nvPr/>
        </p:nvSpPr>
        <p:spPr>
          <a:xfrm>
            <a:off x="3466214" y="2281475"/>
            <a:ext cx="2466753" cy="2296633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màu vàng tươi">
            <a:extLst>
              <a:ext uri="{FF2B5EF4-FFF2-40B4-BE49-F238E27FC236}">
                <a16:creationId xmlns:a16="http://schemas.microsoft.com/office/drawing/2014/main" id="{6C8D008C-6F5B-ED47-8AF7-269B7EFDA04B}"/>
              </a:ext>
            </a:extLst>
          </p:cNvPr>
          <p:cNvSpPr/>
          <p:nvPr/>
        </p:nvSpPr>
        <p:spPr>
          <a:xfrm>
            <a:off x="999460" y="4555377"/>
            <a:ext cx="2466753" cy="229663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màu tím">
            <a:extLst>
              <a:ext uri="{FF2B5EF4-FFF2-40B4-BE49-F238E27FC236}">
                <a16:creationId xmlns:a16="http://schemas.microsoft.com/office/drawing/2014/main" id="{FABC831E-245F-4B43-BF6A-B5080463AACC}"/>
              </a:ext>
            </a:extLst>
          </p:cNvPr>
          <p:cNvSpPr/>
          <p:nvPr/>
        </p:nvSpPr>
        <p:spPr>
          <a:xfrm>
            <a:off x="3466214" y="4555376"/>
            <a:ext cx="2466753" cy="22966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câu 1">
            <a:extLst>
              <a:ext uri="{FF2B5EF4-FFF2-40B4-BE49-F238E27FC236}">
                <a16:creationId xmlns:a16="http://schemas.microsoft.com/office/drawing/2014/main" id="{3C42E00A-101C-2248-A44C-BBE27380E093}"/>
              </a:ext>
            </a:extLst>
          </p:cNvPr>
          <p:cNvSpPr/>
          <p:nvPr/>
        </p:nvSpPr>
        <p:spPr>
          <a:xfrm>
            <a:off x="6422065" y="1282014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Tục ăn trầu có từ thời nào ở nước ta?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83AC459-AAC3-044F-92D2-A6E79D9FD096}"/>
              </a:ext>
            </a:extLst>
          </p:cNvPr>
          <p:cNvSpPr/>
          <p:nvPr/>
        </p:nvSpPr>
        <p:spPr>
          <a:xfrm>
            <a:off x="6592186" y="4274288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Hùng Vương</a:t>
            </a:r>
          </a:p>
        </p:txBody>
      </p:sp>
      <p:sp>
        <p:nvSpPr>
          <p:cNvPr id="11" name="câu 2">
            <a:extLst>
              <a:ext uri="{FF2B5EF4-FFF2-40B4-BE49-F238E27FC236}">
                <a16:creationId xmlns:a16="http://schemas.microsoft.com/office/drawing/2014/main" id="{360E0AC4-94B6-7845-A4FE-55DE94DD3595}"/>
              </a:ext>
            </a:extLst>
          </p:cNvPr>
          <p:cNvSpPr/>
          <p:nvPr/>
        </p:nvSpPr>
        <p:spPr>
          <a:xfrm>
            <a:off x="6422065" y="1282013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Đơn vị đo độ dài khoảng cách trên biển (đơn vị đo hàng hải) gọi là?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E971C6-741F-DE41-B775-D115D0F3FFDA}"/>
              </a:ext>
            </a:extLst>
          </p:cNvPr>
          <p:cNvSpPr/>
          <p:nvPr/>
        </p:nvSpPr>
        <p:spPr>
          <a:xfrm>
            <a:off x="6592186" y="4272515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Hải lí</a:t>
            </a:r>
          </a:p>
        </p:txBody>
      </p:sp>
      <p:sp>
        <p:nvSpPr>
          <p:cNvPr id="13" name="câu 3">
            <a:extLst>
              <a:ext uri="{FF2B5EF4-FFF2-40B4-BE49-F238E27FC236}">
                <a16:creationId xmlns:a16="http://schemas.microsoft.com/office/drawing/2014/main" id="{B61585D6-2F96-2649-828A-F41953FE83DE}"/>
              </a:ext>
            </a:extLst>
          </p:cNvPr>
          <p:cNvSpPr/>
          <p:nvPr/>
        </p:nvSpPr>
        <p:spPr>
          <a:xfrm>
            <a:off x="6422065" y="1273247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Vì sao cột thu lôi lại được đặt trên nóc </a:t>
            </a:r>
          </a:p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cao tầng?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749E07-C14E-1B44-A8EC-3772A9C7305E}"/>
              </a:ext>
            </a:extLst>
          </p:cNvPr>
          <p:cNvSpPr/>
          <p:nvPr/>
        </p:nvSpPr>
        <p:spPr>
          <a:xfrm>
            <a:off x="6592186" y="4263748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thu sét vào nhằm chuyển xuống đất</a:t>
            </a:r>
          </a:p>
        </p:txBody>
      </p:sp>
      <p:sp>
        <p:nvSpPr>
          <p:cNvPr id="15" name="câu 4">
            <a:extLst>
              <a:ext uri="{FF2B5EF4-FFF2-40B4-BE49-F238E27FC236}">
                <a16:creationId xmlns:a16="http://schemas.microsoft.com/office/drawing/2014/main" id="{B9903A55-91D7-4F4F-A0A5-45B0FD53F87C}"/>
              </a:ext>
            </a:extLst>
          </p:cNvPr>
          <p:cNvSpPr/>
          <p:nvPr/>
        </p:nvSpPr>
        <p:spPr>
          <a:xfrm>
            <a:off x="6422065" y="1260982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Vì sao tháp Pisa </a:t>
            </a:r>
          </a:p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nghiêng?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F74F85-E5F3-0845-BCD1-AD6CD787E994}"/>
              </a:ext>
            </a:extLst>
          </p:cNvPr>
          <p:cNvSpPr/>
          <p:nvPr/>
        </p:nvSpPr>
        <p:spPr>
          <a:xfrm>
            <a:off x="6592186" y="4242716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nền móng sau khi tháp xây dựng bị lún sụt</a:t>
            </a:r>
          </a:p>
        </p:txBody>
      </p:sp>
      <p:sp>
        <p:nvSpPr>
          <p:cNvPr id="17" name="câu 5">
            <a:extLst>
              <a:ext uri="{FF2B5EF4-FFF2-40B4-BE49-F238E27FC236}">
                <a16:creationId xmlns:a16="http://schemas.microsoft.com/office/drawing/2014/main" id="{310B5A1C-DC74-614C-B838-27670A83C380}"/>
              </a:ext>
            </a:extLst>
          </p:cNvPr>
          <p:cNvSpPr/>
          <p:nvPr/>
        </p:nvSpPr>
        <p:spPr>
          <a:xfrm>
            <a:off x="6422065" y="1259209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Loài chim nào có khả năng bay lùi lại </a:t>
            </a:r>
          </a:p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phía sau?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A85BEC0-C26B-9044-923B-3350AF38930B}"/>
              </a:ext>
            </a:extLst>
          </p:cNvPr>
          <p:cNvSpPr/>
          <p:nvPr/>
        </p:nvSpPr>
        <p:spPr>
          <a:xfrm>
            <a:off x="6592186" y="4219911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ruồi</a:t>
            </a:r>
          </a:p>
        </p:txBody>
      </p:sp>
      <p:sp>
        <p:nvSpPr>
          <p:cNvPr id="19" name="câu 6">
            <a:extLst>
              <a:ext uri="{FF2B5EF4-FFF2-40B4-BE49-F238E27FC236}">
                <a16:creationId xmlns:a16="http://schemas.microsoft.com/office/drawing/2014/main" id="{3DCCFAC0-3447-3A48-9389-FB8844470CF9}"/>
              </a:ext>
            </a:extLst>
          </p:cNvPr>
          <p:cNvSpPr/>
          <p:nvPr/>
        </p:nvSpPr>
        <p:spPr>
          <a:xfrm>
            <a:off x="6422064" y="1282012"/>
            <a:ext cx="5316279" cy="1998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 Tại sao lá cây có màu xanh?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963AE7-EE57-8843-9247-7D358B13F4A1}"/>
              </a:ext>
            </a:extLst>
          </p:cNvPr>
          <p:cNvSpPr/>
          <p:nvPr/>
        </p:nvSpPr>
        <p:spPr>
          <a:xfrm>
            <a:off x="6592186" y="4195987"/>
            <a:ext cx="5146158" cy="10941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có chất diệp lục</a:t>
            </a:r>
          </a:p>
        </p:txBody>
      </p:sp>
    </p:spTree>
    <p:extLst>
      <p:ext uri="{BB962C8B-B14F-4D97-AF65-F5344CB8AC3E}">
        <p14:creationId xmlns:p14="http://schemas.microsoft.com/office/powerpoint/2010/main" val="132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F952C1-C872-4941-9D32-E5C07FF5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C558539-F250-40CA-85ED-CC592AD08EFD}"/>
              </a:ext>
            </a:extLst>
          </p:cNvPr>
          <p:cNvSpPr/>
          <p:nvPr/>
        </p:nvSpPr>
        <p:spPr>
          <a:xfrm>
            <a:off x="5290779" y="2073742"/>
            <a:ext cx="5675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Hướng dẫn tìm hiểu cách lập kế hoạch hoạt động CLB đọc sách</a:t>
            </a:r>
            <a:endParaRPr kumimoji="1" lang="zh-CN" altLang="en-US" sz="4000" b="1" dirty="0">
              <a:solidFill>
                <a:schemeClr val="accent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95E5014-E8F5-42BF-8053-882F7B23D0FB}"/>
              </a:ext>
            </a:extLst>
          </p:cNvPr>
          <p:cNvSpPr/>
          <p:nvPr/>
        </p:nvSpPr>
        <p:spPr>
          <a:xfrm>
            <a:off x="2551105" y="2371726"/>
            <a:ext cx="2739674" cy="1343024"/>
          </a:xfrm>
          <a:prstGeom prst="roundRect">
            <a:avLst>
              <a:gd name="adj" fmla="val 50000"/>
            </a:avLst>
          </a:prstGeom>
          <a:solidFill>
            <a:srgbClr val="81C5A5"/>
          </a:solidFill>
          <a:ln w="12700" cap="flat">
            <a:noFill/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01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70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F952C1-C872-4941-9D32-E5C07FF5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C558539-F250-40CA-85ED-CC592AD08EFD}"/>
              </a:ext>
            </a:extLst>
          </p:cNvPr>
          <p:cNvSpPr/>
          <p:nvPr/>
        </p:nvSpPr>
        <p:spPr>
          <a:xfrm>
            <a:off x="4440175" y="2689295"/>
            <a:ext cx="6701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6000" b="1" dirty="0">
                <a:solidFill>
                  <a:schemeClr val="accent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6000" b="1" dirty="0">
              <a:solidFill>
                <a:schemeClr val="accent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95E5014-E8F5-42BF-8053-882F7B23D0FB}"/>
              </a:ext>
            </a:extLst>
          </p:cNvPr>
          <p:cNvSpPr/>
          <p:nvPr/>
        </p:nvSpPr>
        <p:spPr>
          <a:xfrm>
            <a:off x="2551105" y="2371726"/>
            <a:ext cx="2739674" cy="1343024"/>
          </a:xfrm>
          <a:prstGeom prst="roundRect">
            <a:avLst>
              <a:gd name="adj" fmla="val 50000"/>
            </a:avLst>
          </a:prstGeom>
          <a:solidFill>
            <a:srgbClr val="81C5A5"/>
          </a:solidFill>
          <a:ln w="12700" cap="flat">
            <a:noFill/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02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0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6fc417983c9675ce1b60e983870aeb8a">
            <a:extLst>
              <a:ext uri="{FF2B5EF4-FFF2-40B4-BE49-F238E27FC236}">
                <a16:creationId xmlns:a16="http://schemas.microsoft.com/office/drawing/2014/main" id="{EA0741A9-D0DD-954D-9405-77059E7667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01859" y="3429794"/>
            <a:ext cx="3619498" cy="3058100"/>
          </a:xfrm>
          <a:prstGeom prst="rect">
            <a:avLst/>
          </a:prstGeom>
        </p:spPr>
      </p:pic>
      <p:pic>
        <p:nvPicPr>
          <p:cNvPr id="3" name="图片 3" descr="1">
            <a:extLst>
              <a:ext uri="{FF2B5EF4-FFF2-40B4-BE49-F238E27FC236}">
                <a16:creationId xmlns:a16="http://schemas.microsoft.com/office/drawing/2014/main" id="{0B5F92C7-69C3-B041-B736-C7282E680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3676" y="966999"/>
            <a:ext cx="4436138" cy="3626266"/>
          </a:xfrm>
          <a:prstGeom prst="rect">
            <a:avLst/>
          </a:prstGeom>
        </p:spPr>
      </p:pic>
      <p:sp>
        <p:nvSpPr>
          <p:cNvPr id="4" name="矩形 14">
            <a:extLst>
              <a:ext uri="{FF2B5EF4-FFF2-40B4-BE49-F238E27FC236}">
                <a16:creationId xmlns:a16="http://schemas.microsoft.com/office/drawing/2014/main" id="{BD228D8C-2169-934A-A259-681D96974B2D}"/>
              </a:ext>
            </a:extLst>
          </p:cNvPr>
          <p:cNvSpPr/>
          <p:nvPr/>
        </p:nvSpPr>
        <p:spPr>
          <a:xfrm>
            <a:off x="2831649" y="1900744"/>
            <a:ext cx="33401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3200" dirty="0">
                <a:latin typeface="+mj-lt"/>
                <a:ea typeface="印品黑体" panose="00000500000000000000" pitchFamily="2" charset="-122"/>
              </a:rPr>
              <a:t>Mỗi nhóm sẽ chọn 1 cuốn sách và tiến hành đọc sách theo kế hoạch.</a:t>
            </a:r>
            <a:endParaRPr kumimoji="1" lang="zh-CN" altLang="en-US" sz="3200" dirty="0">
              <a:latin typeface="+mj-lt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0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4D875B4-E922-42FA-9A8B-64247D8C2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DB1F5B81-1BD3-4F54-A89F-75A4E3FC1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52" y="1860133"/>
            <a:ext cx="109889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9600" b="1" i="1" dirty="0" err="1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9600" b="1" i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dirty="0" err="1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9600" b="1" i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dirty="0" err="1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9600" b="1" i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dirty="0" err="1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9600" b="1" i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i="1" dirty="0" err="1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9600" b="1" i="1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5B7893-5686-3D4B-BE45-9C99E3333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75942"/>
              </p:ext>
            </p:extLst>
          </p:nvPr>
        </p:nvGraphicFramePr>
        <p:xfrm>
          <a:off x="643383" y="728376"/>
          <a:ext cx="10903647" cy="5402834"/>
        </p:xfrm>
        <a:graphic>
          <a:graphicData uri="http://schemas.openxmlformats.org/drawingml/2006/table">
            <a:tbl>
              <a:tblPr firstRow="1" firstCol="1" bandRow="1"/>
              <a:tblGrid>
                <a:gridCol w="2929577">
                  <a:extLst>
                    <a:ext uri="{9D8B030D-6E8A-4147-A177-3AD203B41FA5}">
                      <a16:colId xmlns:a16="http://schemas.microsoft.com/office/drawing/2014/main" val="3000032044"/>
                    </a:ext>
                  </a:extLst>
                </a:gridCol>
                <a:gridCol w="2693414">
                  <a:extLst>
                    <a:ext uri="{9D8B030D-6E8A-4147-A177-3AD203B41FA5}">
                      <a16:colId xmlns:a16="http://schemas.microsoft.com/office/drawing/2014/main" val="2010653872"/>
                    </a:ext>
                  </a:extLst>
                </a:gridCol>
                <a:gridCol w="2591555">
                  <a:extLst>
                    <a:ext uri="{9D8B030D-6E8A-4147-A177-3AD203B41FA5}">
                      <a16:colId xmlns:a16="http://schemas.microsoft.com/office/drawing/2014/main" val="2292138125"/>
                    </a:ext>
                  </a:extLst>
                </a:gridCol>
                <a:gridCol w="2689101">
                  <a:extLst>
                    <a:ext uri="{9D8B030D-6E8A-4147-A177-3AD203B41FA5}">
                      <a16:colId xmlns:a16="http://schemas.microsoft.com/office/drawing/2014/main" val="4036034032"/>
                    </a:ext>
                  </a:extLst>
                </a:gridCol>
              </a:tblGrid>
              <a:tr h="507977">
                <a:tc rowSpan="2">
                  <a:txBody>
                    <a:bodyPr/>
                    <a:lstStyle/>
                    <a:p>
                      <a:pPr marR="27432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i="0" u="none" strike="noStrike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314" marR="70314" marT="35157" marB="351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R="27432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800" b="0" i="0" u="none" strike="noStrike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i="0" u="none" strike="noStrike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314" marR="70314" marT="35157" marB="351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769187"/>
                  </a:ext>
                </a:extLst>
              </a:tr>
              <a:tr h="444987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nối em với thiên nhiên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nối em với cộng đồng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nối em với chính mình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286721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 nghe lịch sử nước mình</a:t>
                      </a:r>
                      <a:endParaRPr lang="vi-V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262404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Miền cổ tích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945727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quê hương</a:t>
                      </a:r>
                      <a:endParaRPr lang="vi-V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84390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trải nghiệm trong đời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525158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 chuyện cùng thiên nhiên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96697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tựa tinh thần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220202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đình yêu thương</a:t>
                      </a:r>
                      <a:endParaRPr lang="vi-V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43346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góc nhìn cuộc sống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439293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 dưỡng tâm hồn</a:t>
                      </a:r>
                      <a:endParaRPr lang="vi-V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032357"/>
                  </a:ext>
                </a:extLst>
              </a:tr>
              <a:tr h="444987"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 thiên nhiên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432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735" marR="52735" marT="73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508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5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F952C1-C872-4941-9D32-E5C07FF5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C558539-F250-40CA-85ED-CC592AD08EFD}"/>
              </a:ext>
            </a:extLst>
          </p:cNvPr>
          <p:cNvSpPr/>
          <p:nvPr/>
        </p:nvSpPr>
        <p:spPr>
          <a:xfrm>
            <a:off x="5290779" y="1427411"/>
            <a:ext cx="56754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6800" dirty="0">
                <a:solidFill>
                  <a:schemeClr val="accent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Nội dung cơ bản của sách Ngữ văn 6</a:t>
            </a:r>
            <a:endParaRPr kumimoji="1" lang="zh-CN" altLang="en-US" sz="6800" dirty="0">
              <a:solidFill>
                <a:schemeClr val="accent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95E5014-E8F5-42BF-8053-882F7B23D0FB}"/>
              </a:ext>
            </a:extLst>
          </p:cNvPr>
          <p:cNvSpPr/>
          <p:nvPr/>
        </p:nvSpPr>
        <p:spPr>
          <a:xfrm>
            <a:off x="2551105" y="2371726"/>
            <a:ext cx="2739674" cy="1343024"/>
          </a:xfrm>
          <a:prstGeom prst="roundRect">
            <a:avLst>
              <a:gd name="adj" fmla="val 50000"/>
            </a:avLst>
          </a:prstGeom>
          <a:solidFill>
            <a:srgbClr val="81C5A5"/>
          </a:solidFill>
          <a:ln w="12700" cap="flat">
            <a:noFill/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01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F952C1-C872-4941-9D32-E5C07FF5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C558539-F250-40CA-85ED-CC592AD08EFD}"/>
              </a:ext>
            </a:extLst>
          </p:cNvPr>
          <p:cNvSpPr/>
          <p:nvPr/>
        </p:nvSpPr>
        <p:spPr>
          <a:xfrm>
            <a:off x="5290779" y="1427411"/>
            <a:ext cx="56754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vi-VN" altLang="zh-CN" sz="6800" dirty="0">
                <a:solidFill>
                  <a:schemeClr val="accent1"/>
                </a:solidFill>
                <a:latin typeface="+mj-lt"/>
                <a:ea typeface="印品黑体" panose="00000500000000000000" pitchFamily="2" charset="-122"/>
              </a:rPr>
              <a:t>Các phương pháp học tập môn Ngữ văn</a:t>
            </a:r>
            <a:endParaRPr kumimoji="1" lang="zh-CN" altLang="en-US" sz="6800" dirty="0">
              <a:solidFill>
                <a:schemeClr val="accent1"/>
              </a:solidFill>
              <a:latin typeface="+mj-lt"/>
              <a:ea typeface="印品黑体" panose="00000500000000000000" pitchFamily="2" charset="-122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95E5014-E8F5-42BF-8053-882F7B23D0FB}"/>
              </a:ext>
            </a:extLst>
          </p:cNvPr>
          <p:cNvSpPr/>
          <p:nvPr/>
        </p:nvSpPr>
        <p:spPr>
          <a:xfrm>
            <a:off x="2551105" y="2371726"/>
            <a:ext cx="2739674" cy="1343024"/>
          </a:xfrm>
          <a:prstGeom prst="roundRect">
            <a:avLst>
              <a:gd name="adj" fmla="val 50000"/>
            </a:avLst>
          </a:prstGeom>
          <a:solidFill>
            <a:srgbClr val="81C5A5"/>
          </a:solidFill>
          <a:ln w="12700" cap="flat">
            <a:noFill/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02</a:t>
            </a:r>
            <a:endParaRPr kumimoji="0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8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31AB0FC-CA7F-49FD-9501-8F90262D9654}"/>
              </a:ext>
            </a:extLst>
          </p:cNvPr>
          <p:cNvGrpSpPr/>
          <p:nvPr/>
        </p:nvGrpSpPr>
        <p:grpSpPr>
          <a:xfrm>
            <a:off x="723900" y="379272"/>
            <a:ext cx="10687050" cy="725628"/>
            <a:chOff x="723900" y="379272"/>
            <a:chExt cx="10687050" cy="725628"/>
          </a:xfrm>
        </p:grpSpPr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2209006" y="379272"/>
              <a:ext cx="7772400" cy="49632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phương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pháp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tập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môn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sz="2800" b="1" cap="small" dirty="0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2800" b="1" cap="small" dirty="0" err="1">
                  <a:solidFill>
                    <a:srgbClr val="81C5A5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văn</a:t>
              </a:r>
              <a:endParaRPr lang="en-US" sz="2800" b="1" cap="small" dirty="0">
                <a:solidFill>
                  <a:srgbClr val="81C5A5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81C7436E-CC46-4576-9DF2-23019FBE24EC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1104900"/>
              <a:ext cx="10687050" cy="0"/>
            </a:xfrm>
            <a:prstGeom prst="line">
              <a:avLst/>
            </a:prstGeom>
            <a:ln>
              <a:solidFill>
                <a:srgbClr val="81C5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AutoShape 9">
            <a:extLst>
              <a:ext uri="{FF2B5EF4-FFF2-40B4-BE49-F238E27FC236}">
                <a16:creationId xmlns:a16="http://schemas.microsoft.com/office/drawing/2014/main" id="{D182C389-F123-4809-AEC4-70C46D427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678" y="3355865"/>
            <a:ext cx="2068252" cy="1189532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altLang="zh-CN" sz="2400" dirty="0">
              <a:solidFill>
                <a:srgbClr val="F8F8F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D2803B00-3D90-4941-92D6-B97E5AEA0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076" y="3355865"/>
            <a:ext cx="2068252" cy="1189532"/>
          </a:xfrm>
          <a:prstGeom prst="homePlate">
            <a:avLst>
              <a:gd name="adj" fmla="val 30492"/>
            </a:avLst>
          </a:prstGeom>
          <a:solidFill>
            <a:srgbClr val="81C5A5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altLang="zh-CN" sz="2400" dirty="0">
              <a:solidFill>
                <a:srgbClr val="F8F8F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C966A2F7-181D-45F2-8F9C-ABEA52366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279" y="3355865"/>
            <a:ext cx="2068252" cy="1189532"/>
          </a:xfrm>
          <a:prstGeom prst="chevron">
            <a:avLst>
              <a:gd name="adj" fmla="val 25780"/>
            </a:avLst>
          </a:prstGeom>
          <a:solidFill>
            <a:srgbClr val="81C5A5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altLang="zh-CN" sz="2400" dirty="0">
              <a:solidFill>
                <a:srgbClr val="F8F8F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BDFFF7D3-0227-4A07-9737-F996C7FA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981" y="3355865"/>
            <a:ext cx="2068254" cy="1189532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altLang="zh-CN" sz="2400" dirty="0">
              <a:solidFill>
                <a:srgbClr val="F8F8F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47449479-B0FD-4709-B323-B44BFA779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800" y="3355865"/>
            <a:ext cx="2068254" cy="1189532"/>
          </a:xfrm>
          <a:prstGeom prst="chevron">
            <a:avLst>
              <a:gd name="adj" fmla="val 25780"/>
            </a:avLst>
          </a:prstGeom>
          <a:solidFill>
            <a:srgbClr val="81C5A5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altLang="zh-CN" sz="2400" dirty="0">
              <a:solidFill>
                <a:srgbClr val="F8F8F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C5FA4-EA74-5E43-BA5F-A17DEB87DFE7}"/>
              </a:ext>
            </a:extLst>
          </p:cNvPr>
          <p:cNvSpPr txBox="1"/>
          <p:nvPr/>
        </p:nvSpPr>
        <p:spPr>
          <a:xfrm>
            <a:off x="1285509" y="2172449"/>
            <a:ext cx="1846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Sổ tay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E603E5-A8F7-774E-A81A-08AD2A3958F2}"/>
              </a:ext>
            </a:extLst>
          </p:cNvPr>
          <p:cNvSpPr txBox="1"/>
          <p:nvPr/>
        </p:nvSpPr>
        <p:spPr>
          <a:xfrm>
            <a:off x="3294678" y="4681937"/>
            <a:ext cx="1846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thảo luận văn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9CE161-F8CC-AF4D-AC86-A413A13CB39A}"/>
              </a:ext>
            </a:extLst>
          </p:cNvPr>
          <p:cNvSpPr txBox="1"/>
          <p:nvPr/>
        </p:nvSpPr>
        <p:spPr>
          <a:xfrm>
            <a:off x="5362930" y="2265218"/>
            <a:ext cx="1846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thẻ thông tin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7321F3-CA1B-4C42-8FB2-217B43F8E602}"/>
              </a:ext>
            </a:extLst>
          </p:cNvPr>
          <p:cNvSpPr txBox="1"/>
          <p:nvPr/>
        </p:nvSpPr>
        <p:spPr>
          <a:xfrm>
            <a:off x="7249806" y="4681937"/>
            <a:ext cx="1846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sản phẩm sáng tạo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76FE0A-49E9-754F-9746-79B7CE9F0B3C}"/>
              </a:ext>
            </a:extLst>
          </p:cNvPr>
          <p:cNvSpPr txBox="1"/>
          <p:nvPr/>
        </p:nvSpPr>
        <p:spPr>
          <a:xfrm>
            <a:off x="9096800" y="1766516"/>
            <a:ext cx="2068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lạc bộ đọc sách, vẽ 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7364" cy="685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A8512AD-C3D6-B144-B3C9-C1E459DAE7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" r="1" b="10625"/>
          <a:stretch/>
        </p:blipFill>
        <p:spPr bwMode="auto">
          <a:xfrm>
            <a:off x="196705" y="175187"/>
            <a:ext cx="3791680" cy="3175074"/>
          </a:xfrm>
          <a:prstGeom prst="rect">
            <a:avLst/>
          </a:prstGeom>
          <a:noFill/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23815A74-6EC1-944A-81AD-8F21CBEA558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r="3" b="8211"/>
          <a:stretch/>
        </p:blipFill>
        <p:spPr bwMode="auto">
          <a:xfrm>
            <a:off x="4208542" y="175187"/>
            <a:ext cx="3791681" cy="317507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F5121-AB4E-F643-8776-7BD929FDB2B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"/>
          <a:stretch/>
        </p:blipFill>
        <p:spPr bwMode="auto">
          <a:xfrm>
            <a:off x="8193150" y="175187"/>
            <a:ext cx="3791680" cy="317507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F2757-D069-D14D-B793-0C010E67AF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r="-1" b="52935"/>
          <a:stretch/>
        </p:blipFill>
        <p:spPr bwMode="auto">
          <a:xfrm>
            <a:off x="191063" y="3509323"/>
            <a:ext cx="3791680" cy="317216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F618BE-0775-A24C-B76C-E078DD61B34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9938" b="-2"/>
          <a:stretch/>
        </p:blipFill>
        <p:spPr bwMode="auto">
          <a:xfrm>
            <a:off x="4202900" y="3509323"/>
            <a:ext cx="3791680" cy="3172160"/>
          </a:xfrm>
          <a:prstGeom prst="rect">
            <a:avLst/>
          </a:prstGeom>
          <a:noFill/>
        </p:spPr>
      </p:pic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94DA7576-CBAF-9B48-9D18-343D62BAF48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930"/>
          <a:stretch/>
        </p:blipFill>
        <p:spPr bwMode="auto">
          <a:xfrm>
            <a:off x="8187507" y="3509323"/>
            <a:ext cx="3791681" cy="317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5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706" y="104328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SCORM_RATE_SLIDES" val="0"/>
  <p:tag name="ISPRING_SCORM_RATE_QUIZZES" val="0"/>
  <p:tag name="ISPRING_SCORM_PASSING_SCORE" val="0.000000"/>
  <p:tag name="ISPRING_ULTRA_SCORM_COURSE_ID" val="97FCF16A-5E77-4F23-ACFE-1B38C15B890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5批\172635"/>
  <p:tag name="ISPRING_PRESENTATION_TITLE" val="5948d6a014ecc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6824</TotalTime>
  <Words>1324</Words>
  <Application>Microsoft Office PowerPoint</Application>
  <PresentationFormat>Custom</PresentationFormat>
  <Paragraphs>305</Paragraphs>
  <Slides>34</Slides>
  <Notes>18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SimSun</vt:lpstr>
      <vt:lpstr>微软雅黑 Light</vt:lpstr>
      <vt:lpstr>Agency FB</vt:lpstr>
      <vt:lpstr>Arial</vt:lpstr>
      <vt:lpstr>Calibri</vt:lpstr>
      <vt:lpstr>Montserrat</vt:lpstr>
      <vt:lpstr>Open Sans Extrabold</vt:lpstr>
      <vt:lpstr>Times New Roman</vt:lpstr>
      <vt:lpstr>印品黑体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5948d6a014ecc</dc:title>
  <dc:creator>lzj</dc:creator>
  <cp:lastModifiedBy>Admin</cp:lastModifiedBy>
  <cp:revision>3689</cp:revision>
  <dcterms:created xsi:type="dcterms:W3CDTF">2015-12-01T09:06:39Z</dcterms:created>
  <dcterms:modified xsi:type="dcterms:W3CDTF">2021-07-31T00:23:01Z</dcterms:modified>
</cp:coreProperties>
</file>