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6"/>
  </p:notesMasterIdLst>
  <p:sldIdLst>
    <p:sldId id="257" r:id="rId4"/>
    <p:sldId id="258" r:id="rId5"/>
    <p:sldId id="259" r:id="rId6"/>
    <p:sldId id="260" r:id="rId7"/>
    <p:sldId id="268" r:id="rId8"/>
    <p:sldId id="269"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_rels/data1.xml.rels><?xml version="1.0" encoding="UTF-8" standalone="yes"?>
<Relationships xmlns="http://schemas.openxmlformats.org/package/2006/relationships"><Relationship Id="rId1" Type="http://schemas.openxmlformats.org/officeDocument/2006/relationships/image" Target="../media/image9.png"/></Relationships>
</file>

<file path=ppt/diagrams/_rels/drawing1.xml.rels><?xml version="1.0" encoding="UTF-8" standalone="yes"?>
<Relationships xmlns="http://schemas.openxmlformats.org/package/2006/relationships"><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DF72EC-0FAA-48C5-9798-50C58ED281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90EF32B-3618-4F90-AFE1-B800D9155C5F}">
      <dgm:prSet phldrT="[Text]" custT="1"/>
      <dgm:spPr>
        <a:solidFill>
          <a:schemeClr val="accent4">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3200" b="1" dirty="0" err="1" smtClean="0">
              <a:latin typeface="Times New Roman" panose="02020603050405020304" pitchFamily="18" charset="0"/>
              <a:cs typeface="Times New Roman" panose="02020603050405020304" pitchFamily="18" charset="0"/>
            </a:rPr>
            <a:t>Thứ</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nhất</a:t>
          </a:r>
          <a:r>
            <a:rPr lang="en-US" sz="3200" b="1"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viết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hoặc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nói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phải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mục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đích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gì</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đọc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những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Điều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giúp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hướng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nội</a:t>
          </a:r>
          <a:r>
            <a:rPr lang="en-US" sz="3200" dirty="0" smtClean="0">
              <a:latin typeface="Times New Roman" panose="02020603050405020304" pitchFamily="18" charset="0"/>
              <a:cs typeface="Times New Roman" panose="02020603050405020304" pitchFamily="18" charset="0"/>
            </a:rPr>
            <a:t> dung </a:t>
          </a:r>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viết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tăng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hiệu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giao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tiếp</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dgm:t>
    </dgm:pt>
    <dgm:pt modelId="{FD3A5B95-A8A7-45C1-AEFD-48D2F7DF6724}" type="parTrans" cxnId="{38AC2E99-FCE6-4C2D-BDC1-464ED69D1BB8}">
      <dgm:prSet/>
      <dgm:spPr/>
      <dgm:t>
        <a:bodyPr/>
        <a:lstStyle/>
        <a:p>
          <a:endParaRPr lang="en-US"/>
        </a:p>
      </dgm:t>
    </dgm:pt>
    <dgm:pt modelId="{06A2069B-5890-4F23-A300-D03514058885}" type="sibTrans" cxnId="{38AC2E99-FCE6-4C2D-BDC1-464ED69D1BB8}">
      <dgm:prSet/>
      <dgm:spPr/>
      <dgm:t>
        <a:bodyPr/>
        <a:lstStyle/>
        <a:p>
          <a:endParaRPr lang="en-US"/>
        </a:p>
      </dgm:t>
    </dgm:pt>
    <dgm:pt modelId="{7C7030F1-0EBE-4E63-98C2-592E3DAE20C1}">
      <dgm:prSet phldrT="[Text]" custT="1"/>
      <dgm:spPr>
        <a:solidFill>
          <a:schemeClr val="accent4">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3200" b="1" dirty="0" err="1" smtClean="0">
              <a:latin typeface="Times New Roman" panose="02020603050405020304" pitchFamily="18" charset="0"/>
              <a:cs typeface="Times New Roman" panose="02020603050405020304" pitchFamily="18" charset="0"/>
            </a:rPr>
            <a:t>Thứ</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hai</a:t>
          </a:r>
          <a:r>
            <a:rPr lang="en-US" sz="3200" b="1"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cần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tìm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những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ảnh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gợi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cảm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xúc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những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pháp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tích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cái</a:t>
          </a:r>
          <a:r>
            <a:rPr lang="en-US" sz="3200" dirty="0" smtClean="0">
              <a:latin typeface="Times New Roman" panose="02020603050405020304" pitchFamily="18" charset="0"/>
              <a:cs typeface="Times New Roman" panose="02020603050405020304" pitchFamily="18" charset="0"/>
            </a:rPr>
            <a:t> hay, </a:t>
          </a:r>
          <a:r>
            <a:rPr lang="en-US" sz="3200" dirty="0" err="1" smtClean="0">
              <a:latin typeface="Times New Roman" panose="02020603050405020304" pitchFamily="18" charset="0"/>
              <a:cs typeface="Times New Roman" panose="02020603050405020304" pitchFamily="18" charset="0"/>
            </a:rPr>
            <a:t>cái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đẹp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nêu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cảm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xúc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mình</a:t>
          </a:r>
          <a:r>
            <a:rPr lang="en-US" sz="2700" dirty="0" smtClean="0">
              <a:latin typeface="Times New Roman" panose="02020603050405020304" pitchFamily="18" charset="0"/>
              <a:cs typeface="Times New Roman" panose="02020603050405020304" pitchFamily="18" charset="0"/>
            </a:rPr>
            <a:t>.</a:t>
          </a:r>
          <a:endParaRPr lang="en-US" sz="2700" dirty="0">
            <a:latin typeface="Times New Roman" panose="02020603050405020304" pitchFamily="18" charset="0"/>
            <a:cs typeface="Times New Roman" panose="02020603050405020304" pitchFamily="18" charset="0"/>
          </a:endParaRPr>
        </a:p>
      </dgm:t>
    </dgm:pt>
    <dgm:pt modelId="{32A88FC1-1408-4408-819B-7552BC4DA353}" type="parTrans" cxnId="{7ECA6D4E-1DCB-4221-BCE5-941E4CE66BBC}">
      <dgm:prSet/>
      <dgm:spPr/>
      <dgm:t>
        <a:bodyPr/>
        <a:lstStyle/>
        <a:p>
          <a:endParaRPr lang="en-US"/>
        </a:p>
      </dgm:t>
    </dgm:pt>
    <dgm:pt modelId="{5C009F82-3975-431A-9847-1515EC045E4D}" type="sibTrans" cxnId="{7ECA6D4E-1DCB-4221-BCE5-941E4CE66BBC}">
      <dgm:prSet/>
      <dgm:spPr/>
      <dgm:t>
        <a:bodyPr/>
        <a:lstStyle/>
        <a:p>
          <a:endParaRPr lang="en-US"/>
        </a:p>
      </dgm:t>
    </dgm:pt>
    <dgm:pt modelId="{F2F19749-29E3-4C63-9A1D-12AA12284399}" type="pres">
      <dgm:prSet presAssocID="{30DF72EC-0FAA-48C5-9798-50C58ED281C0}" presName="Name0" presStyleCnt="0">
        <dgm:presLayoutVars>
          <dgm:chMax val="7"/>
          <dgm:chPref val="7"/>
          <dgm:dir/>
        </dgm:presLayoutVars>
      </dgm:prSet>
      <dgm:spPr/>
      <dgm:t>
        <a:bodyPr/>
        <a:lstStyle/>
        <a:p>
          <a:endParaRPr lang="en-US"/>
        </a:p>
      </dgm:t>
    </dgm:pt>
    <dgm:pt modelId="{6DA82499-CE76-403D-9D51-E5AD8689E667}" type="pres">
      <dgm:prSet presAssocID="{30DF72EC-0FAA-48C5-9798-50C58ED281C0}" presName="Name1" presStyleCnt="0"/>
      <dgm:spPr/>
    </dgm:pt>
    <dgm:pt modelId="{A95FBBD2-A1EB-4842-B472-239754C6839C}" type="pres">
      <dgm:prSet presAssocID="{30DF72EC-0FAA-48C5-9798-50C58ED281C0}" presName="cycle" presStyleCnt="0"/>
      <dgm:spPr/>
    </dgm:pt>
    <dgm:pt modelId="{F26A6068-67AB-4A29-AE6E-1838999321E2}" type="pres">
      <dgm:prSet presAssocID="{30DF72EC-0FAA-48C5-9798-50C58ED281C0}" presName="srcNode" presStyleLbl="node1" presStyleIdx="0" presStyleCnt="2"/>
      <dgm:spPr/>
    </dgm:pt>
    <dgm:pt modelId="{0D418516-0D07-4A97-9224-6F1688F33FE0}" type="pres">
      <dgm:prSet presAssocID="{30DF72EC-0FAA-48C5-9798-50C58ED281C0}" presName="conn" presStyleLbl="parChTrans1D2" presStyleIdx="0" presStyleCnt="1"/>
      <dgm:spPr/>
      <dgm:t>
        <a:bodyPr/>
        <a:lstStyle/>
        <a:p>
          <a:endParaRPr lang="en-US"/>
        </a:p>
      </dgm:t>
    </dgm:pt>
    <dgm:pt modelId="{1CED8E34-E30A-4C63-ADFB-B18E96A55472}" type="pres">
      <dgm:prSet presAssocID="{30DF72EC-0FAA-48C5-9798-50C58ED281C0}" presName="extraNode" presStyleLbl="node1" presStyleIdx="0" presStyleCnt="2"/>
      <dgm:spPr/>
    </dgm:pt>
    <dgm:pt modelId="{92BE4A4A-A25B-4F28-9026-1B2D071E1097}" type="pres">
      <dgm:prSet presAssocID="{30DF72EC-0FAA-48C5-9798-50C58ED281C0}" presName="dstNode" presStyleLbl="node1" presStyleIdx="0" presStyleCnt="2"/>
      <dgm:spPr/>
    </dgm:pt>
    <dgm:pt modelId="{5C659C67-0FEF-475A-9650-611E47605C20}" type="pres">
      <dgm:prSet presAssocID="{590EF32B-3618-4F90-AFE1-B800D9155C5F}" presName="text_1" presStyleLbl="node1" presStyleIdx="0" presStyleCnt="2" custScaleY="136909" custLinFactNeighborX="171" custLinFactNeighborY="-13429">
        <dgm:presLayoutVars>
          <dgm:bulletEnabled val="1"/>
        </dgm:presLayoutVars>
      </dgm:prSet>
      <dgm:spPr/>
      <dgm:t>
        <a:bodyPr/>
        <a:lstStyle/>
        <a:p>
          <a:endParaRPr lang="en-US"/>
        </a:p>
      </dgm:t>
    </dgm:pt>
    <dgm:pt modelId="{F5F2A89C-B78D-4BA6-8767-8293467BC88F}" type="pres">
      <dgm:prSet presAssocID="{590EF32B-3618-4F90-AFE1-B800D9155C5F}" presName="accent_1" presStyleCnt="0"/>
      <dgm:spPr/>
    </dgm:pt>
    <dgm:pt modelId="{B5545C49-1C7D-432B-A68D-DE9A319A0314}" type="pres">
      <dgm:prSet presAssocID="{590EF32B-3618-4F90-AFE1-B800D9155C5F}" presName="accentRepeatNode" presStyleLbl="solidFgAcc1" presStyleIdx="0" presStyleCnt="2"/>
      <dgm:spPr>
        <a:blipFill rotWithShape="0">
          <a:blip xmlns:r="http://schemas.openxmlformats.org/officeDocument/2006/relationships" r:embed="rId1"/>
          <a:stretch>
            <a:fillRect/>
          </a:stretch>
        </a:blipFill>
      </dgm:spPr>
    </dgm:pt>
    <dgm:pt modelId="{8B17D4BC-4A55-4F8D-B7B9-35048612426F}" type="pres">
      <dgm:prSet presAssocID="{7C7030F1-0EBE-4E63-98C2-592E3DAE20C1}" presName="text_2" presStyleLbl="node1" presStyleIdx="1" presStyleCnt="2" custScaleY="130262" custLinFactNeighborY="12449">
        <dgm:presLayoutVars>
          <dgm:bulletEnabled val="1"/>
        </dgm:presLayoutVars>
      </dgm:prSet>
      <dgm:spPr/>
      <dgm:t>
        <a:bodyPr/>
        <a:lstStyle/>
        <a:p>
          <a:endParaRPr lang="en-US"/>
        </a:p>
      </dgm:t>
    </dgm:pt>
    <dgm:pt modelId="{509E430F-0237-42A9-B531-D927C0150EEA}" type="pres">
      <dgm:prSet presAssocID="{7C7030F1-0EBE-4E63-98C2-592E3DAE20C1}" presName="accent_2" presStyleCnt="0"/>
      <dgm:spPr/>
    </dgm:pt>
    <dgm:pt modelId="{BFF0FCA8-0E4B-4DF2-A9A2-6AB726C74EB7}" type="pres">
      <dgm:prSet presAssocID="{7C7030F1-0EBE-4E63-98C2-592E3DAE20C1}" presName="accentRepeatNode" presStyleLbl="solidFgAcc1" presStyleIdx="1" presStyleCnt="2"/>
      <dgm:spPr>
        <a:blipFill rotWithShape="0">
          <a:blip xmlns:r="http://schemas.openxmlformats.org/officeDocument/2006/relationships" r:embed="rId1"/>
          <a:stretch>
            <a:fillRect/>
          </a:stretch>
        </a:blipFill>
      </dgm:spPr>
    </dgm:pt>
  </dgm:ptLst>
  <dgm:cxnLst>
    <dgm:cxn modelId="{38AC2E99-FCE6-4C2D-BDC1-464ED69D1BB8}" srcId="{30DF72EC-0FAA-48C5-9798-50C58ED281C0}" destId="{590EF32B-3618-4F90-AFE1-B800D9155C5F}" srcOrd="0" destOrd="0" parTransId="{FD3A5B95-A8A7-45C1-AEFD-48D2F7DF6724}" sibTransId="{06A2069B-5890-4F23-A300-D03514058885}"/>
    <dgm:cxn modelId="{EE941746-2742-476D-B762-50DAAC9477BA}" type="presOf" srcId="{7C7030F1-0EBE-4E63-98C2-592E3DAE20C1}" destId="{8B17D4BC-4A55-4F8D-B7B9-35048612426F}" srcOrd="0" destOrd="0" presId="urn:microsoft.com/office/officeart/2008/layout/VerticalCurvedList"/>
    <dgm:cxn modelId="{7ECA6D4E-1DCB-4221-BCE5-941E4CE66BBC}" srcId="{30DF72EC-0FAA-48C5-9798-50C58ED281C0}" destId="{7C7030F1-0EBE-4E63-98C2-592E3DAE20C1}" srcOrd="1" destOrd="0" parTransId="{32A88FC1-1408-4408-819B-7552BC4DA353}" sibTransId="{5C009F82-3975-431A-9847-1515EC045E4D}"/>
    <dgm:cxn modelId="{1408CCA1-161E-423F-880F-0FED56F7225A}" type="presOf" srcId="{06A2069B-5890-4F23-A300-D03514058885}" destId="{0D418516-0D07-4A97-9224-6F1688F33FE0}" srcOrd="0" destOrd="0" presId="urn:microsoft.com/office/officeart/2008/layout/VerticalCurvedList"/>
    <dgm:cxn modelId="{03A7CFBC-5041-431D-A924-21CD7291F4E4}" type="presOf" srcId="{590EF32B-3618-4F90-AFE1-B800D9155C5F}" destId="{5C659C67-0FEF-475A-9650-611E47605C20}" srcOrd="0" destOrd="0" presId="urn:microsoft.com/office/officeart/2008/layout/VerticalCurvedList"/>
    <dgm:cxn modelId="{48FFF87F-3408-42A5-A2C6-94C510C78576}" type="presOf" srcId="{30DF72EC-0FAA-48C5-9798-50C58ED281C0}" destId="{F2F19749-29E3-4C63-9A1D-12AA12284399}" srcOrd="0" destOrd="0" presId="urn:microsoft.com/office/officeart/2008/layout/VerticalCurvedList"/>
    <dgm:cxn modelId="{B879EC82-C51E-486B-9E59-7B4D7BA00DF2}" type="presParOf" srcId="{F2F19749-29E3-4C63-9A1D-12AA12284399}" destId="{6DA82499-CE76-403D-9D51-E5AD8689E667}" srcOrd="0" destOrd="0" presId="urn:microsoft.com/office/officeart/2008/layout/VerticalCurvedList"/>
    <dgm:cxn modelId="{BB31A25C-7C45-4842-A39A-B8C09DD6D2EC}" type="presParOf" srcId="{6DA82499-CE76-403D-9D51-E5AD8689E667}" destId="{A95FBBD2-A1EB-4842-B472-239754C6839C}" srcOrd="0" destOrd="0" presId="urn:microsoft.com/office/officeart/2008/layout/VerticalCurvedList"/>
    <dgm:cxn modelId="{5AE72D4A-75E5-42F3-B323-684F1573C7D3}" type="presParOf" srcId="{A95FBBD2-A1EB-4842-B472-239754C6839C}" destId="{F26A6068-67AB-4A29-AE6E-1838999321E2}" srcOrd="0" destOrd="0" presId="urn:microsoft.com/office/officeart/2008/layout/VerticalCurvedList"/>
    <dgm:cxn modelId="{2D4CCF5E-77EC-4F9F-8BAA-A77300C1F78C}" type="presParOf" srcId="{A95FBBD2-A1EB-4842-B472-239754C6839C}" destId="{0D418516-0D07-4A97-9224-6F1688F33FE0}" srcOrd="1" destOrd="0" presId="urn:microsoft.com/office/officeart/2008/layout/VerticalCurvedList"/>
    <dgm:cxn modelId="{3674B648-83FC-44E9-9092-A33A89A51ACD}" type="presParOf" srcId="{A95FBBD2-A1EB-4842-B472-239754C6839C}" destId="{1CED8E34-E30A-4C63-ADFB-B18E96A55472}" srcOrd="2" destOrd="0" presId="urn:microsoft.com/office/officeart/2008/layout/VerticalCurvedList"/>
    <dgm:cxn modelId="{A13BDA02-DABC-4284-A963-BF63FF60EFBF}" type="presParOf" srcId="{A95FBBD2-A1EB-4842-B472-239754C6839C}" destId="{92BE4A4A-A25B-4F28-9026-1B2D071E1097}" srcOrd="3" destOrd="0" presId="urn:microsoft.com/office/officeart/2008/layout/VerticalCurvedList"/>
    <dgm:cxn modelId="{F4DBEE51-C322-4993-A12F-B31945CB2F27}" type="presParOf" srcId="{6DA82499-CE76-403D-9D51-E5AD8689E667}" destId="{5C659C67-0FEF-475A-9650-611E47605C20}" srcOrd="1" destOrd="0" presId="urn:microsoft.com/office/officeart/2008/layout/VerticalCurvedList"/>
    <dgm:cxn modelId="{2351A4E7-F280-4215-BFE2-28FDAF99B01E}" type="presParOf" srcId="{6DA82499-CE76-403D-9D51-E5AD8689E667}" destId="{F5F2A89C-B78D-4BA6-8767-8293467BC88F}" srcOrd="2" destOrd="0" presId="urn:microsoft.com/office/officeart/2008/layout/VerticalCurvedList"/>
    <dgm:cxn modelId="{B192FA04-BD78-4FEA-9AA4-8665297A4408}" type="presParOf" srcId="{F5F2A89C-B78D-4BA6-8767-8293467BC88F}" destId="{B5545C49-1C7D-432B-A68D-DE9A319A0314}" srcOrd="0" destOrd="0" presId="urn:microsoft.com/office/officeart/2008/layout/VerticalCurvedList"/>
    <dgm:cxn modelId="{97CE853B-EE34-421A-B710-27CF83AEF3CC}" type="presParOf" srcId="{6DA82499-CE76-403D-9D51-E5AD8689E667}" destId="{8B17D4BC-4A55-4F8D-B7B9-35048612426F}" srcOrd="3" destOrd="0" presId="urn:microsoft.com/office/officeart/2008/layout/VerticalCurvedList"/>
    <dgm:cxn modelId="{D8519675-8C7B-4B71-BED3-4B1D5D54DA23}" type="presParOf" srcId="{6DA82499-CE76-403D-9D51-E5AD8689E667}" destId="{509E430F-0237-42A9-B531-D927C0150EEA}" srcOrd="4" destOrd="0" presId="urn:microsoft.com/office/officeart/2008/layout/VerticalCurvedList"/>
    <dgm:cxn modelId="{3A5282BB-FEB0-400A-85D2-A5E800E8178D}" type="presParOf" srcId="{509E430F-0237-42A9-B531-D927C0150EEA}" destId="{BFF0FCA8-0E4B-4DF2-A9A2-6AB726C74EB7}"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418516-0D07-4A97-9224-6F1688F33FE0}">
      <dsp:nvSpPr>
        <dsp:cNvPr id="0" name=""/>
        <dsp:cNvSpPr/>
      </dsp:nvSpPr>
      <dsp:spPr>
        <a:xfrm>
          <a:off x="-6480380" y="-999006"/>
          <a:ext cx="7774795" cy="7774795"/>
        </a:xfrm>
        <a:prstGeom prst="blockArc">
          <a:avLst>
            <a:gd name="adj1" fmla="val 18900000"/>
            <a:gd name="adj2" fmla="val 2700000"/>
            <a:gd name="adj3" fmla="val 27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659C67-0FEF-475A-9650-611E47605C20}">
      <dsp:nvSpPr>
        <dsp:cNvPr id="0" name=""/>
        <dsp:cNvSpPr/>
      </dsp:nvSpPr>
      <dsp:spPr>
        <a:xfrm>
          <a:off x="1074981" y="299094"/>
          <a:ext cx="7640130" cy="2259424"/>
        </a:xfrm>
        <a:prstGeom prst="rect">
          <a:avLst/>
        </a:prstGeom>
        <a:solidFill>
          <a:schemeClr val="accent4">
            <a:lumMod val="50000"/>
          </a:schemeClr>
        </a:solidFill>
        <a:ln w="127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309934" tIns="81280" rIns="81280" bIns="81280" numCol="1" spcCol="1270" anchor="ctr" anchorCtr="0">
          <a:noAutofit/>
        </a:bodyPr>
        <a:lstStyle/>
        <a:p>
          <a:pPr lvl="0" algn="l" defTabSz="1422400">
            <a:lnSpc>
              <a:spcPct val="90000"/>
            </a:lnSpc>
            <a:spcBef>
              <a:spcPct val="0"/>
            </a:spcBef>
            <a:spcAft>
              <a:spcPct val="35000"/>
            </a:spcAft>
          </a:pPr>
          <a:r>
            <a:rPr lang="en-US" sz="3200" b="1" kern="1200" dirty="0" err="1" smtClean="0">
              <a:latin typeface="Times New Roman" panose="02020603050405020304" pitchFamily="18" charset="0"/>
              <a:cs typeface="Times New Roman" panose="02020603050405020304" pitchFamily="18" charset="0"/>
            </a:rPr>
            <a:t>Thứ</a:t>
          </a:r>
          <a:r>
            <a:rPr lang="en-US" sz="3200" b="1" kern="1200" dirty="0" smtClean="0">
              <a:latin typeface="Times New Roman" panose="02020603050405020304" pitchFamily="18" charset="0"/>
              <a:cs typeface="Times New Roman" panose="02020603050405020304" pitchFamily="18" charset="0"/>
            </a:rPr>
            <a:t> </a:t>
          </a:r>
          <a:r>
            <a:rPr lang="en-US" sz="3200" b="1" kern="1200" dirty="0" err="1" smtClean="0">
              <a:latin typeface="Times New Roman" panose="02020603050405020304" pitchFamily="18" charset="0"/>
              <a:cs typeface="Times New Roman" panose="02020603050405020304" pitchFamily="18" charset="0"/>
            </a:rPr>
            <a:t>nhất</a:t>
          </a:r>
          <a:r>
            <a:rPr lang="en-US" sz="3200" b="1" kern="1200" dirty="0" smtClean="0">
              <a:latin typeface="Times New Roman" panose="02020603050405020304" pitchFamily="18" charset="0"/>
              <a:cs typeface="Times New Roman" panose="02020603050405020304" pitchFamily="18" charset="0"/>
            </a:rPr>
            <a: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trước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khi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viết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hoặc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nói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phải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xác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định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mục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đích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gì</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người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đọc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người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nghe</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những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ai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Điều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đó</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giúp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định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hướng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được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nội</a:t>
          </a:r>
          <a:r>
            <a:rPr lang="en-US" sz="3200" kern="1200" dirty="0" smtClean="0">
              <a:latin typeface="Times New Roman" panose="02020603050405020304" pitchFamily="18" charset="0"/>
              <a:cs typeface="Times New Roman" panose="02020603050405020304" pitchFamily="18" charset="0"/>
            </a:rPr>
            <a:t> dung </a:t>
          </a:r>
          <a:r>
            <a:rPr lang="en-US" sz="3200" kern="1200" dirty="0" err="1" smtClean="0">
              <a:latin typeface="Times New Roman" panose="02020603050405020304" pitchFamily="18" charset="0"/>
              <a:cs typeface="Times New Roman" panose="02020603050405020304" pitchFamily="18" charset="0"/>
            </a:rPr>
            <a:t>bài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viết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tăng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hiệu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quả</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giao</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tiếp</a:t>
          </a:r>
          <a:r>
            <a:rPr lang="en-US" sz="3200" kern="1200" dirty="0" smtClean="0">
              <a:latin typeface="Times New Roman" panose="02020603050405020304" pitchFamily="18" charset="0"/>
              <a:cs typeface="Times New Roman" panose="02020603050405020304" pitchFamily="18" charset="0"/>
            </a:rPr>
            <a:t>.</a:t>
          </a:r>
          <a:endParaRPr lang="en-US" sz="3200" kern="1200" dirty="0">
            <a:latin typeface="Times New Roman" panose="02020603050405020304" pitchFamily="18" charset="0"/>
            <a:cs typeface="Times New Roman" panose="02020603050405020304" pitchFamily="18" charset="0"/>
          </a:endParaRPr>
        </a:p>
      </dsp:txBody>
      <dsp:txXfrm>
        <a:off x="1074981" y="299094"/>
        <a:ext cx="7640130" cy="2259424"/>
      </dsp:txXfrm>
    </dsp:sp>
    <dsp:sp modelId="{B5545C49-1C7D-432B-A68D-DE9A319A0314}">
      <dsp:nvSpPr>
        <dsp:cNvPr id="0" name=""/>
        <dsp:cNvSpPr/>
      </dsp:nvSpPr>
      <dsp:spPr>
        <a:xfrm>
          <a:off x="30472" y="618982"/>
          <a:ext cx="2062888" cy="2062888"/>
        </a:xfrm>
        <a:prstGeom prst="ellipse">
          <a:avLst/>
        </a:prstGeom>
        <a:blipFill rotWithShape="0">
          <a:blip xmlns:r="http://schemas.openxmlformats.org/officeDocument/2006/relationships" r:embed="rId1"/>
          <a:stretch>
            <a:fillRect/>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B17D4BC-4A55-4F8D-B7B9-35048612426F}">
      <dsp:nvSpPr>
        <dsp:cNvPr id="0" name=""/>
        <dsp:cNvSpPr/>
      </dsp:nvSpPr>
      <dsp:spPr>
        <a:xfrm>
          <a:off x="1061916" y="3256938"/>
          <a:ext cx="7640130" cy="2149728"/>
        </a:xfrm>
        <a:prstGeom prst="rect">
          <a:avLst/>
        </a:prstGeom>
        <a:solidFill>
          <a:schemeClr val="accent4">
            <a:lumMod val="50000"/>
          </a:schemeClr>
        </a:solidFill>
        <a:ln w="127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309934" tIns="81280" rIns="81280" bIns="81280" numCol="1" spcCol="1270" anchor="ctr" anchorCtr="0">
          <a:noAutofit/>
        </a:bodyPr>
        <a:lstStyle/>
        <a:p>
          <a:pPr lvl="0" algn="l" defTabSz="1422400">
            <a:lnSpc>
              <a:spcPct val="90000"/>
            </a:lnSpc>
            <a:spcBef>
              <a:spcPct val="0"/>
            </a:spcBef>
            <a:spcAft>
              <a:spcPct val="35000"/>
            </a:spcAft>
          </a:pPr>
          <a:r>
            <a:rPr lang="en-US" sz="3200" b="1" kern="1200" dirty="0" err="1" smtClean="0">
              <a:latin typeface="Times New Roman" panose="02020603050405020304" pitchFamily="18" charset="0"/>
              <a:cs typeface="Times New Roman" panose="02020603050405020304" pitchFamily="18" charset="0"/>
            </a:rPr>
            <a:t>Thứ</a:t>
          </a:r>
          <a:r>
            <a:rPr lang="en-US" sz="3200" b="1" kern="1200" dirty="0" smtClean="0">
              <a:latin typeface="Times New Roman" panose="02020603050405020304" pitchFamily="18" charset="0"/>
              <a:cs typeface="Times New Roman" panose="02020603050405020304" pitchFamily="18" charset="0"/>
            </a:rPr>
            <a:t> </a:t>
          </a:r>
          <a:r>
            <a:rPr lang="en-US" sz="3200" b="1" kern="1200" dirty="0" err="1" smtClean="0">
              <a:latin typeface="Times New Roman" panose="02020603050405020304" pitchFamily="18" charset="0"/>
              <a:cs typeface="Times New Roman" panose="02020603050405020304" pitchFamily="18" charset="0"/>
            </a:rPr>
            <a:t>hai</a:t>
          </a:r>
          <a:r>
            <a:rPr lang="en-US" sz="3200" b="1" kern="1200" dirty="0" smtClean="0">
              <a:latin typeface="Times New Roman" panose="02020603050405020304" pitchFamily="18" charset="0"/>
              <a:cs typeface="Times New Roman" panose="02020603050405020304" pitchFamily="18" charset="0"/>
            </a:rPr>
            <a: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cần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tìm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những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ngữ</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hình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ảnh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gợi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cảm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xúc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những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biện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pháp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mà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tác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giả</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sử</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dụng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trong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bài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thơ</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đó</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phân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tích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cái</a:t>
          </a:r>
          <a:r>
            <a:rPr lang="en-US" sz="3200" kern="1200" dirty="0" smtClean="0">
              <a:latin typeface="Times New Roman" panose="02020603050405020304" pitchFamily="18" charset="0"/>
              <a:cs typeface="Times New Roman" panose="02020603050405020304" pitchFamily="18" charset="0"/>
            </a:rPr>
            <a:t> hay, </a:t>
          </a:r>
          <a:r>
            <a:rPr lang="en-US" sz="3200" kern="1200" dirty="0" err="1" smtClean="0">
              <a:latin typeface="Times New Roman" panose="02020603050405020304" pitchFamily="18" charset="0"/>
              <a:cs typeface="Times New Roman" panose="02020603050405020304" pitchFamily="18" charset="0"/>
            </a:rPr>
            <a:t>cái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đẹp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của</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bài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nêu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cảm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xúc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của</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mình</a:t>
          </a:r>
          <a:r>
            <a:rPr lang="en-US" sz="2700" kern="1200" dirty="0" smtClean="0">
              <a:latin typeface="Times New Roman" panose="02020603050405020304" pitchFamily="18" charset="0"/>
              <a:cs typeface="Times New Roman" panose="02020603050405020304" pitchFamily="18" charset="0"/>
            </a:rPr>
            <a:t>.</a:t>
          </a:r>
          <a:endParaRPr lang="en-US" sz="2700" kern="1200" dirty="0">
            <a:latin typeface="Times New Roman" panose="02020603050405020304" pitchFamily="18" charset="0"/>
            <a:cs typeface="Times New Roman" panose="02020603050405020304" pitchFamily="18" charset="0"/>
          </a:endParaRPr>
        </a:p>
      </dsp:txBody>
      <dsp:txXfrm>
        <a:off x="1061916" y="3256938"/>
        <a:ext cx="7640130" cy="2149728"/>
      </dsp:txXfrm>
    </dsp:sp>
    <dsp:sp modelId="{BFF0FCA8-0E4B-4DF2-A9A2-6AB726C74EB7}">
      <dsp:nvSpPr>
        <dsp:cNvPr id="0" name=""/>
        <dsp:cNvSpPr/>
      </dsp:nvSpPr>
      <dsp:spPr>
        <a:xfrm>
          <a:off x="30472" y="3094910"/>
          <a:ext cx="2062888" cy="2062888"/>
        </a:xfrm>
        <a:prstGeom prst="ellipse">
          <a:avLst/>
        </a:prstGeom>
        <a:blipFill rotWithShape="0">
          <a:blip xmlns:r="http://schemas.openxmlformats.org/officeDocument/2006/relationships" r:embed="rId1"/>
          <a:stretch>
            <a:fillRect/>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2B2856-886F-4507-B393-0F6C81994750}" type="datetimeFigureOut">
              <a:rPr lang="en-US" smtClean="0"/>
              <a:t>11/11/2022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38FB4-7ABC-4279-B4B8-843A2263FF76}" type="slidenum">
              <a:rPr lang="en-US" smtClean="0"/>
              <a:t>‹#›</a:t>
            </a:fld>
            <a:endParaRPr lang="en-US"/>
          </a:p>
        </p:txBody>
      </p:sp>
    </p:spTree>
    <p:extLst>
      <p:ext uri="{BB962C8B-B14F-4D97-AF65-F5344CB8AC3E}">
        <p14:creationId xmlns:p14="http://schemas.microsoft.com/office/powerpoint/2010/main" val="52690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DD7226-0897-434E-A2EC-E688CD77B16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9991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DD7226-0897-434E-A2EC-E688CD77B1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0572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0963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207291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0963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3718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0963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2346206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1348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2715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0056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639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414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1501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5021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19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0963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204924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8076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5853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0057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F2765F8-629A-45A9-9330-AFA882486239}"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DFC69EB-958D-41E8-91F0-A13BA6D82C2A}"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6710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2F95872-2344-426D-9D9D-ACA5D3378F87}"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E4FD838-AF6F-4072-8792-4232A9B65D7C}"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66899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71F0ED9-6B41-4CD0-8AC7-47C1AB584CCD}"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55C2948-2917-41FE-8AF8-4816830E868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67440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6E14CF0-2D28-42F0-9A64-3AAA8DC67511}"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023A1D6-A246-4260-9D40-E086A436D0E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766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D83B842-952C-4781-8BC4-562706E6BD11}"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E74BD6F-24E4-4F1A-8009-812C944E2E84}"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7015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FA2F50D-FFBA-4CD8-A4DA-B686F2EA7FCE}"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3479632-A0D6-4F14-8308-6CEDF79E9D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3892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0821959-DA48-4744-A459-82793439ACF7}"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5E7748B-547B-4345-A66F-4BF5BD1B7662}"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611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0963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4426434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2460C16-3DCB-4ABF-A1F9-93CBFE4DE7BA}"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B39892B-B1B6-43E9-9D02-99798BBF191D}"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9539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5ED6DE1-32D7-49D9-90E3-68A9A0466B2D}"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25ED90F-4ADB-41A0-B97F-511DC61D0019}"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57447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CFAF35E-6ACF-40A8-99D6-466E29633203}"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F13D005-B567-4200-9556-7A6FED7DA5AC}"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56170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05FC753-2C50-4AF2-93D2-9AA69E311AE0}"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B19F5E9-92ED-4862-A781-C564DE17DCB2}"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24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0963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649037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09630"/>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72192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09630"/>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3901220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09630"/>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11527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0963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598369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0963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1079042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pPr defTabSz="609630"/>
            <a:fld id="{1D8BD707-D9CF-40AE-B4C6-C98DA3205C09}" type="datetimeFigureOut">
              <a:rPr lang="en-US" smtClean="0">
                <a:solidFill>
                  <a:prstClr val="black">
                    <a:tint val="75000"/>
                  </a:prstClr>
                </a:solidFill>
              </a:rPr>
              <a:pPr defTabSz="609630"/>
              <a:t>11/11/2022</a:t>
            </a:fld>
            <a:endParaRPr lang="en-US">
              <a:solidFill>
                <a:prstClr val="black">
                  <a:tint val="75000"/>
                </a:prstClr>
              </a:solidFill>
            </a:endParaRPr>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pPr defTabSz="609630"/>
            <a:endParaRPr lang="en-US">
              <a:solidFill>
                <a:prstClr val="black">
                  <a:tint val="75000"/>
                </a:prstClr>
              </a:solidFill>
            </a:endParaRPr>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pPr defTabSz="609630"/>
            <a:fld id="{B6F15528-21DE-4FAA-801E-634DDDAF4B2B}" type="slidenum">
              <a:rPr lang="en-US" smtClean="0">
                <a:solidFill>
                  <a:prstClr val="black">
                    <a:tint val="75000"/>
                  </a:prstClr>
                </a:solidFill>
              </a:rPr>
              <a:pPr defTabSz="609630"/>
              <a:t>‹#›</a:t>
            </a:fld>
            <a:endParaRPr lang="en-US">
              <a:solidFill>
                <a:prstClr val="black">
                  <a:tint val="75000"/>
                </a:prstClr>
              </a:solidFill>
            </a:endParaRPr>
          </a:p>
        </p:txBody>
      </p:sp>
    </p:spTree>
    <p:extLst>
      <p:ext uri="{BB962C8B-B14F-4D97-AF65-F5344CB8AC3E}">
        <p14:creationId xmlns:p14="http://schemas.microsoft.com/office/powerpoint/2010/main" val="390372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FBAC54D-9949-44C8-95C1-F0F4AF37D8C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31AEBDF-79D5-4CA6-8037-4D34F43F8B8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70806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3CE3671-82A5-419A-85DC-47B97FD81F9B}" type="datetimeFigureOut">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4EDCA19-0D19-4AD0-AF84-5C0A1FEE7AD7}"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40967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2.svg"/><Relationship Id="rId4" Type="http://schemas.openxmlformats.org/officeDocument/2006/relationships/image" Target="../media/image2.png"/><Relationship Id="rId9" Type="http://schemas.openxmlformats.org/officeDocument/2006/relationships/image" Target="../media/image16.sv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jpe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D432A"/>
        </a:solidFill>
        <a:effectLst/>
      </p:bgPr>
    </p:bg>
    <p:spTree>
      <p:nvGrpSpPr>
        <p:cNvPr id="1" name=""/>
        <p:cNvGrpSpPr/>
        <p:nvPr/>
      </p:nvGrpSpPr>
      <p:grpSpPr>
        <a:xfrm>
          <a:off x="0" y="0"/>
          <a:ext cx="0" cy="0"/>
          <a:chOff x="0" y="0"/>
          <a:chExt cx="0" cy="0"/>
        </a:xfrm>
      </p:grpSpPr>
      <p:grpSp>
        <p:nvGrpSpPr>
          <p:cNvPr id="2" name="Group 2"/>
          <p:cNvGrpSpPr>
            <a:grpSpLocks noChangeAspect="1"/>
          </p:cNvGrpSpPr>
          <p:nvPr/>
        </p:nvGrpSpPr>
        <p:grpSpPr>
          <a:xfrm>
            <a:off x="496389" y="1193800"/>
            <a:ext cx="11038114" cy="3580977"/>
            <a:chOff x="0" y="0"/>
            <a:chExt cx="6342253" cy="3009011"/>
          </a:xfrm>
        </p:grpSpPr>
        <p:sp>
          <p:nvSpPr>
            <p:cNvPr id="3" name="Freeform 3"/>
            <p:cNvSpPr/>
            <p:nvPr/>
          </p:nvSpPr>
          <p:spPr>
            <a:xfrm>
              <a:off x="0" y="0"/>
              <a:ext cx="6342253" cy="3009011"/>
            </a:xfrm>
            <a:custGeom>
              <a:avLst/>
              <a:gdLst/>
              <a:ahLst/>
              <a:cxnLst/>
              <a:rect l="l" t="t" r="r" b="b"/>
              <a:pathLst>
                <a:path w="6342253" h="3009011">
                  <a:moveTo>
                    <a:pt x="6342253" y="2047748"/>
                  </a:moveTo>
                  <a:lnTo>
                    <a:pt x="6342253" y="3009011"/>
                  </a:lnTo>
                  <a:lnTo>
                    <a:pt x="5380990" y="3009011"/>
                  </a:lnTo>
                  <a:lnTo>
                    <a:pt x="961263" y="3009011"/>
                  </a:lnTo>
                  <a:lnTo>
                    <a:pt x="0" y="3009011"/>
                  </a:lnTo>
                  <a:lnTo>
                    <a:pt x="0" y="2047748"/>
                  </a:lnTo>
                  <a:cubicBezTo>
                    <a:pt x="54737" y="2047748"/>
                    <a:pt x="108331" y="2052574"/>
                    <a:pt x="160655" y="2061337"/>
                  </a:cubicBezTo>
                  <a:cubicBezTo>
                    <a:pt x="579120" y="863854"/>
                    <a:pt x="1768729" y="0"/>
                    <a:pt x="3171190" y="0"/>
                  </a:cubicBezTo>
                  <a:cubicBezTo>
                    <a:pt x="4573651" y="0"/>
                    <a:pt x="5763260" y="863854"/>
                    <a:pt x="6181725" y="2061337"/>
                  </a:cubicBezTo>
                  <a:cubicBezTo>
                    <a:pt x="6233922" y="2052574"/>
                    <a:pt x="6287516" y="2047748"/>
                    <a:pt x="6342253" y="2047748"/>
                  </a:cubicBezTo>
                  <a:close/>
                </a:path>
              </a:pathLst>
            </a:custGeom>
            <a:solidFill>
              <a:srgbClr val="FFFFFF"/>
            </a:solidFill>
            <a:ln>
              <a:solidFill>
                <a:srgbClr val="000000"/>
              </a:solidFill>
            </a:ln>
          </p:spPr>
        </p:sp>
      </p:grpSp>
      <p:grpSp>
        <p:nvGrpSpPr>
          <p:cNvPr id="4" name="Group 4"/>
          <p:cNvGrpSpPr/>
          <p:nvPr/>
        </p:nvGrpSpPr>
        <p:grpSpPr>
          <a:xfrm>
            <a:off x="2450421" y="4508948"/>
            <a:ext cx="7547815" cy="887701"/>
            <a:chOff x="0" y="0"/>
            <a:chExt cx="9245057" cy="1087313"/>
          </a:xfrm>
        </p:grpSpPr>
        <p:sp>
          <p:nvSpPr>
            <p:cNvPr id="5" name="Freeform 5"/>
            <p:cNvSpPr/>
            <p:nvPr/>
          </p:nvSpPr>
          <p:spPr>
            <a:xfrm>
              <a:off x="13970" y="17780"/>
              <a:ext cx="9214578" cy="1047943"/>
            </a:xfrm>
            <a:custGeom>
              <a:avLst/>
              <a:gdLst/>
              <a:ahLst/>
              <a:cxnLst/>
              <a:rect l="l" t="t" r="r" b="b"/>
              <a:pathLst>
                <a:path w="9214578" h="1047943">
                  <a:moveTo>
                    <a:pt x="9198067" y="1047943"/>
                  </a:moveTo>
                  <a:lnTo>
                    <a:pt x="15240" y="1040323"/>
                  </a:lnTo>
                  <a:lnTo>
                    <a:pt x="0" y="11430"/>
                  </a:lnTo>
                  <a:lnTo>
                    <a:pt x="9214578" y="0"/>
                  </a:lnTo>
                  <a:close/>
                </a:path>
              </a:pathLst>
            </a:custGeom>
            <a:solidFill>
              <a:srgbClr val="F5AA49"/>
            </a:solidFill>
          </p:spPr>
        </p:sp>
        <p:sp>
          <p:nvSpPr>
            <p:cNvPr id="6" name="Freeform 6"/>
            <p:cNvSpPr/>
            <p:nvPr/>
          </p:nvSpPr>
          <p:spPr>
            <a:xfrm>
              <a:off x="0" y="-2540"/>
              <a:ext cx="9250137" cy="1092393"/>
            </a:xfrm>
            <a:custGeom>
              <a:avLst/>
              <a:gdLst/>
              <a:ahLst/>
              <a:cxnLst/>
              <a:rect l="l" t="t" r="r" b="b"/>
              <a:pathLst>
                <a:path w="9250137" h="1092393">
                  <a:moveTo>
                    <a:pt x="0" y="15240"/>
                  </a:moveTo>
                  <a:cubicBezTo>
                    <a:pt x="41910" y="19050"/>
                    <a:pt x="235136" y="20320"/>
                    <a:pt x="481736" y="22860"/>
                  </a:cubicBezTo>
                  <a:cubicBezTo>
                    <a:pt x="728337" y="24130"/>
                    <a:pt x="982411" y="30480"/>
                    <a:pt x="1236484" y="27940"/>
                  </a:cubicBezTo>
                  <a:cubicBezTo>
                    <a:pt x="1356048" y="26670"/>
                    <a:pt x="1475612" y="22860"/>
                    <a:pt x="1595176" y="20320"/>
                  </a:cubicBezTo>
                  <a:cubicBezTo>
                    <a:pt x="1722213" y="17780"/>
                    <a:pt x="1849250" y="17780"/>
                    <a:pt x="1976287" y="19050"/>
                  </a:cubicBezTo>
                  <a:cubicBezTo>
                    <a:pt x="2192996" y="20320"/>
                    <a:pt x="2409706" y="20320"/>
                    <a:pt x="2618943" y="19050"/>
                  </a:cubicBezTo>
                  <a:cubicBezTo>
                    <a:pt x="3156981" y="16510"/>
                    <a:pt x="3695019" y="20320"/>
                    <a:pt x="4240530" y="17780"/>
                  </a:cubicBezTo>
                  <a:cubicBezTo>
                    <a:pt x="5137260" y="11430"/>
                    <a:pt x="6033990" y="6350"/>
                    <a:pt x="6938193" y="10160"/>
                  </a:cubicBezTo>
                  <a:cubicBezTo>
                    <a:pt x="7446340" y="12700"/>
                    <a:pt x="7961960" y="16510"/>
                    <a:pt x="8470107" y="11430"/>
                  </a:cubicBezTo>
                  <a:cubicBezTo>
                    <a:pt x="8709235" y="8890"/>
                    <a:pt x="8948363" y="1270"/>
                    <a:pt x="9186637" y="3810"/>
                  </a:cubicBezTo>
                  <a:cubicBezTo>
                    <a:pt x="9199337" y="3810"/>
                    <a:pt x="9224737" y="0"/>
                    <a:pt x="9233627" y="10160"/>
                  </a:cubicBezTo>
                  <a:cubicBezTo>
                    <a:pt x="9238707" y="15240"/>
                    <a:pt x="9237437" y="22860"/>
                    <a:pt x="9238707" y="29210"/>
                  </a:cubicBezTo>
                  <a:cubicBezTo>
                    <a:pt x="9239977" y="36830"/>
                    <a:pt x="9241247" y="45720"/>
                    <a:pt x="9243787" y="53340"/>
                  </a:cubicBezTo>
                  <a:cubicBezTo>
                    <a:pt x="9250137" y="82367"/>
                    <a:pt x="9248867" y="104250"/>
                    <a:pt x="9248867" y="126133"/>
                  </a:cubicBezTo>
                  <a:cubicBezTo>
                    <a:pt x="9248867" y="150361"/>
                    <a:pt x="9248867" y="174589"/>
                    <a:pt x="9248867" y="198816"/>
                  </a:cubicBezTo>
                  <a:cubicBezTo>
                    <a:pt x="9248867" y="251961"/>
                    <a:pt x="9247597" y="304324"/>
                    <a:pt x="9245057" y="357468"/>
                  </a:cubicBezTo>
                  <a:cubicBezTo>
                    <a:pt x="9242517" y="402798"/>
                    <a:pt x="9239977" y="447345"/>
                    <a:pt x="9239977" y="492674"/>
                  </a:cubicBezTo>
                  <a:cubicBezTo>
                    <a:pt x="9238707" y="591148"/>
                    <a:pt x="9237437" y="690403"/>
                    <a:pt x="9237437" y="789659"/>
                  </a:cubicBezTo>
                  <a:cubicBezTo>
                    <a:pt x="9236167" y="869376"/>
                    <a:pt x="9238707" y="949874"/>
                    <a:pt x="9234897" y="1029591"/>
                  </a:cubicBezTo>
                  <a:cubicBezTo>
                    <a:pt x="9234897" y="1038969"/>
                    <a:pt x="9233627" y="1050483"/>
                    <a:pt x="9232357" y="1065723"/>
                  </a:cubicBezTo>
                  <a:cubicBezTo>
                    <a:pt x="9231087" y="1080963"/>
                    <a:pt x="9226007" y="1092393"/>
                    <a:pt x="9209497" y="1091123"/>
                  </a:cubicBezTo>
                  <a:cubicBezTo>
                    <a:pt x="9187907" y="1088583"/>
                    <a:pt x="9075400" y="1084773"/>
                    <a:pt x="8940890" y="1086043"/>
                  </a:cubicBezTo>
                  <a:cubicBezTo>
                    <a:pt x="8432743" y="1088583"/>
                    <a:pt x="7932069" y="1086043"/>
                    <a:pt x="7423922" y="1083503"/>
                  </a:cubicBezTo>
                  <a:cubicBezTo>
                    <a:pt x="6415101" y="1078423"/>
                    <a:pt x="5406279" y="1083503"/>
                    <a:pt x="4397458" y="1079693"/>
                  </a:cubicBezTo>
                  <a:cubicBezTo>
                    <a:pt x="3866893" y="1077153"/>
                    <a:pt x="3336327" y="1078423"/>
                    <a:pt x="2805762" y="1078423"/>
                  </a:cubicBezTo>
                  <a:cubicBezTo>
                    <a:pt x="2663780" y="1078423"/>
                    <a:pt x="2529270" y="1077153"/>
                    <a:pt x="2387288" y="1077153"/>
                  </a:cubicBezTo>
                  <a:cubicBezTo>
                    <a:pt x="2140687" y="1075883"/>
                    <a:pt x="1901559" y="1079693"/>
                    <a:pt x="1654958" y="1078423"/>
                  </a:cubicBezTo>
                  <a:cubicBezTo>
                    <a:pt x="1408358" y="1077153"/>
                    <a:pt x="1154284" y="1075883"/>
                    <a:pt x="907683" y="1074613"/>
                  </a:cubicBezTo>
                  <a:cubicBezTo>
                    <a:pt x="653610" y="1073343"/>
                    <a:pt x="242609" y="1073343"/>
                    <a:pt x="41910" y="1070803"/>
                  </a:cubicBezTo>
                  <a:cubicBezTo>
                    <a:pt x="17780" y="1068263"/>
                    <a:pt x="19050" y="1066993"/>
                    <a:pt x="19050" y="1042877"/>
                  </a:cubicBezTo>
                  <a:cubicBezTo>
                    <a:pt x="19050" y="1040532"/>
                    <a:pt x="19050" y="1037406"/>
                    <a:pt x="19050" y="1035062"/>
                  </a:cubicBezTo>
                  <a:cubicBezTo>
                    <a:pt x="19050" y="1022557"/>
                    <a:pt x="19050" y="1010834"/>
                    <a:pt x="19050" y="998329"/>
                  </a:cubicBezTo>
                  <a:cubicBezTo>
                    <a:pt x="19050" y="954563"/>
                    <a:pt x="19050" y="910797"/>
                    <a:pt x="19050" y="867031"/>
                  </a:cubicBezTo>
                  <a:cubicBezTo>
                    <a:pt x="19050" y="765431"/>
                    <a:pt x="19050" y="663831"/>
                    <a:pt x="19050" y="562231"/>
                  </a:cubicBezTo>
                  <a:cubicBezTo>
                    <a:pt x="19050" y="536441"/>
                    <a:pt x="19050" y="511431"/>
                    <a:pt x="17780" y="485641"/>
                  </a:cubicBezTo>
                  <a:cubicBezTo>
                    <a:pt x="12700" y="380133"/>
                    <a:pt x="12700" y="274625"/>
                    <a:pt x="8890" y="169899"/>
                  </a:cubicBezTo>
                  <a:cubicBezTo>
                    <a:pt x="8890" y="147235"/>
                    <a:pt x="7620" y="124570"/>
                    <a:pt x="7620" y="101906"/>
                  </a:cubicBezTo>
                  <a:cubicBezTo>
                    <a:pt x="3810" y="79241"/>
                    <a:pt x="0" y="48260"/>
                    <a:pt x="0" y="15240"/>
                  </a:cubicBezTo>
                  <a:close/>
                  <a:moveTo>
                    <a:pt x="9205687" y="1058103"/>
                  </a:moveTo>
                  <a:cubicBezTo>
                    <a:pt x="9208227" y="1029591"/>
                    <a:pt x="9206957" y="1005363"/>
                    <a:pt x="9208227" y="980354"/>
                  </a:cubicBezTo>
                  <a:cubicBezTo>
                    <a:pt x="9209497" y="932680"/>
                    <a:pt x="9209497" y="884225"/>
                    <a:pt x="9210767" y="836551"/>
                  </a:cubicBezTo>
                  <a:cubicBezTo>
                    <a:pt x="9212037" y="732607"/>
                    <a:pt x="9213307" y="629444"/>
                    <a:pt x="9214577" y="525499"/>
                  </a:cubicBezTo>
                  <a:cubicBezTo>
                    <a:pt x="9217117" y="395764"/>
                    <a:pt x="9222197" y="266810"/>
                    <a:pt x="9223467" y="137075"/>
                  </a:cubicBezTo>
                  <a:cubicBezTo>
                    <a:pt x="9223467" y="115973"/>
                    <a:pt x="9224737" y="94872"/>
                    <a:pt x="9223467" y="73660"/>
                  </a:cubicBezTo>
                  <a:cubicBezTo>
                    <a:pt x="9223467" y="64770"/>
                    <a:pt x="9222197" y="55880"/>
                    <a:pt x="9219657" y="46990"/>
                  </a:cubicBezTo>
                  <a:cubicBezTo>
                    <a:pt x="9218387" y="43180"/>
                    <a:pt x="9218387" y="39370"/>
                    <a:pt x="9217117" y="35560"/>
                  </a:cubicBezTo>
                  <a:cubicBezTo>
                    <a:pt x="9215847" y="26670"/>
                    <a:pt x="9217117" y="29210"/>
                    <a:pt x="9209497" y="26670"/>
                  </a:cubicBezTo>
                  <a:cubicBezTo>
                    <a:pt x="9195527" y="21590"/>
                    <a:pt x="9112763" y="25400"/>
                    <a:pt x="9030564" y="25400"/>
                  </a:cubicBezTo>
                  <a:cubicBezTo>
                    <a:pt x="8537362" y="31750"/>
                    <a:pt x="8044160" y="35560"/>
                    <a:pt x="7543486" y="31750"/>
                  </a:cubicBezTo>
                  <a:cubicBezTo>
                    <a:pt x="6564556" y="25400"/>
                    <a:pt x="5570680" y="24130"/>
                    <a:pt x="4591750" y="35560"/>
                  </a:cubicBezTo>
                  <a:cubicBezTo>
                    <a:pt x="4322730" y="39370"/>
                    <a:pt x="4053711" y="40640"/>
                    <a:pt x="3784692" y="40640"/>
                  </a:cubicBezTo>
                  <a:cubicBezTo>
                    <a:pt x="3553037" y="40640"/>
                    <a:pt x="3313909" y="36830"/>
                    <a:pt x="3082254" y="38100"/>
                  </a:cubicBezTo>
                  <a:cubicBezTo>
                    <a:pt x="2708616" y="40640"/>
                    <a:pt x="2342451" y="39370"/>
                    <a:pt x="1968814" y="39370"/>
                  </a:cubicBezTo>
                  <a:cubicBezTo>
                    <a:pt x="1722213" y="39370"/>
                    <a:pt x="1483085" y="48260"/>
                    <a:pt x="1236484" y="49530"/>
                  </a:cubicBezTo>
                  <a:cubicBezTo>
                    <a:pt x="1004829" y="50800"/>
                    <a:pt x="765701" y="44450"/>
                    <a:pt x="526573" y="41910"/>
                  </a:cubicBezTo>
                  <a:cubicBezTo>
                    <a:pt x="414482" y="40640"/>
                    <a:pt x="294918" y="39370"/>
                    <a:pt x="175354" y="38100"/>
                  </a:cubicBezTo>
                  <a:cubicBezTo>
                    <a:pt x="115572" y="36830"/>
                    <a:pt x="55790" y="36830"/>
                    <a:pt x="43180" y="35560"/>
                  </a:cubicBezTo>
                  <a:cubicBezTo>
                    <a:pt x="38100" y="35560"/>
                    <a:pt x="31750" y="34290"/>
                    <a:pt x="27940" y="35560"/>
                  </a:cubicBezTo>
                  <a:cubicBezTo>
                    <a:pt x="21590" y="38100"/>
                    <a:pt x="22860" y="35560"/>
                    <a:pt x="21590" y="44450"/>
                  </a:cubicBezTo>
                  <a:cubicBezTo>
                    <a:pt x="19050" y="59690"/>
                    <a:pt x="24130" y="76115"/>
                    <a:pt x="24130" y="85493"/>
                  </a:cubicBezTo>
                  <a:cubicBezTo>
                    <a:pt x="25400" y="97216"/>
                    <a:pt x="25400" y="108940"/>
                    <a:pt x="25400" y="120663"/>
                  </a:cubicBezTo>
                  <a:cubicBezTo>
                    <a:pt x="25400" y="169118"/>
                    <a:pt x="21590" y="216792"/>
                    <a:pt x="25400" y="265247"/>
                  </a:cubicBezTo>
                  <a:cubicBezTo>
                    <a:pt x="30480" y="323081"/>
                    <a:pt x="30480" y="380915"/>
                    <a:pt x="30480" y="438748"/>
                  </a:cubicBezTo>
                  <a:cubicBezTo>
                    <a:pt x="31750" y="532533"/>
                    <a:pt x="31750" y="626317"/>
                    <a:pt x="31750" y="720102"/>
                  </a:cubicBezTo>
                  <a:cubicBezTo>
                    <a:pt x="31750" y="812323"/>
                    <a:pt x="31750" y="904545"/>
                    <a:pt x="33020" y="996766"/>
                  </a:cubicBezTo>
                  <a:cubicBezTo>
                    <a:pt x="33020" y="1005363"/>
                    <a:pt x="33020" y="1014742"/>
                    <a:pt x="33020" y="1023339"/>
                  </a:cubicBezTo>
                  <a:cubicBezTo>
                    <a:pt x="33020" y="1031154"/>
                    <a:pt x="33020" y="1039751"/>
                    <a:pt x="39370" y="1050483"/>
                  </a:cubicBezTo>
                  <a:cubicBezTo>
                    <a:pt x="45720" y="1054293"/>
                    <a:pt x="123044" y="1054293"/>
                    <a:pt x="167881" y="1055563"/>
                  </a:cubicBezTo>
                  <a:cubicBezTo>
                    <a:pt x="242608" y="1056833"/>
                    <a:pt x="309863" y="1056833"/>
                    <a:pt x="377118" y="1056833"/>
                  </a:cubicBezTo>
                  <a:cubicBezTo>
                    <a:pt x="608773" y="1054293"/>
                    <a:pt x="832956" y="1055563"/>
                    <a:pt x="1064611" y="1056833"/>
                  </a:cubicBezTo>
                  <a:cubicBezTo>
                    <a:pt x="1176702" y="1056833"/>
                    <a:pt x="1296266" y="1056833"/>
                    <a:pt x="1408358" y="1058103"/>
                  </a:cubicBezTo>
                  <a:cubicBezTo>
                    <a:pt x="1527921" y="1059373"/>
                    <a:pt x="1654958" y="1064453"/>
                    <a:pt x="1774522" y="1060643"/>
                  </a:cubicBezTo>
                  <a:cubicBezTo>
                    <a:pt x="1998705" y="1054293"/>
                    <a:pt x="2237833" y="1058103"/>
                    <a:pt x="2462015" y="1058103"/>
                  </a:cubicBezTo>
                  <a:cubicBezTo>
                    <a:pt x="2611470" y="1058103"/>
                    <a:pt x="2760925" y="1061913"/>
                    <a:pt x="2910380" y="1061913"/>
                  </a:cubicBezTo>
                  <a:cubicBezTo>
                    <a:pt x="3037417" y="1061913"/>
                    <a:pt x="3171927" y="1061913"/>
                    <a:pt x="3298963" y="1060643"/>
                  </a:cubicBezTo>
                  <a:cubicBezTo>
                    <a:pt x="3904256" y="1059373"/>
                    <a:pt x="4502076" y="1058103"/>
                    <a:pt x="5099896" y="1060643"/>
                  </a:cubicBezTo>
                  <a:cubicBezTo>
                    <a:pt x="5339024" y="1061913"/>
                    <a:pt x="5578153" y="1059373"/>
                    <a:pt x="5817281" y="1059373"/>
                  </a:cubicBezTo>
                  <a:cubicBezTo>
                    <a:pt x="6048936" y="1058103"/>
                    <a:pt x="6280591" y="1054293"/>
                    <a:pt x="6512246" y="1058103"/>
                  </a:cubicBezTo>
                  <a:cubicBezTo>
                    <a:pt x="6743902" y="1061913"/>
                    <a:pt x="6983030" y="1059373"/>
                    <a:pt x="7214685" y="1063183"/>
                  </a:cubicBezTo>
                  <a:cubicBezTo>
                    <a:pt x="7453812" y="1066993"/>
                    <a:pt x="7692941" y="1061913"/>
                    <a:pt x="7932069" y="1061913"/>
                  </a:cubicBezTo>
                  <a:cubicBezTo>
                    <a:pt x="8163724" y="1061913"/>
                    <a:pt x="8402852" y="1061913"/>
                    <a:pt x="8634508" y="1063183"/>
                  </a:cubicBezTo>
                  <a:cubicBezTo>
                    <a:pt x="8866163" y="1060643"/>
                    <a:pt x="9082873" y="1058103"/>
                    <a:pt x="9205687" y="1058103"/>
                  </a:cubicBezTo>
                  <a:close/>
                </a:path>
              </a:pathLst>
            </a:custGeom>
            <a:solidFill>
              <a:srgbClr val="F5AA49"/>
            </a:solidFill>
          </p:spPr>
        </p:sp>
      </p:grpSp>
      <p:sp>
        <p:nvSpPr>
          <p:cNvPr id="7" name="TextBox 7"/>
          <p:cNvSpPr txBox="1"/>
          <p:nvPr/>
        </p:nvSpPr>
        <p:spPr>
          <a:xfrm>
            <a:off x="885343" y="2618364"/>
            <a:ext cx="10583103" cy="1969770"/>
          </a:xfrm>
          <a:prstGeom prst="rect">
            <a:avLst/>
          </a:prstGeom>
        </p:spPr>
        <p:txBody>
          <a:bodyPr wrap="square" lIns="0" tIns="0" rIns="0" bIns="0" rtlCol="0" anchor="t">
            <a:spAutoFit/>
          </a:bodyPr>
          <a:lstStyle/>
          <a:p>
            <a:pPr algn="ctr" defTabSz="609630"/>
            <a:r>
              <a:rPr lang="vi-VN" sz="6400" b="1" dirty="0">
                <a:solidFill>
                  <a:srgbClr val="FF0000"/>
                </a:solidFill>
                <a:latin typeface="+mj-lt"/>
              </a:rPr>
              <a:t>ÔN </a:t>
            </a:r>
            <a:r>
              <a:rPr lang="vi-VN" sz="6400" b="1" dirty="0" smtClean="0">
                <a:solidFill>
                  <a:srgbClr val="FF0000"/>
                </a:solidFill>
                <a:latin typeface="+mj-lt"/>
              </a:rPr>
              <a:t>TẬP</a:t>
            </a:r>
            <a:endParaRPr lang="en-US" sz="6400" b="1" dirty="0" smtClean="0">
              <a:solidFill>
                <a:srgbClr val="FF0000"/>
              </a:solidFill>
              <a:latin typeface="+mj-lt"/>
            </a:endParaRPr>
          </a:p>
          <a:p>
            <a:pPr algn="ctr" defTabSz="609630"/>
            <a:r>
              <a:rPr lang="en-US" sz="6400" b="1" dirty="0" err="1" smtClean="0">
                <a:solidFill>
                  <a:srgbClr val="FF0000"/>
                </a:solidFill>
                <a:latin typeface="Times New Roman" panose="02020603050405020304" pitchFamily="18" charset="0"/>
                <a:cs typeface="Times New Roman" panose="02020603050405020304" pitchFamily="18" charset="0"/>
              </a:rPr>
              <a:t>Bài</a:t>
            </a:r>
            <a:r>
              <a:rPr lang="en-US" sz="6400" b="1" dirty="0" smtClean="0">
                <a:solidFill>
                  <a:srgbClr val="FF0000"/>
                </a:solidFill>
                <a:latin typeface="Times New Roman" panose="02020603050405020304" pitchFamily="18" charset="0"/>
                <a:cs typeface="Times New Roman" panose="02020603050405020304" pitchFamily="18" charset="0"/>
              </a:rPr>
              <a:t> 3: VẺ ĐẸP QUÊ HƯƠNG</a:t>
            </a:r>
            <a:endParaRPr lang="en-US" sz="4400" b="1" dirty="0">
              <a:solidFill>
                <a:srgbClr val="FF0000"/>
              </a:solidFill>
              <a:latin typeface="Times New Roman" panose="02020603050405020304" pitchFamily="18" charset="0"/>
              <a:cs typeface="Times New Roman" panose="02020603050405020304" pitchFamily="18" charset="0"/>
            </a:endParaRPr>
          </a:p>
        </p:txBody>
      </p:sp>
      <p:pic>
        <p:nvPicPr>
          <p:cNvPr id="9" name="Picture 9"/>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a:stretch>
            <a:fillRect/>
          </a:stretch>
        </p:blipFill>
        <p:spPr>
          <a:xfrm flipH="1">
            <a:off x="-930852" y="5396648"/>
            <a:ext cx="2378640" cy="2162400"/>
          </a:xfrm>
          <a:prstGeom prst="rect">
            <a:avLst/>
          </a:prstGeom>
        </p:spPr>
      </p:pic>
      <p:pic>
        <p:nvPicPr>
          <p:cNvPr id="10" name="Picture 10"/>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rot="-10519438" flipH="1">
            <a:off x="10474243" y="-590690"/>
            <a:ext cx="2531310" cy="2301191"/>
          </a:xfrm>
          <a:prstGeom prst="rect">
            <a:avLst/>
          </a:prstGeom>
        </p:spPr>
      </p:pic>
      <p:pic>
        <p:nvPicPr>
          <p:cNvPr id="11" name="Picture 11"/>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rot="-1933627">
            <a:off x="10257071" y="5914129"/>
            <a:ext cx="2183951" cy="841814"/>
          </a:xfrm>
          <a:prstGeom prst="rect">
            <a:avLst/>
          </a:prstGeom>
        </p:spPr>
      </p:pic>
      <p:pic>
        <p:nvPicPr>
          <p:cNvPr id="12" name="Picture 12"/>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a:stretch>
            <a:fillRect/>
          </a:stretch>
        </p:blipFill>
        <p:spPr>
          <a:xfrm rot="-3660956">
            <a:off x="-579497" y="242652"/>
            <a:ext cx="2929681" cy="1352980"/>
          </a:xfrm>
          <a:prstGeom prst="rect">
            <a:avLst/>
          </a:prstGeom>
        </p:spPr>
      </p:pic>
      <p:sp>
        <p:nvSpPr>
          <p:cNvPr id="8" name="TextBox 7">
            <a:extLst>
              <a:ext uri="{FF2B5EF4-FFF2-40B4-BE49-F238E27FC236}">
                <a16:creationId xmlns:a16="http://schemas.microsoft.com/office/drawing/2014/main" id="{1957EA38-07BA-4817-A363-DC9CD09CE533}"/>
              </a:ext>
            </a:extLst>
          </p:cNvPr>
          <p:cNvSpPr txBox="1"/>
          <p:nvPr/>
        </p:nvSpPr>
        <p:spPr>
          <a:xfrm>
            <a:off x="5031753" y="1604993"/>
            <a:ext cx="2508069" cy="923330"/>
          </a:xfrm>
          <a:prstGeom prst="rect">
            <a:avLst/>
          </a:prstGeom>
          <a:noFill/>
        </p:spPr>
        <p:txBody>
          <a:bodyPr wrap="square" rtlCol="0">
            <a:spAutoFit/>
          </a:bodyPr>
          <a:lstStyle/>
          <a:p>
            <a:pPr defTabSz="609630"/>
            <a:r>
              <a:rPr lang="vi-VN" sz="5400" b="1" dirty="0">
                <a:solidFill>
                  <a:srgbClr val="FF0000"/>
                </a:solidFill>
                <a:latin typeface="+mj-lt"/>
              </a:rPr>
              <a:t>Tiết </a:t>
            </a:r>
            <a:r>
              <a:rPr lang="en-US" sz="5400" b="1" dirty="0" smtClean="0">
                <a:solidFill>
                  <a:srgbClr val="FF0000"/>
                </a:solidFill>
                <a:latin typeface="Times New Roman" panose="02020603050405020304" pitchFamily="18" charset="0"/>
                <a:cs typeface="Times New Roman" panose="02020603050405020304" pitchFamily="18" charset="0"/>
              </a:rPr>
              <a:t>44</a:t>
            </a:r>
            <a:endParaRPr lang="en-US" sz="5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510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54388"/>
            <a:ext cx="4480560" cy="78332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5 </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SGK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80</a:t>
            </a:r>
            <a:endPar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pic>
        <p:nvPicPr>
          <p:cNvPr id="3" name="Picture 2"/>
          <p:cNvPicPr>
            <a:picLocks noChangeAspect="1"/>
          </p:cNvPicPr>
          <p:nvPr/>
        </p:nvPicPr>
        <p:blipFill>
          <a:blip r:embed="rId3"/>
          <a:stretch>
            <a:fillRect/>
          </a:stretch>
        </p:blipFill>
        <p:spPr>
          <a:xfrm>
            <a:off x="6276621" y="352697"/>
            <a:ext cx="5754269" cy="623098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Rectangle 6"/>
          <p:cNvSpPr/>
          <p:nvPr/>
        </p:nvSpPr>
        <p:spPr>
          <a:xfrm>
            <a:off x="209006" y="1031966"/>
            <a:ext cx="5307874" cy="5551713"/>
          </a:xfrm>
          <a:prstGeom prst="rect">
            <a:avLst/>
          </a:prstGeom>
          <a:solidFill>
            <a:schemeClr val="accent4">
              <a:lumMod val="20000"/>
              <a:lumOff val="80000"/>
            </a:schemeClr>
          </a:solidFill>
          <a:ln w="28575"/>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trí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giống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nhau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đối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thơ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sông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xanh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biếc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nhạc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Hoàng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Hiệp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gắn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kỉ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niệm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dòng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sông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thơ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Vậy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trí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đối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đẹp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hơn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p>
        </p:txBody>
      </p:sp>
      <p:sp>
        <p:nvSpPr>
          <p:cNvPr id="8" name="Right Arrow 7"/>
          <p:cNvSpPr/>
          <p:nvPr/>
        </p:nvSpPr>
        <p:spPr>
          <a:xfrm>
            <a:off x="5577840" y="3246120"/>
            <a:ext cx="637822" cy="1280160"/>
          </a:xfrm>
          <a:prstGeom prst="rightArrow">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1087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0"/>
            <a:ext cx="4480560" cy="524881"/>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mn-cs"/>
              </a:rPr>
              <a:t> 5 </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MS Mincho"/>
                <a:cs typeface="+mn-cs"/>
              </a:rPr>
              <a:t>– SGK </a:t>
            </a: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MS Mincho"/>
                <a:cs typeface="+mn-cs"/>
              </a:rPr>
              <a:t> 80</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sp>
        <p:nvSpPr>
          <p:cNvPr id="7" name="Rectangle 6"/>
          <p:cNvSpPr/>
          <p:nvPr/>
        </p:nvSpPr>
        <p:spPr>
          <a:xfrm>
            <a:off x="209006" y="653143"/>
            <a:ext cx="11861074" cy="6035040"/>
          </a:xfrm>
          <a:prstGeom prst="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Với mỗi người, hình ảnh quê hương hiện lên trong tâm trí khác nhau; chốn bình yên, được tự do vui chơi và nô đùa, được đi thả diều trên triền đê, ăn những trái cây chín mọng trong vườn.</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Quê hương có ý nghĩa quan trọng với mỗi người bởi đó là đó là nơi chôn rau cắt rốn, có tổ tiên, ông bà, họ hàng để nhắc nhở ta nhớ về cội nguồn của chính mình.</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Để quê hương ngày càng đẹp hơn, mỗi người cần có trách nhiệm đóng góp và xây dựng bằng nhiều cách khác nhau: giữ gìn vệ sinh, không đổ rác bừa bãi, trồng thêm cây xanh, tôn tạo các công trình văn hoá như đền chùa, di tích lịch sử… Bên cạnh đó, mỗi người con của quê hương cần phấn đấu học thật giỏi và sau này quay về xây dựng, phát triển quê hương ngày càng giàu đẹp.</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83648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0590" y="258001"/>
            <a:ext cx="8897949" cy="76944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w="12700">
                  <a:solidFill>
                    <a:srgbClr val="44546A">
                      <a:lumMod val="75000"/>
                    </a:srgbClr>
                  </a:solidFill>
                  <a:prstDash val="solid"/>
                </a:ln>
                <a:pattFill prst="dkUpDiag">
                  <a:fgClr>
                    <a:srgbClr val="44546A"/>
                  </a:fgClr>
                  <a:bgClr>
                    <a:srgbClr val="44546A">
                      <a:lumMod val="20000"/>
                      <a:lumOff val="80000"/>
                    </a:srgbClr>
                  </a:bgClr>
                </a:pattFill>
                <a:effectLst>
                  <a:outerShdw dist="38100" dir="2640000" algn="bl" rotWithShape="0">
                    <a:srgbClr val="44546A">
                      <a:lumMod val="75000"/>
                    </a:srgb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smtClean="0">
                <a:ln w="12700">
                  <a:solidFill>
                    <a:srgbClr val="44546A">
                      <a:lumMod val="75000"/>
                    </a:srgbClr>
                  </a:solidFill>
                  <a:prstDash val="solid"/>
                </a:ln>
                <a:solidFill>
                  <a:srgbClr val="FF0000"/>
                </a:solidFill>
                <a:effectLst>
                  <a:outerShdw dist="38100" dir="2640000" algn="bl" rotWithShape="0">
                    <a:srgbClr val="44546A">
                      <a:lumMod val="75000"/>
                    </a:srgbClr>
                  </a:outerShdw>
                </a:effectLst>
                <a:uLnTx/>
                <a:uFillTx/>
                <a:latin typeface="Times New Roman" panose="02020603050405020304" pitchFamily="18" charset="0"/>
                <a:ea typeface="+mn-ea"/>
                <a:cs typeface="Times New Roman" panose="02020603050405020304" pitchFamily="18" charset="0"/>
              </a:rPr>
              <a:t>HOẠT ĐỘNG LUYỆN TẬP CHO CẢ BÀI HỌC</a:t>
            </a:r>
          </a:p>
        </p:txBody>
      </p:sp>
      <p:graphicFrame>
        <p:nvGraphicFramePr>
          <p:cNvPr id="5" name="Table 4"/>
          <p:cNvGraphicFramePr>
            <a:graphicFrameLocks noGrp="1"/>
          </p:cNvGraphicFramePr>
          <p:nvPr>
            <p:extLst>
              <p:ext uri="{D42A27DB-BD31-4B8C-83A1-F6EECF244321}">
                <p14:modId xmlns:p14="http://schemas.microsoft.com/office/powerpoint/2010/main" val="380516597"/>
              </p:ext>
            </p:extLst>
          </p:nvPr>
        </p:nvGraphicFramePr>
        <p:xfrm>
          <a:off x="352697" y="1214845"/>
          <a:ext cx="11534503" cy="5100579"/>
        </p:xfrm>
        <a:graphic>
          <a:graphicData uri="http://schemas.openxmlformats.org/drawingml/2006/table">
            <a:tbl>
              <a:tblPr firstRow="1" bandRow="1">
                <a:tableStyleId>{5940675A-B579-460E-94D1-54222C63F5DA}</a:tableStyleId>
              </a:tblPr>
              <a:tblGrid>
                <a:gridCol w="2696190">
                  <a:extLst>
                    <a:ext uri="{9D8B030D-6E8A-4147-A177-3AD203B41FA5}">
                      <a16:colId xmlns:a16="http://schemas.microsoft.com/office/drawing/2014/main" val="2128499213"/>
                    </a:ext>
                  </a:extLst>
                </a:gridCol>
                <a:gridCol w="8838313">
                  <a:extLst>
                    <a:ext uri="{9D8B030D-6E8A-4147-A177-3AD203B41FA5}">
                      <a16:colId xmlns:a16="http://schemas.microsoft.com/office/drawing/2014/main" val="2275090668"/>
                    </a:ext>
                  </a:extLst>
                </a:gridCol>
              </a:tblGrid>
              <a:tr h="1322614">
                <a:tc>
                  <a:txBody>
                    <a:bodyPr/>
                    <a:lstStyle/>
                    <a:p>
                      <a:r>
                        <a:rPr lang="en-US" sz="3600" b="1" dirty="0" err="1" smtClean="0">
                          <a:latin typeface="Times New Roman" panose="02020603050405020304" pitchFamily="18" charset="0"/>
                          <a:cs typeface="Times New Roman" panose="02020603050405020304" pitchFamily="18" charset="0"/>
                        </a:rPr>
                        <a:t>Nhiệm</a:t>
                      </a:r>
                      <a:r>
                        <a:rPr lang="en-US" sz="3600" b="1" baseline="0" dirty="0" smtClean="0">
                          <a:latin typeface="Times New Roman" panose="02020603050405020304" pitchFamily="18" charset="0"/>
                          <a:cs typeface="Times New Roman" panose="02020603050405020304" pitchFamily="18" charset="0"/>
                        </a:rPr>
                        <a:t> </a:t>
                      </a:r>
                      <a:r>
                        <a:rPr lang="en-US" sz="3600" b="1" baseline="0" dirty="0" err="1" smtClean="0">
                          <a:latin typeface="Times New Roman" panose="02020603050405020304" pitchFamily="18" charset="0"/>
                          <a:cs typeface="Times New Roman" panose="02020603050405020304" pitchFamily="18" charset="0"/>
                        </a:rPr>
                        <a:t>vụ</a:t>
                      </a:r>
                      <a:r>
                        <a:rPr lang="en-US" sz="3600" b="1" baseline="0" dirty="0" smtClean="0">
                          <a:latin typeface="Times New Roman" panose="02020603050405020304" pitchFamily="18" charset="0"/>
                          <a:cs typeface="Times New Roman" panose="02020603050405020304" pitchFamily="18" charset="0"/>
                        </a:rPr>
                        <a:t> 1</a:t>
                      </a:r>
                      <a:endParaRPr lang="en-US" sz="3600" b="1"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spcAft>
                          <a:spcPts val="0"/>
                        </a:spcAft>
                      </a:pPr>
                      <a:r>
                        <a:rPr lang="pt-B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Trong các văn bản viết về về quê hương vừa học, em thích nhất bài nào? Vì sao? </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3254880929"/>
                  </a:ext>
                </a:extLst>
              </a:tr>
              <a:tr h="1289958">
                <a:tc rowSpan="3">
                  <a:txBody>
                    <a:bodyPr/>
                    <a:lstStyle/>
                    <a:p>
                      <a:r>
                        <a:rPr lang="en-US" sz="3600" b="1" dirty="0" err="1" smtClean="0">
                          <a:latin typeface="Times New Roman" panose="02020603050405020304" pitchFamily="18" charset="0"/>
                          <a:cs typeface="Times New Roman" panose="02020603050405020304" pitchFamily="18" charset="0"/>
                        </a:rPr>
                        <a:t>Nhiệm</a:t>
                      </a:r>
                      <a:r>
                        <a:rPr lang="en-US" sz="3600" b="1" baseline="0" dirty="0" smtClean="0">
                          <a:latin typeface="Times New Roman" panose="02020603050405020304" pitchFamily="18" charset="0"/>
                          <a:cs typeface="Times New Roman" panose="02020603050405020304" pitchFamily="18" charset="0"/>
                        </a:rPr>
                        <a:t> </a:t>
                      </a:r>
                      <a:r>
                        <a:rPr lang="en-US" sz="3600" b="1" baseline="0" dirty="0" err="1" smtClean="0">
                          <a:latin typeface="Times New Roman" panose="02020603050405020304" pitchFamily="18" charset="0"/>
                          <a:cs typeface="Times New Roman" panose="02020603050405020304" pitchFamily="18" charset="0"/>
                        </a:rPr>
                        <a:t>vụ</a:t>
                      </a:r>
                      <a:r>
                        <a:rPr lang="en-US" sz="3600" b="1" baseline="0" dirty="0" smtClean="0">
                          <a:latin typeface="Times New Roman" panose="02020603050405020304" pitchFamily="18" charset="0"/>
                          <a:cs typeface="Times New Roman" panose="02020603050405020304" pitchFamily="18" charset="0"/>
                        </a:rPr>
                        <a:t> 2</a:t>
                      </a:r>
                      <a:endParaRPr lang="en-US" sz="3600" b="1" dirty="0">
                        <a:latin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tc>
                  <a:txBody>
                    <a:bodyPr/>
                    <a:lstStyle/>
                    <a:p>
                      <a:pPr>
                        <a:spcAft>
                          <a:spcPts val="0"/>
                        </a:spcAft>
                      </a:pPr>
                      <a:r>
                        <a:rPr lang="pt-B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Em hãy viết một đoạn văn khoảng 200 chữ trình bày cảm nhận của mình về vẻ đẹp của quê hương.</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extLst>
                  <a:ext uri="{0D108BD9-81ED-4DB2-BD59-A6C34878D82A}">
                    <a16:rowId xmlns:a16="http://schemas.microsoft.com/office/drawing/2014/main" val="96091902"/>
                  </a:ext>
                </a:extLst>
              </a:tr>
              <a:tr h="717991">
                <a:tc vMerge="1">
                  <a:txBody>
                    <a:bodyPr/>
                    <a:lstStyle/>
                    <a:p>
                      <a:endParaRPr lang="en-US" dirty="0"/>
                    </a:p>
                  </a:txBody>
                  <a:tcPr/>
                </a:tc>
                <a:tc>
                  <a:txBody>
                    <a:bodyPr/>
                    <a:lstStyle/>
                    <a:p>
                      <a:pPr>
                        <a:spcAft>
                          <a:spcPts val="0"/>
                        </a:spcAft>
                      </a:pPr>
                      <a:r>
                        <a:rPr lang="pt-B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Vẽ tranh về quê hương yêu dấu của mình.</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extLst>
                  <a:ext uri="{0D108BD9-81ED-4DB2-BD59-A6C34878D82A}">
                    <a16:rowId xmlns:a16="http://schemas.microsoft.com/office/drawing/2014/main" val="3878088783"/>
                  </a:ext>
                </a:extLst>
              </a:tr>
              <a:tr h="1322614">
                <a:tc vMerge="1">
                  <a:txBody>
                    <a:bodyPr/>
                    <a:lstStyle/>
                    <a:p>
                      <a:endParaRPr lang="en-US" dirty="0"/>
                    </a:p>
                  </a:txBody>
                  <a:tcPr/>
                </a:tc>
                <a:tc>
                  <a:txBody>
                    <a:bodyPr/>
                    <a:lstStyle/>
                    <a:p>
                      <a:r>
                        <a:rPr lang="pt-B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Thiết kế sơ đồ tư duy bài học theo ý hiểu của mình.</a:t>
                      </a:r>
                      <a:endParaRPr lang="en-US" sz="3600" dirty="0">
                        <a:latin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extLst>
                  <a:ext uri="{0D108BD9-81ED-4DB2-BD59-A6C34878D82A}">
                    <a16:rowId xmlns:a16="http://schemas.microsoft.com/office/drawing/2014/main" val="2896019863"/>
                  </a:ext>
                </a:extLst>
              </a:tr>
            </a:tbl>
          </a:graphicData>
        </a:graphic>
      </p:graphicFrame>
    </p:spTree>
    <p:extLst>
      <p:ext uri="{BB962C8B-B14F-4D97-AF65-F5344CB8AC3E}">
        <p14:creationId xmlns:p14="http://schemas.microsoft.com/office/powerpoint/2010/main" val="252285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8119" y="146318"/>
            <a:ext cx="5172075" cy="78332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40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Bài</a:t>
            </a:r>
            <a:r>
              <a:rPr kumimoji="0" lang="en-US" sz="40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1 </a:t>
            </a:r>
            <a:r>
              <a:rPr kumimoji="0" lang="en-US"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Mincho"/>
                <a:cs typeface="+mn-cs"/>
              </a:rPr>
              <a:t>– SGK </a:t>
            </a:r>
            <a:r>
              <a:rPr kumimoji="0" lang="en-US" sz="40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40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79</a:t>
            </a:r>
            <a:endPar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sp>
        <p:nvSpPr>
          <p:cNvPr id="6" name="Right Arrow 5"/>
          <p:cNvSpPr/>
          <p:nvPr/>
        </p:nvSpPr>
        <p:spPr>
          <a:xfrm>
            <a:off x="533400" y="1295400"/>
            <a:ext cx="2727960" cy="4256314"/>
          </a:xfrm>
          <a:prstGeom prst="rightArrow">
            <a:avLst>
              <a:gd name="adj1" fmla="val 50000"/>
              <a:gd name="adj2" fmla="val 45531"/>
            </a:avLst>
          </a:prstGeom>
          <a:solidFill>
            <a:schemeClr val="tx2">
              <a:lumMod val="20000"/>
              <a:lumOff val="80000"/>
            </a:schemeClr>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Tổ</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thảo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luận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theo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nhóm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bàn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a:t>
            </a:r>
            <a:endPar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pic>
        <p:nvPicPr>
          <p:cNvPr id="7" name="Picture 6"/>
          <p:cNvPicPr>
            <a:picLocks noChangeAspect="1"/>
          </p:cNvPicPr>
          <p:nvPr/>
        </p:nvPicPr>
        <p:blipFill>
          <a:blip r:embed="rId2"/>
          <a:stretch>
            <a:fillRect/>
          </a:stretch>
        </p:blipFill>
        <p:spPr>
          <a:xfrm>
            <a:off x="3627856" y="785948"/>
            <a:ext cx="8564143" cy="5473649"/>
          </a:xfrm>
          <a:prstGeom prst="rect">
            <a:avLst/>
          </a:prstGeom>
        </p:spPr>
      </p:pic>
      <p:pic>
        <p:nvPicPr>
          <p:cNvPr id="8" name="Picture 7"/>
          <p:cNvPicPr>
            <a:picLocks noChangeAspect="1"/>
          </p:cNvPicPr>
          <p:nvPr/>
        </p:nvPicPr>
        <p:blipFill>
          <a:blip r:embed="rId3"/>
          <a:stretch>
            <a:fillRect/>
          </a:stretch>
        </p:blipFill>
        <p:spPr>
          <a:xfrm>
            <a:off x="2950845" y="4706236"/>
            <a:ext cx="2419350" cy="1885950"/>
          </a:xfrm>
          <a:prstGeom prst="ellipse">
            <a:avLst/>
          </a:prstGeom>
          <a:ln>
            <a:noFill/>
          </a:ln>
          <a:effectLst>
            <a:softEdge rad="112500"/>
          </a:effectLst>
        </p:spPr>
      </p:pic>
      <p:sp>
        <p:nvSpPr>
          <p:cNvPr id="9" name="Rectangle 8"/>
          <p:cNvSpPr/>
          <p:nvPr/>
        </p:nvSpPr>
        <p:spPr>
          <a:xfrm>
            <a:off x="4441738" y="1569270"/>
            <a:ext cx="6936378" cy="175432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Hãy</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tóm</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tắt</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nội</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dung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của</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các</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văn</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bản</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mn-cs"/>
              </a:rPr>
              <a:t>và</a:t>
            </a:r>
            <a:r>
              <a:rPr kumimoji="0" lang="en-US" sz="3600" b="1" i="0"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mn-cs"/>
              </a:rPr>
              <a:t>xác</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mn-cs"/>
              </a:rPr>
              <a:t>định</a:t>
            </a:r>
            <a:r>
              <a:rPr kumimoji="0" lang="en-US" sz="3600" b="1" i="0"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thể</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loại</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của</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chúng</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bằng</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cách</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điền</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vào</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bảng</a:t>
            </a:r>
            <a:r>
              <a:rPr kumimoji="0" lang="en-US" sz="36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a:t>
            </a:r>
            <a:endParaRPr kumimoji="0" lang="en-US"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10030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0"/>
            <a:ext cx="4343400" cy="574766"/>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Bài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1 –SGK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79</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3561135773"/>
              </p:ext>
            </p:extLst>
          </p:nvPr>
        </p:nvGraphicFramePr>
        <p:xfrm>
          <a:off x="182879" y="731518"/>
          <a:ext cx="11756573" cy="5906130"/>
        </p:xfrm>
        <a:graphic>
          <a:graphicData uri="http://schemas.openxmlformats.org/drawingml/2006/table">
            <a:tbl>
              <a:tblPr firstRow="1" firstCol="1" bandRow="1"/>
              <a:tblGrid>
                <a:gridCol w="2677887">
                  <a:extLst>
                    <a:ext uri="{9D8B030D-6E8A-4147-A177-3AD203B41FA5}">
                      <a16:colId xmlns:a16="http://schemas.microsoft.com/office/drawing/2014/main" val="3692478350"/>
                    </a:ext>
                  </a:extLst>
                </a:gridCol>
                <a:gridCol w="6897188">
                  <a:extLst>
                    <a:ext uri="{9D8B030D-6E8A-4147-A177-3AD203B41FA5}">
                      <a16:colId xmlns:a16="http://schemas.microsoft.com/office/drawing/2014/main" val="2817514624"/>
                    </a:ext>
                  </a:extLst>
                </a:gridCol>
                <a:gridCol w="2181498">
                  <a:extLst>
                    <a:ext uri="{9D8B030D-6E8A-4147-A177-3AD203B41FA5}">
                      <a16:colId xmlns:a16="http://schemas.microsoft.com/office/drawing/2014/main" val="854078099"/>
                    </a:ext>
                  </a:extLst>
                </a:gridCol>
              </a:tblGrid>
              <a:tr h="541009">
                <a:tc>
                  <a:txBody>
                    <a:bodyPr/>
                    <a:lstStyle/>
                    <a:p>
                      <a:pPr algn="ctr">
                        <a:lnSpc>
                          <a:spcPct val="107000"/>
                        </a:lnSpc>
                        <a:spcAft>
                          <a:spcPts val="0"/>
                        </a:spcAft>
                      </a:pP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lnSpc>
                          <a:spcPct val="107000"/>
                        </a:lnSpc>
                        <a:spcAft>
                          <a:spcPts val="0"/>
                        </a:spcAft>
                      </a:pP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lnSpc>
                          <a:spcPct val="107000"/>
                        </a:lnSpc>
                        <a:spcAft>
                          <a:spcPts val="0"/>
                        </a:spcAft>
                      </a:pP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Thể loại</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15515615"/>
                  </a:ext>
                </a:extLst>
              </a:tr>
              <a:tr h="2814512">
                <a:tc>
                  <a:txBody>
                    <a:bodyPr/>
                    <a:lstStyle/>
                    <a:p>
                      <a:pPr>
                        <a:lnSpc>
                          <a:spcPct val="107000"/>
                        </a:lnSpc>
                        <a:spcAft>
                          <a:spcPts val="0"/>
                        </a:spcAft>
                      </a:pPr>
                      <a:r>
                        <a:rPr lang="vi-VN" sz="36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 câu hát dân gian về vẻ đẹp quê hương</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599"/>
                    </a:solidFill>
                  </a:tcPr>
                </a:tc>
                <a:tc>
                  <a:txBody>
                    <a:bodyPr/>
                    <a:lstStyle/>
                    <a:p>
                      <a:pPr>
                        <a:lnSpc>
                          <a:spcPct val="107000"/>
                        </a:lnSpc>
                        <a:spcAft>
                          <a:spcPts val="0"/>
                        </a:spcAft>
                      </a:pPr>
                      <a:r>
                        <a:rPr lang="en-US"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Ca</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ngợi</a:t>
                      </a:r>
                      <a:r>
                        <a:rPr lang="vi-VN"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vẻ đẹp của quê hương, đất nước qua vẻ đẹp của thiên nhiên tươi đẹp trù phú, của những địa danh gắn liền với lịch sử đấu tranh anh hùng.</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599"/>
                    </a:solidFill>
                  </a:tcPr>
                </a:tc>
                <a:tc>
                  <a:txBody>
                    <a:bodyPr/>
                    <a:lstStyle/>
                    <a:p>
                      <a:pPr>
                        <a:lnSpc>
                          <a:spcPct val="107000"/>
                        </a:lnSpc>
                        <a:spcAft>
                          <a:spcPts val="0"/>
                        </a:spcAft>
                      </a:pPr>
                      <a:r>
                        <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Ca dao</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599"/>
                    </a:solidFill>
                  </a:tcPr>
                </a:tc>
                <a:extLst>
                  <a:ext uri="{0D108BD9-81ED-4DB2-BD59-A6C34878D82A}">
                    <a16:rowId xmlns:a16="http://schemas.microsoft.com/office/drawing/2014/main" val="3567534903"/>
                  </a:ext>
                </a:extLst>
              </a:tr>
              <a:tr h="2509704">
                <a:tc>
                  <a:txBody>
                    <a:bodyPr/>
                    <a:lstStyle/>
                    <a:p>
                      <a:pPr>
                        <a:lnSpc>
                          <a:spcPct val="107000"/>
                        </a:lnSpc>
                        <a:spcAft>
                          <a:spcPts val="0"/>
                        </a:spcAft>
                      </a:pPr>
                      <a:r>
                        <a:rPr lang="vi-VN" sz="36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Việt Nam quê hương ta</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C6E7"/>
                    </a:solidFill>
                  </a:tcPr>
                </a:tc>
                <a:tc>
                  <a:txBody>
                    <a:bodyPr/>
                    <a:lstStyle/>
                    <a:p>
                      <a:pPr>
                        <a:lnSpc>
                          <a:spcPct val="107000"/>
                        </a:lnSpc>
                        <a:spcAft>
                          <a:spcPts val="0"/>
                        </a:spcAft>
                      </a:pPr>
                      <a:r>
                        <a:rPr lang="en-US"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Ca</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ngợi</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 </a:t>
                      </a:r>
                      <a:r>
                        <a:rPr lang="en-US" sz="360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aseline="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thiên nhiên </a:t>
                      </a:r>
                      <a:r>
                        <a:rPr lang="en-US" sz="360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600" baseline="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vi-VN"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người Việt Nam.</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C6E7"/>
                    </a:solidFill>
                  </a:tcPr>
                </a:tc>
                <a:tc>
                  <a:txBody>
                    <a:bodyPr/>
                    <a:lstStyle/>
                    <a:p>
                      <a:pPr>
                        <a:lnSpc>
                          <a:spcPct val="107000"/>
                        </a:lnSpc>
                        <a:spcAft>
                          <a:spcPts val="0"/>
                        </a:spcAft>
                      </a:pPr>
                      <a:r>
                        <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Thơ lục bát</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C6E7"/>
                    </a:solidFill>
                  </a:tcPr>
                </a:tc>
                <a:extLst>
                  <a:ext uri="{0D108BD9-81ED-4DB2-BD59-A6C34878D82A}">
                    <a16:rowId xmlns:a16="http://schemas.microsoft.com/office/drawing/2014/main" val="1495334919"/>
                  </a:ext>
                </a:extLst>
              </a:tr>
            </a:tbl>
          </a:graphicData>
        </a:graphic>
      </p:graphicFrame>
    </p:spTree>
    <p:extLst>
      <p:ext uri="{BB962C8B-B14F-4D97-AF65-F5344CB8AC3E}">
        <p14:creationId xmlns:p14="http://schemas.microsoft.com/office/powerpoint/2010/main" val="168969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199" y="75512"/>
            <a:ext cx="4480560" cy="78332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Bài</a:t>
            </a: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2 – SGK </a:t>
            </a:r>
            <a:r>
              <a:rPr kumimoji="0" lang="en-US" sz="36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80</a:t>
            </a:r>
            <a:endPar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pic>
        <p:nvPicPr>
          <p:cNvPr id="8" name="Picture 7"/>
          <p:cNvPicPr>
            <a:picLocks noChangeAspect="1"/>
          </p:cNvPicPr>
          <p:nvPr/>
        </p:nvPicPr>
        <p:blipFill>
          <a:blip r:embed="rId2"/>
          <a:stretch>
            <a:fillRect/>
          </a:stretch>
        </p:blipFill>
        <p:spPr>
          <a:xfrm>
            <a:off x="375284" y="4520785"/>
            <a:ext cx="1941195" cy="1513215"/>
          </a:xfrm>
          <a:prstGeom prst="rect">
            <a:avLst/>
          </a:prstGeom>
        </p:spPr>
      </p:pic>
      <p:grpSp>
        <p:nvGrpSpPr>
          <p:cNvPr id="7" name="Group 6"/>
          <p:cNvGrpSpPr/>
          <p:nvPr/>
        </p:nvGrpSpPr>
        <p:grpSpPr>
          <a:xfrm>
            <a:off x="3918857" y="1576251"/>
            <a:ext cx="8203473" cy="4114799"/>
            <a:chOff x="5230642" y="1615441"/>
            <a:chExt cx="6321278" cy="4114799"/>
          </a:xfrm>
        </p:grpSpPr>
        <p:pic>
          <p:nvPicPr>
            <p:cNvPr id="2" name="Picture 1"/>
            <p:cNvPicPr>
              <a:picLocks noChangeAspect="1"/>
            </p:cNvPicPr>
            <p:nvPr/>
          </p:nvPicPr>
          <p:blipFill>
            <a:blip r:embed="rId3"/>
            <a:stretch>
              <a:fillRect/>
            </a:stretch>
          </p:blipFill>
          <p:spPr>
            <a:xfrm>
              <a:off x="5230642" y="1615441"/>
              <a:ext cx="6321278" cy="4114799"/>
            </a:xfrm>
            <a:prstGeom prst="rect">
              <a:avLst/>
            </a:prstGeom>
          </p:spPr>
        </p:pic>
        <p:sp>
          <p:nvSpPr>
            <p:cNvPr id="3" name="Folded Corner 2"/>
            <p:cNvSpPr/>
            <p:nvPr/>
          </p:nvSpPr>
          <p:spPr>
            <a:xfrm>
              <a:off x="5303519" y="1722121"/>
              <a:ext cx="6126480" cy="3866504"/>
            </a:xfrm>
            <a:prstGeom prst="foldedCorne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endParaRPr kumimoji="0" lang="en-US" sz="2800" b="0" i="1"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endParaRPr>
            </a:p>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0" i="1"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mn-cs"/>
                </a:rPr>
                <a:t>Sông</a:t>
              </a:r>
              <a:r>
                <a:rPr kumimoji="0" lang="en-US" sz="3600" b="0" i="1"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Tô</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nước</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chảy</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trong</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ngần</a:t>
              </a:r>
              <a:endParaRPr kumimoji="0" lang="en-US" sz="36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Con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thuyền</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buồm</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trắng</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chạy</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gần</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chạy</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xa</a:t>
              </a:r>
              <a:endParaRPr kumimoji="0" lang="en-US" sz="36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Thon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thon</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hai</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mũi</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chèo</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hoa</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endParaRPr kumimoji="0" lang="en-US" sz="36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mn-cs"/>
                </a:rPr>
                <a:t>Lướt</a:t>
              </a:r>
              <a:r>
                <a:rPr kumimoji="0" lang="en-US" sz="3600" b="0" i="1"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qua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lướt</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lại</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như</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là</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a:t>
              </a:r>
              <a:r>
                <a:rPr kumimoji="0" lang="en-US" sz="36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mn-cs"/>
                </a:rPr>
                <a:t>bướm</a:t>
              </a:r>
              <a:r>
                <a:rPr kumimoji="0" lang="en-US" sz="36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mn-cs"/>
                </a:rPr>
                <a:t> bay.</a:t>
              </a:r>
              <a:endParaRPr kumimoji="0" lang="en-US" sz="36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grpSp>
      <p:sp>
        <p:nvSpPr>
          <p:cNvPr id="9" name="Right Arrow 8"/>
          <p:cNvSpPr/>
          <p:nvPr/>
        </p:nvSpPr>
        <p:spPr>
          <a:xfrm>
            <a:off x="365760" y="1358536"/>
            <a:ext cx="3553097" cy="4230088"/>
          </a:xfrm>
          <a:prstGeom prst="rightArrow">
            <a:avLst/>
          </a:prstGeom>
          <a:solidFill>
            <a:schemeClr val="accent1">
              <a:lumMod val="20000"/>
              <a:lumOff val="80000"/>
            </a:schemeClr>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Chỉ</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ra</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những</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đặc</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điểm</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của</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thể</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thơ</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lục</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bát</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trong</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bài</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ca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dao</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r>
              <a:rPr kumimoji="0" lang="en-US" sz="2800" b="1" i="0" u="none" strike="noStrike" kern="1200" cap="none" spc="0" normalizeH="0" baseline="0" noProof="0" dirty="0" err="1">
                <a:ln>
                  <a:noFill/>
                </a:ln>
                <a:solidFill>
                  <a:srgbClr val="C00000"/>
                </a:solidFill>
                <a:effectLst/>
                <a:uLnTx/>
                <a:uFillTx/>
                <a:latin typeface="Times New Roman" panose="02020603050405020304" pitchFamily="18" charset="0"/>
                <a:ea typeface="MS Mincho"/>
                <a:cs typeface="+mn-cs"/>
              </a:rPr>
              <a:t>sau</a:t>
            </a:r>
            <a:r>
              <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S Mincho"/>
                <a:cs typeface="+mn-cs"/>
              </a:rPr>
              <a:t>:	</a:t>
            </a:r>
            <a:endPar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6541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42141447"/>
              </p:ext>
            </p:extLst>
          </p:nvPr>
        </p:nvGraphicFramePr>
        <p:xfrm>
          <a:off x="170793" y="305481"/>
          <a:ext cx="11745912" cy="5518907"/>
        </p:xfrm>
        <a:graphic>
          <a:graphicData uri="http://schemas.openxmlformats.org/drawingml/2006/table">
            <a:tbl>
              <a:tblPr/>
              <a:tblGrid>
                <a:gridCol w="6857025">
                  <a:extLst>
                    <a:ext uri="{9D8B030D-6E8A-4147-A177-3AD203B41FA5}">
                      <a16:colId xmlns:a16="http://schemas.microsoft.com/office/drawing/2014/main" val="20000"/>
                    </a:ext>
                  </a:extLst>
                </a:gridCol>
                <a:gridCol w="4888887">
                  <a:extLst>
                    <a:ext uri="{9D8B030D-6E8A-4147-A177-3AD203B41FA5}">
                      <a16:colId xmlns:a16="http://schemas.microsoft.com/office/drawing/2014/main" val="20001"/>
                    </a:ext>
                  </a:extLst>
                </a:gridCol>
              </a:tblGrid>
              <a:tr h="42065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điểm</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lục</a:t>
                      </a:r>
                      <a:r>
                        <a:rPr kumimoji="0" lang="en-US" altLang="en-US"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bát</a:t>
                      </a:r>
                      <a:endParaRPr kumimoji="0" lang="en-US" altLang="en-US" sz="32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897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0709">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1845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Vần</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152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Nhịp</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83771">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Về</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ngôn</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ngữ</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164641">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Biện</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pháp</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nghệ</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thuật</a:t>
                      </a:r>
                      <a:r>
                        <a:rPr kumimoji="0" lang="en-US" altLang="en-US"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105866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78244960"/>
              </p:ext>
            </p:extLst>
          </p:nvPr>
        </p:nvGraphicFramePr>
        <p:xfrm>
          <a:off x="223044" y="144160"/>
          <a:ext cx="11745912" cy="6465645"/>
        </p:xfrm>
        <a:graphic>
          <a:graphicData uri="http://schemas.openxmlformats.org/drawingml/2006/table">
            <a:tbl>
              <a:tblPr/>
              <a:tblGrid>
                <a:gridCol w="3852567">
                  <a:extLst>
                    <a:ext uri="{9D8B030D-6E8A-4147-A177-3AD203B41FA5}">
                      <a16:colId xmlns:a16="http://schemas.microsoft.com/office/drawing/2014/main" val="20000"/>
                    </a:ext>
                  </a:extLst>
                </a:gridCol>
                <a:gridCol w="7893345">
                  <a:extLst>
                    <a:ext uri="{9D8B030D-6E8A-4147-A177-3AD203B41FA5}">
                      <a16:colId xmlns:a16="http://schemas.microsoft.com/office/drawing/2014/main" val="20001"/>
                    </a:ext>
                  </a:extLst>
                </a:gridCol>
              </a:tblGrid>
              <a:tr h="58260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điểm</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28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bài</a:t>
                      </a:r>
                      <a:r>
                        <a:rPr kumimoji="0" lang="en-US" altLang="en-US" sz="28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ca </a:t>
                      </a:r>
                      <a:r>
                        <a:rPr kumimoji="0" lang="en-US" altLang="en-US" sz="28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dao</a:t>
                      </a:r>
                      <a:endParaRPr kumimoji="0" lang="en-US" altLang="en-US" sz="28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260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4 dòng (2 dòng lục, 2 dòng bát)</a:t>
                      </a:r>
                      <a:endParaRPr kumimoji="0" lang="en-US" altLang="en-US" sz="2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260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Mỗi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lục</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6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mỗi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bát</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8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260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Vần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Ngần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xa</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hoa</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8334">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Nhịp của từng dòng thơ</a:t>
                      </a:r>
                      <a:endParaRPr kumimoji="0" lang="en-US" altLang="en-US" sz="2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mn-ea"/>
                          <a:cs typeface="Times New Roman" panose="02020603050405020304" pitchFamily="18" charset="0"/>
                        </a:rPr>
                        <a:t>Nhịp</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mn-ea"/>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mn-ea"/>
                          <a:cs typeface="Times New Roman" panose="02020603050405020304" pitchFamily="18" charset="0"/>
                        </a:rPr>
                        <a:t>chẵn</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65212">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Về ngôn ngữ</a:t>
                      </a:r>
                      <a:endParaRPr kumimoji="0" lang="en-US" altLang="en-US" sz="2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ngữ</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giản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dị</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giàu</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sức</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gợi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tả</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cảnh</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buồm</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tấp</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nận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sông</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Tô</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1675">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Biện pháp nghệ thuật </a:t>
                      </a:r>
                      <a:endParaRPr kumimoji="0" lang="en-US" altLang="en-US" sz="2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hoá</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buồm</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chạy</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chạy</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xa</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So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sánh</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Lướt</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lướt</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lại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bướm</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bay)</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Khiến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cảnh</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trở</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gũi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thân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quen</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con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3350480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3617" y="200982"/>
            <a:ext cx="4480560" cy="78332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Bài 3 </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SGK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80</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1700678397"/>
              </p:ext>
            </p:extLst>
          </p:nvPr>
        </p:nvGraphicFramePr>
        <p:xfrm>
          <a:off x="851182" y="1761758"/>
          <a:ext cx="10515600" cy="4846320"/>
        </p:xfrm>
        <a:graphic>
          <a:graphicData uri="http://schemas.openxmlformats.org/drawingml/2006/table">
            <a:tbl>
              <a:tblPr firstRow="1" firstCol="1" bandRow="1"/>
              <a:tblGrid>
                <a:gridCol w="3093088">
                  <a:extLst>
                    <a:ext uri="{9D8B030D-6E8A-4147-A177-3AD203B41FA5}">
                      <a16:colId xmlns:a16="http://schemas.microsoft.com/office/drawing/2014/main" val="4069031177"/>
                    </a:ext>
                  </a:extLst>
                </a:gridCol>
                <a:gridCol w="7422512">
                  <a:extLst>
                    <a:ext uri="{9D8B030D-6E8A-4147-A177-3AD203B41FA5}">
                      <a16:colId xmlns:a16="http://schemas.microsoft.com/office/drawing/2014/main" val="2113132227"/>
                    </a:ext>
                  </a:extLst>
                </a:gridCol>
              </a:tblGrid>
              <a:tr h="905256">
                <a:tc>
                  <a:txBody>
                    <a:bodyPr/>
                    <a:lstStyle/>
                    <a:p>
                      <a:pPr algn="ctr">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diện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01871698"/>
                  </a:ext>
                </a:extLst>
              </a:tr>
              <a:tr h="1380744">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chỗ</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lùi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374667118"/>
                  </a:ext>
                </a:extLst>
              </a:tr>
              <a:tr h="905256">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2912815506"/>
                  </a:ext>
                </a:extLst>
              </a:tr>
            </a:tbl>
          </a:graphicData>
        </a:graphic>
      </p:graphicFrame>
      <p:sp>
        <p:nvSpPr>
          <p:cNvPr id="7" name="Cloud Callout 6"/>
          <p:cNvSpPr/>
          <p:nvPr/>
        </p:nvSpPr>
        <p:spPr>
          <a:xfrm>
            <a:off x="2438399" y="2171521"/>
            <a:ext cx="8521337" cy="3267442"/>
          </a:xfrm>
          <a:prstGeom prst="cloudCallout">
            <a:avLst/>
          </a:prstGeom>
          <a:solidFill>
            <a:schemeClr val="bg2"/>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Dựa</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vào</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gợi</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ý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sau</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em</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hãy</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nêu</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những</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đặc</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điểm</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của</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một</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đoạn</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văn</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chia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sẻ</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về</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cảm</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xúc</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một</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bài</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thơ</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lục</a:t>
            </a:r>
            <a:r>
              <a:rPr kumimoji="0" lang="en-US" sz="36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err="1">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bát</a:t>
            </a:r>
            <a:r>
              <a:rPr kumimoji="0" lang="en-US" sz="3600" b="0"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Times New Roman" panose="02020603050405020304" pitchFamily="18" charset="0"/>
                <a:cs typeface="+mn-cs"/>
              </a:rPr>
              <a:t>.</a:t>
            </a:r>
          </a:p>
        </p:txBody>
      </p:sp>
    </p:spTree>
    <p:extLst>
      <p:ext uri="{BB962C8B-B14F-4D97-AF65-F5344CB8AC3E}">
        <p14:creationId xmlns:p14="http://schemas.microsoft.com/office/powerpoint/2010/main" val="269327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7"/>
                                        </p:tgtEl>
                                        <p:attrNameLst>
                                          <p:attrName>ppt_w</p:attrName>
                                        </p:attrNameLst>
                                      </p:cBhvr>
                                      <p:tavLst>
                                        <p:tav tm="0">
                                          <p:val>
                                            <p:strVal val="ppt_w"/>
                                          </p:val>
                                        </p:tav>
                                        <p:tav tm="100000">
                                          <p:val>
                                            <p:fltVal val="0"/>
                                          </p:val>
                                        </p:tav>
                                      </p:tavLst>
                                    </p:anim>
                                    <p:anim calcmode="lin" valueType="num">
                                      <p:cBhvr>
                                        <p:cTn id="7" dur="500"/>
                                        <p:tgtEl>
                                          <p:spTgt spid="7"/>
                                        </p:tgtEl>
                                        <p:attrNameLst>
                                          <p:attrName>ppt_h</p:attrName>
                                        </p:attrNameLst>
                                      </p:cBhvr>
                                      <p:tavLst>
                                        <p:tav tm="0">
                                          <p:val>
                                            <p:strVal val="ppt_h"/>
                                          </p:val>
                                        </p:tav>
                                        <p:tav tm="100000">
                                          <p:val>
                                            <p:fltVal val="0"/>
                                          </p:val>
                                        </p:tav>
                                      </p:tavLst>
                                    </p:anim>
                                    <p:animEffect transition="out" filter="fade">
                                      <p:cBhvr>
                                        <p:cTn id="8" dur="500"/>
                                        <p:tgtEl>
                                          <p:spTgt spid="7"/>
                                        </p:tgtEl>
                                      </p:cBhvr>
                                    </p:animEffect>
                                    <p:set>
                                      <p:cBhvr>
                                        <p:cTn id="9" dur="1" fill="hold">
                                          <p:stCondLst>
                                            <p:cond delay="499"/>
                                          </p:stCondLst>
                                        </p:cTn>
                                        <p:tgtEl>
                                          <p:spTgt spid="7"/>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06680" y="94067"/>
            <a:ext cx="4480560" cy="519887"/>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Bài 3 </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SGK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80</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4155328251"/>
              </p:ext>
            </p:extLst>
          </p:nvPr>
        </p:nvGraphicFramePr>
        <p:xfrm>
          <a:off x="300446" y="731520"/>
          <a:ext cx="11678194" cy="5943600"/>
        </p:xfrm>
        <a:graphic>
          <a:graphicData uri="http://schemas.openxmlformats.org/drawingml/2006/table">
            <a:tbl>
              <a:tblPr firstRow="1" firstCol="1" bandRow="1"/>
              <a:tblGrid>
                <a:gridCol w="2488252">
                  <a:extLst>
                    <a:ext uri="{9D8B030D-6E8A-4147-A177-3AD203B41FA5}">
                      <a16:colId xmlns:a16="http://schemas.microsoft.com/office/drawing/2014/main" val="3741762618"/>
                    </a:ext>
                  </a:extLst>
                </a:gridCol>
                <a:gridCol w="9189942">
                  <a:extLst>
                    <a:ext uri="{9D8B030D-6E8A-4147-A177-3AD203B41FA5}">
                      <a16:colId xmlns:a16="http://schemas.microsoft.com/office/drawing/2014/main" val="4217573928"/>
                    </a:ext>
                  </a:extLst>
                </a:gridCol>
              </a:tblGrid>
              <a:tr h="468671">
                <a:tc>
                  <a:txBody>
                    <a:bodyPr/>
                    <a:lstStyle/>
                    <a:p>
                      <a:pPr algn="ctr">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diện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416619"/>
                  </a:ext>
                </a:extLst>
              </a:tr>
              <a:tr h="937342">
                <a:tc rowSpan="2">
                  <a:txBody>
                    <a:bodyPr/>
                    <a:lstStyle/>
                    <a:p>
                      <a:pPr algn="ctr">
                        <a:spcAft>
                          <a:spcPts val="0"/>
                        </a:spcAft>
                      </a:pPr>
                      <a:r>
                        <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0"/>
                        </a:spcAft>
                      </a:pPr>
                      <a:r>
                        <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0"/>
                        </a:spcAft>
                      </a:pP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chỗ</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lùi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943925711"/>
                  </a:ext>
                </a:extLst>
              </a:tr>
              <a:tr h="937342">
                <a:tc vMerge="1">
                  <a:txBody>
                    <a:bodyPr/>
                    <a:lstStyle/>
                    <a:p>
                      <a:endParaRPr lang="en-US"/>
                    </a:p>
                  </a:txBody>
                  <a:tcPr/>
                </a:tc>
                <a:tc>
                  <a:txBody>
                    <a:bodyPr/>
                    <a:lstStyle/>
                    <a:p>
                      <a:pPr>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867243737"/>
                  </a:ext>
                </a:extLst>
              </a:tr>
              <a:tr h="468671">
                <a:tc rowSpan="2">
                  <a:txBody>
                    <a:bodyPr/>
                    <a:lstStyle/>
                    <a:p>
                      <a:pPr>
                        <a:spcAft>
                          <a:spcPts val="0"/>
                        </a:spcAft>
                      </a:pPr>
                      <a:r>
                        <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spcAft>
                          <a:spcPts val="0"/>
                        </a:spcAft>
                      </a:pPr>
                      <a:r>
                        <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spcAft>
                          <a:spcPts val="0"/>
                        </a:spcAft>
                      </a:pPr>
                      <a:r>
                        <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0"/>
                        </a:spcAft>
                      </a:pPr>
                      <a:r>
                        <a:rPr lang="en-US" sz="2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808707867"/>
                  </a:ext>
                </a:extLst>
              </a:tr>
              <a:tr h="3131574">
                <a:tc vMerge="1">
                  <a:txBody>
                    <a:bodyPr/>
                    <a:lstStyle/>
                    <a:p>
                      <a:endParaRPr lang="en-US"/>
                    </a:p>
                  </a:txBody>
                  <a:tcPr/>
                </a:tc>
                <a:tc>
                  <a:txBody>
                    <a:bodyPr/>
                    <a:lstStyle/>
                    <a:p>
                      <a:pPr>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 đoạn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giới thiệu nhan đề, tác giả và cảm xúc chung về bài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 đoạn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trình bày cảm xúc của người đọc về nội dung và nghệ thuật của bài thơ. Làm rõ cảm xúc bằng những hình ảnh, từ ngữ được trích từ bài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3806481389"/>
                  </a:ext>
                </a:extLst>
              </a:tr>
            </a:tbl>
          </a:graphicData>
        </a:graphic>
      </p:graphicFrame>
    </p:spTree>
    <p:extLst>
      <p:ext uri="{BB962C8B-B14F-4D97-AF65-F5344CB8AC3E}">
        <p14:creationId xmlns:p14="http://schemas.microsoft.com/office/powerpoint/2010/main" val="343346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85057" y="54055"/>
            <a:ext cx="4480560" cy="78332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4 </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SGK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mn-cs"/>
              </a:rPr>
              <a:t>trang</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mn-cs"/>
              </a:rPr>
              <a:t> 80</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sp>
        <p:nvSpPr>
          <p:cNvPr id="11" name="Oval 10"/>
          <p:cNvSpPr/>
          <p:nvPr/>
        </p:nvSpPr>
        <p:spPr>
          <a:xfrm>
            <a:off x="0" y="2062064"/>
            <a:ext cx="2809924" cy="2994250"/>
          </a:xfrm>
          <a:prstGeom prst="ellipse">
            <a:avLst/>
          </a:prstGeom>
          <a:blipFill>
            <a:blip r:embed="rId2"/>
            <a:tile tx="0" ty="0" sx="100000" sy="100000" flip="none" algn="tl"/>
          </a:blip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4472C4">
                    <a:lumMod val="50000"/>
                  </a:srgbClr>
                </a:solidFill>
                <a:effectLst/>
                <a:uLnTx/>
                <a:uFillTx/>
                <a:latin typeface="Times New Roman" panose="02020603050405020304" pitchFamily="18" charset="0"/>
                <a:ea typeface="+mn-ea"/>
                <a:cs typeface="Times New Roman" panose="02020603050405020304" pitchFamily="18" charset="0"/>
              </a:rPr>
              <a:t>2 KINH NGHIỆM</a:t>
            </a:r>
            <a:endParaRPr kumimoji="0" lang="en-US" sz="3200" b="1" i="0" u="none" strike="noStrike" kern="1200" cap="none" spc="0" normalizeH="0" baseline="0" noProof="0" dirty="0">
              <a:ln>
                <a:noFill/>
              </a:ln>
              <a:solidFill>
                <a:srgbClr val="4472C4">
                  <a:lumMod val="50000"/>
                </a:srgbClr>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12" name="Diagram 11"/>
          <p:cNvGraphicFramePr/>
          <p:nvPr>
            <p:extLst>
              <p:ext uri="{D42A27DB-BD31-4B8C-83A1-F6EECF244321}">
                <p14:modId xmlns:p14="http://schemas.microsoft.com/office/powerpoint/2010/main" val="2580859109"/>
              </p:ext>
            </p:extLst>
          </p:nvPr>
        </p:nvGraphicFramePr>
        <p:xfrm>
          <a:off x="2941320" y="837377"/>
          <a:ext cx="8732520" cy="57767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2941320" y="2266181"/>
            <a:ext cx="7186284" cy="3222615"/>
            <a:chOff x="2165312" y="1855548"/>
            <a:chExt cx="7186284" cy="3222615"/>
          </a:xfrm>
        </p:grpSpPr>
        <p:sp>
          <p:nvSpPr>
            <p:cNvPr id="13" name="Cloud Callout 12"/>
            <p:cNvSpPr/>
            <p:nvPr/>
          </p:nvSpPr>
          <p:spPr>
            <a:xfrm>
              <a:off x="2165312" y="1855548"/>
              <a:ext cx="7186284" cy="3222615"/>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p:cNvSpPr/>
            <p:nvPr/>
          </p:nvSpPr>
          <p:spPr>
            <a:xfrm>
              <a:off x="3011443" y="2363726"/>
              <a:ext cx="6096000" cy="156966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Nêu hai kinh nghiệm mà em có được khi viết và trình bày cảm xúc về một bài thơ lục bát đã học.</a:t>
              </a:r>
              <a:endParaRPr kumimoji="0" lang="en-US" sz="3200" b="1" i="0" u="none" strike="noStrike" kern="1200" cap="none" spc="0" normalizeH="0" baseline="0" noProof="0" dirty="0">
                <a:ln>
                  <a:noFill/>
                </a:ln>
                <a:solidFill>
                  <a:prstClr val="black"/>
                </a:solidFill>
                <a:effectLst/>
                <a:uLnTx/>
                <a:uFillTx/>
                <a:latin typeface="Calibri" panose="020F0502020204030204"/>
                <a:cs typeface="+mn-cs"/>
              </a:endParaRPr>
            </a:p>
          </p:txBody>
        </p:sp>
      </p:grpSp>
    </p:spTree>
    <p:extLst>
      <p:ext uri="{BB962C8B-B14F-4D97-AF65-F5344CB8AC3E}">
        <p14:creationId xmlns:p14="http://schemas.microsoft.com/office/powerpoint/2010/main" val="343937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1+ppt_w/2"/>
                                          </p:val>
                                        </p:tav>
                                      </p:tavLst>
                                    </p:anim>
                                    <p:anim calcmode="lin" valueType="num">
                                      <p:cBhvr additive="base">
                                        <p:cTn id="7" dur="500"/>
                                        <p:tgtEl>
                                          <p:spTgt spid="2"/>
                                        </p:tgtEl>
                                        <p:attrNameLst>
                                          <p:attrName>ppt_y</p:attrName>
                                        </p:attrNameLst>
                                      </p:cBhvr>
                                      <p:tavLst>
                                        <p:tav tm="0">
                                          <p:val>
                                            <p:strVal val="ppt_y"/>
                                          </p:val>
                                        </p:tav>
                                        <p:tav tm="100000">
                                          <p:val>
                                            <p:strVal val="ppt_y"/>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anim calcmode="lin" valueType="num">
                                      <p:cBhvr>
                                        <p:cTn id="14" dur="1000" fill="hold"/>
                                        <p:tgtEl>
                                          <p:spTgt spid="11"/>
                                        </p:tgtEl>
                                        <p:attrNameLst>
                                          <p:attrName>ppt_x</p:attrName>
                                        </p:attrNameLst>
                                      </p:cBhvr>
                                      <p:tavLst>
                                        <p:tav tm="0">
                                          <p:val>
                                            <p:strVal val="#ppt_x"/>
                                          </p:val>
                                        </p:tav>
                                        <p:tav tm="100000">
                                          <p:val>
                                            <p:strVal val="#ppt_x"/>
                                          </p:val>
                                        </p:tav>
                                      </p:tavLst>
                                    </p:anim>
                                    <p:anim calcmode="lin" valueType="num">
                                      <p:cBhvr>
                                        <p:cTn id="1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Graphic spid="12" grpId="0">
        <p:bldAsOne/>
      </p:bldGraphic>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1023</Words>
  <Application>Microsoft Office PowerPoint</Application>
  <PresentationFormat>Widescreen</PresentationFormat>
  <Paragraphs>93</Paragraphs>
  <Slides>12</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Calibri Light</vt:lpstr>
      <vt:lpstr>MS Mincho</vt:lpstr>
      <vt:lpstr>Times New Roman</vt:lpstr>
      <vt:lpstr>1_Office Theme</vt:lpstr>
      <vt:lpstr>3_Office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cp:revision>
  <dcterms:created xsi:type="dcterms:W3CDTF">2022-11-10T04:17:02Z</dcterms:created>
  <dcterms:modified xsi:type="dcterms:W3CDTF">2022-11-11T01:04:53Z</dcterms:modified>
</cp:coreProperties>
</file>