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0" r:id="rId3"/>
    <p:sldId id="271" r:id="rId4"/>
    <p:sldId id="259" r:id="rId5"/>
    <p:sldId id="260" r:id="rId6"/>
    <p:sldId id="27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C5BB0-1C9E-4623-9AA1-813AC77902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A12BBE-9EE4-4952-B2B1-E94DC0330579}">
      <dgm:prSet phldrT="[Text]" custT="1"/>
      <dgm:spPr>
        <a:solidFill>
          <a:schemeClr val="accent4">
            <a:lumMod val="5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lục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bát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582C5-AAEF-4516-84E7-9B5685631CE6}" type="parTrans" cxnId="{F35A842E-22FB-4ABA-B136-1F0355D4FA98}">
      <dgm:prSet/>
      <dgm:spPr/>
      <dgm:t>
        <a:bodyPr/>
        <a:lstStyle/>
        <a:p>
          <a:endParaRPr lang="en-US"/>
        </a:p>
      </dgm:t>
    </dgm:pt>
    <dgm:pt modelId="{2C4D06F2-68C0-4936-A9A3-7ACCCD1F45D7}" type="sibTrans" cxnId="{F35A842E-22FB-4ABA-B136-1F0355D4FA98}">
      <dgm:prSet/>
      <dgm:spPr/>
      <dgm:t>
        <a:bodyPr/>
        <a:lstStyle/>
        <a:p>
          <a:endParaRPr lang="en-US"/>
        </a:p>
      </dgm:t>
    </dgm:pt>
    <dgm:pt modelId="{F87B6C9E-F586-4B60-B872-E581E04298D7}">
      <dgm:prSet phldrT="[Text]" custT="1"/>
      <dgm:spPr>
        <a:solidFill>
          <a:schemeClr val="accent4">
            <a:lumMod val="5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điệp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liệt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kê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64CFF-89EA-4F94-9DC8-6D8D3E629C59}" type="parTrans" cxnId="{D66AB474-F24D-45BD-ACA1-36775D945D70}">
      <dgm:prSet/>
      <dgm:spPr/>
      <dgm:t>
        <a:bodyPr/>
        <a:lstStyle/>
        <a:p>
          <a:endParaRPr lang="en-US"/>
        </a:p>
      </dgm:t>
    </dgm:pt>
    <dgm:pt modelId="{42AF57C8-66E5-4342-8931-C85C4BDB1CD9}" type="sibTrans" cxnId="{D66AB474-F24D-45BD-ACA1-36775D945D70}">
      <dgm:prSet/>
      <dgm:spPr/>
      <dgm:t>
        <a:bodyPr/>
        <a:lstStyle/>
        <a:p>
          <a:endParaRPr lang="en-US"/>
        </a:p>
      </dgm:t>
    </dgm:pt>
    <dgm:pt modelId="{C4AF8791-ECA3-4E4D-9A15-65F640EBA627}" type="pres">
      <dgm:prSet presAssocID="{028C5BB0-1C9E-4623-9AA1-813AC77902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CBFD777-BEC4-426B-A855-4B7E92B9DD02}" type="pres">
      <dgm:prSet presAssocID="{028C5BB0-1C9E-4623-9AA1-813AC779022A}" presName="Name1" presStyleCnt="0"/>
      <dgm:spPr/>
    </dgm:pt>
    <dgm:pt modelId="{1F75A549-D40F-4A31-9D59-40FA3DACD6F8}" type="pres">
      <dgm:prSet presAssocID="{028C5BB0-1C9E-4623-9AA1-813AC779022A}" presName="cycle" presStyleCnt="0"/>
      <dgm:spPr/>
    </dgm:pt>
    <dgm:pt modelId="{F81C2B89-6E19-4DF1-90DA-971C6F9E54AB}" type="pres">
      <dgm:prSet presAssocID="{028C5BB0-1C9E-4623-9AA1-813AC779022A}" presName="srcNode" presStyleLbl="node1" presStyleIdx="0" presStyleCnt="2"/>
      <dgm:spPr/>
    </dgm:pt>
    <dgm:pt modelId="{5DDE2ACB-F5D3-467E-B15A-9F762DEE9359}" type="pres">
      <dgm:prSet presAssocID="{028C5BB0-1C9E-4623-9AA1-813AC779022A}" presName="conn" presStyleLbl="parChTrans1D2" presStyleIdx="0" presStyleCnt="1"/>
      <dgm:spPr/>
      <dgm:t>
        <a:bodyPr/>
        <a:lstStyle/>
        <a:p>
          <a:endParaRPr lang="en-US"/>
        </a:p>
      </dgm:t>
    </dgm:pt>
    <dgm:pt modelId="{618B4129-6FFF-46DC-8A39-76B50060A621}" type="pres">
      <dgm:prSet presAssocID="{028C5BB0-1C9E-4623-9AA1-813AC779022A}" presName="extraNode" presStyleLbl="node1" presStyleIdx="0" presStyleCnt="2"/>
      <dgm:spPr/>
    </dgm:pt>
    <dgm:pt modelId="{A63183FC-EF4D-41BF-A008-D9743EF3773A}" type="pres">
      <dgm:prSet presAssocID="{028C5BB0-1C9E-4623-9AA1-813AC779022A}" presName="dstNode" presStyleLbl="node1" presStyleIdx="0" presStyleCnt="2"/>
      <dgm:spPr/>
    </dgm:pt>
    <dgm:pt modelId="{5F6976EB-F4F1-40C7-A1AE-086E39C4EF5D}" type="pres">
      <dgm:prSet presAssocID="{66A12BBE-9EE4-4952-B2B1-E94DC0330579}" presName="text_1" presStyleLbl="node1" presStyleIdx="0" presStyleCnt="2" custLinFactNeighborX="-385" custLinFactNeighborY="-17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EA970-64CD-492B-A6DF-822374298120}" type="pres">
      <dgm:prSet presAssocID="{66A12BBE-9EE4-4952-B2B1-E94DC0330579}" presName="accent_1" presStyleCnt="0"/>
      <dgm:spPr/>
    </dgm:pt>
    <dgm:pt modelId="{C395DDF6-6675-4846-A0A7-79D6D80EF364}" type="pres">
      <dgm:prSet presAssocID="{66A12BBE-9EE4-4952-B2B1-E94DC0330579}" presName="accentRepeatNode" presStyleLbl="solidFgAcc1" presStyleIdx="0" presStyleCnt="2" custLinFactNeighborX="-1477" custLinFactNeighborY="15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A8EE4A9-12BD-40B9-8676-0D48B20A2261}" type="pres">
      <dgm:prSet presAssocID="{F87B6C9E-F586-4B60-B872-E581E04298D7}" presName="text_2" presStyleLbl="node1" presStyleIdx="1" presStyleCnt="2" custScaleY="189644" custLinFactNeighborX="-976" custLinFactNeighborY="43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02B02-AE87-445E-B377-50C8A07437D1}" type="pres">
      <dgm:prSet presAssocID="{F87B6C9E-F586-4B60-B872-E581E04298D7}" presName="accent_2" presStyleCnt="0"/>
      <dgm:spPr/>
    </dgm:pt>
    <dgm:pt modelId="{395E22D3-5C66-46BE-BC76-E4CE57CA5C74}" type="pres">
      <dgm:prSet presAssocID="{F87B6C9E-F586-4B60-B872-E581E04298D7}" presName="accentRepeatNode" presStyleLbl="solidFgAcc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35A842E-22FB-4ABA-B136-1F0355D4FA98}" srcId="{028C5BB0-1C9E-4623-9AA1-813AC779022A}" destId="{66A12BBE-9EE4-4952-B2B1-E94DC0330579}" srcOrd="0" destOrd="0" parTransId="{572582C5-AAEF-4516-84E7-9B5685631CE6}" sibTransId="{2C4D06F2-68C0-4936-A9A3-7ACCCD1F45D7}"/>
    <dgm:cxn modelId="{00918E8B-F6D2-43AE-8684-40E6F0F28B95}" type="presOf" srcId="{F87B6C9E-F586-4B60-B872-E581E04298D7}" destId="{8A8EE4A9-12BD-40B9-8676-0D48B20A2261}" srcOrd="0" destOrd="0" presId="urn:microsoft.com/office/officeart/2008/layout/VerticalCurvedList"/>
    <dgm:cxn modelId="{CA108F2B-6900-44EB-84AE-F43CC8471AD0}" type="presOf" srcId="{2C4D06F2-68C0-4936-A9A3-7ACCCD1F45D7}" destId="{5DDE2ACB-F5D3-467E-B15A-9F762DEE9359}" srcOrd="0" destOrd="0" presId="urn:microsoft.com/office/officeart/2008/layout/VerticalCurvedList"/>
    <dgm:cxn modelId="{D66AB474-F24D-45BD-ACA1-36775D945D70}" srcId="{028C5BB0-1C9E-4623-9AA1-813AC779022A}" destId="{F87B6C9E-F586-4B60-B872-E581E04298D7}" srcOrd="1" destOrd="0" parTransId="{AB264CFF-89EA-4F94-9DC8-6D8D3E629C59}" sibTransId="{42AF57C8-66E5-4342-8931-C85C4BDB1CD9}"/>
    <dgm:cxn modelId="{609D1FBC-9D26-4E65-9C99-382DC2405DE6}" type="presOf" srcId="{028C5BB0-1C9E-4623-9AA1-813AC779022A}" destId="{C4AF8791-ECA3-4E4D-9A15-65F640EBA627}" srcOrd="0" destOrd="0" presId="urn:microsoft.com/office/officeart/2008/layout/VerticalCurvedList"/>
    <dgm:cxn modelId="{60A6267F-9D05-4F74-8651-6FD665A50393}" type="presOf" srcId="{66A12BBE-9EE4-4952-B2B1-E94DC0330579}" destId="{5F6976EB-F4F1-40C7-A1AE-086E39C4EF5D}" srcOrd="0" destOrd="0" presId="urn:microsoft.com/office/officeart/2008/layout/VerticalCurvedList"/>
    <dgm:cxn modelId="{2B9EB14B-1DEA-4240-BE7B-ACBB6787D1BB}" type="presParOf" srcId="{C4AF8791-ECA3-4E4D-9A15-65F640EBA627}" destId="{9CBFD777-BEC4-426B-A855-4B7E92B9DD02}" srcOrd="0" destOrd="0" presId="urn:microsoft.com/office/officeart/2008/layout/VerticalCurvedList"/>
    <dgm:cxn modelId="{6E1B9843-E141-499B-8AC6-006E4B59C02E}" type="presParOf" srcId="{9CBFD777-BEC4-426B-A855-4B7E92B9DD02}" destId="{1F75A549-D40F-4A31-9D59-40FA3DACD6F8}" srcOrd="0" destOrd="0" presId="urn:microsoft.com/office/officeart/2008/layout/VerticalCurvedList"/>
    <dgm:cxn modelId="{40B546E1-AFFD-4C79-B12F-3B87052600A0}" type="presParOf" srcId="{1F75A549-D40F-4A31-9D59-40FA3DACD6F8}" destId="{F81C2B89-6E19-4DF1-90DA-971C6F9E54AB}" srcOrd="0" destOrd="0" presId="urn:microsoft.com/office/officeart/2008/layout/VerticalCurvedList"/>
    <dgm:cxn modelId="{01CF0ADB-D5EE-4CCA-A0C7-D1CBA59278C6}" type="presParOf" srcId="{1F75A549-D40F-4A31-9D59-40FA3DACD6F8}" destId="{5DDE2ACB-F5D3-467E-B15A-9F762DEE9359}" srcOrd="1" destOrd="0" presId="urn:microsoft.com/office/officeart/2008/layout/VerticalCurvedList"/>
    <dgm:cxn modelId="{F4BB427D-9E39-4C97-BA5E-394C147F2C45}" type="presParOf" srcId="{1F75A549-D40F-4A31-9D59-40FA3DACD6F8}" destId="{618B4129-6FFF-46DC-8A39-76B50060A621}" srcOrd="2" destOrd="0" presId="urn:microsoft.com/office/officeart/2008/layout/VerticalCurvedList"/>
    <dgm:cxn modelId="{D9FAC060-90AF-4794-A026-EC83916268C1}" type="presParOf" srcId="{1F75A549-D40F-4A31-9D59-40FA3DACD6F8}" destId="{A63183FC-EF4D-41BF-A008-D9743EF3773A}" srcOrd="3" destOrd="0" presId="urn:microsoft.com/office/officeart/2008/layout/VerticalCurvedList"/>
    <dgm:cxn modelId="{C2FBC8E2-071C-418C-BA1E-14A58473C8BA}" type="presParOf" srcId="{9CBFD777-BEC4-426B-A855-4B7E92B9DD02}" destId="{5F6976EB-F4F1-40C7-A1AE-086E39C4EF5D}" srcOrd="1" destOrd="0" presId="urn:microsoft.com/office/officeart/2008/layout/VerticalCurvedList"/>
    <dgm:cxn modelId="{D358DB4C-529E-4942-956F-EEE39EB6DBD0}" type="presParOf" srcId="{9CBFD777-BEC4-426B-A855-4B7E92B9DD02}" destId="{91BEA970-64CD-492B-A6DF-822374298120}" srcOrd="2" destOrd="0" presId="urn:microsoft.com/office/officeart/2008/layout/VerticalCurvedList"/>
    <dgm:cxn modelId="{A45637FA-D089-4422-8451-37E371C7AC71}" type="presParOf" srcId="{91BEA970-64CD-492B-A6DF-822374298120}" destId="{C395DDF6-6675-4846-A0A7-79D6D80EF364}" srcOrd="0" destOrd="0" presId="urn:microsoft.com/office/officeart/2008/layout/VerticalCurvedList"/>
    <dgm:cxn modelId="{8E4A296D-9345-4EA9-B0E5-316DB7A99C51}" type="presParOf" srcId="{9CBFD777-BEC4-426B-A855-4B7E92B9DD02}" destId="{8A8EE4A9-12BD-40B9-8676-0D48B20A2261}" srcOrd="3" destOrd="0" presId="urn:microsoft.com/office/officeart/2008/layout/VerticalCurvedList"/>
    <dgm:cxn modelId="{130D9A38-CF1E-4888-A571-C6E4581514C1}" type="presParOf" srcId="{9CBFD777-BEC4-426B-A855-4B7E92B9DD02}" destId="{D9C02B02-AE87-445E-B377-50C8A07437D1}" srcOrd="4" destOrd="0" presId="urn:microsoft.com/office/officeart/2008/layout/VerticalCurvedList"/>
    <dgm:cxn modelId="{18BA7E68-473F-484D-9E76-C65ED3A039DF}" type="presParOf" srcId="{D9C02B02-AE87-445E-B377-50C8A07437D1}" destId="{395E22D3-5C66-46BE-BC76-E4CE57CA5C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E2ACB-F5D3-467E-B15A-9F762DEE9359}">
      <dsp:nvSpPr>
        <dsp:cNvPr id="0" name=""/>
        <dsp:cNvSpPr/>
      </dsp:nvSpPr>
      <dsp:spPr>
        <a:xfrm>
          <a:off x="-2582334" y="-403347"/>
          <a:ext cx="3100740" cy="3100740"/>
        </a:xfrm>
        <a:prstGeom prst="blockArc">
          <a:avLst>
            <a:gd name="adj1" fmla="val 18900000"/>
            <a:gd name="adj2" fmla="val 2700000"/>
            <a:gd name="adj3" fmla="val 69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976EB-F4F1-40C7-A1AE-086E39C4EF5D}">
      <dsp:nvSpPr>
        <dsp:cNvPr id="0" name=""/>
        <dsp:cNvSpPr/>
      </dsp:nvSpPr>
      <dsp:spPr>
        <a:xfrm>
          <a:off x="396487" y="213229"/>
          <a:ext cx="6789007" cy="656796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33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lục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bát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487" y="213229"/>
        <a:ext cx="6789007" cy="656796"/>
      </dsp:txXfrm>
    </dsp:sp>
    <dsp:sp modelId="{C395DDF6-6675-4846-A0A7-79D6D80EF364}">
      <dsp:nvSpPr>
        <dsp:cNvPr id="0" name=""/>
        <dsp:cNvSpPr/>
      </dsp:nvSpPr>
      <dsp:spPr>
        <a:xfrm>
          <a:off x="1" y="256897"/>
          <a:ext cx="820995" cy="8209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EE4A9-12BD-40B9-8676-0D48B20A2261}">
      <dsp:nvSpPr>
        <dsp:cNvPr id="0" name=""/>
        <dsp:cNvSpPr/>
      </dsp:nvSpPr>
      <dsp:spPr>
        <a:xfrm>
          <a:off x="356364" y="1053488"/>
          <a:ext cx="6789007" cy="1245574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33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điệp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liệt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kê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364" y="1053488"/>
        <a:ext cx="6789007" cy="1245574"/>
      </dsp:txXfrm>
    </dsp:sp>
    <dsp:sp modelId="{395E22D3-5C66-46BE-BC76-E4CE57CA5C74}">
      <dsp:nvSpPr>
        <dsp:cNvPr id="0" name=""/>
        <dsp:cNvSpPr/>
      </dsp:nvSpPr>
      <dsp:spPr>
        <a:xfrm>
          <a:off x="12127" y="1229214"/>
          <a:ext cx="820995" cy="8209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8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12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19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01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5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20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9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54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88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1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533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60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50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5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84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99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7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82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9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57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22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43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12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587800">
            <a:off x="11080625" y="214637"/>
            <a:ext cx="796728" cy="7460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995154" y="235652"/>
            <a:ext cx="833607" cy="71065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0496EF5-A3B6-41E2-B865-E35469AA1D0D}"/>
              </a:ext>
            </a:extLst>
          </p:cNvPr>
          <p:cNvSpPr/>
          <p:nvPr/>
        </p:nvSpPr>
        <p:spPr>
          <a:xfrm>
            <a:off x="105954" y="76200"/>
            <a:ext cx="7188569" cy="29845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tabLst>
                <a:tab pos="2518959" algn="l"/>
              </a:tabLst>
            </a:pPr>
            <a:r>
              <a:rPr lang="de-D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biết đây là loài hoa nào không? Loài hoa này thường được trồng ở đâu?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a Bìm Bìm – Tác Dụng Sức Khỏe Đáng Kinh Ngạc">
            <a:extLst>
              <a:ext uri="{FF2B5EF4-FFF2-40B4-BE49-F238E27FC236}">
                <a16:creationId xmlns:a16="http://schemas.microsoft.com/office/drawing/2014/main" id="{1EC001E7-4390-4AE4-A8C6-C40A91E26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48" y="235652"/>
            <a:ext cx="4534237" cy="282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ình ảnh hoa bìm bịp đẹp nhất | Cây cối, Hình ảnh, Hoa">
            <a:extLst>
              <a:ext uri="{FF2B5EF4-FFF2-40B4-BE49-F238E27FC236}">
                <a16:creationId xmlns:a16="http://schemas.microsoft.com/office/drawing/2014/main" id="{BCC98143-00EE-4CC3-8767-E5C8535E659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20238"/>
            <a:ext cx="4534238" cy="350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069" y="3220238"/>
            <a:ext cx="6849291" cy="347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2814" y="133032"/>
            <a:ext cx="5264397" cy="5643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Tâm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57598" y="985095"/>
            <a:ext cx="8268791" cy="57422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" panose="02020603050405020304" pitchFamily="18" charset="0"/>
              <a:ea typeface="MS Minch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nhắc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niệm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tuổi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ảnh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gắn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cuộc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tâm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nhớ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da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dấu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2965078"/>
            <a:ext cx="2586446" cy="2504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5818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47974767"/>
              </p:ext>
            </p:extLst>
          </p:nvPr>
        </p:nvGraphicFramePr>
        <p:xfrm>
          <a:off x="4349998" y="-123616"/>
          <a:ext cx="7223760" cy="229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owchart: Decision 7"/>
          <p:cNvSpPr/>
          <p:nvPr/>
        </p:nvSpPr>
        <p:spPr>
          <a:xfrm>
            <a:off x="-195942" y="0"/>
            <a:ext cx="4545940" cy="2359768"/>
          </a:xfrm>
          <a:prstGeom prst="flowChartDecision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thuật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8782" y="2672364"/>
            <a:ext cx="2958737" cy="4185635"/>
          </a:xfrm>
          <a:prstGeom prst="rightArrow">
            <a:avLst>
              <a:gd name="adj1" fmla="val 50000"/>
              <a:gd name="adj2" fmla="val 4942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17519" y="2299063"/>
            <a:ext cx="9013371" cy="43826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bìm-tìm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ngơ-hờ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sai-vài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dim-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chim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gầy-đầy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tơ-nhờ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thơ-ngơ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gai-sai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chim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-dim,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mây-gầy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79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ecision 7"/>
          <p:cNvSpPr/>
          <p:nvPr/>
        </p:nvSpPr>
        <p:spPr>
          <a:xfrm>
            <a:off x="4798423" y="226425"/>
            <a:ext cx="5717176" cy="1384662"/>
          </a:xfrm>
          <a:prstGeom prst="flowChartDecision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thuật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87380" y="1863425"/>
            <a:ext cx="2730139" cy="4994575"/>
          </a:xfrm>
          <a:prstGeom prst="rightArrow">
            <a:avLst>
              <a:gd name="adj1" fmla="val 50000"/>
              <a:gd name="adj2" fmla="val 49422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*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17520" y="1611088"/>
            <a:ext cx="8948058" cy="52469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nhịp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nhịp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chẵn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lục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nhịp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2/2/2,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nhịp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4/4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tiếng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lục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tiếng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2,4,6,8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tuân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tiếng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tiếng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trắc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tiếng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8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45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Hình ảnh hoa bìm bịp đẹp nhất | Cây cối, Hình ảnh, Hoa">
            <a:extLst>
              <a:ext uri="{FF2B5EF4-FFF2-40B4-BE49-F238E27FC236}">
                <a16:creationId xmlns:a16="http://schemas.microsoft.com/office/drawing/2014/main" id="{9C36CB81-4765-4F88-84FB-8627ADFEF7E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9" b="2998"/>
          <a:stretch/>
        </p:blipFill>
        <p:spPr bwMode="auto">
          <a:xfrm>
            <a:off x="13" y="1282"/>
            <a:ext cx="12191987" cy="68567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A1CCC5-7F6E-43BE-9174-0289BB2A36D8}"/>
              </a:ext>
            </a:extLst>
          </p:cNvPr>
          <p:cNvSpPr txBox="1"/>
          <p:nvPr/>
        </p:nvSpPr>
        <p:spPr>
          <a:xfrm>
            <a:off x="3722915" y="4108268"/>
            <a:ext cx="8367414" cy="25545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609630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38</a:t>
            </a:r>
          </a:p>
          <a:p>
            <a:pPr algn="ctr" defTabSz="609630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 RỘNG THEO THỂ LOẠI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63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BÌM</a:t>
            </a:r>
          </a:p>
          <a:p>
            <a:pPr algn="r" defTabSz="609630"/>
            <a:r>
              <a:rPr lang="vi-VN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(Nguyễn Đức Mậu)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411" y="661719"/>
            <a:ext cx="5969726" cy="54997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83681" y="2319130"/>
            <a:ext cx="584173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 tìm hiểu ở nhà,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 hãy cho biết những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 cơ bản về nhà thơ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Nguyễn Đức Mậu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75" y="1400605"/>
            <a:ext cx="5472636" cy="47608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393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386840" algn="l"/>
              </a:tabLst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TÌM HIỂU CHUNG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 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" panose="02020603050405020304" pitchFamily="18" charset="0"/>
              <a:ea typeface="MS Mincho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386840" algn="l"/>
              </a:tabLs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1765">
            <a:off x="1532874" y="2490385"/>
            <a:ext cx="3409800" cy="22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7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0171" y="1492710"/>
            <a:ext cx="4148546" cy="3952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1765">
            <a:off x="581342" y="2591247"/>
            <a:ext cx="2374473" cy="1755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2815" y="111275"/>
            <a:ext cx="3509682" cy="7261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2286" y="1159047"/>
            <a:ext cx="8305320" cy="4286538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Nguyễn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Mậu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1948,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trưởng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Mậu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riêng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98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815" y="294155"/>
            <a:ext cx="3509682" cy="7261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15" y="1136469"/>
            <a:ext cx="11469254" cy="1435288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38684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386840" algn="l"/>
              </a:tabLst>
              <a:defRPr/>
            </a:pPr>
            <a:r>
              <a:rPr lang="en-US" sz="44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6027" y="3059126"/>
            <a:ext cx="7267368" cy="7261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949" y="3958046"/>
            <a:ext cx="5042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2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7499" y="195944"/>
            <a:ext cx="6257175" cy="5747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" y="940527"/>
            <a:ext cx="11316789" cy="6296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24148" y="1780351"/>
            <a:ext cx="9818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Bức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ảnh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ảnh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tâm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195" y="4624063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722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7499" y="195944"/>
            <a:ext cx="6048170" cy="5747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7499" y="1439606"/>
            <a:ext cx="4545939" cy="5643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1564" y="1439606"/>
            <a:ext cx="390683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4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nổi</a:t>
            </a:r>
            <a:r>
              <a:rPr kumimoji="0" lang="en-US" sz="4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bật</a:t>
            </a:r>
            <a:endParaRPr kumimoji="0" lang="en-US" sz="4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982447" y="1510664"/>
            <a:ext cx="627018" cy="519460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088323"/>
              </p:ext>
            </p:extLst>
          </p:nvPr>
        </p:nvGraphicFramePr>
        <p:xfrm>
          <a:off x="-24287" y="2338252"/>
          <a:ext cx="1200476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45">
                  <a:extLst>
                    <a:ext uri="{9D8B030D-6E8A-4147-A177-3AD203B41FA5}">
                      <a16:colId xmlns:a16="http://schemas.microsoft.com/office/drawing/2014/main" val="1661944953"/>
                    </a:ext>
                  </a:extLst>
                </a:gridCol>
                <a:gridCol w="2129461">
                  <a:extLst>
                    <a:ext uri="{9D8B030D-6E8A-4147-A177-3AD203B41FA5}">
                      <a16:colId xmlns:a16="http://schemas.microsoft.com/office/drawing/2014/main" val="1169415412"/>
                    </a:ext>
                  </a:extLst>
                </a:gridCol>
                <a:gridCol w="2493325">
                  <a:extLst>
                    <a:ext uri="{9D8B030D-6E8A-4147-A177-3AD203B41FA5}">
                      <a16:colId xmlns:a16="http://schemas.microsoft.com/office/drawing/2014/main" val="3260375191"/>
                    </a:ext>
                  </a:extLst>
                </a:gridCol>
                <a:gridCol w="2308583">
                  <a:extLst>
                    <a:ext uri="{9D8B030D-6E8A-4147-A177-3AD203B41FA5}">
                      <a16:colId xmlns:a16="http://schemas.microsoft.com/office/drawing/2014/main" val="1354366111"/>
                    </a:ext>
                  </a:extLst>
                </a:gridCol>
                <a:gridCol w="2400954">
                  <a:extLst>
                    <a:ext uri="{9D8B030D-6E8A-4147-A177-3AD203B41FA5}">
                      <a16:colId xmlns:a16="http://schemas.microsoft.com/office/drawing/2014/main" val="321157444"/>
                    </a:ext>
                  </a:extLst>
                </a:gridCol>
              </a:tblGrid>
              <a:tr h="1314070"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Hoa</a:t>
                      </a:r>
                      <a:r>
                        <a:rPr lang="en-US" sz="36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6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bìm</a:t>
                      </a:r>
                      <a:r>
                        <a:rPr lang="en-US" sz="36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6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bìm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Chuồn</a:t>
                      </a:r>
                      <a:r>
                        <a:rPr lang="en-US" sz="36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6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ớt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Cây</a:t>
                      </a:r>
                      <a:r>
                        <a:rPr lang="en-US" sz="36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6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hồng</a:t>
                      </a:r>
                      <a:r>
                        <a:rPr lang="en-US" sz="36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6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trĩu</a:t>
                      </a:r>
                      <a:r>
                        <a:rPr lang="en-US" sz="36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6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quả</a:t>
                      </a:r>
                      <a:endParaRPr lang="en-US" sz="3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Cánh</a:t>
                      </a:r>
                      <a:r>
                        <a:rPr lang="en-US" sz="36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6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diều</a:t>
                      </a:r>
                      <a:r>
                        <a:rPr lang="en-US" sz="36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Bến</a:t>
                      </a:r>
                      <a:r>
                        <a:rPr lang="en-US" sz="36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36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nước</a:t>
                      </a:r>
                      <a:r>
                        <a:rPr lang="en-US" sz="36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, con </a:t>
                      </a:r>
                      <a:r>
                        <a:rPr lang="en-US" sz="36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thuyền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481887"/>
                  </a:ext>
                </a:extLst>
              </a:tr>
              <a:tr h="1927303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88316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690949" y="4097532"/>
            <a:ext cx="9289532" cy="1989760"/>
            <a:chOff x="2698244" y="4098741"/>
            <a:chExt cx="8627253" cy="198976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8244" y="4098743"/>
              <a:ext cx="1941050" cy="19897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9295" y="4098742"/>
              <a:ext cx="2271351" cy="19885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4899" y="4098742"/>
              <a:ext cx="2177104" cy="19885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2003" y="4098741"/>
              <a:ext cx="2223494" cy="1989759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2186">
            <a:off x="104165" y="4217024"/>
            <a:ext cx="2458333" cy="1993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04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7499" y="195944"/>
            <a:ext cx="6178798" cy="5747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7499" y="1439606"/>
            <a:ext cx="4545939" cy="5643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27689" y="1333219"/>
            <a:ext cx="390683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4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nổi</a:t>
            </a:r>
            <a:r>
              <a:rPr kumimoji="0" lang="en-US" sz="4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bật</a:t>
            </a:r>
            <a:endParaRPr kumimoji="0" lang="en-US" sz="4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982447" y="1439606"/>
            <a:ext cx="627018" cy="59051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756301"/>
              </p:ext>
            </p:extLst>
          </p:nvPr>
        </p:nvGraphicFramePr>
        <p:xfrm>
          <a:off x="391885" y="2635522"/>
          <a:ext cx="1165207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414">
                  <a:extLst>
                    <a:ext uri="{9D8B030D-6E8A-4147-A177-3AD203B41FA5}">
                      <a16:colId xmlns:a16="http://schemas.microsoft.com/office/drawing/2014/main" val="3274138654"/>
                    </a:ext>
                  </a:extLst>
                </a:gridCol>
                <a:gridCol w="2330414">
                  <a:extLst>
                    <a:ext uri="{9D8B030D-6E8A-4147-A177-3AD203B41FA5}">
                      <a16:colId xmlns:a16="http://schemas.microsoft.com/office/drawing/2014/main" val="4008836665"/>
                    </a:ext>
                  </a:extLst>
                </a:gridCol>
                <a:gridCol w="2330414">
                  <a:extLst>
                    <a:ext uri="{9D8B030D-6E8A-4147-A177-3AD203B41FA5}">
                      <a16:colId xmlns:a16="http://schemas.microsoft.com/office/drawing/2014/main" val="321159628"/>
                    </a:ext>
                  </a:extLst>
                </a:gridCol>
                <a:gridCol w="2330414">
                  <a:extLst>
                    <a:ext uri="{9D8B030D-6E8A-4147-A177-3AD203B41FA5}">
                      <a16:colId xmlns:a16="http://schemas.microsoft.com/office/drawing/2014/main" val="1357341525"/>
                    </a:ext>
                  </a:extLst>
                </a:gridCol>
                <a:gridCol w="2330414">
                  <a:extLst>
                    <a:ext uri="{9D8B030D-6E8A-4147-A177-3AD203B41FA5}">
                      <a16:colId xmlns:a16="http://schemas.microsoft.com/office/drawing/2014/main" val="1728692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Cánh</a:t>
                      </a:r>
                      <a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4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bèo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Cào</a:t>
                      </a:r>
                      <a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4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cào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Tiếng</a:t>
                      </a:r>
                      <a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4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dế</a:t>
                      </a:r>
                      <a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4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mèn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Bầy</a:t>
                      </a:r>
                      <a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4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đom</a:t>
                      </a:r>
                      <a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4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đóm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Tiếng</a:t>
                      </a:r>
                      <a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4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cuốc</a:t>
                      </a:r>
                      <a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4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kêu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404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45883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4" y="3929674"/>
            <a:ext cx="2259875" cy="2314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286" y="3929674"/>
            <a:ext cx="2305866" cy="2314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151" y="3929674"/>
            <a:ext cx="2136691" cy="2302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579" y="3917734"/>
            <a:ext cx="2336949" cy="23144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315" y="3917734"/>
            <a:ext cx="2405158" cy="23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2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7499" y="195944"/>
            <a:ext cx="5120707" cy="5747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7499" y="986316"/>
            <a:ext cx="4545939" cy="5643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88080" y="1550708"/>
            <a:ext cx="8503920" cy="52158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bìm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trung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tâm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nhắc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thúc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cũng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loài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mỏng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manh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này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*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xét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Bức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quê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dị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đời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thường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gắn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tuổi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giả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Đồng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tuổi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xa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quê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" y="2189705"/>
            <a:ext cx="3322184" cy="3293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355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612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MS Mincho</vt:lpstr>
      <vt:lpstr>Times New Roman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2022-11-02T14:18:09Z</dcterms:created>
  <dcterms:modified xsi:type="dcterms:W3CDTF">2022-11-11T06:22:06Z</dcterms:modified>
</cp:coreProperties>
</file>