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</p:sldMasterIdLst>
  <p:notesMasterIdLst>
    <p:notesMasterId r:id="rId31"/>
  </p:notesMasterIdLst>
  <p:sldIdLst>
    <p:sldId id="280" r:id="rId4"/>
    <p:sldId id="281" r:id="rId5"/>
    <p:sldId id="282" r:id="rId6"/>
    <p:sldId id="283" r:id="rId7"/>
    <p:sldId id="284" r:id="rId8"/>
    <p:sldId id="285" r:id="rId9"/>
    <p:sldId id="270" r:id="rId10"/>
    <p:sldId id="257" r:id="rId11"/>
    <p:sldId id="271" r:id="rId12"/>
    <p:sldId id="259" r:id="rId13"/>
    <p:sldId id="258" r:id="rId14"/>
    <p:sldId id="260" r:id="rId15"/>
    <p:sldId id="272" r:id="rId16"/>
    <p:sldId id="275" r:id="rId17"/>
    <p:sldId id="273" r:id="rId18"/>
    <p:sldId id="274" r:id="rId19"/>
    <p:sldId id="277" r:id="rId20"/>
    <p:sldId id="262" r:id="rId21"/>
    <p:sldId id="278" r:id="rId22"/>
    <p:sldId id="279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5C0D2-9B07-4765-8816-494527335A4C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B4409-6BE7-4D60-A62F-DD32AD02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5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4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3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5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6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9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5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11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8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0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0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4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0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2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8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8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7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7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4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0" y="6300518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6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8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217109-10AE-4D4A-8D12-5836F24F3542}"/>
              </a:ext>
            </a:extLst>
          </p:cNvPr>
          <p:cNvSpPr txBox="1"/>
          <p:nvPr userDrawn="1"/>
        </p:nvSpPr>
        <p:spPr>
          <a:xfrm>
            <a:off x="3023529" y="6611779"/>
            <a:ext cx="121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7ECE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231656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86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33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33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33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33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6" y="4860658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7" y="5455673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0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3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3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2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0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0E0F4F-E897-4345-B6A2-0081F867913B}"/>
              </a:ext>
            </a:extLst>
          </p:cNvPr>
          <p:cNvSpPr txBox="1"/>
          <p:nvPr userDrawn="1"/>
        </p:nvSpPr>
        <p:spPr>
          <a:xfrm>
            <a:off x="4088661" y="6611779"/>
            <a:ext cx="121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7ECE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236729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5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327475-60CC-484C-B347-683C75A248A0}"/>
              </a:ext>
            </a:extLst>
          </p:cNvPr>
          <p:cNvSpPr txBox="1"/>
          <p:nvPr userDrawn="1"/>
        </p:nvSpPr>
        <p:spPr>
          <a:xfrm>
            <a:off x="4088661" y="6611779"/>
            <a:ext cx="121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7ECE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148980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6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4" y="236308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2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3" y="27334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9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967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3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16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2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5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4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6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63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6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8" y="4221271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0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8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6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4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6" y="6591824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0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4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7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7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47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89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934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33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33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33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33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6" y="4860658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7" y="5455673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0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3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3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2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0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0E0F4F-E897-4345-B6A2-0081F867913B}"/>
              </a:ext>
            </a:extLst>
          </p:cNvPr>
          <p:cNvSpPr txBox="1"/>
          <p:nvPr userDrawn="1"/>
        </p:nvSpPr>
        <p:spPr>
          <a:xfrm>
            <a:off x="4088661" y="6611779"/>
            <a:ext cx="121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7ECE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3502437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5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327475-60CC-484C-B347-683C75A248A0}"/>
              </a:ext>
            </a:extLst>
          </p:cNvPr>
          <p:cNvSpPr txBox="1"/>
          <p:nvPr userDrawn="1"/>
        </p:nvSpPr>
        <p:spPr>
          <a:xfrm>
            <a:off x="4088661" y="6611779"/>
            <a:ext cx="121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7ECE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164354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98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1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2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6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1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5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16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2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B941A-1CD6-4923-AD10-C0F88E829903}"/>
              </a:ext>
            </a:extLst>
          </p:cNvPr>
          <p:cNvSpPr txBox="1"/>
          <p:nvPr userDrawn="1"/>
        </p:nvSpPr>
        <p:spPr>
          <a:xfrm>
            <a:off x="11227420" y="6611779"/>
            <a:ext cx="121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7ECE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170448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B941A-1CD6-4923-AD10-C0F88E829903}"/>
              </a:ext>
            </a:extLst>
          </p:cNvPr>
          <p:cNvSpPr txBox="1"/>
          <p:nvPr userDrawn="1"/>
        </p:nvSpPr>
        <p:spPr>
          <a:xfrm>
            <a:off x="11227420" y="6611779"/>
            <a:ext cx="1219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7ECE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31475593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gif"/><Relationship Id="rId5" Type="http://schemas.openxmlformats.org/officeDocument/2006/relationships/image" Target="../media/image1.gif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gif"/><Relationship Id="rId5" Type="http://schemas.openxmlformats.org/officeDocument/2006/relationships/image" Target="../media/image1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gif"/><Relationship Id="rId5" Type="http://schemas.openxmlformats.org/officeDocument/2006/relationships/image" Target="../media/image1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gif"/><Relationship Id="rId5" Type="http://schemas.openxmlformats.org/officeDocument/2006/relationships/image" Target="../media/image1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gif"/><Relationship Id="rId5" Type="http://schemas.openxmlformats.org/officeDocument/2006/relationships/image" Target="../media/image1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183" y="2426600"/>
            <a:ext cx="3483600" cy="697600"/>
          </a:xfrm>
        </p:spPr>
        <p:txBody>
          <a:bodyPr/>
          <a:lstStyle/>
          <a:p>
            <a:r>
              <a:rPr lang="en-US" sz="6400">
                <a:latin typeface="SVN-Clementine" panose="020F0502020204030203" pitchFamily="34" charset="0"/>
              </a:rPr>
              <a:t>Chú ong</a:t>
            </a:r>
            <a:br>
              <a:rPr lang="en-US" sz="6400">
                <a:latin typeface="SVN-Clementine" panose="020F0502020204030203" pitchFamily="34" charset="0"/>
              </a:rPr>
            </a:br>
            <a:r>
              <a:rPr lang="en-US" sz="6400">
                <a:latin typeface="SVN-Clementine" panose="020F0502020204030203" pitchFamily="34" charset="0"/>
              </a:rPr>
              <a:t>tìm chữ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EEA86-8694-4BBC-8F8A-1ECC2F27E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75200" y="2223571"/>
            <a:ext cx="2526229" cy="25262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F6933F3-E61B-4DCD-9908-19D3092236C9}"/>
              </a:ext>
            </a:extLst>
          </p:cNvPr>
          <p:cNvGrpSpPr/>
          <p:nvPr/>
        </p:nvGrpSpPr>
        <p:grpSpPr>
          <a:xfrm>
            <a:off x="1117600" y="894096"/>
            <a:ext cx="10647680" cy="6192504"/>
            <a:chOff x="1021080" y="5159170"/>
            <a:chExt cx="7985760" cy="46443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3DAC24-D6D7-468F-866D-20A83E175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" y="5159170"/>
              <a:ext cx="7985760" cy="3120378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6514BA6D-773F-4148-9E36-A8419BCF080F}"/>
                </a:ext>
              </a:extLst>
            </p:cNvPr>
            <p:cNvSpPr txBox="1">
              <a:spLocks/>
            </p:cNvSpPr>
            <p:nvPr/>
          </p:nvSpPr>
          <p:spPr>
            <a:xfrm>
              <a:off x="1630680" y="6690372"/>
              <a:ext cx="6400800" cy="3113176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70"/>
              <a:r>
                <a:rPr lang="en-US" sz="7200" b="1" kern="0">
                  <a:ln w="9525">
                    <a:solidFill>
                      <a:srgbClr val="FAF4F2"/>
                    </a:solidFill>
                    <a:prstDash val="solid"/>
                  </a:ln>
                  <a:solidFill>
                    <a:srgbClr val="8C4C5E">
                      <a:lumMod val="75000"/>
                    </a:srgbClr>
                  </a:solidFill>
                  <a:effectLst>
                    <a:outerShdw blurRad="12700" dist="38100" dir="2700000" algn="tl" rotWithShape="0">
                      <a:srgbClr val="8C4C5E">
                        <a:lumMod val="60000"/>
                        <a:lumOff val="40000"/>
                      </a:srgbClr>
                    </a:outerShdw>
                  </a:effectLst>
                  <a:latin typeface="Alegreya Sans SC Black" panose="00000A00000000000000" pitchFamily="2" charset="0"/>
                </a:rPr>
                <a:t>Khởi động</a:t>
              </a:r>
              <a:endParaRPr lang="en-US" sz="7200" b="1" kern="0" dirty="0">
                <a:ln w="9525">
                  <a:solidFill>
                    <a:srgbClr val="FAF4F2"/>
                  </a:solidFill>
                  <a:prstDash val="solid"/>
                </a:ln>
                <a:solidFill>
                  <a:srgbClr val="8C4C5E">
                    <a:lumMod val="75000"/>
                  </a:srgbClr>
                </a:solidFill>
                <a:effectLst>
                  <a:outerShdw blurRad="12700" dist="38100" dir="2700000" algn="tl" rotWithShape="0">
                    <a:srgbClr val="8C4C5E">
                      <a:lumMod val="60000"/>
                      <a:lumOff val="40000"/>
                    </a:srgbClr>
                  </a:outerShdw>
                </a:effectLst>
                <a:latin typeface="Alegreya Sans SC Black" panose="00000A00000000000000" pitchFamily="2" charset="0"/>
              </a:endParaRPr>
            </a:p>
          </p:txBody>
        </p:sp>
      </p:grpSp>
      <p:pic>
        <p:nvPicPr>
          <p:cNvPr id="9" name="图片 38">
            <a:extLst>
              <a:ext uri="{FF2B5EF4-FFF2-40B4-BE49-F238E27FC236}">
                <a16:creationId xmlns:a16="http://schemas.microsoft.com/office/drawing/2014/main" id="{B69DCD86-5631-4775-A30C-49D0CA068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7685" y="4101256"/>
            <a:ext cx="12249685" cy="2883744"/>
          </a:xfrm>
          <a:prstGeom prst="rect">
            <a:avLst/>
          </a:prstGeom>
        </p:spPr>
      </p:pic>
      <p:pic>
        <p:nvPicPr>
          <p:cNvPr id="10" name="Picture 10" descr="Flowers Spring Sticker by Liana Hughes Creative for iOS &amp; Android | GIPHY">
            <a:extLst>
              <a:ext uri="{FF2B5EF4-FFF2-40B4-BE49-F238E27FC236}">
                <a16:creationId xmlns:a16="http://schemas.microsoft.com/office/drawing/2014/main" id="{FD50318C-60CC-4240-B06F-D7CA29FD8A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730" y="3300726"/>
            <a:ext cx="2718356" cy="28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BDDF90-4403-48A9-80DC-96DC2AAC76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2311893"/>
            <a:ext cx="3404832" cy="4774707"/>
          </a:xfrm>
          <a:prstGeom prst="rect">
            <a:avLst/>
          </a:prstGeom>
        </p:spPr>
      </p:pic>
      <p:pic>
        <p:nvPicPr>
          <p:cNvPr id="12" name="Picture 10" descr="Flowers Spring Sticker by Liana Hughes Creative for iOS &amp; Android | GIPHY">
            <a:extLst>
              <a:ext uri="{FF2B5EF4-FFF2-40B4-BE49-F238E27FC236}">
                <a16:creationId xmlns:a16="http://schemas.microsoft.com/office/drawing/2014/main" id="{FD50318C-60CC-4240-B06F-D7CA29FD8A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85" y="-1347474"/>
            <a:ext cx="2718356" cy="28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lowers Spring Sticker by Liana Hughes Creative for iOS &amp; Android | GIPHY">
            <a:extLst>
              <a:ext uri="{FF2B5EF4-FFF2-40B4-BE49-F238E27FC236}">
                <a16:creationId xmlns:a16="http://schemas.microsoft.com/office/drawing/2014/main" id="{FD50318C-60CC-4240-B06F-D7CA29FD8A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93" y="-986519"/>
            <a:ext cx="2718356" cy="28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56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0061 C 0.00642 -0.02006 0.02153 -0.03703 0.02882 -0.06049 C 0.03594 -0.08703 0.0401 -0.11913 0.04392 -0.15061 C 0.04774 -0.18148 0.04549 -0.20864 0.04184 -0.23796 C 0.03906 -0.26574 0.03524 -0.29352 0.02309 -0.31944 C 0.01441 -0.34413 -0.00191 -0.36389 -0.01962 -0.38055 C -0.03629 -0.39568 -0.05556 -0.40648 -0.0757 -0.41234 C -0.09583 -0.41882 -0.1158 -0.42006 -0.13403 -0.41635 C -0.15399 -0.41358 -0.17292 -0.40247 -0.18785 -0.38333 C -0.20295 -0.36697 -0.21701 -0.34814 -0.22431 -0.31975 C -0.23281 -0.2966 -0.23646 -0.26327 -0.23733 -0.2358 C -0.23941 -0.20926 -0.23854 -0.17716 -0.23021 -0.14876 C -0.22292 -0.12531 -0.20833 -0.10463 -0.18889 -0.09413 C -0.16875 -0.0858 -0.14826 -0.09352 -0.13455 -0.11018 C -0.12292 -0.12623 -0.11372 -0.15216 -0.11129 -0.18518 C -0.11094 -0.21697 -0.11233 -0.24444 -0.12014 -0.27006 C -0.12778 -0.29629 -0.12604 -0.29907 -0.15886 -0.33271 C -0.1882 -0.36882 -0.2184 -0.36049 -0.23646 -0.3645 C -0.25434 -0.36666 -0.26979 -0.35679 -0.28837 -0.34845 C -0.30816 -0.33919 -0.3257 -0.31728 -0.3382 -0.29722 C -0.34965 -0.27932 -0.35521 -0.25617 -0.36233 -0.21635 C -0.36771 -0.17777 -0.36823 -0.15926 -0.36875 -0.13055 C -0.36945 -0.10092 -0.36997 -0.07098 -0.37049 -0.04135 " pathEditMode="relative" rAng="120000" ptsTypes="AAAAAAAAAAAAAAAAAAAAAAA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-215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6"/>
          <p:cNvSpPr/>
          <p:nvPr/>
        </p:nvSpPr>
        <p:spPr>
          <a:xfrm>
            <a:off x="0" y="141515"/>
            <a:ext cx="11691257" cy="688367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lựa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3979" y="1223946"/>
            <a:ext cx="11943037" cy="52944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lựa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hòa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lựa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5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6"/>
          <p:cNvSpPr/>
          <p:nvPr/>
        </p:nvSpPr>
        <p:spPr>
          <a:xfrm>
            <a:off x="117565" y="0"/>
            <a:ext cx="2939143" cy="825028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35132" y="1097280"/>
                <a:ext cx="11639006" cy="4398610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86840" algn="l"/>
                  </a:tabLst>
                  <a:defRPr/>
                </a:pP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/>
                  </a:rPr>
                  <a:t>G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iúp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diễn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đạt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xác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hiệu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điều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người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nói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người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muốn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hiện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86840" algn="l"/>
                  </a:tabLst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VD: 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So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với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cánh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đồng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bao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la,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bát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ngát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,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cô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gái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quá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nhỏ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bé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,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mảnh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mai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8684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mảnh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mai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dụng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rất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phù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hợp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việc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miêu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tả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vẻ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đẹp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cô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gái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vẻ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đẹp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ưa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nhìn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Mincho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2" y="1097280"/>
                <a:ext cx="11639006" cy="439861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3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64877" y="149834"/>
            <a:ext cx="3867044" cy="76239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64877" y="968535"/>
            <a:ext cx="6518803" cy="688367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1/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SGK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67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108" y="261257"/>
            <a:ext cx="8343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1386840" algn="l"/>
              </a:tabLst>
              <a:defRPr/>
            </a:pP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Phồn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Long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Thành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Phố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giăng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cửi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đường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quanh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bàn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cờ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   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nhớ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cảnh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ngẩn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ngơ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,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Bút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xin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chép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lưu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9197" y="3304902"/>
            <a:ext cx="11962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a</a:t>
            </a: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40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“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phồn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”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dòng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như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Liệu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thay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phồn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”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phồn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vinh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”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hay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lí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giải</a:t>
            </a: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4467" y="496389"/>
            <a:ext cx="11447418" cy="420623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“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phồn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”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“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phồn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86840" algn="l"/>
              </a:tabLst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=&gt;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buôn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tấp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mảnh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xưa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phồn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552" y="0"/>
            <a:ext cx="73935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Phồn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Long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Thành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Phố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giăng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cửi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đường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quanh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bàn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cờ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   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nhớ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cảnh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ngẩn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ngơ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,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Bút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xin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chép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lưu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402" y="2339102"/>
            <a:ext cx="11962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hiệu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quả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biện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pháp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4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Phố</a:t>
            </a:r>
            <a:r>
              <a:rPr lang="en-US" sz="40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giăng</a:t>
            </a:r>
            <a:r>
              <a:rPr lang="en-US" sz="40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40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cửi</a:t>
            </a:r>
            <a:r>
              <a:rPr lang="en-US" sz="40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đường</a:t>
            </a:r>
            <a:r>
              <a:rPr lang="en-US" sz="40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quanh</a:t>
            </a:r>
            <a:r>
              <a:rPr lang="en-US" sz="40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bàn</a:t>
            </a:r>
            <a:r>
              <a:rPr lang="en-US" sz="40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cờ</a:t>
            </a:r>
            <a:r>
              <a:rPr lang="en-US" sz="4000" b="1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”.</a:t>
            </a:r>
            <a:endParaRPr lang="en-US" sz="4000" b="1" i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48640" y="979714"/>
            <a:ext cx="10916194" cy="471569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so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                  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cửi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endParaRPr kumimoji="0" lang="en-US" sz="40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                 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đường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–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=&gt;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sầm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552" y="0"/>
            <a:ext cx="73935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Phồn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Long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Thành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Phố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giăng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cửi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đường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quanh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bàn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cờ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   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nhớ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cảnh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ngẩn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ngơ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,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Bút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xin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chép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lưu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277" y="2508068"/>
            <a:ext cx="11962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chỉ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ra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láy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ca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dao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trên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00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9080" y="487681"/>
            <a:ext cx="11301547" cy="381435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hút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sầm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552" y="0"/>
            <a:ext cx="73935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Phồn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Long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Thành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Phố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giăng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mắc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cửi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đường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quanh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bàn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cờ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   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nhớ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cảnh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ngẩn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ngơ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,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1386840" algn="l"/>
              </a:tabLst>
              <a:defRPr/>
            </a:pP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Bút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xin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chép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lưu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truyền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197" y="2339102"/>
            <a:ext cx="119628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86840" algn="l"/>
              </a:tabLst>
              <a:defRPr/>
            </a:pPr>
            <a:r>
              <a:rPr lang="en-US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dòng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cuối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cụm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bút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đây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”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thay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bút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”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lựa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chọn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bút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”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góp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sắc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thái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nghĩa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gì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ca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dao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43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1AF1475E-7F1C-4613-85D5-FACDB30DF54A}"/>
              </a:ext>
            </a:extLst>
          </p:cNvPr>
          <p:cNvGrpSpPr/>
          <p:nvPr/>
        </p:nvGrpSpPr>
        <p:grpSpPr>
          <a:xfrm>
            <a:off x="3817537" y="3917828"/>
            <a:ext cx="1122936" cy="1187801"/>
            <a:chOff x="796024" y="2935717"/>
            <a:chExt cx="1253580" cy="1325992"/>
          </a:xfrm>
        </p:grpSpPr>
        <p:sp>
          <p:nvSpPr>
            <p:cNvPr id="82" name="Google Shape;1735;p60">
              <a:extLst>
                <a:ext uri="{FF2B5EF4-FFF2-40B4-BE49-F238E27FC236}">
                  <a16:creationId xmlns:a16="http://schemas.microsoft.com/office/drawing/2014/main" id="{1586AEDC-D85F-480C-A4AB-F83341A39822}"/>
                </a:ext>
              </a:extLst>
            </p:cNvPr>
            <p:cNvSpPr/>
            <p:nvPr/>
          </p:nvSpPr>
          <p:spPr>
            <a:xfrm>
              <a:off x="1150888" y="3140689"/>
              <a:ext cx="898716" cy="1121020"/>
            </a:xfrm>
            <a:custGeom>
              <a:avLst/>
              <a:gdLst/>
              <a:ahLst/>
              <a:cxnLst/>
              <a:rect l="l" t="t" r="r" b="b"/>
              <a:pathLst>
                <a:path w="21948" h="27377" extrusionOk="0">
                  <a:moveTo>
                    <a:pt x="16020" y="0"/>
                  </a:moveTo>
                  <a:lnTo>
                    <a:pt x="7166" y="8818"/>
                  </a:lnTo>
                  <a:lnTo>
                    <a:pt x="7130" y="571"/>
                  </a:lnTo>
                  <a:lnTo>
                    <a:pt x="0" y="571"/>
                  </a:lnTo>
                  <a:lnTo>
                    <a:pt x="134" y="26065"/>
                  </a:lnTo>
                  <a:lnTo>
                    <a:pt x="7202" y="26235"/>
                  </a:lnTo>
                  <a:lnTo>
                    <a:pt x="7166" y="18729"/>
                  </a:lnTo>
                  <a:lnTo>
                    <a:pt x="8611" y="17271"/>
                  </a:lnTo>
                  <a:lnTo>
                    <a:pt x="16020" y="27377"/>
                  </a:lnTo>
                  <a:lnTo>
                    <a:pt x="21947" y="23053"/>
                  </a:lnTo>
                  <a:lnTo>
                    <a:pt x="13737" y="12097"/>
                  </a:lnTo>
                  <a:lnTo>
                    <a:pt x="21036" y="4701"/>
                  </a:lnTo>
                  <a:lnTo>
                    <a:pt x="1602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1738;p60">
              <a:extLst>
                <a:ext uri="{FF2B5EF4-FFF2-40B4-BE49-F238E27FC236}">
                  <a16:creationId xmlns:a16="http://schemas.microsoft.com/office/drawing/2014/main" id="{9071C9F7-8FBC-4F68-A599-886C1D20BC57}"/>
                </a:ext>
              </a:extLst>
            </p:cNvPr>
            <p:cNvGrpSpPr/>
            <p:nvPr/>
          </p:nvGrpSpPr>
          <p:grpSpPr>
            <a:xfrm>
              <a:off x="796024" y="2935717"/>
              <a:ext cx="1177412" cy="1221780"/>
              <a:chOff x="3523036" y="-1332520"/>
              <a:chExt cx="1177412" cy="1221780"/>
            </a:xfrm>
          </p:grpSpPr>
          <p:sp>
            <p:nvSpPr>
              <p:cNvPr id="84" name="Google Shape;1739;p60">
                <a:extLst>
                  <a:ext uri="{FF2B5EF4-FFF2-40B4-BE49-F238E27FC236}">
                    <a16:creationId xmlns:a16="http://schemas.microsoft.com/office/drawing/2014/main" id="{C15CD479-33BC-4EE0-9356-5E0E2FC50A80}"/>
                  </a:ext>
                </a:extLst>
              </p:cNvPr>
              <p:cNvSpPr/>
              <p:nvPr/>
            </p:nvSpPr>
            <p:spPr>
              <a:xfrm>
                <a:off x="3725904" y="-1259597"/>
                <a:ext cx="921539" cy="1148857"/>
              </a:xfrm>
              <a:custGeom>
                <a:avLst/>
                <a:gdLst/>
                <a:ahLst/>
                <a:cxnLst/>
                <a:rect l="l" t="t" r="r" b="b"/>
                <a:pathLst>
                  <a:path w="21559" h="26877" extrusionOk="0">
                    <a:moveTo>
                      <a:pt x="15740" y="0"/>
                    </a:moveTo>
                    <a:lnTo>
                      <a:pt x="7048" y="8657"/>
                    </a:lnTo>
                    <a:lnTo>
                      <a:pt x="7012" y="561"/>
                    </a:lnTo>
                    <a:lnTo>
                      <a:pt x="1" y="561"/>
                    </a:lnTo>
                    <a:lnTo>
                      <a:pt x="132" y="25589"/>
                    </a:lnTo>
                    <a:lnTo>
                      <a:pt x="7071" y="25756"/>
                    </a:lnTo>
                    <a:lnTo>
                      <a:pt x="7036" y="18387"/>
                    </a:lnTo>
                    <a:lnTo>
                      <a:pt x="8467" y="16956"/>
                    </a:lnTo>
                    <a:lnTo>
                      <a:pt x="15740" y="26877"/>
                    </a:lnTo>
                    <a:lnTo>
                      <a:pt x="21559" y="22632"/>
                    </a:lnTo>
                    <a:lnTo>
                      <a:pt x="13486" y="11876"/>
                    </a:lnTo>
                    <a:lnTo>
                      <a:pt x="20653" y="4615"/>
                    </a:lnTo>
                    <a:lnTo>
                      <a:pt x="157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740;p60">
                <a:extLst>
                  <a:ext uri="{FF2B5EF4-FFF2-40B4-BE49-F238E27FC236}">
                    <a16:creationId xmlns:a16="http://schemas.microsoft.com/office/drawing/2014/main" id="{9BED211C-23F5-403F-9CD3-C66E8F78963A}"/>
                  </a:ext>
                </a:extLst>
              </p:cNvPr>
              <p:cNvSpPr/>
              <p:nvPr/>
            </p:nvSpPr>
            <p:spPr>
              <a:xfrm>
                <a:off x="3523036" y="-1332520"/>
                <a:ext cx="404239" cy="420910"/>
              </a:xfrm>
              <a:custGeom>
                <a:avLst/>
                <a:gdLst/>
                <a:ahLst/>
                <a:cxnLst/>
                <a:rect l="l" t="t" r="r" b="b"/>
                <a:pathLst>
                  <a:path w="9457" h="9847" extrusionOk="0">
                    <a:moveTo>
                      <a:pt x="4537" y="1"/>
                    </a:moveTo>
                    <a:cubicBezTo>
                      <a:pt x="3084" y="1"/>
                      <a:pt x="1633" y="422"/>
                      <a:pt x="1050" y="1575"/>
                    </a:cubicBezTo>
                    <a:cubicBezTo>
                      <a:pt x="800" y="2064"/>
                      <a:pt x="1301" y="2517"/>
                      <a:pt x="1301" y="2517"/>
                    </a:cubicBezTo>
                    <a:cubicBezTo>
                      <a:pt x="1301" y="2517"/>
                      <a:pt x="1" y="3876"/>
                      <a:pt x="96" y="4914"/>
                    </a:cubicBezTo>
                    <a:cubicBezTo>
                      <a:pt x="132" y="5335"/>
                      <a:pt x="267" y="5467"/>
                      <a:pt x="422" y="5467"/>
                    </a:cubicBezTo>
                    <a:cubicBezTo>
                      <a:pt x="679" y="5467"/>
                      <a:pt x="990" y="5105"/>
                      <a:pt x="991" y="5105"/>
                    </a:cubicBezTo>
                    <a:lnTo>
                      <a:pt x="991" y="5105"/>
                    </a:lnTo>
                    <a:cubicBezTo>
                      <a:pt x="990" y="5105"/>
                      <a:pt x="1" y="7299"/>
                      <a:pt x="1122" y="7764"/>
                    </a:cubicBezTo>
                    <a:cubicBezTo>
                      <a:pt x="1206" y="7808"/>
                      <a:pt x="1296" y="7829"/>
                      <a:pt x="1384" y="7829"/>
                    </a:cubicBezTo>
                    <a:cubicBezTo>
                      <a:pt x="1558" y="7829"/>
                      <a:pt x="1726" y="7747"/>
                      <a:pt x="1837" y="7597"/>
                    </a:cubicBezTo>
                    <a:cubicBezTo>
                      <a:pt x="1849" y="7609"/>
                      <a:pt x="1861" y="7632"/>
                      <a:pt x="1885" y="7644"/>
                    </a:cubicBezTo>
                    <a:cubicBezTo>
                      <a:pt x="1754" y="8121"/>
                      <a:pt x="1670" y="9016"/>
                      <a:pt x="2600" y="9218"/>
                    </a:cubicBezTo>
                    <a:cubicBezTo>
                      <a:pt x="2702" y="9241"/>
                      <a:pt x="2792" y="9252"/>
                      <a:pt x="2872" y="9252"/>
                    </a:cubicBezTo>
                    <a:cubicBezTo>
                      <a:pt x="3251" y="9252"/>
                      <a:pt x="3398" y="9013"/>
                      <a:pt x="3447" y="8717"/>
                    </a:cubicBezTo>
                    <a:cubicBezTo>
                      <a:pt x="3495" y="8741"/>
                      <a:pt x="3542" y="8753"/>
                      <a:pt x="3590" y="8777"/>
                    </a:cubicBezTo>
                    <a:cubicBezTo>
                      <a:pt x="3843" y="9303"/>
                      <a:pt x="4327" y="9846"/>
                      <a:pt x="5283" y="9846"/>
                    </a:cubicBezTo>
                    <a:cubicBezTo>
                      <a:pt x="5455" y="9846"/>
                      <a:pt x="5641" y="9829"/>
                      <a:pt x="5844" y="9791"/>
                    </a:cubicBezTo>
                    <a:lnTo>
                      <a:pt x="5545" y="9182"/>
                    </a:lnTo>
                    <a:lnTo>
                      <a:pt x="5545" y="9182"/>
                    </a:lnTo>
                    <a:cubicBezTo>
                      <a:pt x="5712" y="9194"/>
                      <a:pt x="5820" y="9194"/>
                      <a:pt x="5820" y="9194"/>
                    </a:cubicBezTo>
                    <a:lnTo>
                      <a:pt x="9409" y="4079"/>
                    </a:lnTo>
                    <a:cubicBezTo>
                      <a:pt x="9456" y="2851"/>
                      <a:pt x="8920" y="1682"/>
                      <a:pt x="7966" y="895"/>
                    </a:cubicBezTo>
                    <a:cubicBezTo>
                      <a:pt x="7340" y="392"/>
                      <a:pt x="5938" y="1"/>
                      <a:pt x="4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741;p60">
                <a:extLst>
                  <a:ext uri="{FF2B5EF4-FFF2-40B4-BE49-F238E27FC236}">
                    <a16:creationId xmlns:a16="http://schemas.microsoft.com/office/drawing/2014/main" id="{B8FA39E7-6603-4A4B-A33C-F161DADECCB4}"/>
                  </a:ext>
                </a:extLst>
              </p:cNvPr>
              <p:cNvSpPr/>
              <p:nvPr/>
            </p:nvSpPr>
            <p:spPr>
              <a:xfrm>
                <a:off x="4296251" y="-1325895"/>
                <a:ext cx="404197" cy="420910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9847" extrusionOk="0">
                    <a:moveTo>
                      <a:pt x="4918" y="1"/>
                    </a:moveTo>
                    <a:cubicBezTo>
                      <a:pt x="3516" y="1"/>
                      <a:pt x="2111" y="392"/>
                      <a:pt x="1479" y="895"/>
                    </a:cubicBezTo>
                    <a:cubicBezTo>
                      <a:pt x="537" y="1670"/>
                      <a:pt x="0" y="2851"/>
                      <a:pt x="48" y="4079"/>
                    </a:cubicBezTo>
                    <a:lnTo>
                      <a:pt x="3625" y="9182"/>
                    </a:lnTo>
                    <a:lnTo>
                      <a:pt x="3911" y="9182"/>
                    </a:lnTo>
                    <a:lnTo>
                      <a:pt x="3613" y="9791"/>
                    </a:lnTo>
                    <a:cubicBezTo>
                      <a:pt x="3816" y="9829"/>
                      <a:pt x="4002" y="9846"/>
                      <a:pt x="4173" y="9846"/>
                    </a:cubicBezTo>
                    <a:cubicBezTo>
                      <a:pt x="5126" y="9846"/>
                      <a:pt x="5602" y="9303"/>
                      <a:pt x="5855" y="8777"/>
                    </a:cubicBezTo>
                    <a:lnTo>
                      <a:pt x="6010" y="8717"/>
                    </a:lnTo>
                    <a:cubicBezTo>
                      <a:pt x="6050" y="9007"/>
                      <a:pt x="6199" y="9247"/>
                      <a:pt x="6589" y="9247"/>
                    </a:cubicBezTo>
                    <a:cubicBezTo>
                      <a:pt x="6665" y="9247"/>
                      <a:pt x="6750" y="9238"/>
                      <a:pt x="6845" y="9218"/>
                    </a:cubicBezTo>
                    <a:cubicBezTo>
                      <a:pt x="7787" y="9016"/>
                      <a:pt x="7691" y="8121"/>
                      <a:pt x="7572" y="7644"/>
                    </a:cubicBezTo>
                    <a:lnTo>
                      <a:pt x="7608" y="7597"/>
                    </a:lnTo>
                    <a:cubicBezTo>
                      <a:pt x="7718" y="7747"/>
                      <a:pt x="7892" y="7829"/>
                      <a:pt x="8070" y="7829"/>
                    </a:cubicBezTo>
                    <a:cubicBezTo>
                      <a:pt x="8160" y="7829"/>
                      <a:pt x="8251" y="7808"/>
                      <a:pt x="8335" y="7764"/>
                    </a:cubicBezTo>
                    <a:cubicBezTo>
                      <a:pt x="9444" y="7299"/>
                      <a:pt x="8466" y="5105"/>
                      <a:pt x="8466" y="5105"/>
                    </a:cubicBezTo>
                    <a:lnTo>
                      <a:pt x="8466" y="5105"/>
                    </a:lnTo>
                    <a:cubicBezTo>
                      <a:pt x="8466" y="5105"/>
                      <a:pt x="8777" y="5467"/>
                      <a:pt x="9034" y="5467"/>
                    </a:cubicBezTo>
                    <a:cubicBezTo>
                      <a:pt x="9189" y="5467"/>
                      <a:pt x="9325" y="5335"/>
                      <a:pt x="9361" y="4914"/>
                    </a:cubicBezTo>
                    <a:cubicBezTo>
                      <a:pt x="9456" y="3876"/>
                      <a:pt x="8156" y="2517"/>
                      <a:pt x="8156" y="2517"/>
                    </a:cubicBezTo>
                    <a:cubicBezTo>
                      <a:pt x="8156" y="2517"/>
                      <a:pt x="8657" y="2064"/>
                      <a:pt x="8407" y="1575"/>
                    </a:cubicBezTo>
                    <a:cubicBezTo>
                      <a:pt x="7824" y="422"/>
                      <a:pt x="6373" y="1"/>
                      <a:pt x="49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742;p60">
                <a:extLst>
                  <a:ext uri="{FF2B5EF4-FFF2-40B4-BE49-F238E27FC236}">
                    <a16:creationId xmlns:a16="http://schemas.microsoft.com/office/drawing/2014/main" id="{B79C7558-6ECD-4980-A292-F70B6E020E52}"/>
                  </a:ext>
                </a:extLst>
              </p:cNvPr>
              <p:cNvSpPr/>
              <p:nvPr/>
            </p:nvSpPr>
            <p:spPr>
              <a:xfrm>
                <a:off x="3880342" y="-752983"/>
                <a:ext cx="37744" cy="5005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171" extrusionOk="0">
                    <a:moveTo>
                      <a:pt x="410" y="0"/>
                    </a:moveTo>
                    <a:cubicBezTo>
                      <a:pt x="405" y="0"/>
                      <a:pt x="399" y="0"/>
                      <a:pt x="394" y="1"/>
                    </a:cubicBezTo>
                    <a:cubicBezTo>
                      <a:pt x="179" y="24"/>
                      <a:pt x="0" y="287"/>
                      <a:pt x="24" y="621"/>
                    </a:cubicBezTo>
                    <a:cubicBezTo>
                      <a:pt x="47" y="928"/>
                      <a:pt x="244" y="1171"/>
                      <a:pt x="459" y="1171"/>
                    </a:cubicBezTo>
                    <a:cubicBezTo>
                      <a:pt x="469" y="1171"/>
                      <a:pt x="479" y="1170"/>
                      <a:pt x="489" y="1169"/>
                    </a:cubicBezTo>
                    <a:cubicBezTo>
                      <a:pt x="716" y="1145"/>
                      <a:pt x="883" y="871"/>
                      <a:pt x="859" y="549"/>
                    </a:cubicBezTo>
                    <a:cubicBezTo>
                      <a:pt x="836" y="235"/>
                      <a:pt x="631" y="0"/>
                      <a:pt x="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743;p60">
                <a:extLst>
                  <a:ext uri="{FF2B5EF4-FFF2-40B4-BE49-F238E27FC236}">
                    <a16:creationId xmlns:a16="http://schemas.microsoft.com/office/drawing/2014/main" id="{7C38D3FA-D562-4864-BE34-97B3E3F246FE}"/>
                  </a:ext>
                </a:extLst>
              </p:cNvPr>
              <p:cNvSpPr/>
              <p:nvPr/>
            </p:nvSpPr>
            <p:spPr>
              <a:xfrm>
                <a:off x="4144378" y="-779998"/>
                <a:ext cx="37744" cy="5005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171" extrusionOk="0">
                    <a:moveTo>
                      <a:pt x="422" y="0"/>
                    </a:moveTo>
                    <a:cubicBezTo>
                      <a:pt x="416" y="0"/>
                      <a:pt x="411" y="0"/>
                      <a:pt x="405" y="1"/>
                    </a:cubicBezTo>
                    <a:cubicBezTo>
                      <a:pt x="167" y="24"/>
                      <a:pt x="0" y="299"/>
                      <a:pt x="36" y="621"/>
                    </a:cubicBezTo>
                    <a:cubicBezTo>
                      <a:pt x="59" y="928"/>
                      <a:pt x="245" y="1171"/>
                      <a:pt x="459" y="1171"/>
                    </a:cubicBezTo>
                    <a:cubicBezTo>
                      <a:pt x="469" y="1171"/>
                      <a:pt x="479" y="1170"/>
                      <a:pt x="489" y="1169"/>
                    </a:cubicBezTo>
                    <a:cubicBezTo>
                      <a:pt x="715" y="1145"/>
                      <a:pt x="882" y="883"/>
                      <a:pt x="859" y="549"/>
                    </a:cubicBezTo>
                    <a:cubicBezTo>
                      <a:pt x="835" y="235"/>
                      <a:pt x="642" y="0"/>
                      <a:pt x="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744;p60">
                <a:extLst>
                  <a:ext uri="{FF2B5EF4-FFF2-40B4-BE49-F238E27FC236}">
                    <a16:creationId xmlns:a16="http://schemas.microsoft.com/office/drawing/2014/main" id="{95C5A593-559F-4F60-A83A-29B0C8636A7B}"/>
                  </a:ext>
                </a:extLst>
              </p:cNvPr>
              <p:cNvSpPr/>
              <p:nvPr/>
            </p:nvSpPr>
            <p:spPr>
              <a:xfrm>
                <a:off x="3983443" y="-790855"/>
                <a:ext cx="122721" cy="14234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3330" extrusionOk="0">
                    <a:moveTo>
                      <a:pt x="1083" y="1"/>
                    </a:moveTo>
                    <a:cubicBezTo>
                      <a:pt x="1060" y="1"/>
                      <a:pt x="1036" y="2"/>
                      <a:pt x="1011" y="4"/>
                    </a:cubicBezTo>
                    <a:cubicBezTo>
                      <a:pt x="1011" y="4"/>
                      <a:pt x="9" y="159"/>
                      <a:pt x="116" y="1304"/>
                    </a:cubicBezTo>
                    <a:cubicBezTo>
                      <a:pt x="215" y="2357"/>
                      <a:pt x="1" y="3330"/>
                      <a:pt x="1099" y="3330"/>
                    </a:cubicBezTo>
                    <a:cubicBezTo>
                      <a:pt x="1195" y="3330"/>
                      <a:pt x="1300" y="3322"/>
                      <a:pt x="1416" y="3307"/>
                    </a:cubicBezTo>
                    <a:cubicBezTo>
                      <a:pt x="2871" y="3116"/>
                      <a:pt x="2275" y="1924"/>
                      <a:pt x="2060" y="1328"/>
                    </a:cubicBezTo>
                    <a:cubicBezTo>
                      <a:pt x="1865" y="753"/>
                      <a:pt x="1713" y="1"/>
                      <a:pt x="1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" name="图片 38">
            <a:extLst>
              <a:ext uri="{FF2B5EF4-FFF2-40B4-BE49-F238E27FC236}">
                <a16:creationId xmlns:a16="http://schemas.microsoft.com/office/drawing/2014/main" id="{B69DCD86-5631-4775-A30C-49D0CA068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7685" y="4046175"/>
            <a:ext cx="12249685" cy="2883744"/>
          </a:xfrm>
          <a:prstGeom prst="rect">
            <a:avLst/>
          </a:prstGeom>
        </p:spPr>
      </p:pic>
      <p:sp>
        <p:nvSpPr>
          <p:cNvPr id="106" name="Google Shape;750;p37"/>
          <p:cNvSpPr/>
          <p:nvPr/>
        </p:nvSpPr>
        <p:spPr>
          <a:xfrm>
            <a:off x="2542684" y="4094923"/>
            <a:ext cx="1530739" cy="115069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3200" kern="0">
              <a:solidFill>
                <a:srgbClr val="3F2732"/>
              </a:solidFill>
              <a:latin typeface="SVN-Clementine" panose="020F0502020204030203" pitchFamily="34" charset="0"/>
              <a:sym typeface="Arial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744660" y="4129787"/>
            <a:ext cx="1960793" cy="1150691"/>
            <a:chOff x="3592265" y="2800350"/>
            <a:chExt cx="1053303" cy="863018"/>
          </a:xfrm>
        </p:grpSpPr>
        <p:sp>
          <p:nvSpPr>
            <p:cNvPr id="108" name="Google Shape;750;p37"/>
            <p:cNvSpPr/>
            <p:nvPr/>
          </p:nvSpPr>
          <p:spPr>
            <a:xfrm>
              <a:off x="3684444" y="2800350"/>
              <a:ext cx="887556" cy="863018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600" kern="0">
                <a:solidFill>
                  <a:srgbClr val="3F2732"/>
                </a:solidFill>
                <a:latin typeface="Adobe Garamond Pro Bold" pitchFamily="18" charset="0"/>
                <a:sym typeface="Arial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592265" y="3018814"/>
              <a:ext cx="1053303" cy="438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3F2732"/>
                  </a:solidFill>
                  <a:latin typeface="SVN-Clementine" panose="020F0502020204030203" pitchFamily="34" charset="0"/>
                  <a:sym typeface="Arial"/>
                </a:rPr>
                <a:t>k</a:t>
              </a:r>
              <a:r>
                <a:rPr lang="en-US" sz="3200" kern="0">
                  <a:solidFill>
                    <a:srgbClr val="3F2732"/>
                  </a:solidFill>
                  <a:latin typeface="SVN-Clementine" panose="020F0502020204030203" pitchFamily="34" charset="0"/>
                  <a:sym typeface="Arial"/>
                </a:rPr>
                <a:t>iên </a:t>
              </a:r>
              <a:r>
                <a:rPr lang="en-US" sz="3200" kern="0" dirty="0" err="1">
                  <a:solidFill>
                    <a:srgbClr val="3F2732"/>
                  </a:solidFill>
                  <a:latin typeface="SVN-Clementine" panose="020F0502020204030203" pitchFamily="34" charset="0"/>
                  <a:sym typeface="Arial"/>
                </a:rPr>
                <a:t>nhẫn</a:t>
              </a:r>
              <a:endParaRPr lang="en-US" sz="3200" kern="0" dirty="0">
                <a:solidFill>
                  <a:srgbClr val="3F2732"/>
                </a:solidFill>
                <a:latin typeface="SVN-Clementine" panose="020F0502020204030203" pitchFamily="34" charset="0"/>
                <a:sym typeface="Arial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787071" y="3570555"/>
            <a:ext cx="1748096" cy="1244619"/>
            <a:chOff x="4409971" y="1966399"/>
            <a:chExt cx="1530066" cy="1303467"/>
          </a:xfrm>
        </p:grpSpPr>
        <p:sp>
          <p:nvSpPr>
            <p:cNvPr id="73" name="Google Shape;1287;p54"/>
            <p:cNvSpPr/>
            <p:nvPr/>
          </p:nvSpPr>
          <p:spPr>
            <a:xfrm>
              <a:off x="4853875" y="2042600"/>
              <a:ext cx="1086162" cy="1199105"/>
            </a:xfrm>
            <a:custGeom>
              <a:avLst/>
              <a:gdLst/>
              <a:ahLst/>
              <a:cxnLst/>
              <a:rect l="l" t="t" r="r" b="b"/>
              <a:pathLst>
                <a:path w="27110" h="29929" extrusionOk="0">
                  <a:moveTo>
                    <a:pt x="13406" y="6970"/>
                  </a:moveTo>
                  <a:cubicBezTo>
                    <a:pt x="13472" y="6970"/>
                    <a:pt x="13538" y="6971"/>
                    <a:pt x="13604" y="6973"/>
                  </a:cubicBezTo>
                  <a:cubicBezTo>
                    <a:pt x="14746" y="6973"/>
                    <a:pt x="15875" y="7265"/>
                    <a:pt x="16871" y="7824"/>
                  </a:cubicBezTo>
                  <a:cubicBezTo>
                    <a:pt x="17843" y="8358"/>
                    <a:pt x="18657" y="9148"/>
                    <a:pt x="19215" y="10107"/>
                  </a:cubicBezTo>
                  <a:cubicBezTo>
                    <a:pt x="19786" y="11067"/>
                    <a:pt x="20078" y="12184"/>
                    <a:pt x="20053" y="13313"/>
                  </a:cubicBezTo>
                  <a:cubicBezTo>
                    <a:pt x="20053" y="14479"/>
                    <a:pt x="19713" y="15621"/>
                    <a:pt x="19106" y="16605"/>
                  </a:cubicBezTo>
                  <a:cubicBezTo>
                    <a:pt x="18487" y="17577"/>
                    <a:pt x="17636" y="18366"/>
                    <a:pt x="16628" y="18900"/>
                  </a:cubicBezTo>
                  <a:cubicBezTo>
                    <a:pt x="15653" y="19436"/>
                    <a:pt x="14561" y="19715"/>
                    <a:pt x="13445" y="19715"/>
                  </a:cubicBezTo>
                  <a:cubicBezTo>
                    <a:pt x="13421" y="19715"/>
                    <a:pt x="13397" y="19714"/>
                    <a:pt x="13373" y="19714"/>
                  </a:cubicBezTo>
                  <a:cubicBezTo>
                    <a:pt x="12244" y="19714"/>
                    <a:pt x="11138" y="19398"/>
                    <a:pt x="10179" y="18815"/>
                  </a:cubicBezTo>
                  <a:cubicBezTo>
                    <a:pt x="9219" y="18232"/>
                    <a:pt x="8430" y="17419"/>
                    <a:pt x="7896" y="16447"/>
                  </a:cubicBezTo>
                  <a:cubicBezTo>
                    <a:pt x="6159" y="13374"/>
                    <a:pt x="7252" y="9488"/>
                    <a:pt x="10325" y="7775"/>
                  </a:cubicBezTo>
                  <a:cubicBezTo>
                    <a:pt x="11263" y="7249"/>
                    <a:pt x="12331" y="6970"/>
                    <a:pt x="13406" y="6970"/>
                  </a:cubicBezTo>
                  <a:close/>
                  <a:moveTo>
                    <a:pt x="13654" y="0"/>
                  </a:moveTo>
                  <a:cubicBezTo>
                    <a:pt x="11355" y="0"/>
                    <a:pt x="9087" y="594"/>
                    <a:pt x="7082" y="1727"/>
                  </a:cubicBezTo>
                  <a:cubicBezTo>
                    <a:pt x="5005" y="2868"/>
                    <a:pt x="3256" y="4520"/>
                    <a:pt x="1993" y="6524"/>
                  </a:cubicBezTo>
                  <a:cubicBezTo>
                    <a:pt x="742" y="8480"/>
                    <a:pt x="62" y="10751"/>
                    <a:pt x="37" y="13071"/>
                  </a:cubicBezTo>
                  <a:cubicBezTo>
                    <a:pt x="1" y="15403"/>
                    <a:pt x="620" y="17698"/>
                    <a:pt x="1823" y="19690"/>
                  </a:cubicBezTo>
                  <a:cubicBezTo>
                    <a:pt x="3025" y="21755"/>
                    <a:pt x="4726" y="23491"/>
                    <a:pt x="6766" y="24742"/>
                  </a:cubicBezTo>
                  <a:cubicBezTo>
                    <a:pt x="8846" y="26041"/>
                    <a:pt x="11226" y="26711"/>
                    <a:pt x="13632" y="26711"/>
                  </a:cubicBezTo>
                  <a:cubicBezTo>
                    <a:pt x="14780" y="26711"/>
                    <a:pt x="15935" y="26559"/>
                    <a:pt x="17066" y="26249"/>
                  </a:cubicBezTo>
                  <a:lnTo>
                    <a:pt x="19628" y="29929"/>
                  </a:lnTo>
                  <a:lnTo>
                    <a:pt x="25701" y="26188"/>
                  </a:lnTo>
                  <a:lnTo>
                    <a:pt x="23138" y="22641"/>
                  </a:lnTo>
                  <a:cubicBezTo>
                    <a:pt x="24353" y="21415"/>
                    <a:pt x="25325" y="19981"/>
                    <a:pt x="26005" y="18402"/>
                  </a:cubicBezTo>
                  <a:cubicBezTo>
                    <a:pt x="26685" y="16824"/>
                    <a:pt x="27049" y="15123"/>
                    <a:pt x="27074" y="13399"/>
                  </a:cubicBezTo>
                  <a:cubicBezTo>
                    <a:pt x="27110" y="11079"/>
                    <a:pt x="26515" y="8807"/>
                    <a:pt x="25337" y="6816"/>
                  </a:cubicBezTo>
                  <a:cubicBezTo>
                    <a:pt x="24159" y="4787"/>
                    <a:pt x="22495" y="3099"/>
                    <a:pt x="20491" y="1897"/>
                  </a:cubicBezTo>
                  <a:cubicBezTo>
                    <a:pt x="18499" y="682"/>
                    <a:pt x="16203" y="26"/>
                    <a:pt x="13859" y="2"/>
                  </a:cubicBezTo>
                  <a:cubicBezTo>
                    <a:pt x="13791" y="1"/>
                    <a:pt x="13722" y="0"/>
                    <a:pt x="136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" name="Google Shape;1290;p54"/>
            <p:cNvGrpSpPr/>
            <p:nvPr/>
          </p:nvGrpSpPr>
          <p:grpSpPr>
            <a:xfrm>
              <a:off x="4409971" y="1966399"/>
              <a:ext cx="1448031" cy="1303467"/>
              <a:chOff x="2108958" y="-1409876"/>
              <a:chExt cx="1448031" cy="1303467"/>
            </a:xfrm>
          </p:grpSpPr>
          <p:sp>
            <p:nvSpPr>
              <p:cNvPr id="75" name="Google Shape;1291;p54"/>
              <p:cNvSpPr/>
              <p:nvPr/>
            </p:nvSpPr>
            <p:spPr>
              <a:xfrm>
                <a:off x="2379577" y="-1409876"/>
                <a:ext cx="1137145" cy="1256489"/>
              </a:xfrm>
              <a:custGeom>
                <a:avLst/>
                <a:gdLst/>
                <a:ahLst/>
                <a:cxnLst/>
                <a:rect l="l" t="t" r="r" b="b"/>
                <a:pathLst>
                  <a:path w="26603" h="29395" extrusionOk="0">
                    <a:moveTo>
                      <a:pt x="13149" y="6843"/>
                    </a:moveTo>
                    <a:cubicBezTo>
                      <a:pt x="13214" y="6843"/>
                      <a:pt x="13279" y="6845"/>
                      <a:pt x="13344" y="6847"/>
                    </a:cubicBezTo>
                    <a:cubicBezTo>
                      <a:pt x="14464" y="6847"/>
                      <a:pt x="15573" y="7133"/>
                      <a:pt x="16551" y="7681"/>
                    </a:cubicBezTo>
                    <a:cubicBezTo>
                      <a:pt x="17505" y="8206"/>
                      <a:pt x="18292" y="8981"/>
                      <a:pt x="18852" y="9923"/>
                    </a:cubicBezTo>
                    <a:cubicBezTo>
                      <a:pt x="19413" y="10865"/>
                      <a:pt x="19699" y="11962"/>
                      <a:pt x="19663" y="13071"/>
                    </a:cubicBezTo>
                    <a:cubicBezTo>
                      <a:pt x="19663" y="14216"/>
                      <a:pt x="19341" y="15336"/>
                      <a:pt x="18733" y="16302"/>
                    </a:cubicBezTo>
                    <a:cubicBezTo>
                      <a:pt x="18137" y="17256"/>
                      <a:pt x="17302" y="18031"/>
                      <a:pt x="16313" y="18568"/>
                    </a:cubicBezTo>
                    <a:cubicBezTo>
                      <a:pt x="15356" y="19093"/>
                      <a:pt x="14274" y="19355"/>
                      <a:pt x="13178" y="19355"/>
                    </a:cubicBezTo>
                    <a:cubicBezTo>
                      <a:pt x="13154" y="19355"/>
                      <a:pt x="13129" y="19355"/>
                      <a:pt x="13105" y="19355"/>
                    </a:cubicBezTo>
                    <a:cubicBezTo>
                      <a:pt x="11996" y="19343"/>
                      <a:pt x="10911" y="19045"/>
                      <a:pt x="9969" y="18460"/>
                    </a:cubicBezTo>
                    <a:cubicBezTo>
                      <a:pt x="9039" y="17900"/>
                      <a:pt x="8264" y="17101"/>
                      <a:pt x="7727" y="16147"/>
                    </a:cubicBezTo>
                    <a:cubicBezTo>
                      <a:pt x="6034" y="13130"/>
                      <a:pt x="7107" y="9315"/>
                      <a:pt x="10112" y="7634"/>
                    </a:cubicBezTo>
                    <a:cubicBezTo>
                      <a:pt x="11045" y="7117"/>
                      <a:pt x="12093" y="6843"/>
                      <a:pt x="13149" y="6843"/>
                    </a:cubicBezTo>
                    <a:close/>
                    <a:moveTo>
                      <a:pt x="13403" y="1"/>
                    </a:moveTo>
                    <a:cubicBezTo>
                      <a:pt x="11136" y="1"/>
                      <a:pt x="8909" y="584"/>
                      <a:pt x="6940" y="1695"/>
                    </a:cubicBezTo>
                    <a:cubicBezTo>
                      <a:pt x="4901" y="2816"/>
                      <a:pt x="3184" y="4438"/>
                      <a:pt x="1944" y="6417"/>
                    </a:cubicBezTo>
                    <a:cubicBezTo>
                      <a:pt x="716" y="8325"/>
                      <a:pt x="48" y="10555"/>
                      <a:pt x="25" y="12832"/>
                    </a:cubicBezTo>
                    <a:cubicBezTo>
                      <a:pt x="1" y="15122"/>
                      <a:pt x="609" y="17375"/>
                      <a:pt x="1789" y="19331"/>
                    </a:cubicBezTo>
                    <a:cubicBezTo>
                      <a:pt x="2970" y="21358"/>
                      <a:pt x="4627" y="23063"/>
                      <a:pt x="6630" y="24291"/>
                    </a:cubicBezTo>
                    <a:cubicBezTo>
                      <a:pt x="8598" y="25531"/>
                      <a:pt x="10863" y="26199"/>
                      <a:pt x="13189" y="26223"/>
                    </a:cubicBezTo>
                    <a:cubicBezTo>
                      <a:pt x="13235" y="26223"/>
                      <a:pt x="13281" y="26224"/>
                      <a:pt x="13327" y="26224"/>
                    </a:cubicBezTo>
                    <a:cubicBezTo>
                      <a:pt x="14484" y="26224"/>
                      <a:pt x="15630" y="26079"/>
                      <a:pt x="16754" y="25770"/>
                    </a:cubicBezTo>
                    <a:lnTo>
                      <a:pt x="19258" y="29395"/>
                    </a:lnTo>
                    <a:lnTo>
                      <a:pt x="25220" y="25710"/>
                    </a:lnTo>
                    <a:lnTo>
                      <a:pt x="22716" y="22228"/>
                    </a:lnTo>
                    <a:cubicBezTo>
                      <a:pt x="23896" y="21024"/>
                      <a:pt x="24850" y="19617"/>
                      <a:pt x="25518" y="18067"/>
                    </a:cubicBezTo>
                    <a:cubicBezTo>
                      <a:pt x="26197" y="16517"/>
                      <a:pt x="26555" y="14848"/>
                      <a:pt x="26567" y="13154"/>
                    </a:cubicBezTo>
                    <a:cubicBezTo>
                      <a:pt x="26603" y="10877"/>
                      <a:pt x="26019" y="8647"/>
                      <a:pt x="24862" y="6692"/>
                    </a:cubicBezTo>
                    <a:cubicBezTo>
                      <a:pt x="23717" y="4700"/>
                      <a:pt x="22084" y="3043"/>
                      <a:pt x="20116" y="1862"/>
                    </a:cubicBezTo>
                    <a:cubicBezTo>
                      <a:pt x="18149" y="658"/>
                      <a:pt x="15895" y="14"/>
                      <a:pt x="13606" y="2"/>
                    </a:cubicBezTo>
                    <a:cubicBezTo>
                      <a:pt x="13538" y="1"/>
                      <a:pt x="13471" y="1"/>
                      <a:pt x="134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1292;p54"/>
              <p:cNvSpPr/>
              <p:nvPr/>
            </p:nvSpPr>
            <p:spPr>
              <a:xfrm>
                <a:off x="3095685" y="-459739"/>
                <a:ext cx="461304" cy="353330"/>
              </a:xfrm>
              <a:custGeom>
                <a:avLst/>
                <a:gdLst/>
                <a:ahLst/>
                <a:cxnLst/>
                <a:rect l="l" t="t" r="r" b="b"/>
                <a:pathLst>
                  <a:path w="10792" h="8266" extrusionOk="0">
                    <a:moveTo>
                      <a:pt x="5963" y="0"/>
                    </a:moveTo>
                    <a:lnTo>
                      <a:pt x="1" y="3542"/>
                    </a:lnTo>
                    <a:cubicBezTo>
                      <a:pt x="1" y="3542"/>
                      <a:pt x="2022" y="8265"/>
                      <a:pt x="3587" y="8265"/>
                    </a:cubicBezTo>
                    <a:cubicBezTo>
                      <a:pt x="3652" y="8265"/>
                      <a:pt x="3717" y="8257"/>
                      <a:pt x="3781" y="8240"/>
                    </a:cubicBezTo>
                    <a:cubicBezTo>
                      <a:pt x="5354" y="7811"/>
                      <a:pt x="4484" y="5939"/>
                      <a:pt x="4484" y="5938"/>
                    </a:cubicBezTo>
                    <a:lnTo>
                      <a:pt x="4484" y="5938"/>
                    </a:lnTo>
                    <a:cubicBezTo>
                      <a:pt x="4484" y="5939"/>
                      <a:pt x="5640" y="7343"/>
                      <a:pt x="6684" y="7343"/>
                    </a:cubicBezTo>
                    <a:cubicBezTo>
                      <a:pt x="6850" y="7343"/>
                      <a:pt x="7012" y="7308"/>
                      <a:pt x="7167" y="7226"/>
                    </a:cubicBezTo>
                    <a:cubicBezTo>
                      <a:pt x="8300" y="6618"/>
                      <a:pt x="7203" y="4270"/>
                      <a:pt x="7203" y="4269"/>
                    </a:cubicBezTo>
                    <a:lnTo>
                      <a:pt x="7203" y="4269"/>
                    </a:lnTo>
                    <a:cubicBezTo>
                      <a:pt x="7203" y="4269"/>
                      <a:pt x="7982" y="5528"/>
                      <a:pt x="8919" y="5528"/>
                    </a:cubicBezTo>
                    <a:cubicBezTo>
                      <a:pt x="9136" y="5528"/>
                      <a:pt x="9361" y="5460"/>
                      <a:pt x="9588" y="5295"/>
                    </a:cubicBezTo>
                    <a:cubicBezTo>
                      <a:pt x="10792" y="4400"/>
                      <a:pt x="5963" y="0"/>
                      <a:pt x="5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1293;p54"/>
              <p:cNvSpPr/>
              <p:nvPr/>
            </p:nvSpPr>
            <p:spPr>
              <a:xfrm>
                <a:off x="2529954" y="-939339"/>
                <a:ext cx="45395" cy="59159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384" extrusionOk="0">
                    <a:moveTo>
                      <a:pt x="537" y="0"/>
                    </a:moveTo>
                    <a:cubicBezTo>
                      <a:pt x="239" y="0"/>
                      <a:pt x="0" y="310"/>
                      <a:pt x="0" y="692"/>
                    </a:cubicBezTo>
                    <a:cubicBezTo>
                      <a:pt x="0" y="1073"/>
                      <a:pt x="239" y="1383"/>
                      <a:pt x="525" y="1383"/>
                    </a:cubicBezTo>
                    <a:cubicBezTo>
                      <a:pt x="823" y="1383"/>
                      <a:pt x="1062" y="1073"/>
                      <a:pt x="1062" y="692"/>
                    </a:cubicBezTo>
                    <a:cubicBezTo>
                      <a:pt x="1062" y="322"/>
                      <a:pt x="823" y="0"/>
                      <a:pt x="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1294;p54"/>
              <p:cNvSpPr/>
              <p:nvPr/>
            </p:nvSpPr>
            <p:spPr>
              <a:xfrm>
                <a:off x="2186412" y="-911768"/>
                <a:ext cx="283784" cy="156404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3659" extrusionOk="0">
                    <a:moveTo>
                      <a:pt x="5077" y="1"/>
                    </a:moveTo>
                    <a:cubicBezTo>
                      <a:pt x="3563" y="1"/>
                      <a:pt x="1253" y="1561"/>
                      <a:pt x="1253" y="1561"/>
                    </a:cubicBezTo>
                    <a:cubicBezTo>
                      <a:pt x="1253" y="1561"/>
                      <a:pt x="1" y="2908"/>
                      <a:pt x="2183" y="3433"/>
                    </a:cubicBezTo>
                    <a:cubicBezTo>
                      <a:pt x="2768" y="3573"/>
                      <a:pt x="3365" y="3658"/>
                      <a:pt x="3919" y="3658"/>
                    </a:cubicBezTo>
                    <a:cubicBezTo>
                      <a:pt x="5443" y="3658"/>
                      <a:pt x="6638" y="3010"/>
                      <a:pt x="6332" y="1060"/>
                    </a:cubicBezTo>
                    <a:cubicBezTo>
                      <a:pt x="6209" y="277"/>
                      <a:pt x="5713" y="1"/>
                      <a:pt x="5077" y="1"/>
                    </a:cubicBezTo>
                    <a:close/>
                  </a:path>
                </a:pathLst>
              </a:custGeom>
              <a:solidFill>
                <a:srgbClr val="F18A2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1295;p54"/>
              <p:cNvSpPr/>
              <p:nvPr/>
            </p:nvSpPr>
            <p:spPr>
              <a:xfrm>
                <a:off x="2108958" y="-975031"/>
                <a:ext cx="380260" cy="185342"/>
              </a:xfrm>
              <a:custGeom>
                <a:avLst/>
                <a:gdLst/>
                <a:ahLst/>
                <a:cxnLst/>
                <a:rect l="l" t="t" r="r" b="b"/>
                <a:pathLst>
                  <a:path w="8896" h="4336" extrusionOk="0">
                    <a:moveTo>
                      <a:pt x="7667" y="0"/>
                    </a:moveTo>
                    <a:cubicBezTo>
                      <a:pt x="7667" y="0"/>
                      <a:pt x="4269" y="72"/>
                      <a:pt x="2135" y="1980"/>
                    </a:cubicBezTo>
                    <a:cubicBezTo>
                      <a:pt x="0" y="3899"/>
                      <a:pt x="1193" y="3995"/>
                      <a:pt x="2290" y="4257"/>
                    </a:cubicBezTo>
                    <a:cubicBezTo>
                      <a:pt x="2510" y="4313"/>
                      <a:pt x="2879" y="4335"/>
                      <a:pt x="3327" y="4335"/>
                    </a:cubicBezTo>
                    <a:cubicBezTo>
                      <a:pt x="5079" y="4335"/>
                      <a:pt x="8037" y="3995"/>
                      <a:pt x="8037" y="3995"/>
                    </a:cubicBezTo>
                    <a:cubicBezTo>
                      <a:pt x="8037" y="3995"/>
                      <a:pt x="8895" y="3315"/>
                      <a:pt x="7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1296;p54"/>
              <p:cNvSpPr/>
              <p:nvPr/>
            </p:nvSpPr>
            <p:spPr>
              <a:xfrm>
                <a:off x="3154331" y="-761989"/>
                <a:ext cx="319091" cy="178931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4186" extrusionOk="0">
                    <a:moveTo>
                      <a:pt x="7035" y="1"/>
                    </a:moveTo>
                    <a:cubicBezTo>
                      <a:pt x="7011" y="1"/>
                      <a:pt x="6999" y="24"/>
                      <a:pt x="7011" y="48"/>
                    </a:cubicBezTo>
                    <a:cubicBezTo>
                      <a:pt x="7011" y="60"/>
                      <a:pt x="7381" y="1980"/>
                      <a:pt x="6642" y="2958"/>
                    </a:cubicBezTo>
                    <a:cubicBezTo>
                      <a:pt x="6379" y="3303"/>
                      <a:pt x="5962" y="3506"/>
                      <a:pt x="5533" y="3518"/>
                    </a:cubicBezTo>
                    <a:lnTo>
                      <a:pt x="5473" y="3518"/>
                    </a:lnTo>
                    <a:cubicBezTo>
                      <a:pt x="4161" y="3518"/>
                      <a:pt x="3303" y="477"/>
                      <a:pt x="3303" y="442"/>
                    </a:cubicBezTo>
                    <a:cubicBezTo>
                      <a:pt x="3303" y="430"/>
                      <a:pt x="3279" y="418"/>
                      <a:pt x="3255" y="418"/>
                    </a:cubicBezTo>
                    <a:cubicBezTo>
                      <a:pt x="3243" y="418"/>
                      <a:pt x="3231" y="442"/>
                      <a:pt x="3231" y="466"/>
                    </a:cubicBezTo>
                    <a:cubicBezTo>
                      <a:pt x="3243" y="477"/>
                      <a:pt x="3732" y="2612"/>
                      <a:pt x="2993" y="3590"/>
                    </a:cubicBezTo>
                    <a:cubicBezTo>
                      <a:pt x="2743" y="3900"/>
                      <a:pt x="2373" y="4090"/>
                      <a:pt x="1979" y="4090"/>
                    </a:cubicBezTo>
                    <a:cubicBezTo>
                      <a:pt x="1944" y="4092"/>
                      <a:pt x="1909" y="4093"/>
                      <a:pt x="1875" y="4093"/>
                    </a:cubicBezTo>
                    <a:cubicBezTo>
                      <a:pt x="1366" y="4093"/>
                      <a:pt x="971" y="3927"/>
                      <a:pt x="692" y="3625"/>
                    </a:cubicBezTo>
                    <a:cubicBezTo>
                      <a:pt x="83" y="2934"/>
                      <a:pt x="250" y="1729"/>
                      <a:pt x="250" y="1718"/>
                    </a:cubicBezTo>
                    <a:cubicBezTo>
                      <a:pt x="250" y="1697"/>
                      <a:pt x="222" y="1684"/>
                      <a:pt x="199" y="1684"/>
                    </a:cubicBezTo>
                    <a:cubicBezTo>
                      <a:pt x="182" y="1684"/>
                      <a:pt x="167" y="1691"/>
                      <a:pt x="167" y="1706"/>
                    </a:cubicBezTo>
                    <a:cubicBezTo>
                      <a:pt x="167" y="1753"/>
                      <a:pt x="0" y="2958"/>
                      <a:pt x="644" y="3673"/>
                    </a:cubicBezTo>
                    <a:cubicBezTo>
                      <a:pt x="930" y="3995"/>
                      <a:pt x="1359" y="4162"/>
                      <a:pt x="1884" y="4162"/>
                    </a:cubicBezTo>
                    <a:lnTo>
                      <a:pt x="1979" y="4186"/>
                    </a:lnTo>
                    <a:cubicBezTo>
                      <a:pt x="2397" y="4174"/>
                      <a:pt x="2790" y="3983"/>
                      <a:pt x="3041" y="3661"/>
                    </a:cubicBezTo>
                    <a:cubicBezTo>
                      <a:pt x="3577" y="2946"/>
                      <a:pt x="3506" y="1729"/>
                      <a:pt x="3398" y="1014"/>
                    </a:cubicBezTo>
                    <a:lnTo>
                      <a:pt x="3398" y="1014"/>
                    </a:lnTo>
                    <a:cubicBezTo>
                      <a:pt x="3529" y="1372"/>
                      <a:pt x="3673" y="1729"/>
                      <a:pt x="3851" y="2063"/>
                    </a:cubicBezTo>
                    <a:cubicBezTo>
                      <a:pt x="4359" y="3091"/>
                      <a:pt x="4901" y="3615"/>
                      <a:pt x="5476" y="3615"/>
                    </a:cubicBezTo>
                    <a:cubicBezTo>
                      <a:pt x="5495" y="3615"/>
                      <a:pt x="5514" y="3615"/>
                      <a:pt x="5533" y="3613"/>
                    </a:cubicBezTo>
                    <a:cubicBezTo>
                      <a:pt x="5998" y="3590"/>
                      <a:pt x="6415" y="3375"/>
                      <a:pt x="6701" y="3017"/>
                    </a:cubicBezTo>
                    <a:cubicBezTo>
                      <a:pt x="7464" y="2004"/>
                      <a:pt x="7095" y="108"/>
                      <a:pt x="7083" y="36"/>
                    </a:cubicBezTo>
                    <a:cubicBezTo>
                      <a:pt x="7071" y="12"/>
                      <a:pt x="7059" y="1"/>
                      <a:pt x="70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297;p54"/>
              <p:cNvSpPr/>
              <p:nvPr/>
            </p:nvSpPr>
            <p:spPr>
              <a:xfrm>
                <a:off x="3014127" y="-590240"/>
                <a:ext cx="387954" cy="154480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3614" extrusionOk="0">
                    <a:moveTo>
                      <a:pt x="37" y="1"/>
                    </a:moveTo>
                    <a:cubicBezTo>
                      <a:pt x="13" y="1"/>
                      <a:pt x="1" y="25"/>
                      <a:pt x="1" y="49"/>
                    </a:cubicBezTo>
                    <a:cubicBezTo>
                      <a:pt x="13" y="84"/>
                      <a:pt x="538" y="3602"/>
                      <a:pt x="2958" y="3602"/>
                    </a:cubicBezTo>
                    <a:lnTo>
                      <a:pt x="3089" y="3614"/>
                    </a:lnTo>
                    <a:cubicBezTo>
                      <a:pt x="5188" y="3495"/>
                      <a:pt x="5593" y="1933"/>
                      <a:pt x="5665" y="1384"/>
                    </a:cubicBezTo>
                    <a:cubicBezTo>
                      <a:pt x="5772" y="1694"/>
                      <a:pt x="6046" y="2326"/>
                      <a:pt x="6583" y="2624"/>
                    </a:cubicBezTo>
                    <a:cubicBezTo>
                      <a:pt x="6782" y="2731"/>
                      <a:pt x="7002" y="2786"/>
                      <a:pt x="7223" y="2786"/>
                    </a:cubicBezTo>
                    <a:cubicBezTo>
                      <a:pt x="7373" y="2786"/>
                      <a:pt x="7523" y="2761"/>
                      <a:pt x="7668" y="2708"/>
                    </a:cubicBezTo>
                    <a:cubicBezTo>
                      <a:pt x="8467" y="2445"/>
                      <a:pt x="8801" y="1944"/>
                      <a:pt x="8944" y="1551"/>
                    </a:cubicBezTo>
                    <a:cubicBezTo>
                      <a:pt x="9039" y="1301"/>
                      <a:pt x="9075" y="1038"/>
                      <a:pt x="9063" y="776"/>
                    </a:cubicBezTo>
                    <a:cubicBezTo>
                      <a:pt x="9063" y="752"/>
                      <a:pt x="9039" y="740"/>
                      <a:pt x="9027" y="740"/>
                    </a:cubicBezTo>
                    <a:cubicBezTo>
                      <a:pt x="9003" y="740"/>
                      <a:pt x="8992" y="764"/>
                      <a:pt x="8992" y="788"/>
                    </a:cubicBezTo>
                    <a:cubicBezTo>
                      <a:pt x="9003" y="1038"/>
                      <a:pt x="8968" y="1289"/>
                      <a:pt x="8872" y="1527"/>
                    </a:cubicBezTo>
                    <a:cubicBezTo>
                      <a:pt x="8682" y="2064"/>
                      <a:pt x="8264" y="2433"/>
                      <a:pt x="7644" y="2636"/>
                    </a:cubicBezTo>
                    <a:cubicBezTo>
                      <a:pt x="7505" y="2686"/>
                      <a:pt x="7358" y="2711"/>
                      <a:pt x="7211" y="2711"/>
                    </a:cubicBezTo>
                    <a:cubicBezTo>
                      <a:pt x="7005" y="2711"/>
                      <a:pt x="6800" y="2662"/>
                      <a:pt x="6619" y="2564"/>
                    </a:cubicBezTo>
                    <a:cubicBezTo>
                      <a:pt x="5939" y="2183"/>
                      <a:pt x="5689" y="1181"/>
                      <a:pt x="5689" y="1169"/>
                    </a:cubicBezTo>
                    <a:cubicBezTo>
                      <a:pt x="5677" y="1157"/>
                      <a:pt x="5665" y="1146"/>
                      <a:pt x="5641" y="1146"/>
                    </a:cubicBezTo>
                    <a:cubicBezTo>
                      <a:pt x="5629" y="1146"/>
                      <a:pt x="5617" y="1157"/>
                      <a:pt x="5617" y="1181"/>
                    </a:cubicBezTo>
                    <a:cubicBezTo>
                      <a:pt x="5617" y="1205"/>
                      <a:pt x="5557" y="3399"/>
                      <a:pt x="3089" y="3530"/>
                    </a:cubicBezTo>
                    <a:lnTo>
                      <a:pt x="2958" y="3530"/>
                    </a:lnTo>
                    <a:cubicBezTo>
                      <a:pt x="597" y="3530"/>
                      <a:pt x="84" y="72"/>
                      <a:pt x="84" y="37"/>
                    </a:cubicBezTo>
                    <a:cubicBezTo>
                      <a:pt x="73" y="13"/>
                      <a:pt x="61" y="1"/>
                      <a:pt x="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298;p54"/>
              <p:cNvSpPr/>
              <p:nvPr/>
            </p:nvSpPr>
            <p:spPr>
              <a:xfrm>
                <a:off x="3218021" y="-974005"/>
                <a:ext cx="279852" cy="176366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4126" extrusionOk="0">
                    <a:moveTo>
                      <a:pt x="6058" y="0"/>
                    </a:moveTo>
                    <a:cubicBezTo>
                      <a:pt x="6034" y="12"/>
                      <a:pt x="6022" y="24"/>
                      <a:pt x="6034" y="48"/>
                    </a:cubicBezTo>
                    <a:cubicBezTo>
                      <a:pt x="6034" y="84"/>
                      <a:pt x="6475" y="3232"/>
                      <a:pt x="5283" y="3565"/>
                    </a:cubicBezTo>
                    <a:cubicBezTo>
                      <a:pt x="5215" y="3587"/>
                      <a:pt x="5143" y="3597"/>
                      <a:pt x="5072" y="3597"/>
                    </a:cubicBezTo>
                    <a:cubicBezTo>
                      <a:pt x="4945" y="3597"/>
                      <a:pt x="4818" y="3563"/>
                      <a:pt x="4710" y="3494"/>
                    </a:cubicBezTo>
                    <a:cubicBezTo>
                      <a:pt x="3935" y="3053"/>
                      <a:pt x="3446" y="1383"/>
                      <a:pt x="3351" y="1061"/>
                    </a:cubicBezTo>
                    <a:cubicBezTo>
                      <a:pt x="3351" y="1038"/>
                      <a:pt x="3339" y="1014"/>
                      <a:pt x="3339" y="1002"/>
                    </a:cubicBezTo>
                    <a:cubicBezTo>
                      <a:pt x="3330" y="984"/>
                      <a:pt x="3322" y="973"/>
                      <a:pt x="3308" y="973"/>
                    </a:cubicBezTo>
                    <a:cubicBezTo>
                      <a:pt x="3303" y="973"/>
                      <a:pt x="3298" y="975"/>
                      <a:pt x="3291" y="978"/>
                    </a:cubicBezTo>
                    <a:cubicBezTo>
                      <a:pt x="3280" y="978"/>
                      <a:pt x="3268" y="1002"/>
                      <a:pt x="3268" y="1026"/>
                    </a:cubicBezTo>
                    <a:cubicBezTo>
                      <a:pt x="3268" y="1026"/>
                      <a:pt x="3280" y="1049"/>
                      <a:pt x="3291" y="1097"/>
                    </a:cubicBezTo>
                    <a:cubicBezTo>
                      <a:pt x="3375" y="1467"/>
                      <a:pt x="3745" y="3232"/>
                      <a:pt x="2457" y="3899"/>
                    </a:cubicBezTo>
                    <a:cubicBezTo>
                      <a:pt x="2278" y="3999"/>
                      <a:pt x="2083" y="4048"/>
                      <a:pt x="1886" y="4048"/>
                    </a:cubicBezTo>
                    <a:cubicBezTo>
                      <a:pt x="1754" y="4048"/>
                      <a:pt x="1620" y="4026"/>
                      <a:pt x="1491" y="3983"/>
                    </a:cubicBezTo>
                    <a:cubicBezTo>
                      <a:pt x="621" y="3673"/>
                      <a:pt x="84" y="2397"/>
                      <a:pt x="84" y="2385"/>
                    </a:cubicBezTo>
                    <a:cubicBezTo>
                      <a:pt x="76" y="2377"/>
                      <a:pt x="61" y="2368"/>
                      <a:pt x="45" y="2368"/>
                    </a:cubicBezTo>
                    <a:cubicBezTo>
                      <a:pt x="38" y="2368"/>
                      <a:pt x="31" y="2370"/>
                      <a:pt x="24" y="2373"/>
                    </a:cubicBezTo>
                    <a:cubicBezTo>
                      <a:pt x="12" y="2373"/>
                      <a:pt x="1" y="2397"/>
                      <a:pt x="12" y="2421"/>
                    </a:cubicBezTo>
                    <a:cubicBezTo>
                      <a:pt x="36" y="2480"/>
                      <a:pt x="573" y="3732"/>
                      <a:pt x="1467" y="4054"/>
                    </a:cubicBezTo>
                    <a:cubicBezTo>
                      <a:pt x="1598" y="4102"/>
                      <a:pt x="1741" y="4126"/>
                      <a:pt x="1873" y="4126"/>
                    </a:cubicBezTo>
                    <a:cubicBezTo>
                      <a:pt x="2087" y="4126"/>
                      <a:pt x="2302" y="4066"/>
                      <a:pt x="2493" y="3959"/>
                    </a:cubicBezTo>
                    <a:cubicBezTo>
                      <a:pt x="3470" y="3458"/>
                      <a:pt x="3530" y="2337"/>
                      <a:pt x="3446" y="1634"/>
                    </a:cubicBezTo>
                    <a:lnTo>
                      <a:pt x="3446" y="1634"/>
                    </a:lnTo>
                    <a:cubicBezTo>
                      <a:pt x="3673" y="2266"/>
                      <a:pt x="4090" y="3220"/>
                      <a:pt x="4663" y="3554"/>
                    </a:cubicBezTo>
                    <a:cubicBezTo>
                      <a:pt x="4787" y="3631"/>
                      <a:pt x="4927" y="3668"/>
                      <a:pt x="5068" y="3668"/>
                    </a:cubicBezTo>
                    <a:cubicBezTo>
                      <a:pt x="5144" y="3668"/>
                      <a:pt x="5220" y="3658"/>
                      <a:pt x="5295" y="3637"/>
                    </a:cubicBezTo>
                    <a:cubicBezTo>
                      <a:pt x="6547" y="3279"/>
                      <a:pt x="6117" y="167"/>
                      <a:pt x="6106" y="36"/>
                    </a:cubicBezTo>
                    <a:cubicBezTo>
                      <a:pt x="6094" y="12"/>
                      <a:pt x="6082" y="0"/>
                      <a:pt x="6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" name="Google Shape;2104;p70"/>
          <p:cNvSpPr/>
          <p:nvPr/>
        </p:nvSpPr>
        <p:spPr>
          <a:xfrm>
            <a:off x="2785337" y="592934"/>
            <a:ext cx="6656105" cy="144566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Không màng nguy hiểm, những chiến sĩ áo trắng vẫn luôn </a:t>
            </a:r>
            <a:r>
              <a:rPr lang="en-US" sz="28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vi-VN" sz="28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…</a:t>
            </a:r>
            <a:r>
              <a:rPr lang="en-US" sz="28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vi-VN" sz="28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28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vi-VN" sz="28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… </a:t>
            </a:r>
            <a:r>
              <a:rPr lang="en-US" sz="28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2800" kern="0" dirty="0" smtClean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         </a:t>
            </a:r>
            <a:r>
              <a:rPr lang="vi-VN" sz="2800" kern="0" dirty="0" smtClean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chống </a:t>
            </a:r>
            <a:r>
              <a:rPr lang="vi-VN" sz="28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dịch.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6776F-F35D-46A9-8F07-B95EAF5266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28"/>
          <a:stretch/>
        </p:blipFill>
        <p:spPr>
          <a:xfrm>
            <a:off x="7142" y="107722"/>
            <a:ext cx="2634439" cy="20383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AF7A1E4-A013-4461-BC30-84C1F684E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52971" y="-11629"/>
            <a:ext cx="2526229" cy="25262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5D2D953-BFA0-4851-8A98-087B7B1EA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908" y="2653663"/>
            <a:ext cx="2417905" cy="2526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9B25-1A97-4D86-A93A-13E893AA34BD}"/>
              </a:ext>
            </a:extLst>
          </p:cNvPr>
          <p:cNvSpPr txBox="1"/>
          <p:nvPr/>
        </p:nvSpPr>
        <p:spPr>
          <a:xfrm>
            <a:off x="2195076" y="4337976"/>
            <a:ext cx="253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kiên</a:t>
            </a:r>
            <a:r>
              <a:rPr lang="en-US" sz="3200" kern="0" dirty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cường</a:t>
            </a:r>
            <a:endParaRPr lang="en-US" sz="3200" kern="0" dirty="0">
              <a:solidFill>
                <a:srgbClr val="000000"/>
              </a:solidFill>
              <a:latin typeface="SVN-Clementine" panose="020F0502020204030203" pitchFamily="34" charset="0"/>
              <a:cs typeface="Arial"/>
              <a:sym typeface="Arial"/>
            </a:endParaRPr>
          </a:p>
        </p:txBody>
      </p:sp>
      <p:pic>
        <p:nvPicPr>
          <p:cNvPr id="81" name="Picture 10" descr="Flowers Spring Sticker by Liana Hughes Creative for iOS &amp; Android | GIPHY">
            <a:extLst>
              <a:ext uri="{FF2B5EF4-FFF2-40B4-BE49-F238E27FC236}">
                <a16:creationId xmlns:a16="http://schemas.microsoft.com/office/drawing/2014/main" id="{5EFABC39-1447-4768-8434-9C376389CC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91" y="-613907"/>
            <a:ext cx="2718356" cy="28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6914E-6 L -2.77778E-7 0.00031 C -0.00295 -0.00617 -0.00625 -0.00987 -0.00903 -0.01759 C -0.0099 -0.01975 -0.00937 -0.02345 -0.01007 -0.02654 C -0.01059 -0.02932 -0.01128 -0.03302 -0.01198 -0.03549 C -0.01285 -0.03889 -0.01406 -0.04136 -0.01493 -0.04444 C -0.01649 -0.05061 -0.01892 -0.06173 -0.01892 -0.06142 C -0.02344 -0.0608 -0.02865 -0.06173 -0.03316 -0.05648 C -0.03576 -0.0537 -0.03698 -0.04444 -0.03906 -0.03889 C -0.0408 -0.03426 -0.04288 -0.02932 -0.0441 -0.02345 C -0.04878 -0.00216 -0.04323 -0.02901 -0.04809 -0.00247 C -0.04861 0.00031 -0.04948 0.0034 -0.05017 0.00618 C -0.04913 0.02253 -0.04826 0.03827 -0.04722 0.05432 C -0.04705 0.05741 -0.04687 0.06019 -0.04601 0.06297 C -0.04531 0.06667 -0.0441 0.06914 -0.04323 0.07253 C -0.04149 0.07778 -0.04115 0.08642 -0.03906 0.09043 C -0.0349 0.09846 -0.03698 0.09414 -0.03316 0.10494 C -0.02604 0.10124 -0.01892 0.09846 -0.01198 0.09383 C -0.00399 0.08735 0.00347 0.07562 0.01111 0.06945 L 0.02326 0.05988 C 0.02656 0.0534 0.02778 0.05093 0.03038 0.04229 C 0.0316 0.03827 0.03229 0.03457 0.03368 0.03056 C 0.03229 0.02562 0.0316 0.01976 0.03038 0.01543 C 0.02847 0.00803 0.02674 0.00556 0.02413 -2.46914E-6 C 0.02031 0.00556 0.01823 0.00741 0.01441 0.01543 C 0.01302 0.0176 0.01233 0.02099 0.01111 0.02469 C 0.01042 0.02716 0.0092 0.02809 0.00816 0.03056 C 0.00469 0.0463 0.00712 0.03766 -2.77778E-7 0.05741 L -0.00295 0.06636 C -0.0033 0.06945 -0.00295 0.075 -0.00399 0.07562 C -0.00903 0.07778 -0.00868 0.06698 -0.01094 0.05988 C -0.01198 0.05772 -0.01285 0.05648 -0.01389 0.05432 C -0.01649 0.05 -0.0184 0.04445 -0.02101 0.04229 C -0.025 0.03889 -0.02917 0.04013 -0.03316 0.03889 C -0.03767 0.04074 -0.04253 0.0429 -0.04722 0.04506 C -0.04809 0.04568 -0.04931 0.0463 -0.05017 0.04846 C -0.05156 0.05062 -0.05243 0.05432 -0.05312 0.05741 C -0.05365 0.05988 -0.05434 0.06297 -0.05434 0.06636 C -0.05399 0.07161 -0.05278 0.07655 -0.05243 0.08148 C -0.05191 0.08426 -0.05174 0.08766 -0.05139 0.09043 C -0.05069 0.09506 -0.05087 0.10062 -0.05017 0.10494 C -0.04965 0.10957 -0.04809 0.11111 -0.04722 0.11451 C -0.04618 0.11698 -0.04583 0.12006 -0.04514 0.12315 C -0.04496 0.12716 -0.04479 0.13179 -0.0441 0.1358 C -0.04167 0.14939 -0.03698 0.16204 -0.04323 0.14414 C -0.0434 0.1392 -0.04444 0.13395 -0.0441 0.12932 C -0.04375 0.12346 -0.04184 0.11976 -0.04115 0.11451 C -0.04062 0.11019 -0.04045 0.10679 -0.0401 0.10185 C -0.04045 0.09722 -0.03993 0.09167 -0.04115 0.08766 C -0.04271 0.08179 -0.04722 0.07562 -0.04722 0.07655 L -0.05833 0.10834 L -0.06128 0.11698 C -0.06215 0.12006 -0.06319 0.12346 -0.06406 0.12624 C -0.06528 0.12871 -0.06632 0.12994 -0.06736 0.1321 C -0.0684 0.13488 -0.07014 0.13611 -0.07135 0.13827 C -0.07222 0.14043 -0.07309 0.14414 -0.07448 0.14692 C -0.075 0.15155 -0.075 0.15741 -0.07621 0.15895 C -0.07795 0.16111 -0.07969 0.15803 -0.08125 0.15648 C -0.08854 0.14877 -0.09115 0.13951 -0.09948 0.1358 C -0.10608 0.13179 -0.11354 0.13179 -0.11979 0.12932 C -0.12222 0.12901 -0.12361 0.12716 -0.12569 0.12624 C -0.1276 0.12408 -0.12951 0.12192 -0.13212 0.12006 C -0.13472 0.11883 -0.13663 0.11883 -0.13871 0.11698 C -0.14115 0.11667 -0.14184 0.11482 -0.14288 0.11451 C -0.14392 0.11142 -0.14462 0.1071 -0.1441 0.10494 C -0.14132 0.10124 -0.1408 0.1176 -0.13976 0.12006 C -0.14115 0.12994 -0.14184 0.14846 -0.14531 0.15648 C -0.14722 0.1608 -0.14896 0.16204 -0.15104 0.16513 C -0.15833 0.17562 -0.15694 0.1713 -0.16302 0.18303 C -0.16441 0.1858 -0.16597 0.18858 -0.16736 0.19198 C -0.1691 0.19784 -0.17014 0.20834 -0.17309 0.21019 L -0.17795 0.21297 C -0.17795 0.21019 -0.17917 0.20679 -0.18073 0.20371 C -0.1809 0.20031 -0.1809 0.19722 -0.18125 0.19537 C -0.18194 0.19321 -0.18385 0.19321 -0.18385 0.19198 C -0.18455 0.18858 -0.18576 0.18673 -0.18594 0.18303 C -0.18785 0.17346 -0.18767 0.16914 -0.19097 0.16173 C -0.19288 0.1608 -0.19323 0.16019 -0.19427 0.15895 C -0.19792 0.13766 -0.19427 0.15463 -0.2 0.14136 C -0.20347 0.13519 -0.20399 0.12871 -0.20625 0.12006 C -0.20868 0.11482 -0.2099 0.11019 -0.21146 0.10494 C -0.21215 0.10834 -0.21267 0.11111 -0.21337 0.11451 C -0.21458 0.11698 -0.21458 0.12006 -0.21476 0.12315 C -0.2151 0.12716 -0.2158 0.13179 -0.21667 0.1358 C -0.21736 0.14908 -0.21667 0.16358 -0.21771 0.17655 C -0.21771 0.18426 -0.21962 0.19013 -0.22101 0.19537 C -0.22743 0.21389 -0.22691 0.21297 -0.23142 0.22222 C -0.23299 0.22531 -0.23472 0.22871 -0.23663 0.23118 C -0.24045 0.23673 -0.2434 0.23735 -0.24826 0.24043 C -0.2526 0.23735 -0.25764 0.23457 -0.26163 0.23118 C -0.2625 0.23056 -0.26371 0.23025 -0.26476 0.22809 C -0.26684 0.22531 -0.26858 0.22037 -0.27049 0.21574 L -0.27344 0.21019 C -0.27569 0.19013 -0.27292 0.21482 -0.27743 0.1858 C -0.27795 0.18303 -0.27795 0.17994 -0.27882 0.17655 C -0.27969 0.1713 -0.28264 0.15895 -0.28264 0.15926 C -0.28281 0.15648 -0.28333 0.15309 -0.28385 0.15062 C -0.28437 0.14661 -0.28628 0.14568 -0.28663 0.14136 C -0.2908 0.08735 -0.28264 0.10618 -0.2908 0.09043 C -0.29479 0.07161 -0.2908 0.09229 -0.29375 0.06636 C -0.29427 0.06235 -0.29514 0.05803 -0.29549 0.05432 C -0.29583 0.05 -0.29583 0.04568 -0.29687 0.04229 C -0.29844 0.0355 -0.30278 0.02469 -0.30278 0.025 C -0.30295 0.02099 -0.30295 0.0176 -0.30382 0.01543 C -0.31285 -0.01913 -0.30677 0.00834 -0.31285 -0.00864 C -0.3151 -0.01389 -0.31667 -0.02222 -0.31892 -0.02654 C -0.32049 -0.02932 -0.32205 -0.03333 -0.32396 -0.03549 C -0.325 -0.03734 -0.32639 -0.03796 -0.32812 -0.03889 L -0.33698 -0.04444 C -0.35851 -0.04382 -0.38003 -0.04506 -0.40156 -0.04166 C -0.4092 -0.04074 -0.41719 -0.03487 -0.42448 -0.02932 C -0.42708 -0.02778 -0.42986 -0.02592 -0.43264 -0.02345 C -0.43767 -0.01913 -0.4441 -0.01203 -0.44896 -0.00617 C -0.45121 -0.00216 -0.45365 0.00216 -0.4559 0.00618 C -0.46163 0.01729 -0.45816 0.01266 -0.46302 0.02469 C -0.46424 0.02778 -0.46545 0.03056 -0.46701 0.03364 C -0.46771 0.0355 -0.46875 0.03766 -0.46996 0.03889 C -0.46996 0.03982 -0.47743 0.06204 -0.47882 0.06636 C -0.48003 0.06945 -0.48108 0.07161 -0.48194 0.07562 C -0.48246 0.07778 -0.48299 0.08179 -0.48403 0.08426 C -0.48802 0.09846 -0.48559 0.08858 -0.48993 0.09877 C -0.49115 0.10155 -0.49184 0.10494 -0.49306 0.10834 C -0.50104 0.16543 -0.49045 0.09476 -0.50017 0.14692 C -0.5066 0.18148 -0.49948 0.16327 -0.51128 0.21019 C -0.51233 0.21451 -0.51319 0.21821 -0.51424 0.22222 C -0.51615 0.2284 -0.52014 0.24043 -0.52014 0.24074 C -0.52326 0.26852 -0.51875 0.22655 -0.52326 0.29753 C -0.52344 0.30371 -0.52344 0.3105 -0.52517 0.31482 C -0.52778 0.32315 -0.53021 0.33272 -0.53351 0.33889 C -0.5342 0.34136 -0.53542 0.34229 -0.53628 0.34506 C -0.53958 0.3534 -0.53871 0.35494 -0.54236 0.35988 C -0.5441 0.36204 -0.54566 0.3642 -0.54757 0.36636 C -0.54844 0.36821 -0.54931 0.37068 -0.55017 0.37161 C -0.55139 0.37377 -0.5526 0.37439 -0.55347 0.375 C -0.55469 0.37716 -0.55625 0.37932 -0.55746 0.38087 C -0.55851 0.38426 -0.56424 0.40309 -0.56649 0.3963 L -0.56753 0.3929 L -0.56806 0.3929 " pathEditMode="relative" rAng="0" ptsTypes="AAAAAAAAAAAAAAAAAAAAAAAAAAAAAAAAAAAAAAAAAAAAAAAAAAAAAAAAAA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4568E-6 L 0.28368 -0.4543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2206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3827E-7 L 0.28455 -0.441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220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68 -0.45432 L 0.85712 -0.567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70" grpId="0" animBg="1"/>
      <p:bldP spid="4" grpId="0"/>
      <p:bldP spid="4" grpId="1"/>
      <p:bldP spid="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9634" y="343985"/>
            <a:ext cx="11166565" cy="395804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xuất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hay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6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554954" y="1437205"/>
            <a:ext cx="3938669" cy="3848995"/>
          </a:xfrm>
          <a:prstGeom prst="rightArrowCallou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Ai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miệt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Tháp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Mười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sẵn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bắt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sẵn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ăn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3623" y="1014156"/>
            <a:ext cx="7550331" cy="55825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sẵn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sẵn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sẵn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sẵn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30191" y="145575"/>
            <a:ext cx="5552153" cy="688367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– SGK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68.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943" y="130629"/>
            <a:ext cx="6975566" cy="65836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sẵn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lựa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sẵn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ban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37269" y="431074"/>
            <a:ext cx="4493622" cy="628323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điệp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sẵn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que 13"/>
          <p:cNvSpPr/>
          <p:nvPr/>
        </p:nvSpPr>
        <p:spPr>
          <a:xfrm>
            <a:off x="273884" y="268735"/>
            <a:ext cx="5852597" cy="688367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 – SGK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68.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que 13"/>
          <p:cNvSpPr/>
          <p:nvPr/>
        </p:nvSpPr>
        <p:spPr>
          <a:xfrm>
            <a:off x="104065" y="203420"/>
            <a:ext cx="5552153" cy="688367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4  - SGK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68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5943" y="1345473"/>
            <a:ext cx="11769633" cy="515982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ca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dao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dòng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ngủi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mở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la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đồng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giới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xúc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dân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vừa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thiết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sâu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lắng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ca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dao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cũng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thấy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nói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vốn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dân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mỗi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thành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ca,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điệu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hát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thì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sẽ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trở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thiết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ngọt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khiến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ta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bâng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khuâng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xuyến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mãi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mấy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chữ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sơ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“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Đứng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đồng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ngó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tê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đồng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”.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632857" y="1830847"/>
            <a:ext cx="9548949" cy="319630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láy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láy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?.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4136" y="1018904"/>
            <a:ext cx="11351623" cy="480713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láy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bâng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khuâng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ngọt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ngắn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ngủi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xuyến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=&gt;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óp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xúc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104065" y="203420"/>
            <a:ext cx="5552153" cy="688367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4  - SGK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68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2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1010398"/>
            <a:ext cx="11717382" cy="5847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9852" y="5934670"/>
            <a:ext cx="600891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12571" y="2063931"/>
            <a:ext cx="7458891" cy="3618412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150 – 200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9008" y="302512"/>
            <a:ext cx="63539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VIẾT NGẮN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NHÀ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572" y="2949807"/>
            <a:ext cx="1558440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NV 1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398"/>
            <a:ext cx="12192000" cy="6084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3652" y="6171530"/>
            <a:ext cx="64552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7317" y="425623"/>
            <a:ext cx="65373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 CHÍ ĐÁNH GIÁ SẢN PHẨM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40724" y="2227927"/>
          <a:ext cx="7289075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5486400">
                  <a:extLst>
                    <a:ext uri="{9D8B030D-6E8A-4147-A177-3AD203B41FA5}">
                      <a16:colId xmlns:a16="http://schemas.microsoft.com/office/drawing/2014/main" val="460895659"/>
                    </a:ext>
                  </a:extLst>
                </a:gridCol>
                <a:gridCol w="1802675">
                  <a:extLst>
                    <a:ext uri="{9D8B030D-6E8A-4147-A177-3AD203B41FA5}">
                      <a16:colId xmlns:a16="http://schemas.microsoft.com/office/drawing/2014/main" val="19008734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00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603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076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57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1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2727F49D-491D-4783-93CC-7E84D93F9709}"/>
              </a:ext>
            </a:extLst>
          </p:cNvPr>
          <p:cNvGrpSpPr/>
          <p:nvPr/>
        </p:nvGrpSpPr>
        <p:grpSpPr>
          <a:xfrm>
            <a:off x="5754022" y="4083683"/>
            <a:ext cx="1598044" cy="1161117"/>
            <a:chOff x="2329837" y="1024316"/>
            <a:chExt cx="1844491" cy="1340182"/>
          </a:xfrm>
        </p:grpSpPr>
        <p:sp>
          <p:nvSpPr>
            <p:cNvPr id="91" name="Google Shape;1737;p60">
              <a:extLst>
                <a:ext uri="{FF2B5EF4-FFF2-40B4-BE49-F238E27FC236}">
                  <a16:creationId xmlns:a16="http://schemas.microsoft.com/office/drawing/2014/main" id="{0B57B865-769E-4F2B-8BA9-A433CF63B95E}"/>
                </a:ext>
              </a:extLst>
            </p:cNvPr>
            <p:cNvSpPr/>
            <p:nvPr/>
          </p:nvSpPr>
          <p:spPr>
            <a:xfrm>
              <a:off x="2925462" y="1299500"/>
              <a:ext cx="1177427" cy="1064998"/>
            </a:xfrm>
            <a:custGeom>
              <a:avLst/>
              <a:gdLst/>
              <a:ahLst/>
              <a:cxnLst/>
              <a:rect l="l" t="t" r="r" b="b"/>
              <a:pathLst>
                <a:path w="28737" h="25993" extrusionOk="0">
                  <a:moveTo>
                    <a:pt x="19943" y="1"/>
                  </a:moveTo>
                  <a:lnTo>
                    <a:pt x="14138" y="14430"/>
                  </a:lnTo>
                  <a:lnTo>
                    <a:pt x="8053" y="438"/>
                  </a:lnTo>
                  <a:lnTo>
                    <a:pt x="413" y="98"/>
                  </a:lnTo>
                  <a:lnTo>
                    <a:pt x="0" y="25555"/>
                  </a:lnTo>
                  <a:lnTo>
                    <a:pt x="7032" y="25859"/>
                  </a:lnTo>
                  <a:lnTo>
                    <a:pt x="7202" y="15717"/>
                  </a:lnTo>
                  <a:lnTo>
                    <a:pt x="11332" y="25822"/>
                  </a:lnTo>
                  <a:lnTo>
                    <a:pt x="17138" y="25798"/>
                  </a:lnTo>
                  <a:lnTo>
                    <a:pt x="20963" y="15790"/>
                  </a:lnTo>
                  <a:lnTo>
                    <a:pt x="21607" y="25992"/>
                  </a:lnTo>
                  <a:lnTo>
                    <a:pt x="28737" y="25652"/>
                  </a:lnTo>
                  <a:cubicBezTo>
                    <a:pt x="28737" y="25652"/>
                    <a:pt x="28737" y="24401"/>
                    <a:pt x="28299" y="23599"/>
                  </a:cubicBezTo>
                  <a:cubicBezTo>
                    <a:pt x="28069" y="23174"/>
                    <a:pt x="26550" y="22689"/>
                    <a:pt x="26550" y="22689"/>
                  </a:cubicBezTo>
                  <a:lnTo>
                    <a:pt x="27583" y="171"/>
                  </a:lnTo>
                  <a:lnTo>
                    <a:pt x="1994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1760;p60">
              <a:extLst>
                <a:ext uri="{FF2B5EF4-FFF2-40B4-BE49-F238E27FC236}">
                  <a16:creationId xmlns:a16="http://schemas.microsoft.com/office/drawing/2014/main" id="{E01511E0-69B0-47EC-AA08-666CC0FEA40C}"/>
                </a:ext>
              </a:extLst>
            </p:cNvPr>
            <p:cNvGrpSpPr/>
            <p:nvPr/>
          </p:nvGrpSpPr>
          <p:grpSpPr>
            <a:xfrm>
              <a:off x="2329837" y="1024316"/>
              <a:ext cx="1844491" cy="1203999"/>
              <a:chOff x="6586274" y="-1399459"/>
              <a:chExt cx="1844491" cy="1203999"/>
            </a:xfrm>
          </p:grpSpPr>
          <p:sp>
            <p:nvSpPr>
              <p:cNvPr id="109" name="Google Shape;1761;p60">
                <a:extLst>
                  <a:ext uri="{FF2B5EF4-FFF2-40B4-BE49-F238E27FC236}">
                    <a16:creationId xmlns:a16="http://schemas.microsoft.com/office/drawing/2014/main" id="{CC6B1358-AB3B-4442-9697-05D8B7E5C074}"/>
                  </a:ext>
                </a:extLst>
              </p:cNvPr>
              <p:cNvSpPr/>
              <p:nvPr/>
            </p:nvSpPr>
            <p:spPr>
              <a:xfrm>
                <a:off x="7023556" y="-1290716"/>
                <a:ext cx="1205965" cy="1090767"/>
              </a:xfrm>
              <a:custGeom>
                <a:avLst/>
                <a:gdLst/>
                <a:ahLst/>
                <a:cxnLst/>
                <a:rect l="l" t="t" r="r" b="b"/>
                <a:pathLst>
                  <a:path w="28213" h="25518" extrusionOk="0">
                    <a:moveTo>
                      <a:pt x="19580" y="1"/>
                    </a:moveTo>
                    <a:lnTo>
                      <a:pt x="13880" y="14166"/>
                    </a:lnTo>
                    <a:lnTo>
                      <a:pt x="7906" y="430"/>
                    </a:lnTo>
                    <a:lnTo>
                      <a:pt x="406" y="96"/>
                    </a:lnTo>
                    <a:lnTo>
                      <a:pt x="1" y="25089"/>
                    </a:lnTo>
                    <a:lnTo>
                      <a:pt x="6905" y="25387"/>
                    </a:lnTo>
                    <a:lnTo>
                      <a:pt x="7072" y="15430"/>
                    </a:lnTo>
                    <a:lnTo>
                      <a:pt x="11114" y="25363"/>
                    </a:lnTo>
                    <a:lnTo>
                      <a:pt x="16825" y="25327"/>
                    </a:lnTo>
                    <a:lnTo>
                      <a:pt x="20582" y="15502"/>
                    </a:lnTo>
                    <a:lnTo>
                      <a:pt x="21213" y="25518"/>
                    </a:lnTo>
                    <a:lnTo>
                      <a:pt x="28213" y="25196"/>
                    </a:lnTo>
                    <a:cubicBezTo>
                      <a:pt x="28213" y="25196"/>
                      <a:pt x="28213" y="23968"/>
                      <a:pt x="27784" y="23169"/>
                    </a:cubicBezTo>
                    <a:cubicBezTo>
                      <a:pt x="27557" y="22740"/>
                      <a:pt x="26066" y="22275"/>
                      <a:pt x="26066" y="22275"/>
                    </a:cubicBezTo>
                    <a:lnTo>
                      <a:pt x="27080" y="168"/>
                    </a:lnTo>
                    <a:lnTo>
                      <a:pt x="19580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762;p60">
                <a:extLst>
                  <a:ext uri="{FF2B5EF4-FFF2-40B4-BE49-F238E27FC236}">
                    <a16:creationId xmlns:a16="http://schemas.microsoft.com/office/drawing/2014/main" id="{66EB82CF-EC1B-42A5-8775-1844257F8F89}"/>
                  </a:ext>
                </a:extLst>
              </p:cNvPr>
              <p:cNvSpPr/>
              <p:nvPr/>
            </p:nvSpPr>
            <p:spPr>
              <a:xfrm>
                <a:off x="6586274" y="-1012360"/>
                <a:ext cx="624889" cy="816900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19111" extrusionOk="0">
                    <a:moveTo>
                      <a:pt x="3933" y="0"/>
                    </a:moveTo>
                    <a:cubicBezTo>
                      <a:pt x="3572" y="0"/>
                      <a:pt x="3197" y="67"/>
                      <a:pt x="2814" y="202"/>
                    </a:cubicBezTo>
                    <a:cubicBezTo>
                      <a:pt x="0" y="1204"/>
                      <a:pt x="680" y="3553"/>
                      <a:pt x="2814" y="4125"/>
                    </a:cubicBezTo>
                    <a:cubicBezTo>
                      <a:pt x="4949" y="4697"/>
                      <a:pt x="4054" y="6939"/>
                      <a:pt x="4722" y="11100"/>
                    </a:cubicBezTo>
                    <a:cubicBezTo>
                      <a:pt x="5368" y="15057"/>
                      <a:pt x="9130" y="19111"/>
                      <a:pt x="11681" y="19111"/>
                    </a:cubicBezTo>
                    <a:cubicBezTo>
                      <a:pt x="11813" y="19111"/>
                      <a:pt x="11942" y="19100"/>
                      <a:pt x="12067" y="19077"/>
                    </a:cubicBezTo>
                    <a:cubicBezTo>
                      <a:pt x="14619" y="18636"/>
                      <a:pt x="12067" y="17253"/>
                      <a:pt x="12067" y="17253"/>
                    </a:cubicBezTo>
                    <a:cubicBezTo>
                      <a:pt x="12067" y="17253"/>
                      <a:pt x="7310" y="13795"/>
                      <a:pt x="7643" y="7845"/>
                    </a:cubicBezTo>
                    <a:cubicBezTo>
                      <a:pt x="7942" y="2695"/>
                      <a:pt x="6221" y="0"/>
                      <a:pt x="3933" y="0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763;p60">
                <a:extLst>
                  <a:ext uri="{FF2B5EF4-FFF2-40B4-BE49-F238E27FC236}">
                    <a16:creationId xmlns:a16="http://schemas.microsoft.com/office/drawing/2014/main" id="{D0270590-8CA0-4C43-B811-2C66ADE10BE2}"/>
                  </a:ext>
                </a:extLst>
              </p:cNvPr>
              <p:cNvSpPr/>
              <p:nvPr/>
            </p:nvSpPr>
            <p:spPr>
              <a:xfrm>
                <a:off x="7548251" y="-1215698"/>
                <a:ext cx="206758" cy="228643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5349" extrusionOk="0">
                    <a:moveTo>
                      <a:pt x="3092" y="1"/>
                    </a:moveTo>
                    <a:cubicBezTo>
                      <a:pt x="2415" y="1"/>
                      <a:pt x="1621" y="244"/>
                      <a:pt x="1021" y="1155"/>
                    </a:cubicBezTo>
                    <a:cubicBezTo>
                      <a:pt x="0" y="2682"/>
                      <a:pt x="546" y="5348"/>
                      <a:pt x="2705" y="5348"/>
                    </a:cubicBezTo>
                    <a:cubicBezTo>
                      <a:pt x="3294" y="5348"/>
                      <a:pt x="4005" y="5149"/>
                      <a:pt x="4837" y="4673"/>
                    </a:cubicBezTo>
                    <a:lnTo>
                      <a:pt x="4491" y="321"/>
                    </a:lnTo>
                    <a:cubicBezTo>
                      <a:pt x="4491" y="321"/>
                      <a:pt x="3868" y="1"/>
                      <a:pt x="3092" y="1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764;p60">
                <a:extLst>
                  <a:ext uri="{FF2B5EF4-FFF2-40B4-BE49-F238E27FC236}">
                    <a16:creationId xmlns:a16="http://schemas.microsoft.com/office/drawing/2014/main" id="{A230588B-4FF7-4AA9-BDA7-03F29CAB8E08}"/>
                  </a:ext>
                </a:extLst>
              </p:cNvPr>
              <p:cNvSpPr/>
              <p:nvPr/>
            </p:nvSpPr>
            <p:spPr>
              <a:xfrm>
                <a:off x="7589158" y="-1195052"/>
                <a:ext cx="165338" cy="182906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4279" extrusionOk="0">
                    <a:moveTo>
                      <a:pt x="2477" y="0"/>
                    </a:moveTo>
                    <a:cubicBezTo>
                      <a:pt x="1935" y="0"/>
                      <a:pt x="1299" y="194"/>
                      <a:pt x="815" y="923"/>
                    </a:cubicBezTo>
                    <a:cubicBezTo>
                      <a:pt x="1" y="2149"/>
                      <a:pt x="443" y="4279"/>
                      <a:pt x="2164" y="4279"/>
                    </a:cubicBezTo>
                    <a:cubicBezTo>
                      <a:pt x="2636" y="4279"/>
                      <a:pt x="3204" y="4119"/>
                      <a:pt x="3868" y="3737"/>
                    </a:cubicBezTo>
                    <a:lnTo>
                      <a:pt x="3593" y="255"/>
                    </a:lnTo>
                    <a:cubicBezTo>
                      <a:pt x="3593" y="255"/>
                      <a:pt x="309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765;p60">
                <a:extLst>
                  <a:ext uri="{FF2B5EF4-FFF2-40B4-BE49-F238E27FC236}">
                    <a16:creationId xmlns:a16="http://schemas.microsoft.com/office/drawing/2014/main" id="{AA250632-5B07-4038-8BD4-65EFCB4E3B3D}"/>
                  </a:ext>
                </a:extLst>
              </p:cNvPr>
              <p:cNvSpPr/>
              <p:nvPr/>
            </p:nvSpPr>
            <p:spPr>
              <a:xfrm>
                <a:off x="8207594" y="-1301274"/>
                <a:ext cx="223172" cy="224796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5259" extrusionOk="0">
                    <a:moveTo>
                      <a:pt x="1956" y="1"/>
                    </a:moveTo>
                    <a:cubicBezTo>
                      <a:pt x="846" y="1"/>
                      <a:pt x="0" y="796"/>
                      <a:pt x="0" y="796"/>
                    </a:cubicBezTo>
                    <a:lnTo>
                      <a:pt x="870" y="5077"/>
                    </a:lnTo>
                    <a:cubicBezTo>
                      <a:pt x="1375" y="5202"/>
                      <a:pt x="1822" y="5258"/>
                      <a:pt x="2217" y="5258"/>
                    </a:cubicBezTo>
                    <a:cubicBezTo>
                      <a:pt x="5221" y="5258"/>
                      <a:pt x="5158" y="1990"/>
                      <a:pt x="3577" y="641"/>
                    </a:cubicBezTo>
                    <a:cubicBezTo>
                      <a:pt x="3019" y="165"/>
                      <a:pt x="2460" y="1"/>
                      <a:pt x="1956" y="1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766;p60">
                <a:extLst>
                  <a:ext uri="{FF2B5EF4-FFF2-40B4-BE49-F238E27FC236}">
                    <a16:creationId xmlns:a16="http://schemas.microsoft.com/office/drawing/2014/main" id="{53A874AD-8F9A-4CB1-84B2-F01289CACFFC}"/>
                  </a:ext>
                </a:extLst>
              </p:cNvPr>
              <p:cNvSpPr/>
              <p:nvPr/>
            </p:nvSpPr>
            <p:spPr>
              <a:xfrm>
                <a:off x="8210116" y="-1276866"/>
                <a:ext cx="177734" cy="179828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4207" extrusionOk="0">
                    <a:moveTo>
                      <a:pt x="1554" y="0"/>
                    </a:moveTo>
                    <a:cubicBezTo>
                      <a:pt x="671" y="0"/>
                      <a:pt x="1" y="631"/>
                      <a:pt x="1" y="631"/>
                    </a:cubicBezTo>
                    <a:lnTo>
                      <a:pt x="692" y="4065"/>
                    </a:lnTo>
                    <a:cubicBezTo>
                      <a:pt x="1089" y="4162"/>
                      <a:pt x="1442" y="4206"/>
                      <a:pt x="1754" y="4206"/>
                    </a:cubicBezTo>
                    <a:cubicBezTo>
                      <a:pt x="4157" y="4206"/>
                      <a:pt x="4106" y="1588"/>
                      <a:pt x="2850" y="512"/>
                    </a:cubicBezTo>
                    <a:cubicBezTo>
                      <a:pt x="2403" y="131"/>
                      <a:pt x="1956" y="0"/>
                      <a:pt x="15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767;p60">
                <a:extLst>
                  <a:ext uri="{FF2B5EF4-FFF2-40B4-BE49-F238E27FC236}">
                    <a16:creationId xmlns:a16="http://schemas.microsoft.com/office/drawing/2014/main" id="{C447734A-7CFA-4C13-9C05-E3CB991CBC9A}"/>
                  </a:ext>
                </a:extLst>
              </p:cNvPr>
              <p:cNvSpPr/>
              <p:nvPr/>
            </p:nvSpPr>
            <p:spPr>
              <a:xfrm>
                <a:off x="7660671" y="-1399459"/>
                <a:ext cx="607577" cy="496697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11620" extrusionOk="0">
                    <a:moveTo>
                      <a:pt x="7779" y="0"/>
                    </a:moveTo>
                    <a:cubicBezTo>
                      <a:pt x="7457" y="0"/>
                      <a:pt x="6595" y="744"/>
                      <a:pt x="6595" y="744"/>
                    </a:cubicBezTo>
                    <a:cubicBezTo>
                      <a:pt x="6630" y="342"/>
                      <a:pt x="6596" y="138"/>
                      <a:pt x="6413" y="138"/>
                    </a:cubicBezTo>
                    <a:cubicBezTo>
                      <a:pt x="6167" y="138"/>
                      <a:pt x="5652" y="506"/>
                      <a:pt x="4675" y="1257"/>
                    </a:cubicBezTo>
                    <a:cubicBezTo>
                      <a:pt x="2958" y="2569"/>
                      <a:pt x="1" y="5454"/>
                      <a:pt x="2386" y="9270"/>
                    </a:cubicBezTo>
                    <a:cubicBezTo>
                      <a:pt x="3611" y="11249"/>
                      <a:pt x="5603" y="11619"/>
                      <a:pt x="6921" y="11619"/>
                    </a:cubicBezTo>
                    <a:cubicBezTo>
                      <a:pt x="7706" y="11619"/>
                      <a:pt x="8252" y="11488"/>
                      <a:pt x="8252" y="11488"/>
                    </a:cubicBezTo>
                    <a:cubicBezTo>
                      <a:pt x="12413" y="10808"/>
                      <a:pt x="14214" y="8268"/>
                      <a:pt x="13785" y="5061"/>
                    </a:cubicBezTo>
                    <a:cubicBezTo>
                      <a:pt x="13344" y="1853"/>
                      <a:pt x="8860" y="768"/>
                      <a:pt x="8860" y="768"/>
                    </a:cubicBezTo>
                    <a:cubicBezTo>
                      <a:pt x="8860" y="768"/>
                      <a:pt x="9015" y="625"/>
                      <a:pt x="8789" y="232"/>
                    </a:cubicBezTo>
                    <a:cubicBezTo>
                      <a:pt x="8750" y="164"/>
                      <a:pt x="8690" y="136"/>
                      <a:pt x="8618" y="136"/>
                    </a:cubicBezTo>
                    <a:cubicBezTo>
                      <a:pt x="8312" y="136"/>
                      <a:pt x="7781" y="635"/>
                      <a:pt x="7650" y="763"/>
                    </a:cubicBezTo>
                    <a:lnTo>
                      <a:pt x="7650" y="763"/>
                    </a:lnTo>
                    <a:cubicBezTo>
                      <a:pt x="7734" y="675"/>
                      <a:pt x="7963" y="402"/>
                      <a:pt x="7894" y="89"/>
                    </a:cubicBezTo>
                    <a:cubicBezTo>
                      <a:pt x="7881" y="26"/>
                      <a:pt x="7840" y="0"/>
                      <a:pt x="7779" y="0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768;p60">
                <a:extLst>
                  <a:ext uri="{FF2B5EF4-FFF2-40B4-BE49-F238E27FC236}">
                    <a16:creationId xmlns:a16="http://schemas.microsoft.com/office/drawing/2014/main" id="{B7255B8B-E064-4715-BFB4-C65CD5D6683B}"/>
                  </a:ext>
                </a:extLst>
              </p:cNvPr>
              <p:cNvSpPr/>
              <p:nvPr/>
            </p:nvSpPr>
            <p:spPr>
              <a:xfrm>
                <a:off x="7751932" y="-1295546"/>
                <a:ext cx="467502" cy="372010"/>
              </a:xfrm>
              <a:custGeom>
                <a:avLst/>
                <a:gdLst/>
                <a:ahLst/>
                <a:cxnLst/>
                <a:rect l="l" t="t" r="r" b="b"/>
                <a:pathLst>
                  <a:path w="10937" h="8703" extrusionOk="0">
                    <a:moveTo>
                      <a:pt x="7511" y="1"/>
                    </a:moveTo>
                    <a:cubicBezTo>
                      <a:pt x="6172" y="1"/>
                      <a:pt x="5223" y="1485"/>
                      <a:pt x="5223" y="1485"/>
                    </a:cubicBezTo>
                    <a:cubicBezTo>
                      <a:pt x="5223" y="1485"/>
                      <a:pt x="4192" y="796"/>
                      <a:pt x="3104" y="796"/>
                    </a:cubicBezTo>
                    <a:cubicBezTo>
                      <a:pt x="2643" y="796"/>
                      <a:pt x="2173" y="920"/>
                      <a:pt x="1765" y="1270"/>
                    </a:cubicBezTo>
                    <a:cubicBezTo>
                      <a:pt x="382" y="2463"/>
                      <a:pt x="1157" y="5348"/>
                      <a:pt x="1157" y="5348"/>
                    </a:cubicBezTo>
                    <a:cubicBezTo>
                      <a:pt x="1157" y="5348"/>
                      <a:pt x="0" y="5432"/>
                      <a:pt x="882" y="6732"/>
                    </a:cubicBezTo>
                    <a:cubicBezTo>
                      <a:pt x="1621" y="7825"/>
                      <a:pt x="2944" y="8703"/>
                      <a:pt x="5034" y="8703"/>
                    </a:cubicBezTo>
                    <a:cubicBezTo>
                      <a:pt x="5406" y="8703"/>
                      <a:pt x="5802" y="8675"/>
                      <a:pt x="6224" y="8616"/>
                    </a:cubicBezTo>
                    <a:cubicBezTo>
                      <a:pt x="9015" y="8222"/>
                      <a:pt x="10100" y="6088"/>
                      <a:pt x="10565" y="5265"/>
                    </a:cubicBezTo>
                    <a:cubicBezTo>
                      <a:pt x="10937" y="4599"/>
                      <a:pt x="10706" y="3651"/>
                      <a:pt x="10049" y="3651"/>
                    </a:cubicBezTo>
                    <a:cubicBezTo>
                      <a:pt x="9907" y="3651"/>
                      <a:pt x="9744" y="3696"/>
                      <a:pt x="9563" y="3798"/>
                    </a:cubicBezTo>
                    <a:cubicBezTo>
                      <a:pt x="9563" y="3798"/>
                      <a:pt x="9658" y="567"/>
                      <a:pt x="8037" y="78"/>
                    </a:cubicBezTo>
                    <a:cubicBezTo>
                      <a:pt x="7856" y="24"/>
                      <a:pt x="7680" y="1"/>
                      <a:pt x="75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769;p60">
                <a:extLst>
                  <a:ext uri="{FF2B5EF4-FFF2-40B4-BE49-F238E27FC236}">
                    <a16:creationId xmlns:a16="http://schemas.microsoft.com/office/drawing/2014/main" id="{110B716F-1EB1-41F5-9F49-E27E1902513A}"/>
                  </a:ext>
                </a:extLst>
              </p:cNvPr>
              <p:cNvSpPr/>
              <p:nvPr/>
            </p:nvSpPr>
            <p:spPr>
              <a:xfrm>
                <a:off x="7958347" y="-1109306"/>
                <a:ext cx="45652" cy="28126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658" extrusionOk="0">
                    <a:moveTo>
                      <a:pt x="731" y="0"/>
                    </a:moveTo>
                    <a:cubicBezTo>
                      <a:pt x="554" y="0"/>
                      <a:pt x="350" y="45"/>
                      <a:pt x="239" y="145"/>
                    </a:cubicBezTo>
                    <a:cubicBezTo>
                      <a:pt x="0" y="348"/>
                      <a:pt x="728" y="658"/>
                      <a:pt x="728" y="658"/>
                    </a:cubicBezTo>
                    <a:cubicBezTo>
                      <a:pt x="728" y="658"/>
                      <a:pt x="1038" y="300"/>
                      <a:pt x="1062" y="133"/>
                    </a:cubicBezTo>
                    <a:cubicBezTo>
                      <a:pt x="1068" y="48"/>
                      <a:pt x="914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770;p60">
                <a:extLst>
                  <a:ext uri="{FF2B5EF4-FFF2-40B4-BE49-F238E27FC236}">
                    <a16:creationId xmlns:a16="http://schemas.microsoft.com/office/drawing/2014/main" id="{5824E6EF-2AAC-43CD-921E-492A89C17B5C}"/>
                  </a:ext>
                </a:extLst>
              </p:cNvPr>
              <p:cNvSpPr/>
              <p:nvPr/>
            </p:nvSpPr>
            <p:spPr>
              <a:xfrm>
                <a:off x="7970359" y="-1071904"/>
                <a:ext cx="39496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284" extrusionOk="0">
                    <a:moveTo>
                      <a:pt x="876" y="0"/>
                    </a:moveTo>
                    <a:cubicBezTo>
                      <a:pt x="867" y="0"/>
                      <a:pt x="858" y="3"/>
                      <a:pt x="852" y="9"/>
                    </a:cubicBezTo>
                    <a:cubicBezTo>
                      <a:pt x="839" y="27"/>
                      <a:pt x="824" y="44"/>
                      <a:pt x="808" y="57"/>
                    </a:cubicBezTo>
                    <a:lnTo>
                      <a:pt x="808" y="57"/>
                    </a:lnTo>
                    <a:cubicBezTo>
                      <a:pt x="827" y="56"/>
                      <a:pt x="846" y="56"/>
                      <a:pt x="864" y="56"/>
                    </a:cubicBezTo>
                    <a:cubicBezTo>
                      <a:pt x="880" y="56"/>
                      <a:pt x="896" y="56"/>
                      <a:pt x="912" y="57"/>
                    </a:cubicBezTo>
                    <a:cubicBezTo>
                      <a:pt x="924" y="33"/>
                      <a:pt x="912" y="21"/>
                      <a:pt x="900" y="9"/>
                    </a:cubicBezTo>
                    <a:cubicBezTo>
                      <a:pt x="894" y="3"/>
                      <a:pt x="885" y="0"/>
                      <a:pt x="876" y="0"/>
                    </a:cubicBezTo>
                    <a:close/>
                    <a:moveTo>
                      <a:pt x="459" y="48"/>
                    </a:moveTo>
                    <a:cubicBezTo>
                      <a:pt x="450" y="48"/>
                      <a:pt x="441" y="51"/>
                      <a:pt x="435" y="57"/>
                    </a:cubicBezTo>
                    <a:cubicBezTo>
                      <a:pt x="387" y="140"/>
                      <a:pt x="315" y="200"/>
                      <a:pt x="220" y="212"/>
                    </a:cubicBezTo>
                    <a:cubicBezTo>
                      <a:pt x="160" y="200"/>
                      <a:pt x="113" y="176"/>
                      <a:pt x="77" y="128"/>
                    </a:cubicBezTo>
                    <a:cubicBezTo>
                      <a:pt x="70" y="114"/>
                      <a:pt x="59" y="108"/>
                      <a:pt x="49" y="108"/>
                    </a:cubicBezTo>
                    <a:cubicBezTo>
                      <a:pt x="25" y="108"/>
                      <a:pt x="1" y="139"/>
                      <a:pt x="17" y="164"/>
                    </a:cubicBezTo>
                    <a:cubicBezTo>
                      <a:pt x="65" y="224"/>
                      <a:pt x="137" y="271"/>
                      <a:pt x="220" y="271"/>
                    </a:cubicBezTo>
                    <a:lnTo>
                      <a:pt x="220" y="283"/>
                    </a:lnTo>
                    <a:cubicBezTo>
                      <a:pt x="326" y="202"/>
                      <a:pt x="442" y="141"/>
                      <a:pt x="565" y="102"/>
                    </a:cubicBezTo>
                    <a:lnTo>
                      <a:pt x="565" y="102"/>
                    </a:lnTo>
                    <a:cubicBezTo>
                      <a:pt x="592" y="111"/>
                      <a:pt x="620" y="116"/>
                      <a:pt x="647" y="116"/>
                    </a:cubicBezTo>
                    <a:cubicBezTo>
                      <a:pt x="706" y="116"/>
                      <a:pt x="763" y="96"/>
                      <a:pt x="808" y="57"/>
                    </a:cubicBezTo>
                    <a:lnTo>
                      <a:pt x="808" y="57"/>
                    </a:lnTo>
                    <a:cubicBezTo>
                      <a:pt x="725" y="62"/>
                      <a:pt x="643" y="77"/>
                      <a:pt x="565" y="102"/>
                    </a:cubicBezTo>
                    <a:lnTo>
                      <a:pt x="565" y="102"/>
                    </a:lnTo>
                    <a:cubicBezTo>
                      <a:pt x="536" y="92"/>
                      <a:pt x="508" y="77"/>
                      <a:pt x="482" y="57"/>
                    </a:cubicBezTo>
                    <a:cubicBezTo>
                      <a:pt x="476" y="51"/>
                      <a:pt x="468" y="48"/>
                      <a:pt x="45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771;p60">
                <a:extLst>
                  <a:ext uri="{FF2B5EF4-FFF2-40B4-BE49-F238E27FC236}">
                    <a16:creationId xmlns:a16="http://schemas.microsoft.com/office/drawing/2014/main" id="{E9A10F66-A450-4BA0-8CB6-51C56E7471A5}"/>
                  </a:ext>
                </a:extLst>
              </p:cNvPr>
              <p:cNvSpPr/>
              <p:nvPr/>
            </p:nvSpPr>
            <p:spPr>
              <a:xfrm>
                <a:off x="7984336" y="-1096183"/>
                <a:ext cx="6668" cy="2928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85" extrusionOk="0">
                    <a:moveTo>
                      <a:pt x="53" y="0"/>
                    </a:moveTo>
                    <a:cubicBezTo>
                      <a:pt x="48" y="0"/>
                      <a:pt x="43" y="2"/>
                      <a:pt x="36" y="5"/>
                    </a:cubicBezTo>
                    <a:cubicBezTo>
                      <a:pt x="12" y="5"/>
                      <a:pt x="0" y="17"/>
                      <a:pt x="12" y="41"/>
                    </a:cubicBezTo>
                    <a:lnTo>
                      <a:pt x="96" y="661"/>
                    </a:lnTo>
                    <a:cubicBezTo>
                      <a:pt x="96" y="673"/>
                      <a:pt x="108" y="684"/>
                      <a:pt x="120" y="684"/>
                    </a:cubicBezTo>
                    <a:lnTo>
                      <a:pt x="132" y="684"/>
                    </a:lnTo>
                    <a:cubicBezTo>
                      <a:pt x="143" y="684"/>
                      <a:pt x="155" y="673"/>
                      <a:pt x="155" y="649"/>
                    </a:cubicBezTo>
                    <a:lnTo>
                      <a:pt x="72" y="29"/>
                    </a:lnTo>
                    <a:cubicBezTo>
                      <a:pt x="72" y="11"/>
                      <a:pt x="66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772;p60">
                <a:extLst>
                  <a:ext uri="{FF2B5EF4-FFF2-40B4-BE49-F238E27FC236}">
                    <a16:creationId xmlns:a16="http://schemas.microsoft.com/office/drawing/2014/main" id="{8A7837F5-3E67-4C60-97E7-55C2C68AB7BC}"/>
                  </a:ext>
                </a:extLst>
              </p:cNvPr>
              <p:cNvSpPr/>
              <p:nvPr/>
            </p:nvSpPr>
            <p:spPr>
              <a:xfrm>
                <a:off x="7932358" y="-1124138"/>
                <a:ext cx="105537" cy="30221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707" extrusionOk="0">
                    <a:moveTo>
                      <a:pt x="1386" y="1"/>
                    </a:moveTo>
                    <a:cubicBezTo>
                      <a:pt x="1313" y="1"/>
                      <a:pt x="1241" y="5"/>
                      <a:pt x="1169" y="15"/>
                    </a:cubicBezTo>
                    <a:cubicBezTo>
                      <a:pt x="716" y="75"/>
                      <a:pt x="298" y="301"/>
                      <a:pt x="12" y="659"/>
                    </a:cubicBezTo>
                    <a:cubicBezTo>
                      <a:pt x="0" y="671"/>
                      <a:pt x="0" y="695"/>
                      <a:pt x="12" y="706"/>
                    </a:cubicBezTo>
                    <a:lnTo>
                      <a:pt x="24" y="706"/>
                    </a:lnTo>
                    <a:cubicBezTo>
                      <a:pt x="36" y="706"/>
                      <a:pt x="48" y="695"/>
                      <a:pt x="60" y="695"/>
                    </a:cubicBezTo>
                    <a:cubicBezTo>
                      <a:pt x="346" y="361"/>
                      <a:pt x="739" y="134"/>
                      <a:pt x="1169" y="75"/>
                    </a:cubicBezTo>
                    <a:cubicBezTo>
                      <a:pt x="1232" y="68"/>
                      <a:pt x="1296" y="64"/>
                      <a:pt x="1360" y="64"/>
                    </a:cubicBezTo>
                    <a:cubicBezTo>
                      <a:pt x="1736" y="64"/>
                      <a:pt x="2103" y="184"/>
                      <a:pt x="2409" y="408"/>
                    </a:cubicBezTo>
                    <a:cubicBezTo>
                      <a:pt x="2415" y="414"/>
                      <a:pt x="2424" y="417"/>
                      <a:pt x="2433" y="417"/>
                    </a:cubicBezTo>
                    <a:cubicBezTo>
                      <a:pt x="2442" y="417"/>
                      <a:pt x="2451" y="414"/>
                      <a:pt x="2456" y="408"/>
                    </a:cubicBezTo>
                    <a:cubicBezTo>
                      <a:pt x="2468" y="396"/>
                      <a:pt x="2468" y="373"/>
                      <a:pt x="2456" y="361"/>
                    </a:cubicBezTo>
                    <a:cubicBezTo>
                      <a:pt x="2146" y="130"/>
                      <a:pt x="1768" y="1"/>
                      <a:pt x="1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773;p60">
                <a:extLst>
                  <a:ext uri="{FF2B5EF4-FFF2-40B4-BE49-F238E27FC236}">
                    <a16:creationId xmlns:a16="http://schemas.microsoft.com/office/drawing/2014/main" id="{17F110A6-37FA-4036-AAE7-F87BF732E40A}"/>
                  </a:ext>
                </a:extLst>
              </p:cNvPr>
              <p:cNvSpPr/>
              <p:nvPr/>
            </p:nvSpPr>
            <p:spPr>
              <a:xfrm>
                <a:off x="7878842" y="-1117513"/>
                <a:ext cx="20945" cy="30263"/>
              </a:xfrm>
              <a:custGeom>
                <a:avLst/>
                <a:gdLst/>
                <a:ahLst/>
                <a:cxnLst/>
                <a:rect l="l" t="t" r="r" b="b"/>
                <a:pathLst>
                  <a:path w="490" h="708" extrusionOk="0">
                    <a:moveTo>
                      <a:pt x="215" y="1"/>
                    </a:moveTo>
                    <a:cubicBezTo>
                      <a:pt x="207" y="1"/>
                      <a:pt x="199" y="1"/>
                      <a:pt x="191" y="3"/>
                    </a:cubicBezTo>
                    <a:cubicBezTo>
                      <a:pt x="72" y="15"/>
                      <a:pt x="0" y="194"/>
                      <a:pt x="24" y="385"/>
                    </a:cubicBezTo>
                    <a:cubicBezTo>
                      <a:pt x="47" y="568"/>
                      <a:pt x="158" y="707"/>
                      <a:pt x="272" y="707"/>
                    </a:cubicBezTo>
                    <a:cubicBezTo>
                      <a:pt x="277" y="707"/>
                      <a:pt x="282" y="707"/>
                      <a:pt x="286" y="706"/>
                    </a:cubicBezTo>
                    <a:cubicBezTo>
                      <a:pt x="418" y="683"/>
                      <a:pt x="489" y="516"/>
                      <a:pt x="465" y="325"/>
                    </a:cubicBezTo>
                    <a:cubicBezTo>
                      <a:pt x="432" y="147"/>
                      <a:pt x="326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774;p60">
                <a:extLst>
                  <a:ext uri="{FF2B5EF4-FFF2-40B4-BE49-F238E27FC236}">
                    <a16:creationId xmlns:a16="http://schemas.microsoft.com/office/drawing/2014/main" id="{A82195E8-F0A1-4B3A-97AD-56A9F3A31E71}"/>
                  </a:ext>
                </a:extLst>
              </p:cNvPr>
              <p:cNvSpPr/>
              <p:nvPr/>
            </p:nvSpPr>
            <p:spPr>
              <a:xfrm>
                <a:off x="8065894" y="-1143929"/>
                <a:ext cx="21458" cy="3026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08" extrusionOk="0">
                    <a:moveTo>
                      <a:pt x="217" y="0"/>
                    </a:moveTo>
                    <a:cubicBezTo>
                      <a:pt x="212" y="0"/>
                      <a:pt x="208" y="0"/>
                      <a:pt x="203" y="1"/>
                    </a:cubicBezTo>
                    <a:cubicBezTo>
                      <a:pt x="72" y="25"/>
                      <a:pt x="0" y="192"/>
                      <a:pt x="24" y="382"/>
                    </a:cubicBezTo>
                    <a:cubicBezTo>
                      <a:pt x="57" y="570"/>
                      <a:pt x="162" y="707"/>
                      <a:pt x="272" y="707"/>
                    </a:cubicBezTo>
                    <a:cubicBezTo>
                      <a:pt x="281" y="707"/>
                      <a:pt x="290" y="706"/>
                      <a:pt x="298" y="704"/>
                    </a:cubicBezTo>
                    <a:cubicBezTo>
                      <a:pt x="418" y="693"/>
                      <a:pt x="501" y="526"/>
                      <a:pt x="465" y="323"/>
                    </a:cubicBezTo>
                    <a:cubicBezTo>
                      <a:pt x="442" y="140"/>
                      <a:pt x="331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75;p60">
                <a:extLst>
                  <a:ext uri="{FF2B5EF4-FFF2-40B4-BE49-F238E27FC236}">
                    <a16:creationId xmlns:a16="http://schemas.microsoft.com/office/drawing/2014/main" id="{8AB034B2-8AAF-4690-AC3A-6F0B6FBCD822}"/>
                  </a:ext>
                </a:extLst>
              </p:cNvPr>
              <p:cNvSpPr/>
              <p:nvPr/>
            </p:nvSpPr>
            <p:spPr>
              <a:xfrm>
                <a:off x="7835498" y="-1061517"/>
                <a:ext cx="85661" cy="38043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890" extrusionOk="0">
                    <a:moveTo>
                      <a:pt x="887" y="0"/>
                    </a:moveTo>
                    <a:cubicBezTo>
                      <a:pt x="403" y="0"/>
                      <a:pt x="23" y="168"/>
                      <a:pt x="13" y="386"/>
                    </a:cubicBezTo>
                    <a:cubicBezTo>
                      <a:pt x="1" y="637"/>
                      <a:pt x="442" y="851"/>
                      <a:pt x="978" y="887"/>
                    </a:cubicBezTo>
                    <a:cubicBezTo>
                      <a:pt x="1011" y="888"/>
                      <a:pt x="1044" y="889"/>
                      <a:pt x="1076" y="889"/>
                    </a:cubicBezTo>
                    <a:cubicBezTo>
                      <a:pt x="1580" y="889"/>
                      <a:pt x="1981" y="718"/>
                      <a:pt x="1992" y="493"/>
                    </a:cubicBezTo>
                    <a:cubicBezTo>
                      <a:pt x="2004" y="255"/>
                      <a:pt x="1563" y="28"/>
                      <a:pt x="1026" y="5"/>
                    </a:cubicBezTo>
                    <a:cubicBezTo>
                      <a:pt x="979" y="2"/>
                      <a:pt x="932" y="0"/>
                      <a:pt x="8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6;p60">
                <a:extLst>
                  <a:ext uri="{FF2B5EF4-FFF2-40B4-BE49-F238E27FC236}">
                    <a16:creationId xmlns:a16="http://schemas.microsoft.com/office/drawing/2014/main" id="{272EB670-19EF-4C0F-B71F-05508AA98CD0}"/>
                  </a:ext>
                </a:extLst>
              </p:cNvPr>
              <p:cNvSpPr/>
              <p:nvPr/>
            </p:nvSpPr>
            <p:spPr>
              <a:xfrm>
                <a:off x="8054139" y="-1096055"/>
                <a:ext cx="86730" cy="45181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057" extrusionOk="0">
                    <a:moveTo>
                      <a:pt x="1466" y="0"/>
                    </a:moveTo>
                    <a:cubicBezTo>
                      <a:pt x="1291" y="0"/>
                      <a:pt x="1083" y="35"/>
                      <a:pt x="871" y="109"/>
                    </a:cubicBezTo>
                    <a:cubicBezTo>
                      <a:pt x="359" y="288"/>
                      <a:pt x="1" y="622"/>
                      <a:pt x="84" y="848"/>
                    </a:cubicBezTo>
                    <a:cubicBezTo>
                      <a:pt x="133" y="986"/>
                      <a:pt x="313" y="1056"/>
                      <a:pt x="555" y="1056"/>
                    </a:cubicBezTo>
                    <a:cubicBezTo>
                      <a:pt x="732" y="1056"/>
                      <a:pt x="941" y="1019"/>
                      <a:pt x="1158" y="944"/>
                    </a:cubicBezTo>
                    <a:cubicBezTo>
                      <a:pt x="1670" y="765"/>
                      <a:pt x="2028" y="443"/>
                      <a:pt x="1945" y="204"/>
                    </a:cubicBezTo>
                    <a:cubicBezTo>
                      <a:pt x="1903" y="71"/>
                      <a:pt x="1717" y="0"/>
                      <a:pt x="1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275F6E-C423-4CBF-8B95-5939DE9DE6D4}"/>
              </a:ext>
            </a:extLst>
          </p:cNvPr>
          <p:cNvGrpSpPr/>
          <p:nvPr/>
        </p:nvGrpSpPr>
        <p:grpSpPr>
          <a:xfrm>
            <a:off x="2214582" y="3397300"/>
            <a:ext cx="1598044" cy="1161117"/>
            <a:chOff x="2329837" y="1024316"/>
            <a:chExt cx="1844491" cy="1340182"/>
          </a:xfrm>
        </p:grpSpPr>
        <p:sp>
          <p:nvSpPr>
            <p:cNvPr id="62" name="Google Shape;1737;p60">
              <a:extLst>
                <a:ext uri="{FF2B5EF4-FFF2-40B4-BE49-F238E27FC236}">
                  <a16:creationId xmlns:a16="http://schemas.microsoft.com/office/drawing/2014/main" id="{29E125CA-607F-426C-B22E-CA2DE9E519A2}"/>
                </a:ext>
              </a:extLst>
            </p:cNvPr>
            <p:cNvSpPr/>
            <p:nvPr/>
          </p:nvSpPr>
          <p:spPr>
            <a:xfrm>
              <a:off x="2925462" y="1299500"/>
              <a:ext cx="1177427" cy="1064998"/>
            </a:xfrm>
            <a:custGeom>
              <a:avLst/>
              <a:gdLst/>
              <a:ahLst/>
              <a:cxnLst/>
              <a:rect l="l" t="t" r="r" b="b"/>
              <a:pathLst>
                <a:path w="28737" h="25993" extrusionOk="0">
                  <a:moveTo>
                    <a:pt x="19943" y="1"/>
                  </a:moveTo>
                  <a:lnTo>
                    <a:pt x="14138" y="14430"/>
                  </a:lnTo>
                  <a:lnTo>
                    <a:pt x="8053" y="438"/>
                  </a:lnTo>
                  <a:lnTo>
                    <a:pt x="413" y="98"/>
                  </a:lnTo>
                  <a:lnTo>
                    <a:pt x="0" y="25555"/>
                  </a:lnTo>
                  <a:lnTo>
                    <a:pt x="7032" y="25859"/>
                  </a:lnTo>
                  <a:lnTo>
                    <a:pt x="7202" y="15717"/>
                  </a:lnTo>
                  <a:lnTo>
                    <a:pt x="11332" y="25822"/>
                  </a:lnTo>
                  <a:lnTo>
                    <a:pt x="17138" y="25798"/>
                  </a:lnTo>
                  <a:lnTo>
                    <a:pt x="20963" y="15790"/>
                  </a:lnTo>
                  <a:lnTo>
                    <a:pt x="21607" y="25992"/>
                  </a:lnTo>
                  <a:lnTo>
                    <a:pt x="28737" y="25652"/>
                  </a:lnTo>
                  <a:cubicBezTo>
                    <a:pt x="28737" y="25652"/>
                    <a:pt x="28737" y="24401"/>
                    <a:pt x="28299" y="23599"/>
                  </a:cubicBezTo>
                  <a:cubicBezTo>
                    <a:pt x="28069" y="23174"/>
                    <a:pt x="26550" y="22689"/>
                    <a:pt x="26550" y="22689"/>
                  </a:cubicBezTo>
                  <a:lnTo>
                    <a:pt x="27583" y="171"/>
                  </a:lnTo>
                  <a:lnTo>
                    <a:pt x="1994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1760;p60">
              <a:extLst>
                <a:ext uri="{FF2B5EF4-FFF2-40B4-BE49-F238E27FC236}">
                  <a16:creationId xmlns:a16="http://schemas.microsoft.com/office/drawing/2014/main" id="{6F325CC5-6C4D-4FA5-B0A5-F2A81519481E}"/>
                </a:ext>
              </a:extLst>
            </p:cNvPr>
            <p:cNvGrpSpPr/>
            <p:nvPr/>
          </p:nvGrpSpPr>
          <p:grpSpPr>
            <a:xfrm>
              <a:off x="2329837" y="1024316"/>
              <a:ext cx="1844491" cy="1203999"/>
              <a:chOff x="6586274" y="-1399459"/>
              <a:chExt cx="1844491" cy="1203999"/>
            </a:xfrm>
          </p:grpSpPr>
          <p:sp>
            <p:nvSpPr>
              <p:cNvPr id="64" name="Google Shape;1761;p60">
                <a:extLst>
                  <a:ext uri="{FF2B5EF4-FFF2-40B4-BE49-F238E27FC236}">
                    <a16:creationId xmlns:a16="http://schemas.microsoft.com/office/drawing/2014/main" id="{9700C24D-4EC4-4557-B92B-6A28B0C887A0}"/>
                  </a:ext>
                </a:extLst>
              </p:cNvPr>
              <p:cNvSpPr/>
              <p:nvPr/>
            </p:nvSpPr>
            <p:spPr>
              <a:xfrm>
                <a:off x="7023556" y="-1290716"/>
                <a:ext cx="1205965" cy="1090767"/>
              </a:xfrm>
              <a:custGeom>
                <a:avLst/>
                <a:gdLst/>
                <a:ahLst/>
                <a:cxnLst/>
                <a:rect l="l" t="t" r="r" b="b"/>
                <a:pathLst>
                  <a:path w="28213" h="25518" extrusionOk="0">
                    <a:moveTo>
                      <a:pt x="19580" y="1"/>
                    </a:moveTo>
                    <a:lnTo>
                      <a:pt x="13880" y="14166"/>
                    </a:lnTo>
                    <a:lnTo>
                      <a:pt x="7906" y="430"/>
                    </a:lnTo>
                    <a:lnTo>
                      <a:pt x="406" y="96"/>
                    </a:lnTo>
                    <a:lnTo>
                      <a:pt x="1" y="25089"/>
                    </a:lnTo>
                    <a:lnTo>
                      <a:pt x="6905" y="25387"/>
                    </a:lnTo>
                    <a:lnTo>
                      <a:pt x="7072" y="15430"/>
                    </a:lnTo>
                    <a:lnTo>
                      <a:pt x="11114" y="25363"/>
                    </a:lnTo>
                    <a:lnTo>
                      <a:pt x="16825" y="25327"/>
                    </a:lnTo>
                    <a:lnTo>
                      <a:pt x="20582" y="15502"/>
                    </a:lnTo>
                    <a:lnTo>
                      <a:pt x="21213" y="25518"/>
                    </a:lnTo>
                    <a:lnTo>
                      <a:pt x="28213" y="25196"/>
                    </a:lnTo>
                    <a:cubicBezTo>
                      <a:pt x="28213" y="25196"/>
                      <a:pt x="28213" y="23968"/>
                      <a:pt x="27784" y="23169"/>
                    </a:cubicBezTo>
                    <a:cubicBezTo>
                      <a:pt x="27557" y="22740"/>
                      <a:pt x="26066" y="22275"/>
                      <a:pt x="26066" y="22275"/>
                    </a:cubicBezTo>
                    <a:lnTo>
                      <a:pt x="27080" y="168"/>
                    </a:lnTo>
                    <a:lnTo>
                      <a:pt x="19580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762;p60">
                <a:extLst>
                  <a:ext uri="{FF2B5EF4-FFF2-40B4-BE49-F238E27FC236}">
                    <a16:creationId xmlns:a16="http://schemas.microsoft.com/office/drawing/2014/main" id="{85DD1680-CB94-403A-99C1-8142931C7C77}"/>
                  </a:ext>
                </a:extLst>
              </p:cNvPr>
              <p:cNvSpPr/>
              <p:nvPr/>
            </p:nvSpPr>
            <p:spPr>
              <a:xfrm>
                <a:off x="6586274" y="-1012360"/>
                <a:ext cx="624889" cy="816900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19111" extrusionOk="0">
                    <a:moveTo>
                      <a:pt x="3933" y="0"/>
                    </a:moveTo>
                    <a:cubicBezTo>
                      <a:pt x="3572" y="0"/>
                      <a:pt x="3197" y="67"/>
                      <a:pt x="2814" y="202"/>
                    </a:cubicBezTo>
                    <a:cubicBezTo>
                      <a:pt x="0" y="1204"/>
                      <a:pt x="680" y="3553"/>
                      <a:pt x="2814" y="4125"/>
                    </a:cubicBezTo>
                    <a:cubicBezTo>
                      <a:pt x="4949" y="4697"/>
                      <a:pt x="4054" y="6939"/>
                      <a:pt x="4722" y="11100"/>
                    </a:cubicBezTo>
                    <a:cubicBezTo>
                      <a:pt x="5368" y="15057"/>
                      <a:pt x="9130" y="19111"/>
                      <a:pt x="11681" y="19111"/>
                    </a:cubicBezTo>
                    <a:cubicBezTo>
                      <a:pt x="11813" y="19111"/>
                      <a:pt x="11942" y="19100"/>
                      <a:pt x="12067" y="19077"/>
                    </a:cubicBezTo>
                    <a:cubicBezTo>
                      <a:pt x="14619" y="18636"/>
                      <a:pt x="12067" y="17253"/>
                      <a:pt x="12067" y="17253"/>
                    </a:cubicBezTo>
                    <a:cubicBezTo>
                      <a:pt x="12067" y="17253"/>
                      <a:pt x="7310" y="13795"/>
                      <a:pt x="7643" y="7845"/>
                    </a:cubicBezTo>
                    <a:cubicBezTo>
                      <a:pt x="7942" y="2695"/>
                      <a:pt x="6221" y="0"/>
                      <a:pt x="3933" y="0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763;p60">
                <a:extLst>
                  <a:ext uri="{FF2B5EF4-FFF2-40B4-BE49-F238E27FC236}">
                    <a16:creationId xmlns:a16="http://schemas.microsoft.com/office/drawing/2014/main" id="{C79700F0-63E2-41BD-9A41-5FB327F04144}"/>
                  </a:ext>
                </a:extLst>
              </p:cNvPr>
              <p:cNvSpPr/>
              <p:nvPr/>
            </p:nvSpPr>
            <p:spPr>
              <a:xfrm>
                <a:off x="7548251" y="-1215698"/>
                <a:ext cx="206758" cy="228643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5349" extrusionOk="0">
                    <a:moveTo>
                      <a:pt x="3092" y="1"/>
                    </a:moveTo>
                    <a:cubicBezTo>
                      <a:pt x="2415" y="1"/>
                      <a:pt x="1621" y="244"/>
                      <a:pt x="1021" y="1155"/>
                    </a:cubicBezTo>
                    <a:cubicBezTo>
                      <a:pt x="0" y="2682"/>
                      <a:pt x="546" y="5348"/>
                      <a:pt x="2705" y="5348"/>
                    </a:cubicBezTo>
                    <a:cubicBezTo>
                      <a:pt x="3294" y="5348"/>
                      <a:pt x="4005" y="5149"/>
                      <a:pt x="4837" y="4673"/>
                    </a:cubicBezTo>
                    <a:lnTo>
                      <a:pt x="4491" y="321"/>
                    </a:lnTo>
                    <a:cubicBezTo>
                      <a:pt x="4491" y="321"/>
                      <a:pt x="3868" y="1"/>
                      <a:pt x="3092" y="1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764;p60">
                <a:extLst>
                  <a:ext uri="{FF2B5EF4-FFF2-40B4-BE49-F238E27FC236}">
                    <a16:creationId xmlns:a16="http://schemas.microsoft.com/office/drawing/2014/main" id="{613CD1DB-9970-4863-AAC5-29B2914341FD}"/>
                  </a:ext>
                </a:extLst>
              </p:cNvPr>
              <p:cNvSpPr/>
              <p:nvPr/>
            </p:nvSpPr>
            <p:spPr>
              <a:xfrm>
                <a:off x="7589158" y="-1195052"/>
                <a:ext cx="165338" cy="182906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4279" extrusionOk="0">
                    <a:moveTo>
                      <a:pt x="2477" y="0"/>
                    </a:moveTo>
                    <a:cubicBezTo>
                      <a:pt x="1935" y="0"/>
                      <a:pt x="1299" y="194"/>
                      <a:pt x="815" y="923"/>
                    </a:cubicBezTo>
                    <a:cubicBezTo>
                      <a:pt x="1" y="2149"/>
                      <a:pt x="443" y="4279"/>
                      <a:pt x="2164" y="4279"/>
                    </a:cubicBezTo>
                    <a:cubicBezTo>
                      <a:pt x="2636" y="4279"/>
                      <a:pt x="3204" y="4119"/>
                      <a:pt x="3868" y="3737"/>
                    </a:cubicBezTo>
                    <a:lnTo>
                      <a:pt x="3593" y="255"/>
                    </a:lnTo>
                    <a:cubicBezTo>
                      <a:pt x="3593" y="255"/>
                      <a:pt x="309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1765;p60">
                <a:extLst>
                  <a:ext uri="{FF2B5EF4-FFF2-40B4-BE49-F238E27FC236}">
                    <a16:creationId xmlns:a16="http://schemas.microsoft.com/office/drawing/2014/main" id="{DCD04B9F-0ED3-4869-8B4B-DB4707FC523C}"/>
                  </a:ext>
                </a:extLst>
              </p:cNvPr>
              <p:cNvSpPr/>
              <p:nvPr/>
            </p:nvSpPr>
            <p:spPr>
              <a:xfrm>
                <a:off x="8207594" y="-1301274"/>
                <a:ext cx="223172" cy="224796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5259" extrusionOk="0">
                    <a:moveTo>
                      <a:pt x="1956" y="1"/>
                    </a:moveTo>
                    <a:cubicBezTo>
                      <a:pt x="846" y="1"/>
                      <a:pt x="0" y="796"/>
                      <a:pt x="0" y="796"/>
                    </a:cubicBezTo>
                    <a:lnTo>
                      <a:pt x="870" y="5077"/>
                    </a:lnTo>
                    <a:cubicBezTo>
                      <a:pt x="1375" y="5202"/>
                      <a:pt x="1822" y="5258"/>
                      <a:pt x="2217" y="5258"/>
                    </a:cubicBezTo>
                    <a:cubicBezTo>
                      <a:pt x="5221" y="5258"/>
                      <a:pt x="5158" y="1990"/>
                      <a:pt x="3577" y="641"/>
                    </a:cubicBezTo>
                    <a:cubicBezTo>
                      <a:pt x="3019" y="165"/>
                      <a:pt x="2460" y="1"/>
                      <a:pt x="1956" y="1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766;p60">
                <a:extLst>
                  <a:ext uri="{FF2B5EF4-FFF2-40B4-BE49-F238E27FC236}">
                    <a16:creationId xmlns:a16="http://schemas.microsoft.com/office/drawing/2014/main" id="{DB75DD31-0B02-4258-9130-ACF1D476F6BC}"/>
                  </a:ext>
                </a:extLst>
              </p:cNvPr>
              <p:cNvSpPr/>
              <p:nvPr/>
            </p:nvSpPr>
            <p:spPr>
              <a:xfrm>
                <a:off x="8210116" y="-1276866"/>
                <a:ext cx="177734" cy="179828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4207" extrusionOk="0">
                    <a:moveTo>
                      <a:pt x="1554" y="0"/>
                    </a:moveTo>
                    <a:cubicBezTo>
                      <a:pt x="671" y="0"/>
                      <a:pt x="1" y="631"/>
                      <a:pt x="1" y="631"/>
                    </a:cubicBezTo>
                    <a:lnTo>
                      <a:pt x="692" y="4065"/>
                    </a:lnTo>
                    <a:cubicBezTo>
                      <a:pt x="1089" y="4162"/>
                      <a:pt x="1442" y="4206"/>
                      <a:pt x="1754" y="4206"/>
                    </a:cubicBezTo>
                    <a:cubicBezTo>
                      <a:pt x="4157" y="4206"/>
                      <a:pt x="4106" y="1588"/>
                      <a:pt x="2850" y="512"/>
                    </a:cubicBezTo>
                    <a:cubicBezTo>
                      <a:pt x="2403" y="131"/>
                      <a:pt x="1956" y="0"/>
                      <a:pt x="15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1767;p60">
                <a:extLst>
                  <a:ext uri="{FF2B5EF4-FFF2-40B4-BE49-F238E27FC236}">
                    <a16:creationId xmlns:a16="http://schemas.microsoft.com/office/drawing/2014/main" id="{12706E3A-C5E2-4E72-9160-7534C7BF07E2}"/>
                  </a:ext>
                </a:extLst>
              </p:cNvPr>
              <p:cNvSpPr/>
              <p:nvPr/>
            </p:nvSpPr>
            <p:spPr>
              <a:xfrm>
                <a:off x="7660671" y="-1399459"/>
                <a:ext cx="607577" cy="496697"/>
              </a:xfrm>
              <a:custGeom>
                <a:avLst/>
                <a:gdLst/>
                <a:ahLst/>
                <a:cxnLst/>
                <a:rect l="l" t="t" r="r" b="b"/>
                <a:pathLst>
                  <a:path w="14214" h="11620" extrusionOk="0">
                    <a:moveTo>
                      <a:pt x="7779" y="0"/>
                    </a:moveTo>
                    <a:cubicBezTo>
                      <a:pt x="7457" y="0"/>
                      <a:pt x="6595" y="744"/>
                      <a:pt x="6595" y="744"/>
                    </a:cubicBezTo>
                    <a:cubicBezTo>
                      <a:pt x="6630" y="342"/>
                      <a:pt x="6596" y="138"/>
                      <a:pt x="6413" y="138"/>
                    </a:cubicBezTo>
                    <a:cubicBezTo>
                      <a:pt x="6167" y="138"/>
                      <a:pt x="5652" y="506"/>
                      <a:pt x="4675" y="1257"/>
                    </a:cubicBezTo>
                    <a:cubicBezTo>
                      <a:pt x="2958" y="2569"/>
                      <a:pt x="1" y="5454"/>
                      <a:pt x="2386" y="9270"/>
                    </a:cubicBezTo>
                    <a:cubicBezTo>
                      <a:pt x="3611" y="11249"/>
                      <a:pt x="5603" y="11619"/>
                      <a:pt x="6921" y="11619"/>
                    </a:cubicBezTo>
                    <a:cubicBezTo>
                      <a:pt x="7706" y="11619"/>
                      <a:pt x="8252" y="11488"/>
                      <a:pt x="8252" y="11488"/>
                    </a:cubicBezTo>
                    <a:cubicBezTo>
                      <a:pt x="12413" y="10808"/>
                      <a:pt x="14214" y="8268"/>
                      <a:pt x="13785" y="5061"/>
                    </a:cubicBezTo>
                    <a:cubicBezTo>
                      <a:pt x="13344" y="1853"/>
                      <a:pt x="8860" y="768"/>
                      <a:pt x="8860" y="768"/>
                    </a:cubicBezTo>
                    <a:cubicBezTo>
                      <a:pt x="8860" y="768"/>
                      <a:pt x="9015" y="625"/>
                      <a:pt x="8789" y="232"/>
                    </a:cubicBezTo>
                    <a:cubicBezTo>
                      <a:pt x="8750" y="164"/>
                      <a:pt x="8690" y="136"/>
                      <a:pt x="8618" y="136"/>
                    </a:cubicBezTo>
                    <a:cubicBezTo>
                      <a:pt x="8312" y="136"/>
                      <a:pt x="7781" y="635"/>
                      <a:pt x="7650" y="763"/>
                    </a:cubicBezTo>
                    <a:lnTo>
                      <a:pt x="7650" y="763"/>
                    </a:lnTo>
                    <a:cubicBezTo>
                      <a:pt x="7734" y="675"/>
                      <a:pt x="7963" y="402"/>
                      <a:pt x="7894" y="89"/>
                    </a:cubicBezTo>
                    <a:cubicBezTo>
                      <a:pt x="7881" y="26"/>
                      <a:pt x="7840" y="0"/>
                      <a:pt x="7779" y="0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1768;p60">
                <a:extLst>
                  <a:ext uri="{FF2B5EF4-FFF2-40B4-BE49-F238E27FC236}">
                    <a16:creationId xmlns:a16="http://schemas.microsoft.com/office/drawing/2014/main" id="{B4EBFD78-BACC-48E0-AF82-3A2775864EF5}"/>
                  </a:ext>
                </a:extLst>
              </p:cNvPr>
              <p:cNvSpPr/>
              <p:nvPr/>
            </p:nvSpPr>
            <p:spPr>
              <a:xfrm>
                <a:off x="7751932" y="-1295546"/>
                <a:ext cx="467502" cy="372010"/>
              </a:xfrm>
              <a:custGeom>
                <a:avLst/>
                <a:gdLst/>
                <a:ahLst/>
                <a:cxnLst/>
                <a:rect l="l" t="t" r="r" b="b"/>
                <a:pathLst>
                  <a:path w="10937" h="8703" extrusionOk="0">
                    <a:moveTo>
                      <a:pt x="7511" y="1"/>
                    </a:moveTo>
                    <a:cubicBezTo>
                      <a:pt x="6172" y="1"/>
                      <a:pt x="5223" y="1485"/>
                      <a:pt x="5223" y="1485"/>
                    </a:cubicBezTo>
                    <a:cubicBezTo>
                      <a:pt x="5223" y="1485"/>
                      <a:pt x="4192" y="796"/>
                      <a:pt x="3104" y="796"/>
                    </a:cubicBezTo>
                    <a:cubicBezTo>
                      <a:pt x="2643" y="796"/>
                      <a:pt x="2173" y="920"/>
                      <a:pt x="1765" y="1270"/>
                    </a:cubicBezTo>
                    <a:cubicBezTo>
                      <a:pt x="382" y="2463"/>
                      <a:pt x="1157" y="5348"/>
                      <a:pt x="1157" y="5348"/>
                    </a:cubicBezTo>
                    <a:cubicBezTo>
                      <a:pt x="1157" y="5348"/>
                      <a:pt x="0" y="5432"/>
                      <a:pt x="882" y="6732"/>
                    </a:cubicBezTo>
                    <a:cubicBezTo>
                      <a:pt x="1621" y="7825"/>
                      <a:pt x="2944" y="8703"/>
                      <a:pt x="5034" y="8703"/>
                    </a:cubicBezTo>
                    <a:cubicBezTo>
                      <a:pt x="5406" y="8703"/>
                      <a:pt x="5802" y="8675"/>
                      <a:pt x="6224" y="8616"/>
                    </a:cubicBezTo>
                    <a:cubicBezTo>
                      <a:pt x="9015" y="8222"/>
                      <a:pt x="10100" y="6088"/>
                      <a:pt x="10565" y="5265"/>
                    </a:cubicBezTo>
                    <a:cubicBezTo>
                      <a:pt x="10937" y="4599"/>
                      <a:pt x="10706" y="3651"/>
                      <a:pt x="10049" y="3651"/>
                    </a:cubicBezTo>
                    <a:cubicBezTo>
                      <a:pt x="9907" y="3651"/>
                      <a:pt x="9744" y="3696"/>
                      <a:pt x="9563" y="3798"/>
                    </a:cubicBezTo>
                    <a:cubicBezTo>
                      <a:pt x="9563" y="3798"/>
                      <a:pt x="9658" y="567"/>
                      <a:pt x="8037" y="78"/>
                    </a:cubicBezTo>
                    <a:cubicBezTo>
                      <a:pt x="7856" y="24"/>
                      <a:pt x="7680" y="1"/>
                      <a:pt x="75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1769;p60">
                <a:extLst>
                  <a:ext uri="{FF2B5EF4-FFF2-40B4-BE49-F238E27FC236}">
                    <a16:creationId xmlns:a16="http://schemas.microsoft.com/office/drawing/2014/main" id="{08275C0B-837B-44AA-A428-AF083B679067}"/>
                  </a:ext>
                </a:extLst>
              </p:cNvPr>
              <p:cNvSpPr/>
              <p:nvPr/>
            </p:nvSpPr>
            <p:spPr>
              <a:xfrm>
                <a:off x="7958347" y="-1109306"/>
                <a:ext cx="45652" cy="28126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658" extrusionOk="0">
                    <a:moveTo>
                      <a:pt x="731" y="0"/>
                    </a:moveTo>
                    <a:cubicBezTo>
                      <a:pt x="554" y="0"/>
                      <a:pt x="350" y="45"/>
                      <a:pt x="239" y="145"/>
                    </a:cubicBezTo>
                    <a:cubicBezTo>
                      <a:pt x="0" y="348"/>
                      <a:pt x="728" y="658"/>
                      <a:pt x="728" y="658"/>
                    </a:cubicBezTo>
                    <a:cubicBezTo>
                      <a:pt x="728" y="658"/>
                      <a:pt x="1038" y="300"/>
                      <a:pt x="1062" y="133"/>
                    </a:cubicBezTo>
                    <a:cubicBezTo>
                      <a:pt x="1068" y="48"/>
                      <a:pt x="914" y="0"/>
                      <a:pt x="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770;p60">
                <a:extLst>
                  <a:ext uri="{FF2B5EF4-FFF2-40B4-BE49-F238E27FC236}">
                    <a16:creationId xmlns:a16="http://schemas.microsoft.com/office/drawing/2014/main" id="{877A9DB2-CD72-4A01-ABA0-131B007E7F98}"/>
                  </a:ext>
                </a:extLst>
              </p:cNvPr>
              <p:cNvSpPr/>
              <p:nvPr/>
            </p:nvSpPr>
            <p:spPr>
              <a:xfrm>
                <a:off x="7970359" y="-1071904"/>
                <a:ext cx="39496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924" h="284" extrusionOk="0">
                    <a:moveTo>
                      <a:pt x="876" y="0"/>
                    </a:moveTo>
                    <a:cubicBezTo>
                      <a:pt x="867" y="0"/>
                      <a:pt x="858" y="3"/>
                      <a:pt x="852" y="9"/>
                    </a:cubicBezTo>
                    <a:cubicBezTo>
                      <a:pt x="839" y="27"/>
                      <a:pt x="824" y="44"/>
                      <a:pt x="808" y="57"/>
                    </a:cubicBezTo>
                    <a:lnTo>
                      <a:pt x="808" y="57"/>
                    </a:lnTo>
                    <a:cubicBezTo>
                      <a:pt x="827" y="56"/>
                      <a:pt x="846" y="56"/>
                      <a:pt x="864" y="56"/>
                    </a:cubicBezTo>
                    <a:cubicBezTo>
                      <a:pt x="880" y="56"/>
                      <a:pt x="896" y="56"/>
                      <a:pt x="912" y="57"/>
                    </a:cubicBezTo>
                    <a:cubicBezTo>
                      <a:pt x="924" y="33"/>
                      <a:pt x="912" y="21"/>
                      <a:pt x="900" y="9"/>
                    </a:cubicBezTo>
                    <a:cubicBezTo>
                      <a:pt x="894" y="3"/>
                      <a:pt x="885" y="0"/>
                      <a:pt x="876" y="0"/>
                    </a:cubicBezTo>
                    <a:close/>
                    <a:moveTo>
                      <a:pt x="459" y="48"/>
                    </a:moveTo>
                    <a:cubicBezTo>
                      <a:pt x="450" y="48"/>
                      <a:pt x="441" y="51"/>
                      <a:pt x="435" y="57"/>
                    </a:cubicBezTo>
                    <a:cubicBezTo>
                      <a:pt x="387" y="140"/>
                      <a:pt x="315" y="200"/>
                      <a:pt x="220" y="212"/>
                    </a:cubicBezTo>
                    <a:cubicBezTo>
                      <a:pt x="160" y="200"/>
                      <a:pt x="113" y="176"/>
                      <a:pt x="77" y="128"/>
                    </a:cubicBezTo>
                    <a:cubicBezTo>
                      <a:pt x="70" y="114"/>
                      <a:pt x="59" y="108"/>
                      <a:pt x="49" y="108"/>
                    </a:cubicBezTo>
                    <a:cubicBezTo>
                      <a:pt x="25" y="108"/>
                      <a:pt x="1" y="139"/>
                      <a:pt x="17" y="164"/>
                    </a:cubicBezTo>
                    <a:cubicBezTo>
                      <a:pt x="65" y="224"/>
                      <a:pt x="137" y="271"/>
                      <a:pt x="220" y="271"/>
                    </a:cubicBezTo>
                    <a:lnTo>
                      <a:pt x="220" y="283"/>
                    </a:lnTo>
                    <a:cubicBezTo>
                      <a:pt x="326" y="202"/>
                      <a:pt x="442" y="141"/>
                      <a:pt x="565" y="102"/>
                    </a:cubicBezTo>
                    <a:lnTo>
                      <a:pt x="565" y="102"/>
                    </a:lnTo>
                    <a:cubicBezTo>
                      <a:pt x="592" y="111"/>
                      <a:pt x="620" y="116"/>
                      <a:pt x="647" y="116"/>
                    </a:cubicBezTo>
                    <a:cubicBezTo>
                      <a:pt x="706" y="116"/>
                      <a:pt x="763" y="96"/>
                      <a:pt x="808" y="57"/>
                    </a:cubicBezTo>
                    <a:lnTo>
                      <a:pt x="808" y="57"/>
                    </a:lnTo>
                    <a:cubicBezTo>
                      <a:pt x="725" y="62"/>
                      <a:pt x="643" y="77"/>
                      <a:pt x="565" y="102"/>
                    </a:cubicBezTo>
                    <a:lnTo>
                      <a:pt x="565" y="102"/>
                    </a:lnTo>
                    <a:cubicBezTo>
                      <a:pt x="536" y="92"/>
                      <a:pt x="508" y="77"/>
                      <a:pt x="482" y="57"/>
                    </a:cubicBezTo>
                    <a:cubicBezTo>
                      <a:pt x="476" y="51"/>
                      <a:pt x="468" y="48"/>
                      <a:pt x="45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771;p60">
                <a:extLst>
                  <a:ext uri="{FF2B5EF4-FFF2-40B4-BE49-F238E27FC236}">
                    <a16:creationId xmlns:a16="http://schemas.microsoft.com/office/drawing/2014/main" id="{91DD6791-1A61-49A5-9544-18FE57B6360D}"/>
                  </a:ext>
                </a:extLst>
              </p:cNvPr>
              <p:cNvSpPr/>
              <p:nvPr/>
            </p:nvSpPr>
            <p:spPr>
              <a:xfrm>
                <a:off x="7984336" y="-1096183"/>
                <a:ext cx="6668" cy="2928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85" extrusionOk="0">
                    <a:moveTo>
                      <a:pt x="53" y="0"/>
                    </a:moveTo>
                    <a:cubicBezTo>
                      <a:pt x="48" y="0"/>
                      <a:pt x="43" y="2"/>
                      <a:pt x="36" y="5"/>
                    </a:cubicBezTo>
                    <a:cubicBezTo>
                      <a:pt x="12" y="5"/>
                      <a:pt x="0" y="17"/>
                      <a:pt x="12" y="41"/>
                    </a:cubicBezTo>
                    <a:lnTo>
                      <a:pt x="96" y="661"/>
                    </a:lnTo>
                    <a:cubicBezTo>
                      <a:pt x="96" y="673"/>
                      <a:pt x="108" y="684"/>
                      <a:pt x="120" y="684"/>
                    </a:cubicBezTo>
                    <a:lnTo>
                      <a:pt x="132" y="684"/>
                    </a:lnTo>
                    <a:cubicBezTo>
                      <a:pt x="143" y="684"/>
                      <a:pt x="155" y="673"/>
                      <a:pt x="155" y="649"/>
                    </a:cubicBezTo>
                    <a:lnTo>
                      <a:pt x="72" y="29"/>
                    </a:lnTo>
                    <a:cubicBezTo>
                      <a:pt x="72" y="11"/>
                      <a:pt x="66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772;p60">
                <a:extLst>
                  <a:ext uri="{FF2B5EF4-FFF2-40B4-BE49-F238E27FC236}">
                    <a16:creationId xmlns:a16="http://schemas.microsoft.com/office/drawing/2014/main" id="{200AE621-0BA5-424B-8AA1-82CF4995E9C2}"/>
                  </a:ext>
                </a:extLst>
              </p:cNvPr>
              <p:cNvSpPr/>
              <p:nvPr/>
            </p:nvSpPr>
            <p:spPr>
              <a:xfrm>
                <a:off x="7932358" y="-1124138"/>
                <a:ext cx="105537" cy="30221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707" extrusionOk="0">
                    <a:moveTo>
                      <a:pt x="1386" y="1"/>
                    </a:moveTo>
                    <a:cubicBezTo>
                      <a:pt x="1313" y="1"/>
                      <a:pt x="1241" y="5"/>
                      <a:pt x="1169" y="15"/>
                    </a:cubicBezTo>
                    <a:cubicBezTo>
                      <a:pt x="716" y="75"/>
                      <a:pt x="298" y="301"/>
                      <a:pt x="12" y="659"/>
                    </a:cubicBezTo>
                    <a:cubicBezTo>
                      <a:pt x="0" y="671"/>
                      <a:pt x="0" y="695"/>
                      <a:pt x="12" y="706"/>
                    </a:cubicBezTo>
                    <a:lnTo>
                      <a:pt x="24" y="706"/>
                    </a:lnTo>
                    <a:cubicBezTo>
                      <a:pt x="36" y="706"/>
                      <a:pt x="48" y="695"/>
                      <a:pt x="60" y="695"/>
                    </a:cubicBezTo>
                    <a:cubicBezTo>
                      <a:pt x="346" y="361"/>
                      <a:pt x="739" y="134"/>
                      <a:pt x="1169" y="75"/>
                    </a:cubicBezTo>
                    <a:cubicBezTo>
                      <a:pt x="1232" y="68"/>
                      <a:pt x="1296" y="64"/>
                      <a:pt x="1360" y="64"/>
                    </a:cubicBezTo>
                    <a:cubicBezTo>
                      <a:pt x="1736" y="64"/>
                      <a:pt x="2103" y="184"/>
                      <a:pt x="2409" y="408"/>
                    </a:cubicBezTo>
                    <a:cubicBezTo>
                      <a:pt x="2415" y="414"/>
                      <a:pt x="2424" y="417"/>
                      <a:pt x="2433" y="417"/>
                    </a:cubicBezTo>
                    <a:cubicBezTo>
                      <a:pt x="2442" y="417"/>
                      <a:pt x="2451" y="414"/>
                      <a:pt x="2456" y="408"/>
                    </a:cubicBezTo>
                    <a:cubicBezTo>
                      <a:pt x="2468" y="396"/>
                      <a:pt x="2468" y="373"/>
                      <a:pt x="2456" y="361"/>
                    </a:cubicBezTo>
                    <a:cubicBezTo>
                      <a:pt x="2146" y="130"/>
                      <a:pt x="1768" y="1"/>
                      <a:pt x="1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773;p60">
                <a:extLst>
                  <a:ext uri="{FF2B5EF4-FFF2-40B4-BE49-F238E27FC236}">
                    <a16:creationId xmlns:a16="http://schemas.microsoft.com/office/drawing/2014/main" id="{6CDB06F5-AA32-4AB9-A908-135E4636B9F8}"/>
                  </a:ext>
                </a:extLst>
              </p:cNvPr>
              <p:cNvSpPr/>
              <p:nvPr/>
            </p:nvSpPr>
            <p:spPr>
              <a:xfrm>
                <a:off x="7878842" y="-1117513"/>
                <a:ext cx="20945" cy="30263"/>
              </a:xfrm>
              <a:custGeom>
                <a:avLst/>
                <a:gdLst/>
                <a:ahLst/>
                <a:cxnLst/>
                <a:rect l="l" t="t" r="r" b="b"/>
                <a:pathLst>
                  <a:path w="490" h="708" extrusionOk="0">
                    <a:moveTo>
                      <a:pt x="215" y="1"/>
                    </a:moveTo>
                    <a:cubicBezTo>
                      <a:pt x="207" y="1"/>
                      <a:pt x="199" y="1"/>
                      <a:pt x="191" y="3"/>
                    </a:cubicBezTo>
                    <a:cubicBezTo>
                      <a:pt x="72" y="15"/>
                      <a:pt x="0" y="194"/>
                      <a:pt x="24" y="385"/>
                    </a:cubicBezTo>
                    <a:cubicBezTo>
                      <a:pt x="47" y="568"/>
                      <a:pt x="158" y="707"/>
                      <a:pt x="272" y="707"/>
                    </a:cubicBezTo>
                    <a:cubicBezTo>
                      <a:pt x="277" y="707"/>
                      <a:pt x="282" y="707"/>
                      <a:pt x="286" y="706"/>
                    </a:cubicBezTo>
                    <a:cubicBezTo>
                      <a:pt x="418" y="683"/>
                      <a:pt x="489" y="516"/>
                      <a:pt x="465" y="325"/>
                    </a:cubicBezTo>
                    <a:cubicBezTo>
                      <a:pt x="432" y="147"/>
                      <a:pt x="326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774;p60">
                <a:extLst>
                  <a:ext uri="{FF2B5EF4-FFF2-40B4-BE49-F238E27FC236}">
                    <a16:creationId xmlns:a16="http://schemas.microsoft.com/office/drawing/2014/main" id="{1D40B76D-65D2-48CD-89FB-E75D0512543B}"/>
                  </a:ext>
                </a:extLst>
              </p:cNvPr>
              <p:cNvSpPr/>
              <p:nvPr/>
            </p:nvSpPr>
            <p:spPr>
              <a:xfrm>
                <a:off x="8065894" y="-1143929"/>
                <a:ext cx="21458" cy="3026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08" extrusionOk="0">
                    <a:moveTo>
                      <a:pt x="217" y="0"/>
                    </a:moveTo>
                    <a:cubicBezTo>
                      <a:pt x="212" y="0"/>
                      <a:pt x="208" y="0"/>
                      <a:pt x="203" y="1"/>
                    </a:cubicBezTo>
                    <a:cubicBezTo>
                      <a:pt x="72" y="25"/>
                      <a:pt x="0" y="192"/>
                      <a:pt x="24" y="382"/>
                    </a:cubicBezTo>
                    <a:cubicBezTo>
                      <a:pt x="57" y="570"/>
                      <a:pt x="162" y="707"/>
                      <a:pt x="272" y="707"/>
                    </a:cubicBezTo>
                    <a:cubicBezTo>
                      <a:pt x="281" y="707"/>
                      <a:pt x="290" y="706"/>
                      <a:pt x="298" y="704"/>
                    </a:cubicBezTo>
                    <a:cubicBezTo>
                      <a:pt x="418" y="693"/>
                      <a:pt x="501" y="526"/>
                      <a:pt x="465" y="323"/>
                    </a:cubicBezTo>
                    <a:cubicBezTo>
                      <a:pt x="442" y="140"/>
                      <a:pt x="331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775;p60">
                <a:extLst>
                  <a:ext uri="{FF2B5EF4-FFF2-40B4-BE49-F238E27FC236}">
                    <a16:creationId xmlns:a16="http://schemas.microsoft.com/office/drawing/2014/main" id="{C8817835-E4D2-4853-A8EA-2343DC0977A2}"/>
                  </a:ext>
                </a:extLst>
              </p:cNvPr>
              <p:cNvSpPr/>
              <p:nvPr/>
            </p:nvSpPr>
            <p:spPr>
              <a:xfrm>
                <a:off x="7835498" y="-1061517"/>
                <a:ext cx="85661" cy="38043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890" extrusionOk="0">
                    <a:moveTo>
                      <a:pt x="887" y="0"/>
                    </a:moveTo>
                    <a:cubicBezTo>
                      <a:pt x="403" y="0"/>
                      <a:pt x="23" y="168"/>
                      <a:pt x="13" y="386"/>
                    </a:cubicBezTo>
                    <a:cubicBezTo>
                      <a:pt x="1" y="637"/>
                      <a:pt x="442" y="851"/>
                      <a:pt x="978" y="887"/>
                    </a:cubicBezTo>
                    <a:cubicBezTo>
                      <a:pt x="1011" y="888"/>
                      <a:pt x="1044" y="889"/>
                      <a:pt x="1076" y="889"/>
                    </a:cubicBezTo>
                    <a:cubicBezTo>
                      <a:pt x="1580" y="889"/>
                      <a:pt x="1981" y="718"/>
                      <a:pt x="1992" y="493"/>
                    </a:cubicBezTo>
                    <a:cubicBezTo>
                      <a:pt x="2004" y="255"/>
                      <a:pt x="1563" y="28"/>
                      <a:pt x="1026" y="5"/>
                    </a:cubicBezTo>
                    <a:cubicBezTo>
                      <a:pt x="979" y="2"/>
                      <a:pt x="932" y="0"/>
                      <a:pt x="8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776;p60">
                <a:extLst>
                  <a:ext uri="{FF2B5EF4-FFF2-40B4-BE49-F238E27FC236}">
                    <a16:creationId xmlns:a16="http://schemas.microsoft.com/office/drawing/2014/main" id="{29749499-CEDB-4E20-8ECB-C2CC9CE6D929}"/>
                  </a:ext>
                </a:extLst>
              </p:cNvPr>
              <p:cNvSpPr/>
              <p:nvPr/>
            </p:nvSpPr>
            <p:spPr>
              <a:xfrm>
                <a:off x="8054139" y="-1096055"/>
                <a:ext cx="86730" cy="45181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057" extrusionOk="0">
                    <a:moveTo>
                      <a:pt x="1466" y="0"/>
                    </a:moveTo>
                    <a:cubicBezTo>
                      <a:pt x="1291" y="0"/>
                      <a:pt x="1083" y="35"/>
                      <a:pt x="871" y="109"/>
                    </a:cubicBezTo>
                    <a:cubicBezTo>
                      <a:pt x="359" y="288"/>
                      <a:pt x="1" y="622"/>
                      <a:pt x="84" y="848"/>
                    </a:cubicBezTo>
                    <a:cubicBezTo>
                      <a:pt x="133" y="986"/>
                      <a:pt x="313" y="1056"/>
                      <a:pt x="555" y="1056"/>
                    </a:cubicBezTo>
                    <a:cubicBezTo>
                      <a:pt x="732" y="1056"/>
                      <a:pt x="941" y="1019"/>
                      <a:pt x="1158" y="944"/>
                    </a:cubicBezTo>
                    <a:cubicBezTo>
                      <a:pt x="1670" y="765"/>
                      <a:pt x="2028" y="443"/>
                      <a:pt x="1945" y="204"/>
                    </a:cubicBezTo>
                    <a:cubicBezTo>
                      <a:pt x="1903" y="71"/>
                      <a:pt x="1717" y="0"/>
                      <a:pt x="1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" name="图片 38">
            <a:extLst>
              <a:ext uri="{FF2B5EF4-FFF2-40B4-BE49-F238E27FC236}">
                <a16:creationId xmlns:a16="http://schemas.microsoft.com/office/drawing/2014/main" id="{B69DCD86-5631-4775-A30C-49D0CA068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023481"/>
            <a:ext cx="12249685" cy="2883744"/>
          </a:xfrm>
          <a:prstGeom prst="rect">
            <a:avLst/>
          </a:prstGeom>
        </p:spPr>
      </p:pic>
      <p:sp>
        <p:nvSpPr>
          <p:cNvPr id="106" name="Google Shape;750;p37"/>
          <p:cNvSpPr/>
          <p:nvPr/>
        </p:nvSpPr>
        <p:spPr>
          <a:xfrm>
            <a:off x="1356458" y="3577525"/>
            <a:ext cx="1527769" cy="1150691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3733" kern="0">
              <a:solidFill>
                <a:srgbClr val="3F2732"/>
              </a:solidFill>
              <a:latin typeface="Adobe Garamond Pro Bold" pitchFamily="18" charset="0"/>
              <a:sym typeface="Arial"/>
            </a:endParaRPr>
          </a:p>
        </p:txBody>
      </p:sp>
      <p:sp>
        <p:nvSpPr>
          <p:cNvPr id="108" name="Google Shape;750;p37"/>
          <p:cNvSpPr/>
          <p:nvPr/>
        </p:nvSpPr>
        <p:spPr>
          <a:xfrm>
            <a:off x="5012437" y="4411909"/>
            <a:ext cx="1489963" cy="1150691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600" kern="0">
              <a:solidFill>
                <a:srgbClr val="3F2732"/>
              </a:solidFill>
              <a:latin typeface="Adobe Garamond Pro Bold" pitchFamily="18" charset="0"/>
              <a:sym typeface="Arial"/>
            </a:endParaRPr>
          </a:p>
        </p:txBody>
      </p:sp>
      <p:sp>
        <p:nvSpPr>
          <p:cNvPr id="107" name="Google Shape;750;p37"/>
          <p:cNvSpPr/>
          <p:nvPr/>
        </p:nvSpPr>
        <p:spPr>
          <a:xfrm>
            <a:off x="8367174" y="4152871"/>
            <a:ext cx="1590956" cy="115069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3F2732"/>
              </a:solidFill>
              <a:latin typeface="Adobe Garamond Pro Bold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7818" y="4343400"/>
            <a:ext cx="1997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mảnh</a:t>
            </a:r>
            <a:endParaRPr lang="en-US" sz="3200" kern="0" dirty="0">
              <a:solidFill>
                <a:srgbClr val="000000"/>
              </a:solidFill>
              <a:latin typeface="SVN-Clementine" panose="020F0502020204030203" pitchFamily="34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khảnh</a:t>
            </a:r>
            <a:endParaRPr lang="en-US" sz="3200" kern="0" dirty="0">
              <a:solidFill>
                <a:srgbClr val="000000"/>
              </a:solidFill>
              <a:latin typeface="SVN-Clementine" panose="020F0502020204030203" pitchFamily="34" charset="0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5055" y="4140200"/>
            <a:ext cx="2000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duyên</a:t>
            </a:r>
            <a:r>
              <a:rPr lang="en-US" sz="3200" kern="0" dirty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dáng</a:t>
            </a:r>
            <a:endParaRPr lang="en-US" sz="3200" kern="0" dirty="0">
              <a:solidFill>
                <a:srgbClr val="000000"/>
              </a:solidFill>
              <a:latin typeface="SVN-Clementine" panose="020F0502020204030203" pitchFamily="34" charset="0"/>
              <a:cs typeface="Arial"/>
              <a:sym typeface="Arial"/>
            </a:endParaRPr>
          </a:p>
        </p:txBody>
      </p:sp>
      <p:sp>
        <p:nvSpPr>
          <p:cNvPr id="68" name="Google Shape;2104;p70"/>
          <p:cNvSpPr/>
          <p:nvPr/>
        </p:nvSpPr>
        <p:spPr>
          <a:xfrm>
            <a:off x="2593438" y="483216"/>
            <a:ext cx="6767773" cy="144566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“So với cánh đồng bao la, bát ngát,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cô gái quả là rất nhỏ bé, 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… 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 </a:t>
            </a: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…   “.</a:t>
            </a:r>
          </a:p>
        </p:txBody>
      </p:sp>
      <p:pic>
        <p:nvPicPr>
          <p:cNvPr id="69" name="Picture 4" descr="Happy Day Smile Sticker by Nhena for iOS &amp; Android | GIPHY">
            <a:extLst>
              <a:ext uri="{FF2B5EF4-FFF2-40B4-BE49-F238E27FC236}">
                <a16:creationId xmlns:a16="http://schemas.microsoft.com/office/drawing/2014/main" id="{78F0C2E6-F383-43DA-B169-5E510F217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38" y="-904986"/>
            <a:ext cx="3714531" cy="37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577702-C5D8-4D76-BECB-8C693ED18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52971" y="-11629"/>
            <a:ext cx="2526229" cy="252622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71A1DD8-D7BE-4168-93E8-B3FBEB65C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761" y="2177215"/>
            <a:ext cx="2437119" cy="2526229"/>
          </a:xfrm>
          <a:prstGeom prst="rect">
            <a:avLst/>
          </a:prstGeom>
        </p:spPr>
      </p:pic>
      <p:pic>
        <p:nvPicPr>
          <p:cNvPr id="73" name="Picture 10" descr="Flowers Spring Sticker by Liana Hughes Creative for iOS &amp; Android | GIPHY">
            <a:extLst>
              <a:ext uri="{FF2B5EF4-FFF2-40B4-BE49-F238E27FC236}">
                <a16:creationId xmlns:a16="http://schemas.microsoft.com/office/drawing/2014/main" id="{9EBB5D52-EC48-4C0B-9B2D-F6D2EAC73A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91" y="-613907"/>
            <a:ext cx="2718356" cy="28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57486705-DD61-834E-A6BC-2EEBC329E7A3}"/>
              </a:ext>
            </a:extLst>
          </p:cNvPr>
          <p:cNvGrpSpPr/>
          <p:nvPr/>
        </p:nvGrpSpPr>
        <p:grpSpPr>
          <a:xfrm>
            <a:off x="9833546" y="3547183"/>
            <a:ext cx="1314132" cy="1205556"/>
            <a:chOff x="4751279" y="2048640"/>
            <a:chExt cx="1150228" cy="1262557"/>
          </a:xfrm>
        </p:grpSpPr>
        <p:sp>
          <p:nvSpPr>
            <p:cNvPr id="75" name="Google Shape;1107;p49">
              <a:extLst>
                <a:ext uri="{FF2B5EF4-FFF2-40B4-BE49-F238E27FC236}">
                  <a16:creationId xmlns:a16="http://schemas.microsoft.com/office/drawing/2014/main" id="{E049D80A-2ECB-A340-B09E-B9F3E875B3FF}"/>
                </a:ext>
              </a:extLst>
            </p:cNvPr>
            <p:cNvSpPr/>
            <p:nvPr/>
          </p:nvSpPr>
          <p:spPr>
            <a:xfrm>
              <a:off x="5028550" y="2213300"/>
              <a:ext cx="872957" cy="1097897"/>
            </a:xfrm>
            <a:custGeom>
              <a:avLst/>
              <a:gdLst/>
              <a:ahLst/>
              <a:cxnLst/>
              <a:rect l="l" t="t" r="r" b="b"/>
              <a:pathLst>
                <a:path w="21267" h="26747" extrusionOk="0">
                  <a:moveTo>
                    <a:pt x="8546" y="7374"/>
                  </a:moveTo>
                  <a:cubicBezTo>
                    <a:pt x="9530" y="7374"/>
                    <a:pt x="10489" y="7629"/>
                    <a:pt x="11344" y="8115"/>
                  </a:cubicBezTo>
                  <a:cubicBezTo>
                    <a:pt x="12219" y="8625"/>
                    <a:pt x="12935" y="9378"/>
                    <a:pt x="13397" y="10277"/>
                  </a:cubicBezTo>
                  <a:cubicBezTo>
                    <a:pt x="13907" y="11224"/>
                    <a:pt x="14162" y="12354"/>
                    <a:pt x="14162" y="13666"/>
                  </a:cubicBezTo>
                  <a:cubicBezTo>
                    <a:pt x="14162" y="15718"/>
                    <a:pt x="13591" y="17224"/>
                    <a:pt x="12461" y="18172"/>
                  </a:cubicBezTo>
                  <a:cubicBezTo>
                    <a:pt x="11320" y="19131"/>
                    <a:pt x="9899" y="19605"/>
                    <a:pt x="8210" y="19605"/>
                  </a:cubicBezTo>
                  <a:cubicBezTo>
                    <a:pt x="7834" y="19605"/>
                    <a:pt x="7470" y="19568"/>
                    <a:pt x="7093" y="19508"/>
                  </a:cubicBezTo>
                  <a:lnTo>
                    <a:pt x="7093" y="7544"/>
                  </a:lnTo>
                  <a:cubicBezTo>
                    <a:pt x="7555" y="7435"/>
                    <a:pt x="8016" y="7374"/>
                    <a:pt x="8478" y="7374"/>
                  </a:cubicBezTo>
                  <a:cubicBezTo>
                    <a:pt x="8501" y="7374"/>
                    <a:pt x="8524" y="7374"/>
                    <a:pt x="8546" y="7374"/>
                  </a:cubicBezTo>
                  <a:close/>
                  <a:moveTo>
                    <a:pt x="6086" y="1"/>
                  </a:moveTo>
                  <a:cubicBezTo>
                    <a:pt x="5122" y="1"/>
                    <a:pt x="4159" y="99"/>
                    <a:pt x="3219" y="306"/>
                  </a:cubicBezTo>
                  <a:cubicBezTo>
                    <a:pt x="2211" y="549"/>
                    <a:pt x="1227" y="876"/>
                    <a:pt x="279" y="1289"/>
                  </a:cubicBezTo>
                  <a:lnTo>
                    <a:pt x="340" y="1423"/>
                  </a:lnTo>
                  <a:lnTo>
                    <a:pt x="182" y="13544"/>
                  </a:lnTo>
                  <a:lnTo>
                    <a:pt x="0" y="26236"/>
                  </a:lnTo>
                  <a:cubicBezTo>
                    <a:pt x="1883" y="26504"/>
                    <a:pt x="3789" y="26674"/>
                    <a:pt x="5684" y="26722"/>
                  </a:cubicBezTo>
                  <a:cubicBezTo>
                    <a:pt x="5939" y="26722"/>
                    <a:pt x="6194" y="26747"/>
                    <a:pt x="6425" y="26747"/>
                  </a:cubicBezTo>
                  <a:cubicBezTo>
                    <a:pt x="11478" y="26722"/>
                    <a:pt x="15206" y="25678"/>
                    <a:pt x="17635" y="23613"/>
                  </a:cubicBezTo>
                  <a:cubicBezTo>
                    <a:pt x="20052" y="21548"/>
                    <a:pt x="21267" y="18500"/>
                    <a:pt x="21267" y="14467"/>
                  </a:cubicBezTo>
                  <a:cubicBezTo>
                    <a:pt x="21267" y="11492"/>
                    <a:pt x="20611" y="8917"/>
                    <a:pt x="19324" y="6731"/>
                  </a:cubicBezTo>
                  <a:cubicBezTo>
                    <a:pt x="18061" y="4569"/>
                    <a:pt x="16202" y="2832"/>
                    <a:pt x="13980" y="1727"/>
                  </a:cubicBezTo>
                  <a:cubicBezTo>
                    <a:pt x="11708" y="573"/>
                    <a:pt x="9134" y="2"/>
                    <a:pt x="6255" y="2"/>
                  </a:cubicBezTo>
                  <a:cubicBezTo>
                    <a:pt x="6199" y="1"/>
                    <a:pt x="6142" y="1"/>
                    <a:pt x="60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1149;p49">
              <a:extLst>
                <a:ext uri="{FF2B5EF4-FFF2-40B4-BE49-F238E27FC236}">
                  <a16:creationId xmlns:a16="http://schemas.microsoft.com/office/drawing/2014/main" id="{6DD34943-474E-3E4D-AF0F-C09B54F0C470}"/>
                </a:ext>
              </a:extLst>
            </p:cNvPr>
            <p:cNvGrpSpPr/>
            <p:nvPr/>
          </p:nvGrpSpPr>
          <p:grpSpPr>
            <a:xfrm>
              <a:off x="4751279" y="2048640"/>
              <a:ext cx="1112696" cy="1122398"/>
              <a:chOff x="-1112696" y="3014665"/>
              <a:chExt cx="1112696" cy="1122398"/>
            </a:xfrm>
          </p:grpSpPr>
          <p:sp>
            <p:nvSpPr>
              <p:cNvPr id="77" name="Google Shape;1150;p49">
                <a:extLst>
                  <a:ext uri="{FF2B5EF4-FFF2-40B4-BE49-F238E27FC236}">
                    <a16:creationId xmlns:a16="http://schemas.microsoft.com/office/drawing/2014/main" id="{EDE7430A-C347-E94C-A60F-36656721D10C}"/>
                  </a:ext>
                </a:extLst>
              </p:cNvPr>
              <p:cNvSpPr/>
              <p:nvPr/>
            </p:nvSpPr>
            <p:spPr>
              <a:xfrm>
                <a:off x="-1112696" y="3779716"/>
                <a:ext cx="90277" cy="154523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3615" extrusionOk="0">
                    <a:moveTo>
                      <a:pt x="346" y="0"/>
                    </a:moveTo>
                    <a:cubicBezTo>
                      <a:pt x="128" y="0"/>
                      <a:pt x="0" y="316"/>
                      <a:pt x="25" y="1170"/>
                    </a:cubicBezTo>
                    <a:cubicBezTo>
                      <a:pt x="49" y="2112"/>
                      <a:pt x="442" y="2935"/>
                      <a:pt x="979" y="3614"/>
                    </a:cubicBezTo>
                    <a:cubicBezTo>
                      <a:pt x="1503" y="3149"/>
                      <a:pt x="1897" y="2553"/>
                      <a:pt x="2112" y="1885"/>
                    </a:cubicBezTo>
                    <a:cubicBezTo>
                      <a:pt x="1488" y="1129"/>
                      <a:pt x="757" y="0"/>
                      <a:pt x="346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1151;p49">
                <a:extLst>
                  <a:ext uri="{FF2B5EF4-FFF2-40B4-BE49-F238E27FC236}">
                    <a16:creationId xmlns:a16="http://schemas.microsoft.com/office/drawing/2014/main" id="{0FC5E63B-AB58-1C41-B97E-A6EFE8BE248E}"/>
                  </a:ext>
                </a:extLst>
              </p:cNvPr>
              <p:cNvSpPr/>
              <p:nvPr/>
            </p:nvSpPr>
            <p:spPr>
              <a:xfrm>
                <a:off x="-1070892" y="3860291"/>
                <a:ext cx="162645" cy="176879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4138" extrusionOk="0">
                    <a:moveTo>
                      <a:pt x="1134" y="0"/>
                    </a:moveTo>
                    <a:cubicBezTo>
                      <a:pt x="919" y="668"/>
                      <a:pt x="525" y="1264"/>
                      <a:pt x="1" y="1729"/>
                    </a:cubicBezTo>
                    <a:cubicBezTo>
                      <a:pt x="1014" y="3029"/>
                      <a:pt x="2529" y="3840"/>
                      <a:pt x="3006" y="4078"/>
                    </a:cubicBezTo>
                    <a:cubicBezTo>
                      <a:pt x="3101" y="4114"/>
                      <a:pt x="3149" y="4138"/>
                      <a:pt x="3149" y="4138"/>
                    </a:cubicBezTo>
                    <a:lnTo>
                      <a:pt x="3805" y="1097"/>
                    </a:lnTo>
                    <a:lnTo>
                      <a:pt x="3805" y="1097"/>
                    </a:lnTo>
                    <a:cubicBezTo>
                      <a:pt x="3805" y="1097"/>
                      <a:pt x="3802" y="1097"/>
                      <a:pt x="3797" y="1097"/>
                    </a:cubicBezTo>
                    <a:cubicBezTo>
                      <a:pt x="3697" y="1097"/>
                      <a:pt x="2606" y="1086"/>
                      <a:pt x="1754" y="620"/>
                    </a:cubicBezTo>
                    <a:cubicBezTo>
                      <a:pt x="1515" y="441"/>
                      <a:pt x="1301" y="239"/>
                      <a:pt x="1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1152;p49">
                <a:extLst>
                  <a:ext uri="{FF2B5EF4-FFF2-40B4-BE49-F238E27FC236}">
                    <a16:creationId xmlns:a16="http://schemas.microsoft.com/office/drawing/2014/main" id="{87FF0A44-A011-7D49-8060-50BBC3A89F85}"/>
                  </a:ext>
                </a:extLst>
              </p:cNvPr>
              <p:cNvSpPr/>
              <p:nvPr/>
            </p:nvSpPr>
            <p:spPr>
              <a:xfrm>
                <a:off x="-942956" y="3583004"/>
                <a:ext cx="307892" cy="553548"/>
              </a:xfrm>
              <a:custGeom>
                <a:avLst/>
                <a:gdLst/>
                <a:ahLst/>
                <a:cxnLst/>
                <a:rect l="l" t="t" r="r" b="b"/>
                <a:pathLst>
                  <a:path w="7203" h="12950" extrusionOk="0">
                    <a:moveTo>
                      <a:pt x="168" y="1"/>
                    </a:moveTo>
                    <a:lnTo>
                      <a:pt x="1" y="12461"/>
                    </a:lnTo>
                    <a:cubicBezTo>
                      <a:pt x="1849" y="12723"/>
                      <a:pt x="3709" y="12890"/>
                      <a:pt x="5581" y="12950"/>
                    </a:cubicBezTo>
                    <a:cubicBezTo>
                      <a:pt x="6404" y="11412"/>
                      <a:pt x="7203" y="9921"/>
                      <a:pt x="6535" y="8228"/>
                    </a:cubicBezTo>
                    <a:cubicBezTo>
                      <a:pt x="5986" y="7131"/>
                      <a:pt x="3804" y="7680"/>
                      <a:pt x="2719" y="7131"/>
                    </a:cubicBezTo>
                    <a:cubicBezTo>
                      <a:pt x="1" y="5509"/>
                      <a:pt x="4901" y="3876"/>
                      <a:pt x="4365" y="2242"/>
                    </a:cubicBezTo>
                    <a:cubicBezTo>
                      <a:pt x="3673" y="525"/>
                      <a:pt x="1920" y="323"/>
                      <a:pt x="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1153;p49">
                <a:extLst>
                  <a:ext uri="{FF2B5EF4-FFF2-40B4-BE49-F238E27FC236}">
                    <a16:creationId xmlns:a16="http://schemas.microsoft.com/office/drawing/2014/main" id="{C3BF1391-B589-9043-8285-4EFCC6A197E1}"/>
                  </a:ext>
                </a:extLst>
              </p:cNvPr>
              <p:cNvSpPr/>
              <p:nvPr/>
            </p:nvSpPr>
            <p:spPr>
              <a:xfrm>
                <a:off x="-942956" y="3014665"/>
                <a:ext cx="891490" cy="1122398"/>
              </a:xfrm>
              <a:custGeom>
                <a:avLst/>
                <a:gdLst/>
                <a:ahLst/>
                <a:cxnLst/>
                <a:rect l="l" t="t" r="r" b="b"/>
                <a:pathLst>
                  <a:path w="20856" h="26258" extrusionOk="0">
                    <a:moveTo>
                      <a:pt x="8376" y="7239"/>
                    </a:moveTo>
                    <a:cubicBezTo>
                      <a:pt x="9343" y="7239"/>
                      <a:pt x="10286" y="7500"/>
                      <a:pt x="11126" y="7967"/>
                    </a:cubicBezTo>
                    <a:cubicBezTo>
                      <a:pt x="11984" y="8468"/>
                      <a:pt x="12688" y="9207"/>
                      <a:pt x="13141" y="10101"/>
                    </a:cubicBezTo>
                    <a:cubicBezTo>
                      <a:pt x="13642" y="11031"/>
                      <a:pt x="13892" y="12128"/>
                      <a:pt x="13892" y="13416"/>
                    </a:cubicBezTo>
                    <a:cubicBezTo>
                      <a:pt x="13892" y="15431"/>
                      <a:pt x="13332" y="16910"/>
                      <a:pt x="12211" y="17840"/>
                    </a:cubicBezTo>
                    <a:cubicBezTo>
                      <a:pt x="11102" y="18782"/>
                      <a:pt x="9707" y="19259"/>
                      <a:pt x="8049" y="19259"/>
                    </a:cubicBezTo>
                    <a:cubicBezTo>
                      <a:pt x="7680" y="19259"/>
                      <a:pt x="7310" y="19223"/>
                      <a:pt x="6952" y="19151"/>
                    </a:cubicBezTo>
                    <a:lnTo>
                      <a:pt x="6952" y="7406"/>
                    </a:lnTo>
                    <a:cubicBezTo>
                      <a:pt x="7405" y="7299"/>
                      <a:pt x="7859" y="7251"/>
                      <a:pt x="8312" y="7239"/>
                    </a:cubicBezTo>
                    <a:cubicBezTo>
                      <a:pt x="8333" y="7239"/>
                      <a:pt x="8355" y="7239"/>
                      <a:pt x="8376" y="7239"/>
                    </a:cubicBezTo>
                    <a:close/>
                    <a:moveTo>
                      <a:pt x="5977" y="1"/>
                    </a:moveTo>
                    <a:cubicBezTo>
                      <a:pt x="5017" y="1"/>
                      <a:pt x="4077" y="107"/>
                      <a:pt x="3149" y="300"/>
                    </a:cubicBezTo>
                    <a:cubicBezTo>
                      <a:pt x="2159" y="538"/>
                      <a:pt x="1193" y="860"/>
                      <a:pt x="251" y="1265"/>
                    </a:cubicBezTo>
                    <a:lnTo>
                      <a:pt x="323" y="1397"/>
                    </a:lnTo>
                    <a:lnTo>
                      <a:pt x="156" y="13297"/>
                    </a:lnTo>
                    <a:cubicBezTo>
                      <a:pt x="1909" y="13619"/>
                      <a:pt x="3673" y="13821"/>
                      <a:pt x="4353" y="15526"/>
                    </a:cubicBezTo>
                    <a:cubicBezTo>
                      <a:pt x="4901" y="17172"/>
                      <a:pt x="1" y="18794"/>
                      <a:pt x="2707" y="20427"/>
                    </a:cubicBezTo>
                    <a:cubicBezTo>
                      <a:pt x="3804" y="20976"/>
                      <a:pt x="5975" y="20427"/>
                      <a:pt x="6523" y="21524"/>
                    </a:cubicBezTo>
                    <a:cubicBezTo>
                      <a:pt x="7203" y="23217"/>
                      <a:pt x="6392" y="24708"/>
                      <a:pt x="5557" y="26246"/>
                    </a:cubicBezTo>
                    <a:cubicBezTo>
                      <a:pt x="5808" y="26246"/>
                      <a:pt x="6058" y="26258"/>
                      <a:pt x="6285" y="26258"/>
                    </a:cubicBezTo>
                    <a:cubicBezTo>
                      <a:pt x="11245" y="26234"/>
                      <a:pt x="14906" y="25209"/>
                      <a:pt x="17290" y="23182"/>
                    </a:cubicBezTo>
                    <a:cubicBezTo>
                      <a:pt x="19663" y="21166"/>
                      <a:pt x="20856" y="18174"/>
                      <a:pt x="20856" y="14203"/>
                    </a:cubicBezTo>
                    <a:cubicBezTo>
                      <a:pt x="20856" y="11293"/>
                      <a:pt x="20224" y="8754"/>
                      <a:pt x="18948" y="6607"/>
                    </a:cubicBezTo>
                    <a:cubicBezTo>
                      <a:pt x="17720" y="4497"/>
                      <a:pt x="15895" y="2792"/>
                      <a:pt x="13713" y="1695"/>
                    </a:cubicBezTo>
                    <a:cubicBezTo>
                      <a:pt x="11483" y="574"/>
                      <a:pt x="8956" y="2"/>
                      <a:pt x="6130" y="2"/>
                    </a:cubicBezTo>
                    <a:cubicBezTo>
                      <a:pt x="6079" y="1"/>
                      <a:pt x="6028" y="1"/>
                      <a:pt x="59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1154;p49">
                <a:extLst>
                  <a:ext uri="{FF2B5EF4-FFF2-40B4-BE49-F238E27FC236}">
                    <a16:creationId xmlns:a16="http://schemas.microsoft.com/office/drawing/2014/main" id="{6D47CAF4-A263-A24F-A655-41850C76C270}"/>
                  </a:ext>
                </a:extLst>
              </p:cNvPr>
              <p:cNvSpPr/>
              <p:nvPr/>
            </p:nvSpPr>
            <p:spPr>
              <a:xfrm>
                <a:off x="-414926" y="3051554"/>
                <a:ext cx="414926" cy="475410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1122" extrusionOk="0">
                    <a:moveTo>
                      <a:pt x="2541" y="1"/>
                    </a:moveTo>
                    <a:cubicBezTo>
                      <a:pt x="1049" y="1"/>
                      <a:pt x="1725" y="3652"/>
                      <a:pt x="1611" y="5482"/>
                    </a:cubicBezTo>
                    <a:cubicBezTo>
                      <a:pt x="1467" y="7664"/>
                      <a:pt x="1" y="10872"/>
                      <a:pt x="1527" y="11086"/>
                    </a:cubicBezTo>
                    <a:cubicBezTo>
                      <a:pt x="1684" y="11109"/>
                      <a:pt x="1842" y="11121"/>
                      <a:pt x="1998" y="11121"/>
                    </a:cubicBezTo>
                    <a:cubicBezTo>
                      <a:pt x="2328" y="11121"/>
                      <a:pt x="2654" y="11068"/>
                      <a:pt x="2970" y="10955"/>
                    </a:cubicBezTo>
                    <a:cubicBezTo>
                      <a:pt x="3924" y="10633"/>
                      <a:pt x="5009" y="9775"/>
                      <a:pt x="6881" y="8141"/>
                    </a:cubicBezTo>
                    <a:cubicBezTo>
                      <a:pt x="9707" y="5673"/>
                      <a:pt x="8956" y="3383"/>
                      <a:pt x="7334" y="2751"/>
                    </a:cubicBezTo>
                    <a:cubicBezTo>
                      <a:pt x="5712" y="2120"/>
                      <a:pt x="3685" y="462"/>
                      <a:pt x="3685" y="462"/>
                    </a:cubicBezTo>
                    <a:cubicBezTo>
                      <a:pt x="3399" y="247"/>
                      <a:pt x="3077" y="104"/>
                      <a:pt x="2743" y="21"/>
                    </a:cubicBezTo>
                    <a:cubicBezTo>
                      <a:pt x="2672" y="7"/>
                      <a:pt x="2605" y="1"/>
                      <a:pt x="25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1155;p49">
                <a:extLst>
                  <a:ext uri="{FF2B5EF4-FFF2-40B4-BE49-F238E27FC236}">
                    <a16:creationId xmlns:a16="http://schemas.microsoft.com/office/drawing/2014/main" id="{AA5D2329-EE2E-6848-8532-559C0490F771}"/>
                  </a:ext>
                </a:extLst>
              </p:cNvPr>
              <p:cNvSpPr/>
              <p:nvPr/>
            </p:nvSpPr>
            <p:spPr>
              <a:xfrm>
                <a:off x="-1097394" y="3051554"/>
                <a:ext cx="414413" cy="475410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11122" extrusionOk="0">
                    <a:moveTo>
                      <a:pt x="7166" y="1"/>
                    </a:moveTo>
                    <a:cubicBezTo>
                      <a:pt x="7103" y="1"/>
                      <a:pt x="7036" y="7"/>
                      <a:pt x="6964" y="21"/>
                    </a:cubicBezTo>
                    <a:cubicBezTo>
                      <a:pt x="6630" y="104"/>
                      <a:pt x="6308" y="247"/>
                      <a:pt x="6022" y="462"/>
                    </a:cubicBezTo>
                    <a:cubicBezTo>
                      <a:pt x="6022" y="462"/>
                      <a:pt x="3995" y="2120"/>
                      <a:pt x="2374" y="2751"/>
                    </a:cubicBezTo>
                    <a:cubicBezTo>
                      <a:pt x="752" y="3383"/>
                      <a:pt x="1" y="5673"/>
                      <a:pt x="2827" y="8141"/>
                    </a:cubicBezTo>
                    <a:cubicBezTo>
                      <a:pt x="4699" y="9775"/>
                      <a:pt x="5772" y="10633"/>
                      <a:pt x="6738" y="10955"/>
                    </a:cubicBezTo>
                    <a:cubicBezTo>
                      <a:pt x="7053" y="11068"/>
                      <a:pt x="7379" y="11121"/>
                      <a:pt x="7709" y="11121"/>
                    </a:cubicBezTo>
                    <a:cubicBezTo>
                      <a:pt x="7866" y="11121"/>
                      <a:pt x="8023" y="11109"/>
                      <a:pt x="8181" y="11086"/>
                    </a:cubicBezTo>
                    <a:cubicBezTo>
                      <a:pt x="9695" y="10872"/>
                      <a:pt x="8240" y="7664"/>
                      <a:pt x="8097" y="5482"/>
                    </a:cubicBezTo>
                    <a:cubicBezTo>
                      <a:pt x="7983" y="3652"/>
                      <a:pt x="8658" y="1"/>
                      <a:pt x="7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1156;p49">
                <a:extLst>
                  <a:ext uri="{FF2B5EF4-FFF2-40B4-BE49-F238E27FC236}">
                    <a16:creationId xmlns:a16="http://schemas.microsoft.com/office/drawing/2014/main" id="{3BB7C220-2015-8141-91CB-73DA2AB5EDF1}"/>
                  </a:ext>
                </a:extLst>
              </p:cNvPr>
              <p:cNvSpPr/>
              <p:nvPr/>
            </p:nvSpPr>
            <p:spPr>
              <a:xfrm>
                <a:off x="-692171" y="3182910"/>
                <a:ext cx="34196" cy="4436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38" extrusionOk="0">
                    <a:moveTo>
                      <a:pt x="394" y="0"/>
                    </a:moveTo>
                    <a:cubicBezTo>
                      <a:pt x="179" y="0"/>
                      <a:pt x="0" y="239"/>
                      <a:pt x="0" y="513"/>
                    </a:cubicBezTo>
                    <a:cubicBezTo>
                      <a:pt x="0" y="799"/>
                      <a:pt x="179" y="1038"/>
                      <a:pt x="394" y="1038"/>
                    </a:cubicBezTo>
                    <a:cubicBezTo>
                      <a:pt x="620" y="1038"/>
                      <a:pt x="799" y="799"/>
                      <a:pt x="799" y="513"/>
                    </a:cubicBezTo>
                    <a:cubicBezTo>
                      <a:pt x="799" y="239"/>
                      <a:pt x="620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1157;p49">
                <a:extLst>
                  <a:ext uri="{FF2B5EF4-FFF2-40B4-BE49-F238E27FC236}">
                    <a16:creationId xmlns:a16="http://schemas.microsoft.com/office/drawing/2014/main" id="{BC6FC119-E0A8-CC46-A84A-EE6145D66761}"/>
                  </a:ext>
                </a:extLst>
              </p:cNvPr>
              <p:cNvSpPr/>
              <p:nvPr/>
            </p:nvSpPr>
            <p:spPr>
              <a:xfrm>
                <a:off x="-447028" y="3175771"/>
                <a:ext cx="34196" cy="43856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26" extrusionOk="0">
                    <a:moveTo>
                      <a:pt x="394" y="0"/>
                    </a:moveTo>
                    <a:cubicBezTo>
                      <a:pt x="179" y="0"/>
                      <a:pt x="1" y="227"/>
                      <a:pt x="1" y="513"/>
                    </a:cubicBezTo>
                    <a:cubicBezTo>
                      <a:pt x="1" y="799"/>
                      <a:pt x="168" y="1026"/>
                      <a:pt x="394" y="1026"/>
                    </a:cubicBezTo>
                    <a:cubicBezTo>
                      <a:pt x="621" y="1026"/>
                      <a:pt x="800" y="799"/>
                      <a:pt x="800" y="513"/>
                    </a:cubicBezTo>
                    <a:cubicBezTo>
                      <a:pt x="800" y="227"/>
                      <a:pt x="609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158;p49">
                <a:extLst>
                  <a:ext uri="{FF2B5EF4-FFF2-40B4-BE49-F238E27FC236}">
                    <a16:creationId xmlns:a16="http://schemas.microsoft.com/office/drawing/2014/main" id="{E6189CEE-0244-1B45-B6DE-360BC5A07B4C}"/>
                  </a:ext>
                </a:extLst>
              </p:cNvPr>
              <p:cNvSpPr/>
              <p:nvPr/>
            </p:nvSpPr>
            <p:spPr>
              <a:xfrm>
                <a:off x="-609117" y="3168847"/>
                <a:ext cx="120584" cy="72282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691" extrusionOk="0">
                    <a:moveTo>
                      <a:pt x="1453" y="1"/>
                    </a:moveTo>
                    <a:cubicBezTo>
                      <a:pt x="1396" y="1"/>
                      <a:pt x="1337" y="3"/>
                      <a:pt x="1277" y="7"/>
                    </a:cubicBezTo>
                    <a:cubicBezTo>
                      <a:pt x="1277" y="7"/>
                      <a:pt x="1" y="127"/>
                      <a:pt x="84" y="759"/>
                    </a:cubicBezTo>
                    <a:cubicBezTo>
                      <a:pt x="123" y="1104"/>
                      <a:pt x="387" y="1182"/>
                      <a:pt x="618" y="1182"/>
                    </a:cubicBezTo>
                    <a:cubicBezTo>
                      <a:pt x="809" y="1182"/>
                      <a:pt x="979" y="1128"/>
                      <a:pt x="979" y="1128"/>
                    </a:cubicBezTo>
                    <a:cubicBezTo>
                      <a:pt x="979" y="1128"/>
                      <a:pt x="1122" y="1641"/>
                      <a:pt x="1432" y="1689"/>
                    </a:cubicBezTo>
                    <a:cubicBezTo>
                      <a:pt x="1440" y="1690"/>
                      <a:pt x="1448" y="1690"/>
                      <a:pt x="1456" y="1690"/>
                    </a:cubicBezTo>
                    <a:cubicBezTo>
                      <a:pt x="1755" y="1690"/>
                      <a:pt x="1777" y="1057"/>
                      <a:pt x="1777" y="1057"/>
                    </a:cubicBezTo>
                    <a:cubicBezTo>
                      <a:pt x="1777" y="1057"/>
                      <a:pt x="1923" y="1099"/>
                      <a:pt x="2094" y="1099"/>
                    </a:cubicBezTo>
                    <a:cubicBezTo>
                      <a:pt x="2236" y="1099"/>
                      <a:pt x="2396" y="1070"/>
                      <a:pt x="2505" y="961"/>
                    </a:cubicBezTo>
                    <a:cubicBezTo>
                      <a:pt x="2821" y="668"/>
                      <a:pt x="2453" y="1"/>
                      <a:pt x="1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159;p49">
                <a:extLst>
                  <a:ext uri="{FF2B5EF4-FFF2-40B4-BE49-F238E27FC236}">
                    <a16:creationId xmlns:a16="http://schemas.microsoft.com/office/drawing/2014/main" id="{01C05B1A-D4EB-654E-88A4-DD69F7352C5E}"/>
                  </a:ext>
                </a:extLst>
              </p:cNvPr>
              <p:cNvSpPr/>
              <p:nvPr/>
            </p:nvSpPr>
            <p:spPr>
              <a:xfrm>
                <a:off x="-547949" y="3222663"/>
                <a:ext cx="43" cy="33170"/>
              </a:xfrm>
              <a:custGeom>
                <a:avLst/>
                <a:gdLst/>
                <a:ahLst/>
                <a:cxnLst/>
                <a:rect l="l" t="t" r="r" b="b"/>
                <a:pathLst>
                  <a:path w="1" h="776" extrusionOk="0">
                    <a:moveTo>
                      <a:pt x="1" y="0"/>
                    </a:moveTo>
                    <a:lnTo>
                      <a:pt x="1" y="776"/>
                    </a:lnTo>
                  </a:path>
                </a:pathLst>
              </a:custGeom>
              <a:solidFill>
                <a:srgbClr val="E3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160;p49">
                <a:extLst>
                  <a:ext uri="{FF2B5EF4-FFF2-40B4-BE49-F238E27FC236}">
                    <a16:creationId xmlns:a16="http://schemas.microsoft.com/office/drawing/2014/main" id="{990B13CB-243D-1747-A7D4-4F7FBE4570A1}"/>
                  </a:ext>
                </a:extLst>
              </p:cNvPr>
              <p:cNvSpPr/>
              <p:nvPr/>
            </p:nvSpPr>
            <p:spPr>
              <a:xfrm>
                <a:off x="-548975" y="3221509"/>
                <a:ext cx="209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827" extrusionOk="0">
                    <a:moveTo>
                      <a:pt x="25" y="1"/>
                    </a:moveTo>
                    <a:cubicBezTo>
                      <a:pt x="13" y="1"/>
                      <a:pt x="1" y="10"/>
                      <a:pt x="1" y="27"/>
                    </a:cubicBezTo>
                    <a:lnTo>
                      <a:pt x="1" y="803"/>
                    </a:lnTo>
                    <a:cubicBezTo>
                      <a:pt x="1" y="814"/>
                      <a:pt x="13" y="826"/>
                      <a:pt x="25" y="826"/>
                    </a:cubicBezTo>
                    <a:cubicBezTo>
                      <a:pt x="37" y="826"/>
                      <a:pt x="49" y="826"/>
                      <a:pt x="49" y="814"/>
                    </a:cubicBezTo>
                    <a:lnTo>
                      <a:pt x="49" y="27"/>
                    </a:lnTo>
                    <a:cubicBezTo>
                      <a:pt x="49" y="10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161;p49">
                <a:extLst>
                  <a:ext uri="{FF2B5EF4-FFF2-40B4-BE49-F238E27FC236}">
                    <a16:creationId xmlns:a16="http://schemas.microsoft.com/office/drawing/2014/main" id="{087E3B0D-33F4-154E-B46B-467E36CACAFA}"/>
                  </a:ext>
                </a:extLst>
              </p:cNvPr>
              <p:cNvSpPr/>
              <p:nvPr/>
            </p:nvSpPr>
            <p:spPr>
              <a:xfrm>
                <a:off x="-663660" y="3238564"/>
                <a:ext cx="226207" cy="42745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1000" extrusionOk="0">
                    <a:moveTo>
                      <a:pt x="5248" y="0"/>
                    </a:moveTo>
                    <a:cubicBezTo>
                      <a:pt x="5241" y="0"/>
                      <a:pt x="5236" y="3"/>
                      <a:pt x="5236" y="10"/>
                    </a:cubicBezTo>
                    <a:cubicBezTo>
                      <a:pt x="5114" y="321"/>
                      <a:pt x="4826" y="745"/>
                      <a:pt x="4432" y="745"/>
                    </a:cubicBezTo>
                    <a:cubicBezTo>
                      <a:pt x="4402" y="745"/>
                      <a:pt x="4372" y="742"/>
                      <a:pt x="4341" y="737"/>
                    </a:cubicBezTo>
                    <a:cubicBezTo>
                      <a:pt x="3900" y="666"/>
                      <a:pt x="2720" y="272"/>
                      <a:pt x="2708" y="272"/>
                    </a:cubicBezTo>
                    <a:lnTo>
                      <a:pt x="2696" y="272"/>
                    </a:lnTo>
                    <a:cubicBezTo>
                      <a:pt x="2684" y="272"/>
                      <a:pt x="1360" y="737"/>
                      <a:pt x="955" y="928"/>
                    </a:cubicBezTo>
                    <a:cubicBezTo>
                      <a:pt x="915" y="946"/>
                      <a:pt x="875" y="954"/>
                      <a:pt x="834" y="954"/>
                    </a:cubicBezTo>
                    <a:cubicBezTo>
                      <a:pt x="458" y="954"/>
                      <a:pt x="61" y="284"/>
                      <a:pt x="61" y="284"/>
                    </a:cubicBezTo>
                    <a:cubicBezTo>
                      <a:pt x="52" y="276"/>
                      <a:pt x="44" y="267"/>
                      <a:pt x="35" y="267"/>
                    </a:cubicBezTo>
                    <a:cubicBezTo>
                      <a:pt x="32" y="267"/>
                      <a:pt x="28" y="269"/>
                      <a:pt x="25" y="272"/>
                    </a:cubicBezTo>
                    <a:cubicBezTo>
                      <a:pt x="13" y="272"/>
                      <a:pt x="1" y="296"/>
                      <a:pt x="13" y="308"/>
                    </a:cubicBezTo>
                    <a:cubicBezTo>
                      <a:pt x="37" y="344"/>
                      <a:pt x="418" y="1000"/>
                      <a:pt x="824" y="1000"/>
                    </a:cubicBezTo>
                    <a:cubicBezTo>
                      <a:pt x="871" y="1000"/>
                      <a:pt x="919" y="988"/>
                      <a:pt x="967" y="976"/>
                    </a:cubicBezTo>
                    <a:cubicBezTo>
                      <a:pt x="1372" y="785"/>
                      <a:pt x="2588" y="356"/>
                      <a:pt x="2696" y="320"/>
                    </a:cubicBezTo>
                    <a:cubicBezTo>
                      <a:pt x="2803" y="356"/>
                      <a:pt x="3900" y="714"/>
                      <a:pt x="4329" y="785"/>
                    </a:cubicBezTo>
                    <a:cubicBezTo>
                      <a:pt x="4359" y="790"/>
                      <a:pt x="4389" y="792"/>
                      <a:pt x="4418" y="792"/>
                    </a:cubicBezTo>
                    <a:cubicBezTo>
                      <a:pt x="4820" y="792"/>
                      <a:pt x="5150" y="356"/>
                      <a:pt x="5283" y="34"/>
                    </a:cubicBezTo>
                    <a:cubicBezTo>
                      <a:pt x="5292" y="17"/>
                      <a:pt x="5264" y="0"/>
                      <a:pt x="52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162;p49">
                <a:extLst>
                  <a:ext uri="{FF2B5EF4-FFF2-40B4-BE49-F238E27FC236}">
                    <a16:creationId xmlns:a16="http://schemas.microsoft.com/office/drawing/2014/main" id="{E94D8FAD-B476-B147-9B76-DEFEDCE0B6F9}"/>
                  </a:ext>
                </a:extLst>
              </p:cNvPr>
              <p:cNvSpPr/>
              <p:nvPr/>
            </p:nvSpPr>
            <p:spPr>
              <a:xfrm>
                <a:off x="-621855" y="3250704"/>
                <a:ext cx="145803" cy="53602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254" extrusionOk="0">
                    <a:moveTo>
                      <a:pt x="1730" y="0"/>
                    </a:moveTo>
                    <a:lnTo>
                      <a:pt x="1" y="656"/>
                    </a:lnTo>
                    <a:cubicBezTo>
                      <a:pt x="1" y="656"/>
                      <a:pt x="437" y="1253"/>
                      <a:pt x="1396" y="1253"/>
                    </a:cubicBezTo>
                    <a:cubicBezTo>
                      <a:pt x="1546" y="1253"/>
                      <a:pt x="1709" y="1239"/>
                      <a:pt x="1885" y="1205"/>
                    </a:cubicBezTo>
                    <a:cubicBezTo>
                      <a:pt x="3184" y="966"/>
                      <a:pt x="3411" y="477"/>
                      <a:pt x="3411" y="477"/>
                    </a:cubicBezTo>
                    <a:lnTo>
                      <a:pt x="17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163;p49">
                <a:extLst>
                  <a:ext uri="{FF2B5EF4-FFF2-40B4-BE49-F238E27FC236}">
                    <a16:creationId xmlns:a16="http://schemas.microsoft.com/office/drawing/2014/main" id="{704580FF-C968-9948-9D88-4580A613A168}"/>
                  </a:ext>
                </a:extLst>
              </p:cNvPr>
              <p:cNvSpPr/>
              <p:nvPr/>
            </p:nvSpPr>
            <p:spPr>
              <a:xfrm>
                <a:off x="-582615" y="3252755"/>
                <a:ext cx="79036" cy="10297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2409" extrusionOk="0">
                    <a:moveTo>
                      <a:pt x="812" y="0"/>
                    </a:moveTo>
                    <a:lnTo>
                      <a:pt x="1" y="298"/>
                    </a:lnTo>
                    <a:cubicBezTo>
                      <a:pt x="239" y="572"/>
                      <a:pt x="394" y="918"/>
                      <a:pt x="454" y="1288"/>
                    </a:cubicBezTo>
                    <a:cubicBezTo>
                      <a:pt x="490" y="1812"/>
                      <a:pt x="669" y="2409"/>
                      <a:pt x="1122" y="2409"/>
                    </a:cubicBezTo>
                    <a:cubicBezTo>
                      <a:pt x="1124" y="2409"/>
                      <a:pt x="1127" y="2409"/>
                      <a:pt x="1129" y="2409"/>
                    </a:cubicBezTo>
                    <a:cubicBezTo>
                      <a:pt x="1578" y="2409"/>
                      <a:pt x="1848" y="1380"/>
                      <a:pt x="1730" y="823"/>
                    </a:cubicBezTo>
                    <a:cubicBezTo>
                      <a:pt x="1694" y="632"/>
                      <a:pt x="1658" y="453"/>
                      <a:pt x="1599" y="274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E6A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64;p49">
                <a:extLst>
                  <a:ext uri="{FF2B5EF4-FFF2-40B4-BE49-F238E27FC236}">
                    <a16:creationId xmlns:a16="http://schemas.microsoft.com/office/drawing/2014/main" id="{2BAEA46D-62E6-A846-BCF9-24321DCF689F}"/>
                  </a:ext>
                </a:extLst>
              </p:cNvPr>
              <p:cNvSpPr/>
              <p:nvPr/>
            </p:nvSpPr>
            <p:spPr>
              <a:xfrm>
                <a:off x="-547949" y="3250704"/>
                <a:ext cx="11755" cy="5355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53" extrusionOk="0">
                    <a:moveTo>
                      <a:pt x="1" y="0"/>
                    </a:moveTo>
                    <a:lnTo>
                      <a:pt x="251" y="1252"/>
                    </a:lnTo>
                    <a:cubicBezTo>
                      <a:pt x="275" y="823"/>
                      <a:pt x="180" y="394"/>
                      <a:pt x="1" y="0"/>
                    </a:cubicBezTo>
                    <a:close/>
                  </a:path>
                </a:pathLst>
              </a:custGeom>
              <a:solidFill>
                <a:srgbClr val="E3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65;p49">
                <a:extLst>
                  <a:ext uri="{FF2B5EF4-FFF2-40B4-BE49-F238E27FC236}">
                    <a16:creationId xmlns:a16="http://schemas.microsoft.com/office/drawing/2014/main" id="{0F30DA1E-EF83-A74F-9ACC-7DFA385EB78B}"/>
                  </a:ext>
                </a:extLst>
              </p:cNvPr>
              <p:cNvSpPr/>
              <p:nvPr/>
            </p:nvSpPr>
            <p:spPr>
              <a:xfrm>
                <a:off x="-549488" y="3249678"/>
                <a:ext cx="13807" cy="56124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313" extrusionOk="0">
                    <a:moveTo>
                      <a:pt x="13" y="0"/>
                    </a:moveTo>
                    <a:cubicBezTo>
                      <a:pt x="1" y="12"/>
                      <a:pt x="1" y="24"/>
                      <a:pt x="13" y="36"/>
                    </a:cubicBezTo>
                    <a:cubicBezTo>
                      <a:pt x="192" y="430"/>
                      <a:pt x="275" y="847"/>
                      <a:pt x="263" y="1276"/>
                    </a:cubicBezTo>
                    <a:cubicBezTo>
                      <a:pt x="263" y="1288"/>
                      <a:pt x="275" y="1300"/>
                      <a:pt x="287" y="1312"/>
                    </a:cubicBezTo>
                    <a:cubicBezTo>
                      <a:pt x="299" y="1300"/>
                      <a:pt x="299" y="1300"/>
                      <a:pt x="299" y="1276"/>
                    </a:cubicBezTo>
                    <a:cubicBezTo>
                      <a:pt x="323" y="847"/>
                      <a:pt x="239" y="406"/>
                      <a:pt x="49" y="12"/>
                    </a:cubicBezTo>
                    <a:cubicBezTo>
                      <a:pt x="49" y="0"/>
                      <a:pt x="25" y="0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" name="Rectangle 77"/>
          <p:cNvSpPr/>
          <p:nvPr/>
        </p:nvSpPr>
        <p:spPr>
          <a:xfrm>
            <a:off x="1143265" y="3833571"/>
            <a:ext cx="1983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mảnh</a:t>
            </a:r>
            <a:r>
              <a:rPr lang="en-US" sz="3200" kern="0" dirty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mai</a:t>
            </a:r>
            <a:endParaRPr lang="en-US" sz="3200" kern="0" dirty="0">
              <a:solidFill>
                <a:srgbClr val="000000"/>
              </a:solidFill>
              <a:latin typeface="SVN-Clementine" panose="020F0502020204030203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6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574 L 2.5E-6 -0.01543 C -0.00104 -0.02222 -0.00139 -0.02901 -0.00295 -0.03519 C -0.00365 -0.03858 -0.00573 -0.04074 -0.00712 -0.04383 C -0.00799 -0.04568 -0.00886 -0.04815 -0.0099 -0.05031 C -0.01389 -0.05895 -0.01806 -0.0676 -0.0224 -0.07624 C -0.02448 -0.08087 -0.02934 -0.08889 -0.02934 -0.08858 C -0.03195 -0.10155 -0.02969 -0.09383 -0.03906 -0.10834 C -0.04827 -0.12315 -0.04358 -0.11945 -0.05156 -0.12377 C -0.0566 -0.12932 -0.06146 -0.13519 -0.06684 -0.14074 C -0.06823 -0.1426 -0.06945 -0.14414 -0.07101 -0.14506 C -0.07448 -0.14846 -0.07865 -0.15 -0.08212 -0.15371 C -0.08577 -0.15772 -0.08733 -0.15988 -0.09184 -0.16235 C -0.09445 -0.1642 -0.0974 -0.16513 -0.10018 -0.16667 C -0.10243 -0.1679 -0.10469 -0.17006 -0.10712 -0.17099 C -0.10938 -0.17192 -0.11163 -0.17222 -0.11406 -0.17315 C -0.11719 -0.17469 -0.12049 -0.17593 -0.12396 -0.17747 C -0.12604 -0.17871 -0.1283 -0.18087 -0.13073 -0.18148 C -0.13386 -0.18241 -0.13716 -0.18241 -0.14045 -0.18303 C -0.15781 -0.18735 -0.14045 -0.18457 -0.16962 -0.18735 C -0.22795 -0.20556 -0.17952 -0.19105 -0.3349 -0.18735 C -0.34341 -0.18704 -0.35139 -0.18519 -0.3599 -0.18303 C -0.36354 -0.18241 -0.36719 -0.1821 -0.37101 -0.18148 C -0.41111 -0.17222 -0.35035 -0.1855 -0.38351 -0.17747 C -0.38716 -0.17655 -0.39097 -0.17624 -0.39462 -0.17531 C -0.39827 -0.17439 -0.40209 -0.17284 -0.40573 -0.17099 C -0.41181 -0.1676 -0.41511 -0.16636 -0.42101 -0.16235 C -0.42292 -0.16081 -0.42466 -0.15926 -0.42656 -0.15803 C -0.4342 -0.1534 -0.43056 -0.15895 -0.43906 -0.15155 C -0.44097 -0.15 -0.44271 -0.14722 -0.44462 -0.14506 C -0.44601 -0.14383 -0.44722 -0.14229 -0.44879 -0.14074 C -0.45052 -0.1392 -0.45261 -0.13858 -0.45434 -0.13642 C -0.4592 -0.13087 -0.46927 -0.10988 -0.47101 -0.10648 L -0.47656 -0.09568 C -0.47743 -0.09074 -0.47865 -0.0855 -0.47934 -0.08056 C -0.48177 -0.06019 -0.48108 -0.03457 -0.47934 -0.01574 C -0.47847 -0.00679 -0.475 0.00154 -0.4724 0.01018 C -0.47084 0.01512 -0.46997 0.02037 -0.46823 0.02531 C -0.46719 0.02747 -0.46528 0.02932 -0.46406 0.03179 C -0.45834 0.0429 -0.45452 0.0571 -0.4474 0.06605 C -0.44184 0.07315 -0.43056 0.08765 -0.42379 0.09444 C -0.41736 0.1 -0.41077 0.10555 -0.40434 0.11142 C -0.40243 0.11265 -0.4007 0.11481 -0.39879 0.11574 C -0.39601 0.11666 -0.39323 0.11666 -0.39045 0.1179 C -0.38906 0.11821 -0.38768 0.11975 -0.38629 0.12006 C -0.38125 0.12099 -0.37604 0.12129 -0.37101 0.12222 C -0.36354 0.12129 -0.35591 0.12253 -0.34896 0.12006 C -0.3474 0.11975 -0.32743 0.1071 -0.3224 0.10061 C -0.31841 0.09506 -0.31441 0.08981 -0.31129 0.08364 C -0.3099 0.08024 -0.30816 0.07778 -0.30712 0.07469 C -0.30365 0.06512 -0.30469 0.06327 -0.30295 0.05308 C -0.30261 0.05123 -0.30209 0.04876 -0.30174 0.04691 C -0.29913 0.01821 -0.29827 0.01728 -0.30174 -0.02439 C -0.30209 -0.02994 -0.30417 -0.03457 -0.30573 -0.03951 C -0.30903 -0.05124 -0.30764 -0.04568 -0.31268 -0.05648 C -0.3165 -0.06543 -0.32031 -0.07716 -0.32656 -0.08241 C -0.3342 -0.0892 -0.34566 -0.10062 -0.35434 -0.10648 C -0.3592 -0.10957 -0.36459 -0.11204 -0.36962 -0.11482 C -0.37292 -0.11729 -0.37587 -0.11976 -0.37934 -0.1213 C -0.38386 -0.12377 -0.38854 -0.12439 -0.39323 -0.12562 C -0.39497 -0.12809 -0.39653 -0.13118 -0.39879 -0.1321 C -0.40052 -0.13334 -0.42066 -0.13642 -0.42101 -0.13642 C -0.47882 -0.15926 -0.43281 -0.1426 -0.57795 -0.13889 C -0.5816 -0.13889 -0.58542 -0.13766 -0.58906 -0.13642 C -0.59097 -0.13581 -0.59271 -0.13488 -0.59462 -0.13457 C -0.5974 -0.13364 -0.60018 -0.13334 -0.60295 -0.1321 C -0.60434 -0.13179 -0.60573 -0.13056 -0.60712 -0.12994 C -0.61025 -0.12901 -0.61354 -0.12871 -0.61684 -0.12809 L -0.62518 -0.12377 C -0.62656 -0.12315 -0.62795 -0.12192 -0.62934 -0.1213 C -0.63125 -0.12099 -0.63299 -0.12006 -0.6349 -0.11914 C -0.63768 -0.1179 -0.64045 -0.11667 -0.64323 -0.11482 C -0.64462 -0.1142 -0.64601 -0.11358 -0.6474 -0.11297 C -0.65434 -0.1105 -0.65556 -0.1105 -0.66268 -0.10648 C -0.66493 -0.10494 -0.66719 -0.10309 -0.66962 -0.10216 C -0.67101 -0.10124 -0.6724 -0.10062 -0.67379 -0.09969 C -0.67847 -0.09722 -0.68299 -0.09352 -0.68768 -0.09136 C -0.68906 -0.09074 -0.69045 -0.09013 -0.69184 -0.08889 C -0.69341 -0.08797 -0.69445 -0.08581 -0.69601 -0.08488 C -0.69861 -0.08272 -0.70156 -0.0821 -0.70434 -0.08056 L -0.71129 -0.07624 C -0.71406 -0.07253 -0.71684 -0.06914 -0.71962 -0.06543 C -0.72761 -0.05432 -0.71979 -0.06297 -0.72795 -0.05463 C -0.73455 -0.03951 -0.72622 -0.05834 -0.7349 -0.03951 C -0.73594 -0.03735 -0.73663 -0.03519 -0.73768 -0.03303 C -0.74063 -0.02655 -0.74306 -0.02346 -0.74462 -0.01574 C -0.74584 -0.00988 -0.74601 -0.00432 -0.7474 0.00123 L -0.75018 0.01203 C -0.75191 0.0466 -0.75243 0.04136 -0.75018 0.08117 C -0.74966 0.09074 -0.74879 0.08889 -0.74601 0.09629 C -0.74497 0.09907 -0.74427 0.10185 -0.74323 0.10524 C -0.74236 0.1071 -0.74115 0.10926 -0.74045 0.11142 C -0.73785 0.11975 -0.74063 0.11728 -0.73629 0.12654 C -0.73472 0.12994 -0.73229 0.13179 -0.73073 0.13518 C -0.72952 0.13765 -0.72934 0.14136 -0.72795 0.14382 C -0.725 0.14907 -0.72153 0.1537 -0.71823 0.15895 L -0.7099 0.17191 C -0.70851 0.17376 -0.70747 0.17716 -0.70573 0.17808 C -0.69827 0.18395 -0.70018 0.1821 -0.69184 0.19136 C -0.68993 0.19321 -0.6882 0.19537 -0.68629 0.19784 C -0.68351 0.20061 -0.67795 0.20617 -0.67795 0.20648 C -0.67604 0.21049 -0.67344 0.21419 -0.6724 0.21944 L -0.66823 0.23858 C -0.66771 0.24074 -0.66719 0.24259 -0.66684 0.24537 C -0.66632 0.24876 -0.66597 0.25216 -0.66545 0.25617 C -0.66511 0.25864 -0.66441 0.26142 -0.66406 0.2645 C -0.66337 0.27037 -0.66337 0.27592 -0.66268 0.28179 C -0.66198 0.28611 -0.66077 0.29043 -0.6599 0.29475 C -0.65834 0.30185 -0.65851 0.29876 -0.65851 0.30339 " pathEditMode="relative" rAng="0" ptsTypes="AAAAAAAAAAAAAAAAAAAAAAAAAAAAAAAAAAAAAAAAA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87" y="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49636 -0.399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200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20988E-6 L 0.49445 -0.42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445 -0.42037 L 0.91806 -0.2743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7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 animBg="1"/>
      <p:bldP spid="107" grpId="0" animBg="1"/>
      <p:bldP spid="4" grpId="0"/>
      <p:bldP spid="5" grpId="0"/>
      <p:bldP spid="68" grpId="0" animBg="1"/>
      <p:bldP spid="78" grpId="0"/>
      <p:bldP spid="78" grpId="1"/>
      <p:bldP spid="7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104;p70"/>
          <p:cNvSpPr/>
          <p:nvPr/>
        </p:nvSpPr>
        <p:spPr>
          <a:xfrm>
            <a:off x="2656864" y="657145"/>
            <a:ext cx="6658260" cy="144566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như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hạt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mưa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sa</a:t>
            </a:r>
            <a:endParaRPr lang="en-US" sz="3200" kern="0" dirty="0">
              <a:solidFill>
                <a:srgbClr val="00B0F0"/>
              </a:solidFill>
              <a:latin typeface="SVN-Clementine" panose="020F0502020204030203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Hạt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vào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đài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hạt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….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ruộng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cày</a:t>
            </a:r>
            <a:endParaRPr lang="en-US" sz="3200" kern="0" dirty="0">
              <a:solidFill>
                <a:srgbClr val="00B0F0"/>
              </a:solidFill>
              <a:latin typeface="SVN-Clementine" panose="020F0502020204030203" pitchFamily="34" charset="0"/>
              <a:cs typeface="Arial"/>
              <a:sym typeface="Arial"/>
            </a:endParaRPr>
          </a:p>
        </p:txBody>
      </p:sp>
      <p:pic>
        <p:nvPicPr>
          <p:cNvPr id="17" name="Picture 4" descr="Happy Day Smile Sticker by Nhena for iOS &amp; Android | GIPHY">
            <a:extLst>
              <a:ext uri="{FF2B5EF4-FFF2-40B4-BE49-F238E27FC236}">
                <a16:creationId xmlns:a16="http://schemas.microsoft.com/office/drawing/2014/main" id="{78F0C2E6-F383-43DA-B169-5E510F217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492" y="-912443"/>
            <a:ext cx="3714531" cy="37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38">
            <a:extLst>
              <a:ext uri="{FF2B5EF4-FFF2-40B4-BE49-F238E27FC236}">
                <a16:creationId xmlns:a16="http://schemas.microsoft.com/office/drawing/2014/main" id="{B69DCD86-5631-4775-A30C-49D0CA0685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7685" y="3999656"/>
            <a:ext cx="12249685" cy="2883744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6299200" y="3884781"/>
            <a:ext cx="1349971" cy="1576220"/>
            <a:chOff x="6750437" y="1646399"/>
            <a:chExt cx="1121822" cy="1362879"/>
          </a:xfrm>
        </p:grpSpPr>
        <p:sp>
          <p:nvSpPr>
            <p:cNvPr id="79" name="Google Shape;873;p45"/>
            <p:cNvSpPr/>
            <p:nvPr/>
          </p:nvSpPr>
          <p:spPr>
            <a:xfrm>
              <a:off x="7002206" y="1646399"/>
              <a:ext cx="870053" cy="1301097"/>
            </a:xfrm>
            <a:custGeom>
              <a:avLst/>
              <a:gdLst/>
              <a:ahLst/>
              <a:cxnLst/>
              <a:rect l="l" t="t" r="r" b="b"/>
              <a:pathLst>
                <a:path w="29426" h="44008" extrusionOk="0">
                  <a:moveTo>
                    <a:pt x="22281" y="0"/>
                  </a:moveTo>
                  <a:cubicBezTo>
                    <a:pt x="22050" y="0"/>
                    <a:pt x="21795" y="38"/>
                    <a:pt x="21515" y="117"/>
                  </a:cubicBezTo>
                  <a:cubicBezTo>
                    <a:pt x="19255" y="767"/>
                    <a:pt x="18619" y="7166"/>
                    <a:pt x="18464" y="11927"/>
                  </a:cubicBezTo>
                  <a:cubicBezTo>
                    <a:pt x="17559" y="11814"/>
                    <a:pt x="16655" y="11772"/>
                    <a:pt x="15751" y="11772"/>
                  </a:cubicBezTo>
                  <a:cubicBezTo>
                    <a:pt x="14028" y="11800"/>
                    <a:pt x="12319" y="11984"/>
                    <a:pt x="10638" y="12365"/>
                  </a:cubicBezTo>
                  <a:cubicBezTo>
                    <a:pt x="10186" y="12450"/>
                    <a:pt x="9776" y="12563"/>
                    <a:pt x="9394" y="12662"/>
                  </a:cubicBezTo>
                  <a:cubicBezTo>
                    <a:pt x="9197" y="11630"/>
                    <a:pt x="8942" y="10444"/>
                    <a:pt x="8589" y="9088"/>
                  </a:cubicBezTo>
                  <a:cubicBezTo>
                    <a:pt x="7464" y="4714"/>
                    <a:pt x="5691" y="206"/>
                    <a:pt x="3590" y="206"/>
                  </a:cubicBezTo>
                  <a:cubicBezTo>
                    <a:pt x="3133" y="206"/>
                    <a:pt x="2661" y="420"/>
                    <a:pt x="2176" y="894"/>
                  </a:cubicBezTo>
                  <a:cubicBezTo>
                    <a:pt x="0" y="3013"/>
                    <a:pt x="4789" y="12224"/>
                    <a:pt x="6781" y="15826"/>
                  </a:cubicBezTo>
                  <a:lnTo>
                    <a:pt x="7035" y="42242"/>
                  </a:lnTo>
                  <a:lnTo>
                    <a:pt x="15186" y="42242"/>
                  </a:lnTo>
                  <a:lnTo>
                    <a:pt x="15144" y="34656"/>
                  </a:lnTo>
                  <a:lnTo>
                    <a:pt x="15723" y="34727"/>
                  </a:lnTo>
                  <a:cubicBezTo>
                    <a:pt x="16147" y="36295"/>
                    <a:pt x="16994" y="37806"/>
                    <a:pt x="18280" y="39247"/>
                  </a:cubicBezTo>
                  <a:cubicBezTo>
                    <a:pt x="19551" y="40688"/>
                    <a:pt x="21091" y="41861"/>
                    <a:pt x="22800" y="42708"/>
                  </a:cubicBezTo>
                  <a:cubicBezTo>
                    <a:pt x="24538" y="43570"/>
                    <a:pt x="26247" y="44008"/>
                    <a:pt x="27928" y="44008"/>
                  </a:cubicBezTo>
                  <a:cubicBezTo>
                    <a:pt x="28380" y="44008"/>
                    <a:pt x="28818" y="43966"/>
                    <a:pt x="29270" y="43895"/>
                  </a:cubicBezTo>
                  <a:lnTo>
                    <a:pt x="29270" y="35688"/>
                  </a:lnTo>
                  <a:cubicBezTo>
                    <a:pt x="28253" y="35603"/>
                    <a:pt x="27278" y="35320"/>
                    <a:pt x="26374" y="34854"/>
                  </a:cubicBezTo>
                  <a:cubicBezTo>
                    <a:pt x="25470" y="34430"/>
                    <a:pt x="24736" y="33710"/>
                    <a:pt x="24284" y="32820"/>
                  </a:cubicBezTo>
                  <a:cubicBezTo>
                    <a:pt x="25880" y="31789"/>
                    <a:pt x="27194" y="30362"/>
                    <a:pt x="28055" y="28667"/>
                  </a:cubicBezTo>
                  <a:cubicBezTo>
                    <a:pt x="28959" y="26915"/>
                    <a:pt x="29411" y="24980"/>
                    <a:pt x="29397" y="23016"/>
                  </a:cubicBezTo>
                  <a:cubicBezTo>
                    <a:pt x="29425" y="21010"/>
                    <a:pt x="28903" y="19033"/>
                    <a:pt x="27886" y="17295"/>
                  </a:cubicBezTo>
                  <a:cubicBezTo>
                    <a:pt x="26869" y="15600"/>
                    <a:pt x="25343" y="14258"/>
                    <a:pt x="23309" y="13269"/>
                  </a:cubicBezTo>
                  <a:cubicBezTo>
                    <a:pt x="23055" y="13142"/>
                    <a:pt x="22800" y="13029"/>
                    <a:pt x="22546" y="12930"/>
                  </a:cubicBezTo>
                  <a:cubicBezTo>
                    <a:pt x="22772" y="12167"/>
                    <a:pt x="23012" y="11320"/>
                    <a:pt x="23238" y="10387"/>
                  </a:cubicBezTo>
                  <a:cubicBezTo>
                    <a:pt x="24464" y="5471"/>
                    <a:pt x="25064" y="0"/>
                    <a:pt x="2228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85;p45"/>
            <p:cNvGrpSpPr/>
            <p:nvPr/>
          </p:nvGrpSpPr>
          <p:grpSpPr>
            <a:xfrm>
              <a:off x="6750437" y="1667863"/>
              <a:ext cx="913718" cy="1341415"/>
              <a:chOff x="-1283042" y="3874655"/>
              <a:chExt cx="1081579" cy="1587849"/>
            </a:xfrm>
          </p:grpSpPr>
          <p:sp>
            <p:nvSpPr>
              <p:cNvPr id="81" name="Google Shape;886;p45"/>
              <p:cNvSpPr/>
              <p:nvPr/>
            </p:nvSpPr>
            <p:spPr>
              <a:xfrm>
                <a:off x="-1283042" y="3882093"/>
                <a:ext cx="379234" cy="616084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4413" extrusionOk="0">
                    <a:moveTo>
                      <a:pt x="3479" y="1"/>
                    </a:moveTo>
                    <a:cubicBezTo>
                      <a:pt x="3094" y="1"/>
                      <a:pt x="2696" y="181"/>
                      <a:pt x="2289" y="581"/>
                    </a:cubicBezTo>
                    <a:cubicBezTo>
                      <a:pt x="0" y="2811"/>
                      <a:pt x="6880" y="14413"/>
                      <a:pt x="6880" y="14413"/>
                    </a:cubicBezTo>
                    <a:lnTo>
                      <a:pt x="8848" y="14413"/>
                    </a:lnTo>
                    <a:cubicBezTo>
                      <a:pt x="8848" y="14413"/>
                      <a:pt x="8871" y="11981"/>
                      <a:pt x="7715" y="7497"/>
                    </a:cubicBezTo>
                    <a:cubicBezTo>
                      <a:pt x="6755" y="3805"/>
                      <a:pt x="5248" y="1"/>
                      <a:pt x="3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87;p45"/>
              <p:cNvSpPr/>
              <p:nvPr/>
            </p:nvSpPr>
            <p:spPr>
              <a:xfrm>
                <a:off x="-1153610" y="4058972"/>
                <a:ext cx="236551" cy="436170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10204" extrusionOk="0">
                    <a:moveTo>
                      <a:pt x="1872" y="0"/>
                    </a:moveTo>
                    <a:cubicBezTo>
                      <a:pt x="1643" y="0"/>
                      <a:pt x="1416" y="143"/>
                      <a:pt x="1193" y="462"/>
                    </a:cubicBezTo>
                    <a:cubicBezTo>
                      <a:pt x="1" y="2155"/>
                      <a:pt x="4425" y="10203"/>
                      <a:pt x="4425" y="10203"/>
                    </a:cubicBezTo>
                    <a:lnTo>
                      <a:pt x="5533" y="10144"/>
                    </a:lnTo>
                    <a:cubicBezTo>
                      <a:pt x="5533" y="10144"/>
                      <a:pt x="5438" y="8391"/>
                      <a:pt x="4568" y="5219"/>
                    </a:cubicBezTo>
                    <a:cubicBezTo>
                      <a:pt x="3861" y="2645"/>
                      <a:pt x="2856" y="0"/>
                      <a:pt x="1872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88;p45"/>
              <p:cNvSpPr/>
              <p:nvPr/>
            </p:nvSpPr>
            <p:spPr>
              <a:xfrm>
                <a:off x="-617929" y="3874655"/>
                <a:ext cx="259590" cy="65767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15386" extrusionOk="0">
                    <a:moveTo>
                      <a:pt x="3724" y="1"/>
                    </a:moveTo>
                    <a:cubicBezTo>
                      <a:pt x="3529" y="1"/>
                      <a:pt x="3313" y="33"/>
                      <a:pt x="3077" y="99"/>
                    </a:cubicBezTo>
                    <a:cubicBezTo>
                      <a:pt x="1" y="970"/>
                      <a:pt x="490" y="14444"/>
                      <a:pt x="490" y="14444"/>
                    </a:cubicBezTo>
                    <a:lnTo>
                      <a:pt x="2219" y="15386"/>
                    </a:lnTo>
                    <a:cubicBezTo>
                      <a:pt x="2219" y="15386"/>
                      <a:pt x="3399" y="13263"/>
                      <a:pt x="4520" y="8768"/>
                    </a:cubicBezTo>
                    <a:cubicBezTo>
                      <a:pt x="5566" y="4618"/>
                      <a:pt x="6073" y="1"/>
                      <a:pt x="37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89;p45"/>
              <p:cNvSpPr/>
              <p:nvPr/>
            </p:nvSpPr>
            <p:spPr>
              <a:xfrm>
                <a:off x="-575611" y="4063161"/>
                <a:ext cx="154138" cy="45797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10714" extrusionOk="0">
                    <a:moveTo>
                      <a:pt x="2381" y="0"/>
                    </a:moveTo>
                    <a:cubicBezTo>
                      <a:pt x="2229" y="0"/>
                      <a:pt x="2052" y="48"/>
                      <a:pt x="1849" y="149"/>
                    </a:cubicBezTo>
                    <a:cubicBezTo>
                      <a:pt x="0" y="1067"/>
                      <a:pt x="36" y="10249"/>
                      <a:pt x="36" y="10249"/>
                    </a:cubicBezTo>
                    <a:lnTo>
                      <a:pt x="1038" y="10714"/>
                    </a:lnTo>
                    <a:cubicBezTo>
                      <a:pt x="1038" y="10714"/>
                      <a:pt x="1789" y="9140"/>
                      <a:pt x="2540" y="5944"/>
                    </a:cubicBezTo>
                    <a:cubicBezTo>
                      <a:pt x="3219" y="3090"/>
                      <a:pt x="3606" y="0"/>
                      <a:pt x="2381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90;p45"/>
              <p:cNvSpPr/>
              <p:nvPr/>
            </p:nvSpPr>
            <p:spPr>
              <a:xfrm>
                <a:off x="-1019560" y="4299370"/>
                <a:ext cx="818097" cy="1163134"/>
              </a:xfrm>
              <a:custGeom>
                <a:avLst/>
                <a:gdLst/>
                <a:ahLst/>
                <a:cxnLst/>
                <a:rect l="l" t="t" r="r" b="b"/>
                <a:pathLst>
                  <a:path w="19139" h="27211" extrusionOk="0">
                    <a:moveTo>
                      <a:pt x="7596" y="1"/>
                    </a:moveTo>
                    <a:cubicBezTo>
                      <a:pt x="6142" y="25"/>
                      <a:pt x="4687" y="191"/>
                      <a:pt x="3268" y="501"/>
                    </a:cubicBezTo>
                    <a:cubicBezTo>
                      <a:pt x="1694" y="835"/>
                      <a:pt x="597" y="1241"/>
                      <a:pt x="1" y="1730"/>
                    </a:cubicBezTo>
                    <a:lnTo>
                      <a:pt x="239" y="25720"/>
                    </a:lnTo>
                    <a:lnTo>
                      <a:pt x="7095" y="25720"/>
                    </a:lnTo>
                    <a:lnTo>
                      <a:pt x="7060" y="19317"/>
                    </a:lnTo>
                    <a:lnTo>
                      <a:pt x="7060" y="19317"/>
                    </a:lnTo>
                    <a:lnTo>
                      <a:pt x="7560" y="19389"/>
                    </a:lnTo>
                    <a:cubicBezTo>
                      <a:pt x="7918" y="20712"/>
                      <a:pt x="8634" y="21988"/>
                      <a:pt x="9719" y="23205"/>
                    </a:cubicBezTo>
                    <a:cubicBezTo>
                      <a:pt x="10792" y="24409"/>
                      <a:pt x="12092" y="25399"/>
                      <a:pt x="13534" y="26114"/>
                    </a:cubicBezTo>
                    <a:cubicBezTo>
                      <a:pt x="15001" y="26853"/>
                      <a:pt x="16444" y="27211"/>
                      <a:pt x="17863" y="27211"/>
                    </a:cubicBezTo>
                    <a:cubicBezTo>
                      <a:pt x="18232" y="27211"/>
                      <a:pt x="18614" y="27175"/>
                      <a:pt x="18984" y="27116"/>
                    </a:cubicBezTo>
                    <a:lnTo>
                      <a:pt x="18984" y="20176"/>
                    </a:lnTo>
                    <a:cubicBezTo>
                      <a:pt x="18137" y="20104"/>
                      <a:pt x="17302" y="19878"/>
                      <a:pt x="16551" y="19484"/>
                    </a:cubicBezTo>
                    <a:cubicBezTo>
                      <a:pt x="15788" y="19115"/>
                      <a:pt x="15180" y="18507"/>
                      <a:pt x="14798" y="17755"/>
                    </a:cubicBezTo>
                    <a:cubicBezTo>
                      <a:pt x="16146" y="16897"/>
                      <a:pt x="17255" y="15681"/>
                      <a:pt x="17982" y="14262"/>
                    </a:cubicBezTo>
                    <a:cubicBezTo>
                      <a:pt x="18745" y="12783"/>
                      <a:pt x="19127" y="11149"/>
                      <a:pt x="19115" y="9492"/>
                    </a:cubicBezTo>
                    <a:cubicBezTo>
                      <a:pt x="19139" y="7799"/>
                      <a:pt x="18697" y="6130"/>
                      <a:pt x="17839" y="4663"/>
                    </a:cubicBezTo>
                    <a:cubicBezTo>
                      <a:pt x="16980" y="3232"/>
                      <a:pt x="15693" y="2099"/>
                      <a:pt x="13964" y="1265"/>
                    </a:cubicBezTo>
                    <a:cubicBezTo>
                      <a:pt x="12247" y="418"/>
                      <a:pt x="10112" y="1"/>
                      <a:pt x="75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91;p45"/>
              <p:cNvSpPr/>
              <p:nvPr/>
            </p:nvSpPr>
            <p:spPr>
              <a:xfrm>
                <a:off x="-669907" y="4647956"/>
                <a:ext cx="93312" cy="53089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242" extrusionOk="0">
                    <a:moveTo>
                      <a:pt x="1125" y="0"/>
                    </a:moveTo>
                    <a:cubicBezTo>
                      <a:pt x="883" y="0"/>
                      <a:pt x="628" y="74"/>
                      <a:pt x="442" y="276"/>
                    </a:cubicBezTo>
                    <a:cubicBezTo>
                      <a:pt x="1" y="741"/>
                      <a:pt x="1169" y="1242"/>
                      <a:pt x="1169" y="1242"/>
                    </a:cubicBezTo>
                    <a:cubicBezTo>
                      <a:pt x="1169" y="1242"/>
                      <a:pt x="2183" y="884"/>
                      <a:pt x="1837" y="276"/>
                    </a:cubicBezTo>
                    <a:cubicBezTo>
                      <a:pt x="1761" y="138"/>
                      <a:pt x="1455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92;p45"/>
              <p:cNvSpPr/>
              <p:nvPr/>
            </p:nvSpPr>
            <p:spPr>
              <a:xfrm>
                <a:off x="-620451" y="4699464"/>
                <a:ext cx="3078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920" extrusionOk="0">
                    <a:moveTo>
                      <a:pt x="36" y="1"/>
                    </a:moveTo>
                    <a:cubicBezTo>
                      <a:pt x="12" y="1"/>
                      <a:pt x="0" y="25"/>
                      <a:pt x="0" y="37"/>
                    </a:cubicBezTo>
                    <a:lnTo>
                      <a:pt x="0" y="883"/>
                    </a:lnTo>
                    <a:cubicBezTo>
                      <a:pt x="0" y="907"/>
                      <a:pt x="12" y="919"/>
                      <a:pt x="36" y="919"/>
                    </a:cubicBezTo>
                    <a:cubicBezTo>
                      <a:pt x="60" y="919"/>
                      <a:pt x="72" y="907"/>
                      <a:pt x="72" y="883"/>
                    </a:cubicBezTo>
                    <a:lnTo>
                      <a:pt x="72" y="37"/>
                    </a:lnTo>
                    <a:cubicBezTo>
                      <a:pt x="72" y="25"/>
                      <a:pt x="60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93;p45"/>
              <p:cNvSpPr/>
              <p:nvPr/>
            </p:nvSpPr>
            <p:spPr>
              <a:xfrm>
                <a:off x="-678584" y="4691470"/>
                <a:ext cx="119301" cy="4731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1107" extrusionOk="0">
                    <a:moveTo>
                      <a:pt x="2755" y="0"/>
                    </a:moveTo>
                    <a:cubicBezTo>
                      <a:pt x="2737" y="0"/>
                      <a:pt x="2719" y="15"/>
                      <a:pt x="2719" y="45"/>
                    </a:cubicBezTo>
                    <a:cubicBezTo>
                      <a:pt x="2719" y="581"/>
                      <a:pt x="2123" y="1035"/>
                      <a:pt x="1396" y="1035"/>
                    </a:cubicBezTo>
                    <a:cubicBezTo>
                      <a:pt x="669" y="1035"/>
                      <a:pt x="72" y="593"/>
                      <a:pt x="72" y="45"/>
                    </a:cubicBezTo>
                    <a:cubicBezTo>
                      <a:pt x="72" y="21"/>
                      <a:pt x="60" y="9"/>
                      <a:pt x="37" y="9"/>
                    </a:cubicBezTo>
                    <a:cubicBezTo>
                      <a:pt x="13" y="9"/>
                      <a:pt x="1" y="21"/>
                      <a:pt x="1" y="45"/>
                    </a:cubicBezTo>
                    <a:cubicBezTo>
                      <a:pt x="1" y="629"/>
                      <a:pt x="633" y="1106"/>
                      <a:pt x="1396" y="1106"/>
                    </a:cubicBezTo>
                    <a:cubicBezTo>
                      <a:pt x="2171" y="1106"/>
                      <a:pt x="2791" y="629"/>
                      <a:pt x="2791" y="45"/>
                    </a:cubicBezTo>
                    <a:cubicBezTo>
                      <a:pt x="2791" y="15"/>
                      <a:pt x="2773" y="0"/>
                      <a:pt x="2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4;p45"/>
              <p:cNvSpPr/>
              <p:nvPr/>
            </p:nvSpPr>
            <p:spPr>
              <a:xfrm>
                <a:off x="-785105" y="4628122"/>
                <a:ext cx="45908" cy="65272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27" extrusionOk="0">
                    <a:moveTo>
                      <a:pt x="537" y="1"/>
                    </a:moveTo>
                    <a:cubicBezTo>
                      <a:pt x="251" y="1"/>
                      <a:pt x="1" y="346"/>
                      <a:pt x="1" y="764"/>
                    </a:cubicBezTo>
                    <a:cubicBezTo>
                      <a:pt x="1" y="1181"/>
                      <a:pt x="251" y="1527"/>
                      <a:pt x="537" y="1527"/>
                    </a:cubicBezTo>
                    <a:cubicBezTo>
                      <a:pt x="835" y="1527"/>
                      <a:pt x="1074" y="1181"/>
                      <a:pt x="1074" y="764"/>
                    </a:cubicBezTo>
                    <a:cubicBezTo>
                      <a:pt x="1074" y="346"/>
                      <a:pt x="835" y="1"/>
                      <a:pt x="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895;p45"/>
              <p:cNvSpPr/>
              <p:nvPr/>
            </p:nvSpPr>
            <p:spPr>
              <a:xfrm>
                <a:off x="-515469" y="4628122"/>
                <a:ext cx="45395" cy="65272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527" extrusionOk="0">
                    <a:moveTo>
                      <a:pt x="525" y="1"/>
                    </a:moveTo>
                    <a:cubicBezTo>
                      <a:pt x="239" y="1"/>
                      <a:pt x="0" y="346"/>
                      <a:pt x="0" y="764"/>
                    </a:cubicBezTo>
                    <a:cubicBezTo>
                      <a:pt x="0" y="1181"/>
                      <a:pt x="239" y="1527"/>
                      <a:pt x="525" y="1527"/>
                    </a:cubicBezTo>
                    <a:cubicBezTo>
                      <a:pt x="823" y="1527"/>
                      <a:pt x="1062" y="1181"/>
                      <a:pt x="1062" y="764"/>
                    </a:cubicBezTo>
                    <a:cubicBezTo>
                      <a:pt x="1062" y="346"/>
                      <a:pt x="823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896;p45"/>
              <p:cNvSpPr/>
              <p:nvPr/>
            </p:nvSpPr>
            <p:spPr>
              <a:xfrm>
                <a:off x="-496619" y="4704721"/>
                <a:ext cx="246211" cy="40693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952" extrusionOk="0">
                    <a:moveTo>
                      <a:pt x="5242" y="0"/>
                    </a:moveTo>
                    <a:cubicBezTo>
                      <a:pt x="3225" y="0"/>
                      <a:pt x="69" y="880"/>
                      <a:pt x="36" y="880"/>
                    </a:cubicBezTo>
                    <a:cubicBezTo>
                      <a:pt x="13" y="891"/>
                      <a:pt x="1" y="903"/>
                      <a:pt x="13" y="927"/>
                    </a:cubicBezTo>
                    <a:cubicBezTo>
                      <a:pt x="13" y="939"/>
                      <a:pt x="13" y="939"/>
                      <a:pt x="24" y="951"/>
                    </a:cubicBezTo>
                    <a:lnTo>
                      <a:pt x="48" y="951"/>
                    </a:lnTo>
                    <a:cubicBezTo>
                      <a:pt x="81" y="940"/>
                      <a:pt x="3221" y="72"/>
                      <a:pt x="5228" y="72"/>
                    </a:cubicBezTo>
                    <a:cubicBezTo>
                      <a:pt x="5403" y="72"/>
                      <a:pt x="5569" y="78"/>
                      <a:pt x="5724" y="93"/>
                    </a:cubicBezTo>
                    <a:cubicBezTo>
                      <a:pt x="5748" y="93"/>
                      <a:pt x="5760" y="81"/>
                      <a:pt x="5760" y="57"/>
                    </a:cubicBezTo>
                    <a:cubicBezTo>
                      <a:pt x="5760" y="45"/>
                      <a:pt x="5748" y="21"/>
                      <a:pt x="5736" y="21"/>
                    </a:cubicBezTo>
                    <a:cubicBezTo>
                      <a:pt x="5582" y="7"/>
                      <a:pt x="5416" y="0"/>
                      <a:pt x="5242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897;p45"/>
              <p:cNvSpPr/>
              <p:nvPr/>
            </p:nvSpPr>
            <p:spPr>
              <a:xfrm>
                <a:off x="-487428" y="4779483"/>
                <a:ext cx="247237" cy="34410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805" extrusionOk="0">
                    <a:moveTo>
                      <a:pt x="36" y="1"/>
                    </a:moveTo>
                    <a:cubicBezTo>
                      <a:pt x="24" y="1"/>
                      <a:pt x="0" y="13"/>
                      <a:pt x="0" y="25"/>
                    </a:cubicBezTo>
                    <a:cubicBezTo>
                      <a:pt x="0" y="49"/>
                      <a:pt x="12" y="61"/>
                      <a:pt x="24" y="61"/>
                    </a:cubicBezTo>
                    <a:lnTo>
                      <a:pt x="36" y="61"/>
                    </a:lnTo>
                    <a:cubicBezTo>
                      <a:pt x="72" y="61"/>
                      <a:pt x="3923" y="96"/>
                      <a:pt x="5736" y="800"/>
                    </a:cubicBezTo>
                    <a:cubicBezTo>
                      <a:pt x="5739" y="803"/>
                      <a:pt x="5744" y="805"/>
                      <a:pt x="5748" y="805"/>
                    </a:cubicBezTo>
                    <a:cubicBezTo>
                      <a:pt x="5759" y="805"/>
                      <a:pt x="5771" y="796"/>
                      <a:pt x="5771" y="788"/>
                    </a:cubicBezTo>
                    <a:cubicBezTo>
                      <a:pt x="5783" y="764"/>
                      <a:pt x="5771" y="752"/>
                      <a:pt x="5759" y="740"/>
                    </a:cubicBezTo>
                    <a:cubicBezTo>
                      <a:pt x="3935" y="37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898;p45"/>
              <p:cNvSpPr/>
              <p:nvPr/>
            </p:nvSpPr>
            <p:spPr>
              <a:xfrm>
                <a:off x="-481829" y="4751784"/>
                <a:ext cx="203423" cy="11969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80" extrusionOk="0">
                    <a:moveTo>
                      <a:pt x="3419" y="0"/>
                    </a:moveTo>
                    <a:cubicBezTo>
                      <a:pt x="1750" y="0"/>
                      <a:pt x="52" y="208"/>
                      <a:pt x="24" y="208"/>
                    </a:cubicBezTo>
                    <a:cubicBezTo>
                      <a:pt x="12" y="220"/>
                      <a:pt x="0" y="232"/>
                      <a:pt x="0" y="244"/>
                    </a:cubicBezTo>
                    <a:cubicBezTo>
                      <a:pt x="0" y="255"/>
                      <a:pt x="12" y="267"/>
                      <a:pt x="24" y="279"/>
                    </a:cubicBezTo>
                    <a:cubicBezTo>
                      <a:pt x="24" y="279"/>
                      <a:pt x="36" y="267"/>
                      <a:pt x="36" y="267"/>
                    </a:cubicBezTo>
                    <a:cubicBezTo>
                      <a:pt x="55" y="267"/>
                      <a:pt x="1724" y="70"/>
                      <a:pt x="3375" y="70"/>
                    </a:cubicBezTo>
                    <a:cubicBezTo>
                      <a:pt x="3833" y="70"/>
                      <a:pt x="4290" y="85"/>
                      <a:pt x="4710" y="124"/>
                    </a:cubicBezTo>
                    <a:cubicBezTo>
                      <a:pt x="4734" y="124"/>
                      <a:pt x="4746" y="112"/>
                      <a:pt x="4746" y="89"/>
                    </a:cubicBezTo>
                    <a:cubicBezTo>
                      <a:pt x="4758" y="77"/>
                      <a:pt x="4734" y="53"/>
                      <a:pt x="4722" y="53"/>
                    </a:cubicBezTo>
                    <a:cubicBezTo>
                      <a:pt x="4312" y="15"/>
                      <a:pt x="3866" y="0"/>
                      <a:pt x="3419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899;p45"/>
              <p:cNvSpPr/>
              <p:nvPr/>
            </p:nvSpPr>
            <p:spPr>
              <a:xfrm>
                <a:off x="-1003233" y="4741610"/>
                <a:ext cx="248776" cy="15217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356" extrusionOk="0">
                    <a:moveTo>
                      <a:pt x="3093" y="0"/>
                    </a:moveTo>
                    <a:cubicBezTo>
                      <a:pt x="2013" y="0"/>
                      <a:pt x="837" y="64"/>
                      <a:pt x="24" y="291"/>
                    </a:cubicBezTo>
                    <a:cubicBezTo>
                      <a:pt x="12" y="291"/>
                      <a:pt x="0" y="315"/>
                      <a:pt x="0" y="327"/>
                    </a:cubicBezTo>
                    <a:cubicBezTo>
                      <a:pt x="0" y="338"/>
                      <a:pt x="12" y="350"/>
                      <a:pt x="24" y="350"/>
                    </a:cubicBezTo>
                    <a:cubicBezTo>
                      <a:pt x="32" y="350"/>
                      <a:pt x="35" y="356"/>
                      <a:pt x="39" y="356"/>
                    </a:cubicBezTo>
                    <a:cubicBezTo>
                      <a:pt x="41" y="356"/>
                      <a:pt x="44" y="354"/>
                      <a:pt x="48" y="350"/>
                    </a:cubicBezTo>
                    <a:cubicBezTo>
                      <a:pt x="856" y="124"/>
                      <a:pt x="2027" y="60"/>
                      <a:pt x="3102" y="60"/>
                    </a:cubicBezTo>
                    <a:cubicBezTo>
                      <a:pt x="4519" y="60"/>
                      <a:pt x="5768" y="172"/>
                      <a:pt x="5795" y="172"/>
                    </a:cubicBezTo>
                    <a:cubicBezTo>
                      <a:pt x="5819" y="172"/>
                      <a:pt x="5819" y="124"/>
                      <a:pt x="5795" y="112"/>
                    </a:cubicBezTo>
                    <a:cubicBezTo>
                      <a:pt x="5768" y="112"/>
                      <a:pt x="4515" y="0"/>
                      <a:pt x="309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00;p45"/>
              <p:cNvSpPr/>
              <p:nvPr/>
            </p:nvSpPr>
            <p:spPr>
              <a:xfrm>
                <a:off x="-994085" y="4784099"/>
                <a:ext cx="237577" cy="7801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1825" extrusionOk="0">
                    <a:moveTo>
                      <a:pt x="5510" y="0"/>
                    </a:moveTo>
                    <a:cubicBezTo>
                      <a:pt x="5474" y="0"/>
                      <a:pt x="1682" y="740"/>
                      <a:pt x="25" y="1765"/>
                    </a:cubicBezTo>
                    <a:cubicBezTo>
                      <a:pt x="13" y="1765"/>
                      <a:pt x="1" y="1789"/>
                      <a:pt x="13" y="1801"/>
                    </a:cubicBezTo>
                    <a:cubicBezTo>
                      <a:pt x="13" y="1813"/>
                      <a:pt x="25" y="1813"/>
                      <a:pt x="37" y="1825"/>
                    </a:cubicBezTo>
                    <a:cubicBezTo>
                      <a:pt x="37" y="1825"/>
                      <a:pt x="49" y="1825"/>
                      <a:pt x="61" y="1813"/>
                    </a:cubicBezTo>
                    <a:cubicBezTo>
                      <a:pt x="1706" y="799"/>
                      <a:pt x="5486" y="60"/>
                      <a:pt x="5534" y="60"/>
                    </a:cubicBezTo>
                    <a:cubicBezTo>
                      <a:pt x="5546" y="60"/>
                      <a:pt x="5557" y="36"/>
                      <a:pt x="5557" y="24"/>
                    </a:cubicBezTo>
                    <a:cubicBezTo>
                      <a:pt x="5546" y="12"/>
                      <a:pt x="5534" y="0"/>
                      <a:pt x="5510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01;p45"/>
              <p:cNvSpPr/>
              <p:nvPr/>
            </p:nvSpPr>
            <p:spPr>
              <a:xfrm>
                <a:off x="-966558" y="4766232"/>
                <a:ext cx="201372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765" extrusionOk="0">
                    <a:moveTo>
                      <a:pt x="4675" y="1"/>
                    </a:moveTo>
                    <a:cubicBezTo>
                      <a:pt x="4651" y="1"/>
                      <a:pt x="1897" y="168"/>
                      <a:pt x="25" y="693"/>
                    </a:cubicBezTo>
                    <a:cubicBezTo>
                      <a:pt x="13" y="704"/>
                      <a:pt x="1" y="716"/>
                      <a:pt x="1" y="740"/>
                    </a:cubicBezTo>
                    <a:cubicBezTo>
                      <a:pt x="1" y="740"/>
                      <a:pt x="13" y="752"/>
                      <a:pt x="25" y="764"/>
                    </a:cubicBezTo>
                    <a:lnTo>
                      <a:pt x="37" y="764"/>
                    </a:lnTo>
                    <a:cubicBezTo>
                      <a:pt x="1909" y="239"/>
                      <a:pt x="4651" y="72"/>
                      <a:pt x="4675" y="72"/>
                    </a:cubicBezTo>
                    <a:cubicBezTo>
                      <a:pt x="4687" y="72"/>
                      <a:pt x="4711" y="49"/>
                      <a:pt x="4711" y="37"/>
                    </a:cubicBezTo>
                    <a:cubicBezTo>
                      <a:pt x="4699" y="13"/>
                      <a:pt x="4687" y="1"/>
                      <a:pt x="4675" y="1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6" name="Google Shape;750;p37"/>
          <p:cNvSpPr/>
          <p:nvPr/>
        </p:nvSpPr>
        <p:spPr>
          <a:xfrm>
            <a:off x="1304771" y="4081900"/>
            <a:ext cx="1183408" cy="115069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3F2732"/>
                </a:solidFill>
                <a:latin typeface="SVN-Clementine" panose="020F0502020204030203" pitchFamily="34" charset="0"/>
                <a:sym typeface="Arial"/>
              </a:rPr>
              <a:t>rơi</a:t>
            </a:r>
            <a:endParaRPr sz="3200" kern="0">
              <a:solidFill>
                <a:srgbClr val="3F2732"/>
              </a:solidFill>
              <a:latin typeface="SVN-Clementine" panose="020F0502020204030203" pitchFamily="34" charset="0"/>
              <a:sym typeface="Arial"/>
            </a:endParaRPr>
          </a:p>
        </p:txBody>
      </p:sp>
      <p:sp>
        <p:nvSpPr>
          <p:cNvPr id="107" name="Google Shape;750;p37"/>
          <p:cNvSpPr/>
          <p:nvPr/>
        </p:nvSpPr>
        <p:spPr>
          <a:xfrm>
            <a:off x="7416800" y="4919909"/>
            <a:ext cx="1183408" cy="115069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4267" kern="0">
              <a:solidFill>
                <a:srgbClr val="3F2732"/>
              </a:solidFill>
              <a:latin typeface="Clementine"/>
              <a:sym typeface="Arial"/>
            </a:endParaRPr>
          </a:p>
        </p:txBody>
      </p:sp>
      <p:sp>
        <p:nvSpPr>
          <p:cNvPr id="109" name="Google Shape;750;p37"/>
          <p:cNvSpPr/>
          <p:nvPr/>
        </p:nvSpPr>
        <p:spPr>
          <a:xfrm>
            <a:off x="10199989" y="2828681"/>
            <a:ext cx="1183408" cy="115069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3F2732"/>
                </a:solidFill>
                <a:latin typeface="SVN-Clementine" panose="020F0502020204030203" pitchFamily="34" charset="0"/>
                <a:sym typeface="Arial"/>
              </a:rPr>
              <a:t>vô</a:t>
            </a:r>
            <a:endParaRPr sz="3200" kern="0">
              <a:solidFill>
                <a:srgbClr val="3F2732"/>
              </a:solidFill>
              <a:latin typeface="SVN-Clementine" panose="020F0502020204030203" pitchFamily="34" charset="0"/>
              <a:sym typeface="Arial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4210572" y="4038600"/>
            <a:ext cx="1369286" cy="1150691"/>
            <a:chOff x="3615267" y="2800350"/>
            <a:chExt cx="1026964" cy="863018"/>
          </a:xfrm>
        </p:grpSpPr>
        <p:sp>
          <p:nvSpPr>
            <p:cNvPr id="108" name="Google Shape;750;p37"/>
            <p:cNvSpPr/>
            <p:nvPr/>
          </p:nvSpPr>
          <p:spPr>
            <a:xfrm>
              <a:off x="3684444" y="2800350"/>
              <a:ext cx="887556" cy="863018"/>
            </a:xfrm>
            <a:prstGeom prst="ellips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600" kern="0">
                <a:solidFill>
                  <a:srgbClr val="3F2732"/>
                </a:solidFill>
                <a:latin typeface="Adobe Garamond Pro Bold" pitchFamily="18" charset="0"/>
                <a:sym typeface="Arial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615267" y="3040618"/>
              <a:ext cx="1026964" cy="4385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>
                  <a:solidFill>
                    <a:srgbClr val="3F2732"/>
                  </a:solidFill>
                  <a:latin typeface="SVN-Clementine" panose="020F0502020204030203" pitchFamily="34" charset="0"/>
                  <a:sym typeface="Arial"/>
                </a:rPr>
                <a:t>Xuống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331637" y="3451379"/>
            <a:ext cx="1315348" cy="1130147"/>
            <a:chOff x="787075" y="926336"/>
            <a:chExt cx="1121805" cy="1257056"/>
          </a:xfrm>
        </p:grpSpPr>
        <p:sp>
          <p:nvSpPr>
            <p:cNvPr id="133" name="Google Shape;1609;p58"/>
            <p:cNvSpPr/>
            <p:nvPr/>
          </p:nvSpPr>
          <p:spPr>
            <a:xfrm>
              <a:off x="787075" y="926336"/>
              <a:ext cx="960330" cy="1088556"/>
            </a:xfrm>
            <a:custGeom>
              <a:avLst/>
              <a:gdLst/>
              <a:ahLst/>
              <a:cxnLst/>
              <a:rect l="l" t="t" r="r" b="b"/>
              <a:pathLst>
                <a:path w="23831" h="27013" extrusionOk="0">
                  <a:moveTo>
                    <a:pt x="6984" y="1"/>
                  </a:moveTo>
                  <a:lnTo>
                    <a:pt x="0" y="3159"/>
                  </a:lnTo>
                  <a:lnTo>
                    <a:pt x="73" y="3329"/>
                  </a:lnTo>
                  <a:lnTo>
                    <a:pt x="3413" y="10628"/>
                  </a:lnTo>
                  <a:lnTo>
                    <a:pt x="3535" y="10907"/>
                  </a:lnTo>
                  <a:lnTo>
                    <a:pt x="6620" y="17660"/>
                  </a:lnTo>
                  <a:lnTo>
                    <a:pt x="6717" y="17867"/>
                  </a:lnTo>
                  <a:lnTo>
                    <a:pt x="10579" y="26320"/>
                  </a:lnTo>
                  <a:lnTo>
                    <a:pt x="10895" y="27012"/>
                  </a:lnTo>
                  <a:lnTo>
                    <a:pt x="17272" y="25895"/>
                  </a:lnTo>
                  <a:lnTo>
                    <a:pt x="17478" y="25154"/>
                  </a:lnTo>
                  <a:lnTo>
                    <a:pt x="19215" y="18826"/>
                  </a:lnTo>
                  <a:lnTo>
                    <a:pt x="19628" y="17332"/>
                  </a:lnTo>
                  <a:lnTo>
                    <a:pt x="21340" y="11102"/>
                  </a:lnTo>
                  <a:lnTo>
                    <a:pt x="21608" y="10130"/>
                  </a:lnTo>
                  <a:lnTo>
                    <a:pt x="23660" y="2685"/>
                  </a:lnTo>
                  <a:lnTo>
                    <a:pt x="23830" y="2065"/>
                  </a:lnTo>
                  <a:lnTo>
                    <a:pt x="17296" y="268"/>
                  </a:lnTo>
                  <a:lnTo>
                    <a:pt x="13604" y="17114"/>
                  </a:lnTo>
                  <a:lnTo>
                    <a:pt x="698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4" name="Google Shape;1623;p58"/>
            <p:cNvGrpSpPr/>
            <p:nvPr/>
          </p:nvGrpSpPr>
          <p:grpSpPr>
            <a:xfrm>
              <a:off x="893045" y="1047273"/>
              <a:ext cx="1015835" cy="1136119"/>
              <a:chOff x="-529205" y="5548075"/>
              <a:chExt cx="1015835" cy="1136119"/>
            </a:xfrm>
          </p:grpSpPr>
          <p:sp>
            <p:nvSpPr>
              <p:cNvPr id="135" name="Google Shape;1624;p58"/>
              <p:cNvSpPr/>
              <p:nvPr/>
            </p:nvSpPr>
            <p:spPr>
              <a:xfrm>
                <a:off x="-529205" y="5548075"/>
                <a:ext cx="1015835" cy="1136119"/>
              </a:xfrm>
              <a:custGeom>
                <a:avLst/>
                <a:gdLst/>
                <a:ahLst/>
                <a:cxnLst/>
                <a:rect l="l" t="t" r="r" b="b"/>
                <a:pathLst>
                  <a:path w="23765" h="26579" extrusionOk="0">
                    <a:moveTo>
                      <a:pt x="6904" y="1"/>
                    </a:moveTo>
                    <a:lnTo>
                      <a:pt x="0" y="3113"/>
                    </a:lnTo>
                    <a:lnTo>
                      <a:pt x="60" y="3244"/>
                    </a:lnTo>
                    <a:cubicBezTo>
                      <a:pt x="1145" y="3733"/>
                      <a:pt x="2648" y="4711"/>
                      <a:pt x="3339" y="6523"/>
                    </a:cubicBezTo>
                    <a:cubicBezTo>
                      <a:pt x="4078" y="8502"/>
                      <a:pt x="3339" y="10625"/>
                      <a:pt x="3339" y="10625"/>
                    </a:cubicBezTo>
                    <a:cubicBezTo>
                      <a:pt x="3339" y="10625"/>
                      <a:pt x="5474" y="11531"/>
                      <a:pt x="6487" y="14393"/>
                    </a:cubicBezTo>
                    <a:cubicBezTo>
                      <a:pt x="7167" y="16301"/>
                      <a:pt x="6487" y="17481"/>
                      <a:pt x="6487" y="17481"/>
                    </a:cubicBezTo>
                    <a:cubicBezTo>
                      <a:pt x="6487" y="17481"/>
                      <a:pt x="10505" y="18781"/>
                      <a:pt x="10434" y="26579"/>
                    </a:cubicBezTo>
                    <a:lnTo>
                      <a:pt x="17254" y="25375"/>
                    </a:lnTo>
                    <a:cubicBezTo>
                      <a:pt x="16813" y="20617"/>
                      <a:pt x="18661" y="18614"/>
                      <a:pt x="19413" y="18006"/>
                    </a:cubicBezTo>
                    <a:lnTo>
                      <a:pt x="19544" y="17517"/>
                    </a:lnTo>
                    <a:cubicBezTo>
                      <a:pt x="19305" y="17100"/>
                      <a:pt x="18924" y="16169"/>
                      <a:pt x="19138" y="14751"/>
                    </a:cubicBezTo>
                    <a:cubicBezTo>
                      <a:pt x="19556" y="11984"/>
                      <a:pt x="21201" y="10673"/>
                      <a:pt x="21475" y="10482"/>
                    </a:cubicBezTo>
                    <a:lnTo>
                      <a:pt x="21487" y="10410"/>
                    </a:lnTo>
                    <a:cubicBezTo>
                      <a:pt x="21344" y="10148"/>
                      <a:pt x="20402" y="8347"/>
                      <a:pt x="20736" y="6428"/>
                    </a:cubicBezTo>
                    <a:cubicBezTo>
                      <a:pt x="21118" y="4269"/>
                      <a:pt x="22727" y="2958"/>
                      <a:pt x="23705" y="2338"/>
                    </a:cubicBezTo>
                    <a:lnTo>
                      <a:pt x="23765" y="2123"/>
                    </a:lnTo>
                    <a:lnTo>
                      <a:pt x="17028" y="263"/>
                    </a:lnTo>
                    <a:lnTo>
                      <a:pt x="13391" y="16813"/>
                    </a:lnTo>
                    <a:lnTo>
                      <a:pt x="6904" y="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25;p58"/>
              <p:cNvSpPr/>
              <p:nvPr/>
            </p:nvSpPr>
            <p:spPr>
              <a:xfrm>
                <a:off x="34187" y="6244269"/>
                <a:ext cx="157515" cy="128491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3006" extrusionOk="0">
                    <a:moveTo>
                      <a:pt x="1992" y="1"/>
                    </a:moveTo>
                    <a:cubicBezTo>
                      <a:pt x="1992" y="1"/>
                      <a:pt x="2051" y="1849"/>
                      <a:pt x="1658" y="2123"/>
                    </a:cubicBezTo>
                    <a:cubicBezTo>
                      <a:pt x="1627" y="2146"/>
                      <a:pt x="1597" y="2156"/>
                      <a:pt x="1567" y="2156"/>
                    </a:cubicBezTo>
                    <a:cubicBezTo>
                      <a:pt x="1213" y="2156"/>
                      <a:pt x="919" y="716"/>
                      <a:pt x="919" y="716"/>
                    </a:cubicBezTo>
                    <a:cubicBezTo>
                      <a:pt x="919" y="716"/>
                      <a:pt x="0" y="2732"/>
                      <a:pt x="0" y="2898"/>
                    </a:cubicBezTo>
                    <a:lnTo>
                      <a:pt x="3685" y="3006"/>
                    </a:lnTo>
                    <a:lnTo>
                      <a:pt x="1992" y="1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26;p58"/>
              <p:cNvSpPr/>
              <p:nvPr/>
            </p:nvSpPr>
            <p:spPr>
              <a:xfrm>
                <a:off x="28074" y="6362544"/>
                <a:ext cx="174357" cy="170253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3983" extrusionOk="0">
                    <a:moveTo>
                      <a:pt x="0" y="0"/>
                    </a:moveTo>
                    <a:lnTo>
                      <a:pt x="0" y="72"/>
                    </a:lnTo>
                    <a:lnTo>
                      <a:pt x="2731" y="3983"/>
                    </a:lnTo>
                    <a:lnTo>
                      <a:pt x="4078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27;p58"/>
              <p:cNvSpPr/>
              <p:nvPr/>
            </p:nvSpPr>
            <p:spPr>
              <a:xfrm>
                <a:off x="58637" y="6434912"/>
                <a:ext cx="20432" cy="27058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33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25" y="1"/>
                      <a:pt x="1" y="632"/>
                      <a:pt x="180" y="632"/>
                    </a:cubicBezTo>
                    <a:cubicBezTo>
                      <a:pt x="347" y="632"/>
                      <a:pt x="478" y="96"/>
                      <a:pt x="478" y="96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28;p58"/>
              <p:cNvSpPr/>
              <p:nvPr/>
            </p:nvSpPr>
            <p:spPr>
              <a:xfrm>
                <a:off x="149385" y="6425209"/>
                <a:ext cx="23467" cy="2680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627" extrusionOk="0">
                    <a:moveTo>
                      <a:pt x="453" y="1"/>
                    </a:moveTo>
                    <a:lnTo>
                      <a:pt x="0" y="96"/>
                    </a:lnTo>
                    <a:cubicBezTo>
                      <a:pt x="0" y="96"/>
                      <a:pt x="202" y="627"/>
                      <a:pt x="355" y="627"/>
                    </a:cubicBezTo>
                    <a:cubicBezTo>
                      <a:pt x="364" y="627"/>
                      <a:pt x="373" y="625"/>
                      <a:pt x="382" y="621"/>
                    </a:cubicBezTo>
                    <a:cubicBezTo>
                      <a:pt x="549" y="549"/>
                      <a:pt x="453" y="1"/>
                      <a:pt x="453" y="1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29;p58"/>
              <p:cNvSpPr/>
              <p:nvPr/>
            </p:nvSpPr>
            <p:spPr>
              <a:xfrm>
                <a:off x="45899" y="6409436"/>
                <a:ext cx="146316" cy="2966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94" extrusionOk="0">
                    <a:moveTo>
                      <a:pt x="3399" y="0"/>
                    </a:moveTo>
                    <a:cubicBezTo>
                      <a:pt x="2716" y="523"/>
                      <a:pt x="1916" y="658"/>
                      <a:pt x="1269" y="658"/>
                    </a:cubicBezTo>
                    <a:cubicBezTo>
                      <a:pt x="571" y="658"/>
                      <a:pt x="49" y="501"/>
                      <a:pt x="36" y="501"/>
                    </a:cubicBezTo>
                    <a:cubicBezTo>
                      <a:pt x="13" y="501"/>
                      <a:pt x="1" y="537"/>
                      <a:pt x="24" y="537"/>
                    </a:cubicBezTo>
                    <a:cubicBezTo>
                      <a:pt x="396" y="635"/>
                      <a:pt x="767" y="693"/>
                      <a:pt x="1147" y="693"/>
                    </a:cubicBezTo>
                    <a:cubicBezTo>
                      <a:pt x="1182" y="693"/>
                      <a:pt x="1217" y="693"/>
                      <a:pt x="1253" y="692"/>
                    </a:cubicBezTo>
                    <a:cubicBezTo>
                      <a:pt x="1288" y="693"/>
                      <a:pt x="1323" y="694"/>
                      <a:pt x="1359" y="694"/>
                    </a:cubicBezTo>
                    <a:cubicBezTo>
                      <a:pt x="2097" y="694"/>
                      <a:pt x="2820" y="457"/>
                      <a:pt x="3423" y="36"/>
                    </a:cubicBezTo>
                    <a:cubicBezTo>
                      <a:pt x="3423" y="24"/>
                      <a:pt x="3423" y="12"/>
                      <a:pt x="34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30;p58"/>
              <p:cNvSpPr/>
              <p:nvPr/>
            </p:nvSpPr>
            <p:spPr>
              <a:xfrm>
                <a:off x="59663" y="6378317"/>
                <a:ext cx="13294" cy="25049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86" extrusionOk="0">
                    <a:moveTo>
                      <a:pt x="156" y="1"/>
                    </a:moveTo>
                    <a:cubicBezTo>
                      <a:pt x="72" y="1"/>
                      <a:pt x="1" y="132"/>
                      <a:pt x="1" y="287"/>
                    </a:cubicBezTo>
                    <a:cubicBezTo>
                      <a:pt x="1" y="454"/>
                      <a:pt x="72" y="585"/>
                      <a:pt x="156" y="585"/>
                    </a:cubicBezTo>
                    <a:cubicBezTo>
                      <a:pt x="239" y="585"/>
                      <a:pt x="311" y="454"/>
                      <a:pt x="311" y="287"/>
                    </a:cubicBezTo>
                    <a:cubicBezTo>
                      <a:pt x="311" y="132"/>
                      <a:pt x="239" y="1"/>
                      <a:pt x="1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631;p58"/>
              <p:cNvSpPr/>
              <p:nvPr/>
            </p:nvSpPr>
            <p:spPr>
              <a:xfrm>
                <a:off x="140195" y="6372718"/>
                <a:ext cx="1329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97" extrusionOk="0">
                    <a:moveTo>
                      <a:pt x="144" y="1"/>
                    </a:moveTo>
                    <a:cubicBezTo>
                      <a:pt x="72" y="1"/>
                      <a:pt x="1" y="132"/>
                      <a:pt x="1" y="299"/>
                    </a:cubicBezTo>
                    <a:cubicBezTo>
                      <a:pt x="1" y="466"/>
                      <a:pt x="60" y="597"/>
                      <a:pt x="144" y="597"/>
                    </a:cubicBezTo>
                    <a:cubicBezTo>
                      <a:pt x="239" y="597"/>
                      <a:pt x="311" y="454"/>
                      <a:pt x="311" y="299"/>
                    </a:cubicBezTo>
                    <a:cubicBezTo>
                      <a:pt x="311" y="132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203200" y="2986041"/>
            <a:ext cx="1349971" cy="1576220"/>
            <a:chOff x="6750437" y="1646399"/>
            <a:chExt cx="1121822" cy="1362879"/>
          </a:xfrm>
        </p:grpSpPr>
        <p:sp>
          <p:nvSpPr>
            <p:cNvPr id="144" name="Google Shape;873;p45"/>
            <p:cNvSpPr/>
            <p:nvPr/>
          </p:nvSpPr>
          <p:spPr>
            <a:xfrm>
              <a:off x="7002206" y="1646399"/>
              <a:ext cx="870053" cy="1301097"/>
            </a:xfrm>
            <a:custGeom>
              <a:avLst/>
              <a:gdLst/>
              <a:ahLst/>
              <a:cxnLst/>
              <a:rect l="l" t="t" r="r" b="b"/>
              <a:pathLst>
                <a:path w="29426" h="44008" extrusionOk="0">
                  <a:moveTo>
                    <a:pt x="22281" y="0"/>
                  </a:moveTo>
                  <a:cubicBezTo>
                    <a:pt x="22050" y="0"/>
                    <a:pt x="21795" y="38"/>
                    <a:pt x="21515" y="117"/>
                  </a:cubicBezTo>
                  <a:cubicBezTo>
                    <a:pt x="19255" y="767"/>
                    <a:pt x="18619" y="7166"/>
                    <a:pt x="18464" y="11927"/>
                  </a:cubicBezTo>
                  <a:cubicBezTo>
                    <a:pt x="17559" y="11814"/>
                    <a:pt x="16655" y="11772"/>
                    <a:pt x="15751" y="11772"/>
                  </a:cubicBezTo>
                  <a:cubicBezTo>
                    <a:pt x="14028" y="11800"/>
                    <a:pt x="12319" y="11984"/>
                    <a:pt x="10638" y="12365"/>
                  </a:cubicBezTo>
                  <a:cubicBezTo>
                    <a:pt x="10186" y="12450"/>
                    <a:pt x="9776" y="12563"/>
                    <a:pt x="9394" y="12662"/>
                  </a:cubicBezTo>
                  <a:cubicBezTo>
                    <a:pt x="9197" y="11630"/>
                    <a:pt x="8942" y="10444"/>
                    <a:pt x="8589" y="9088"/>
                  </a:cubicBezTo>
                  <a:cubicBezTo>
                    <a:pt x="7464" y="4714"/>
                    <a:pt x="5691" y="206"/>
                    <a:pt x="3590" y="206"/>
                  </a:cubicBezTo>
                  <a:cubicBezTo>
                    <a:pt x="3133" y="206"/>
                    <a:pt x="2661" y="420"/>
                    <a:pt x="2176" y="894"/>
                  </a:cubicBezTo>
                  <a:cubicBezTo>
                    <a:pt x="0" y="3013"/>
                    <a:pt x="4789" y="12224"/>
                    <a:pt x="6781" y="15826"/>
                  </a:cubicBezTo>
                  <a:lnTo>
                    <a:pt x="7035" y="42242"/>
                  </a:lnTo>
                  <a:lnTo>
                    <a:pt x="15186" y="42242"/>
                  </a:lnTo>
                  <a:lnTo>
                    <a:pt x="15144" y="34656"/>
                  </a:lnTo>
                  <a:lnTo>
                    <a:pt x="15723" y="34727"/>
                  </a:lnTo>
                  <a:cubicBezTo>
                    <a:pt x="16147" y="36295"/>
                    <a:pt x="16994" y="37806"/>
                    <a:pt x="18280" y="39247"/>
                  </a:cubicBezTo>
                  <a:cubicBezTo>
                    <a:pt x="19551" y="40688"/>
                    <a:pt x="21091" y="41861"/>
                    <a:pt x="22800" y="42708"/>
                  </a:cubicBezTo>
                  <a:cubicBezTo>
                    <a:pt x="24538" y="43570"/>
                    <a:pt x="26247" y="44008"/>
                    <a:pt x="27928" y="44008"/>
                  </a:cubicBezTo>
                  <a:cubicBezTo>
                    <a:pt x="28380" y="44008"/>
                    <a:pt x="28818" y="43966"/>
                    <a:pt x="29270" y="43895"/>
                  </a:cubicBezTo>
                  <a:lnTo>
                    <a:pt x="29270" y="35688"/>
                  </a:lnTo>
                  <a:cubicBezTo>
                    <a:pt x="28253" y="35603"/>
                    <a:pt x="27278" y="35320"/>
                    <a:pt x="26374" y="34854"/>
                  </a:cubicBezTo>
                  <a:cubicBezTo>
                    <a:pt x="25470" y="34430"/>
                    <a:pt x="24736" y="33710"/>
                    <a:pt x="24284" y="32820"/>
                  </a:cubicBezTo>
                  <a:cubicBezTo>
                    <a:pt x="25880" y="31789"/>
                    <a:pt x="27194" y="30362"/>
                    <a:pt x="28055" y="28667"/>
                  </a:cubicBezTo>
                  <a:cubicBezTo>
                    <a:pt x="28959" y="26915"/>
                    <a:pt x="29411" y="24980"/>
                    <a:pt x="29397" y="23016"/>
                  </a:cubicBezTo>
                  <a:cubicBezTo>
                    <a:pt x="29425" y="21010"/>
                    <a:pt x="28903" y="19033"/>
                    <a:pt x="27886" y="17295"/>
                  </a:cubicBezTo>
                  <a:cubicBezTo>
                    <a:pt x="26869" y="15600"/>
                    <a:pt x="25343" y="14258"/>
                    <a:pt x="23309" y="13269"/>
                  </a:cubicBezTo>
                  <a:cubicBezTo>
                    <a:pt x="23055" y="13142"/>
                    <a:pt x="22800" y="13029"/>
                    <a:pt x="22546" y="12930"/>
                  </a:cubicBezTo>
                  <a:cubicBezTo>
                    <a:pt x="22772" y="12167"/>
                    <a:pt x="23012" y="11320"/>
                    <a:pt x="23238" y="10387"/>
                  </a:cubicBezTo>
                  <a:cubicBezTo>
                    <a:pt x="24464" y="5471"/>
                    <a:pt x="25064" y="0"/>
                    <a:pt x="2228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885;p45"/>
            <p:cNvGrpSpPr/>
            <p:nvPr/>
          </p:nvGrpSpPr>
          <p:grpSpPr>
            <a:xfrm>
              <a:off x="6750437" y="1667863"/>
              <a:ext cx="913718" cy="1341415"/>
              <a:chOff x="-1283042" y="3874655"/>
              <a:chExt cx="1081579" cy="1587849"/>
            </a:xfrm>
          </p:grpSpPr>
          <p:sp>
            <p:nvSpPr>
              <p:cNvPr id="146" name="Google Shape;886;p45"/>
              <p:cNvSpPr/>
              <p:nvPr/>
            </p:nvSpPr>
            <p:spPr>
              <a:xfrm>
                <a:off x="-1283042" y="3882093"/>
                <a:ext cx="379234" cy="616084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4413" extrusionOk="0">
                    <a:moveTo>
                      <a:pt x="3479" y="1"/>
                    </a:moveTo>
                    <a:cubicBezTo>
                      <a:pt x="3094" y="1"/>
                      <a:pt x="2696" y="181"/>
                      <a:pt x="2289" y="581"/>
                    </a:cubicBezTo>
                    <a:cubicBezTo>
                      <a:pt x="0" y="2811"/>
                      <a:pt x="6880" y="14413"/>
                      <a:pt x="6880" y="14413"/>
                    </a:cubicBezTo>
                    <a:lnTo>
                      <a:pt x="8848" y="14413"/>
                    </a:lnTo>
                    <a:cubicBezTo>
                      <a:pt x="8848" y="14413"/>
                      <a:pt x="8871" y="11981"/>
                      <a:pt x="7715" y="7497"/>
                    </a:cubicBezTo>
                    <a:cubicBezTo>
                      <a:pt x="6755" y="3805"/>
                      <a:pt x="5248" y="1"/>
                      <a:pt x="3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887;p45"/>
              <p:cNvSpPr/>
              <p:nvPr/>
            </p:nvSpPr>
            <p:spPr>
              <a:xfrm>
                <a:off x="-1153610" y="4058972"/>
                <a:ext cx="236551" cy="436170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10204" extrusionOk="0">
                    <a:moveTo>
                      <a:pt x="1872" y="0"/>
                    </a:moveTo>
                    <a:cubicBezTo>
                      <a:pt x="1643" y="0"/>
                      <a:pt x="1416" y="143"/>
                      <a:pt x="1193" y="462"/>
                    </a:cubicBezTo>
                    <a:cubicBezTo>
                      <a:pt x="1" y="2155"/>
                      <a:pt x="4425" y="10203"/>
                      <a:pt x="4425" y="10203"/>
                    </a:cubicBezTo>
                    <a:lnTo>
                      <a:pt x="5533" y="10144"/>
                    </a:lnTo>
                    <a:cubicBezTo>
                      <a:pt x="5533" y="10144"/>
                      <a:pt x="5438" y="8391"/>
                      <a:pt x="4568" y="5219"/>
                    </a:cubicBezTo>
                    <a:cubicBezTo>
                      <a:pt x="3861" y="2645"/>
                      <a:pt x="2856" y="0"/>
                      <a:pt x="1872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888;p45"/>
              <p:cNvSpPr/>
              <p:nvPr/>
            </p:nvSpPr>
            <p:spPr>
              <a:xfrm>
                <a:off x="-617929" y="3874655"/>
                <a:ext cx="259590" cy="65767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15386" extrusionOk="0">
                    <a:moveTo>
                      <a:pt x="3724" y="1"/>
                    </a:moveTo>
                    <a:cubicBezTo>
                      <a:pt x="3529" y="1"/>
                      <a:pt x="3313" y="33"/>
                      <a:pt x="3077" y="99"/>
                    </a:cubicBezTo>
                    <a:cubicBezTo>
                      <a:pt x="1" y="970"/>
                      <a:pt x="490" y="14444"/>
                      <a:pt x="490" y="14444"/>
                    </a:cubicBezTo>
                    <a:lnTo>
                      <a:pt x="2219" y="15386"/>
                    </a:lnTo>
                    <a:cubicBezTo>
                      <a:pt x="2219" y="15386"/>
                      <a:pt x="3399" y="13263"/>
                      <a:pt x="4520" y="8768"/>
                    </a:cubicBezTo>
                    <a:cubicBezTo>
                      <a:pt x="5566" y="4618"/>
                      <a:pt x="6073" y="1"/>
                      <a:pt x="37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889;p45"/>
              <p:cNvSpPr/>
              <p:nvPr/>
            </p:nvSpPr>
            <p:spPr>
              <a:xfrm>
                <a:off x="-575611" y="4063161"/>
                <a:ext cx="154138" cy="45797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10714" extrusionOk="0">
                    <a:moveTo>
                      <a:pt x="2381" y="0"/>
                    </a:moveTo>
                    <a:cubicBezTo>
                      <a:pt x="2229" y="0"/>
                      <a:pt x="2052" y="48"/>
                      <a:pt x="1849" y="149"/>
                    </a:cubicBezTo>
                    <a:cubicBezTo>
                      <a:pt x="0" y="1067"/>
                      <a:pt x="36" y="10249"/>
                      <a:pt x="36" y="10249"/>
                    </a:cubicBezTo>
                    <a:lnTo>
                      <a:pt x="1038" y="10714"/>
                    </a:lnTo>
                    <a:cubicBezTo>
                      <a:pt x="1038" y="10714"/>
                      <a:pt x="1789" y="9140"/>
                      <a:pt x="2540" y="5944"/>
                    </a:cubicBezTo>
                    <a:cubicBezTo>
                      <a:pt x="3219" y="3090"/>
                      <a:pt x="3606" y="0"/>
                      <a:pt x="2381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890;p45"/>
              <p:cNvSpPr/>
              <p:nvPr/>
            </p:nvSpPr>
            <p:spPr>
              <a:xfrm>
                <a:off x="-1019560" y="4299370"/>
                <a:ext cx="818097" cy="1163134"/>
              </a:xfrm>
              <a:custGeom>
                <a:avLst/>
                <a:gdLst/>
                <a:ahLst/>
                <a:cxnLst/>
                <a:rect l="l" t="t" r="r" b="b"/>
                <a:pathLst>
                  <a:path w="19139" h="27211" extrusionOk="0">
                    <a:moveTo>
                      <a:pt x="7596" y="1"/>
                    </a:moveTo>
                    <a:cubicBezTo>
                      <a:pt x="6142" y="25"/>
                      <a:pt x="4687" y="191"/>
                      <a:pt x="3268" y="501"/>
                    </a:cubicBezTo>
                    <a:cubicBezTo>
                      <a:pt x="1694" y="835"/>
                      <a:pt x="597" y="1241"/>
                      <a:pt x="1" y="1730"/>
                    </a:cubicBezTo>
                    <a:lnTo>
                      <a:pt x="239" y="25720"/>
                    </a:lnTo>
                    <a:lnTo>
                      <a:pt x="7095" y="25720"/>
                    </a:lnTo>
                    <a:lnTo>
                      <a:pt x="7060" y="19317"/>
                    </a:lnTo>
                    <a:lnTo>
                      <a:pt x="7060" y="19317"/>
                    </a:lnTo>
                    <a:lnTo>
                      <a:pt x="7560" y="19389"/>
                    </a:lnTo>
                    <a:cubicBezTo>
                      <a:pt x="7918" y="20712"/>
                      <a:pt x="8634" y="21988"/>
                      <a:pt x="9719" y="23205"/>
                    </a:cubicBezTo>
                    <a:cubicBezTo>
                      <a:pt x="10792" y="24409"/>
                      <a:pt x="12092" y="25399"/>
                      <a:pt x="13534" y="26114"/>
                    </a:cubicBezTo>
                    <a:cubicBezTo>
                      <a:pt x="15001" y="26853"/>
                      <a:pt x="16444" y="27211"/>
                      <a:pt x="17863" y="27211"/>
                    </a:cubicBezTo>
                    <a:cubicBezTo>
                      <a:pt x="18232" y="27211"/>
                      <a:pt x="18614" y="27175"/>
                      <a:pt x="18984" y="27116"/>
                    </a:cubicBezTo>
                    <a:lnTo>
                      <a:pt x="18984" y="20176"/>
                    </a:lnTo>
                    <a:cubicBezTo>
                      <a:pt x="18137" y="20104"/>
                      <a:pt x="17302" y="19878"/>
                      <a:pt x="16551" y="19484"/>
                    </a:cubicBezTo>
                    <a:cubicBezTo>
                      <a:pt x="15788" y="19115"/>
                      <a:pt x="15180" y="18507"/>
                      <a:pt x="14798" y="17755"/>
                    </a:cubicBezTo>
                    <a:cubicBezTo>
                      <a:pt x="16146" y="16897"/>
                      <a:pt x="17255" y="15681"/>
                      <a:pt x="17982" y="14262"/>
                    </a:cubicBezTo>
                    <a:cubicBezTo>
                      <a:pt x="18745" y="12783"/>
                      <a:pt x="19127" y="11149"/>
                      <a:pt x="19115" y="9492"/>
                    </a:cubicBezTo>
                    <a:cubicBezTo>
                      <a:pt x="19139" y="7799"/>
                      <a:pt x="18697" y="6130"/>
                      <a:pt x="17839" y="4663"/>
                    </a:cubicBezTo>
                    <a:cubicBezTo>
                      <a:pt x="16980" y="3232"/>
                      <a:pt x="15693" y="2099"/>
                      <a:pt x="13964" y="1265"/>
                    </a:cubicBezTo>
                    <a:cubicBezTo>
                      <a:pt x="12247" y="418"/>
                      <a:pt x="10112" y="1"/>
                      <a:pt x="75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891;p45"/>
              <p:cNvSpPr/>
              <p:nvPr/>
            </p:nvSpPr>
            <p:spPr>
              <a:xfrm>
                <a:off x="-669907" y="4647956"/>
                <a:ext cx="93312" cy="53089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242" extrusionOk="0">
                    <a:moveTo>
                      <a:pt x="1125" y="0"/>
                    </a:moveTo>
                    <a:cubicBezTo>
                      <a:pt x="883" y="0"/>
                      <a:pt x="628" y="74"/>
                      <a:pt x="442" y="276"/>
                    </a:cubicBezTo>
                    <a:cubicBezTo>
                      <a:pt x="1" y="741"/>
                      <a:pt x="1169" y="1242"/>
                      <a:pt x="1169" y="1242"/>
                    </a:cubicBezTo>
                    <a:cubicBezTo>
                      <a:pt x="1169" y="1242"/>
                      <a:pt x="2183" y="884"/>
                      <a:pt x="1837" y="276"/>
                    </a:cubicBezTo>
                    <a:cubicBezTo>
                      <a:pt x="1761" y="138"/>
                      <a:pt x="1455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892;p45"/>
              <p:cNvSpPr/>
              <p:nvPr/>
            </p:nvSpPr>
            <p:spPr>
              <a:xfrm>
                <a:off x="-620451" y="4699464"/>
                <a:ext cx="3078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920" extrusionOk="0">
                    <a:moveTo>
                      <a:pt x="36" y="1"/>
                    </a:moveTo>
                    <a:cubicBezTo>
                      <a:pt x="12" y="1"/>
                      <a:pt x="0" y="25"/>
                      <a:pt x="0" y="37"/>
                    </a:cubicBezTo>
                    <a:lnTo>
                      <a:pt x="0" y="883"/>
                    </a:lnTo>
                    <a:cubicBezTo>
                      <a:pt x="0" y="907"/>
                      <a:pt x="12" y="919"/>
                      <a:pt x="36" y="919"/>
                    </a:cubicBezTo>
                    <a:cubicBezTo>
                      <a:pt x="60" y="919"/>
                      <a:pt x="72" y="907"/>
                      <a:pt x="72" y="883"/>
                    </a:cubicBezTo>
                    <a:lnTo>
                      <a:pt x="72" y="37"/>
                    </a:lnTo>
                    <a:cubicBezTo>
                      <a:pt x="72" y="25"/>
                      <a:pt x="60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893;p45"/>
              <p:cNvSpPr/>
              <p:nvPr/>
            </p:nvSpPr>
            <p:spPr>
              <a:xfrm>
                <a:off x="-678584" y="4691470"/>
                <a:ext cx="119301" cy="4731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1107" extrusionOk="0">
                    <a:moveTo>
                      <a:pt x="2755" y="0"/>
                    </a:moveTo>
                    <a:cubicBezTo>
                      <a:pt x="2737" y="0"/>
                      <a:pt x="2719" y="15"/>
                      <a:pt x="2719" y="45"/>
                    </a:cubicBezTo>
                    <a:cubicBezTo>
                      <a:pt x="2719" y="581"/>
                      <a:pt x="2123" y="1035"/>
                      <a:pt x="1396" y="1035"/>
                    </a:cubicBezTo>
                    <a:cubicBezTo>
                      <a:pt x="669" y="1035"/>
                      <a:pt x="72" y="593"/>
                      <a:pt x="72" y="45"/>
                    </a:cubicBezTo>
                    <a:cubicBezTo>
                      <a:pt x="72" y="21"/>
                      <a:pt x="60" y="9"/>
                      <a:pt x="37" y="9"/>
                    </a:cubicBezTo>
                    <a:cubicBezTo>
                      <a:pt x="13" y="9"/>
                      <a:pt x="1" y="21"/>
                      <a:pt x="1" y="45"/>
                    </a:cubicBezTo>
                    <a:cubicBezTo>
                      <a:pt x="1" y="629"/>
                      <a:pt x="633" y="1106"/>
                      <a:pt x="1396" y="1106"/>
                    </a:cubicBezTo>
                    <a:cubicBezTo>
                      <a:pt x="2171" y="1106"/>
                      <a:pt x="2791" y="629"/>
                      <a:pt x="2791" y="45"/>
                    </a:cubicBezTo>
                    <a:cubicBezTo>
                      <a:pt x="2791" y="15"/>
                      <a:pt x="2773" y="0"/>
                      <a:pt x="2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894;p45"/>
              <p:cNvSpPr/>
              <p:nvPr/>
            </p:nvSpPr>
            <p:spPr>
              <a:xfrm>
                <a:off x="-785105" y="4628122"/>
                <a:ext cx="45908" cy="65272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27" extrusionOk="0">
                    <a:moveTo>
                      <a:pt x="537" y="1"/>
                    </a:moveTo>
                    <a:cubicBezTo>
                      <a:pt x="251" y="1"/>
                      <a:pt x="1" y="346"/>
                      <a:pt x="1" y="764"/>
                    </a:cubicBezTo>
                    <a:cubicBezTo>
                      <a:pt x="1" y="1181"/>
                      <a:pt x="251" y="1527"/>
                      <a:pt x="537" y="1527"/>
                    </a:cubicBezTo>
                    <a:cubicBezTo>
                      <a:pt x="835" y="1527"/>
                      <a:pt x="1074" y="1181"/>
                      <a:pt x="1074" y="764"/>
                    </a:cubicBezTo>
                    <a:cubicBezTo>
                      <a:pt x="1074" y="346"/>
                      <a:pt x="835" y="1"/>
                      <a:pt x="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895;p45"/>
              <p:cNvSpPr/>
              <p:nvPr/>
            </p:nvSpPr>
            <p:spPr>
              <a:xfrm>
                <a:off x="-515469" y="4628122"/>
                <a:ext cx="45395" cy="65272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527" extrusionOk="0">
                    <a:moveTo>
                      <a:pt x="525" y="1"/>
                    </a:moveTo>
                    <a:cubicBezTo>
                      <a:pt x="239" y="1"/>
                      <a:pt x="0" y="346"/>
                      <a:pt x="0" y="764"/>
                    </a:cubicBezTo>
                    <a:cubicBezTo>
                      <a:pt x="0" y="1181"/>
                      <a:pt x="239" y="1527"/>
                      <a:pt x="525" y="1527"/>
                    </a:cubicBezTo>
                    <a:cubicBezTo>
                      <a:pt x="823" y="1527"/>
                      <a:pt x="1062" y="1181"/>
                      <a:pt x="1062" y="764"/>
                    </a:cubicBezTo>
                    <a:cubicBezTo>
                      <a:pt x="1062" y="346"/>
                      <a:pt x="823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896;p45"/>
              <p:cNvSpPr/>
              <p:nvPr/>
            </p:nvSpPr>
            <p:spPr>
              <a:xfrm>
                <a:off x="-496619" y="4704721"/>
                <a:ext cx="246211" cy="40693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952" extrusionOk="0">
                    <a:moveTo>
                      <a:pt x="5242" y="0"/>
                    </a:moveTo>
                    <a:cubicBezTo>
                      <a:pt x="3225" y="0"/>
                      <a:pt x="69" y="880"/>
                      <a:pt x="36" y="880"/>
                    </a:cubicBezTo>
                    <a:cubicBezTo>
                      <a:pt x="13" y="891"/>
                      <a:pt x="1" y="903"/>
                      <a:pt x="13" y="927"/>
                    </a:cubicBezTo>
                    <a:cubicBezTo>
                      <a:pt x="13" y="939"/>
                      <a:pt x="13" y="939"/>
                      <a:pt x="24" y="951"/>
                    </a:cubicBezTo>
                    <a:lnTo>
                      <a:pt x="48" y="951"/>
                    </a:lnTo>
                    <a:cubicBezTo>
                      <a:pt x="81" y="940"/>
                      <a:pt x="3221" y="72"/>
                      <a:pt x="5228" y="72"/>
                    </a:cubicBezTo>
                    <a:cubicBezTo>
                      <a:pt x="5403" y="72"/>
                      <a:pt x="5569" y="78"/>
                      <a:pt x="5724" y="93"/>
                    </a:cubicBezTo>
                    <a:cubicBezTo>
                      <a:pt x="5748" y="93"/>
                      <a:pt x="5760" y="81"/>
                      <a:pt x="5760" y="57"/>
                    </a:cubicBezTo>
                    <a:cubicBezTo>
                      <a:pt x="5760" y="45"/>
                      <a:pt x="5748" y="21"/>
                      <a:pt x="5736" y="21"/>
                    </a:cubicBezTo>
                    <a:cubicBezTo>
                      <a:pt x="5582" y="7"/>
                      <a:pt x="5416" y="0"/>
                      <a:pt x="5242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897;p45"/>
              <p:cNvSpPr/>
              <p:nvPr/>
            </p:nvSpPr>
            <p:spPr>
              <a:xfrm>
                <a:off x="-487428" y="4779483"/>
                <a:ext cx="247237" cy="34410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805" extrusionOk="0">
                    <a:moveTo>
                      <a:pt x="36" y="1"/>
                    </a:moveTo>
                    <a:cubicBezTo>
                      <a:pt x="24" y="1"/>
                      <a:pt x="0" y="13"/>
                      <a:pt x="0" y="25"/>
                    </a:cubicBezTo>
                    <a:cubicBezTo>
                      <a:pt x="0" y="49"/>
                      <a:pt x="12" y="61"/>
                      <a:pt x="24" y="61"/>
                    </a:cubicBezTo>
                    <a:lnTo>
                      <a:pt x="36" y="61"/>
                    </a:lnTo>
                    <a:cubicBezTo>
                      <a:pt x="72" y="61"/>
                      <a:pt x="3923" y="96"/>
                      <a:pt x="5736" y="800"/>
                    </a:cubicBezTo>
                    <a:cubicBezTo>
                      <a:pt x="5739" y="803"/>
                      <a:pt x="5744" y="805"/>
                      <a:pt x="5748" y="805"/>
                    </a:cubicBezTo>
                    <a:cubicBezTo>
                      <a:pt x="5759" y="805"/>
                      <a:pt x="5771" y="796"/>
                      <a:pt x="5771" y="788"/>
                    </a:cubicBezTo>
                    <a:cubicBezTo>
                      <a:pt x="5783" y="764"/>
                      <a:pt x="5771" y="752"/>
                      <a:pt x="5759" y="740"/>
                    </a:cubicBezTo>
                    <a:cubicBezTo>
                      <a:pt x="3935" y="37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898;p45"/>
              <p:cNvSpPr/>
              <p:nvPr/>
            </p:nvSpPr>
            <p:spPr>
              <a:xfrm>
                <a:off x="-481829" y="4751784"/>
                <a:ext cx="203423" cy="11969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80" extrusionOk="0">
                    <a:moveTo>
                      <a:pt x="3419" y="0"/>
                    </a:moveTo>
                    <a:cubicBezTo>
                      <a:pt x="1750" y="0"/>
                      <a:pt x="52" y="208"/>
                      <a:pt x="24" y="208"/>
                    </a:cubicBezTo>
                    <a:cubicBezTo>
                      <a:pt x="12" y="220"/>
                      <a:pt x="0" y="232"/>
                      <a:pt x="0" y="244"/>
                    </a:cubicBezTo>
                    <a:cubicBezTo>
                      <a:pt x="0" y="255"/>
                      <a:pt x="12" y="267"/>
                      <a:pt x="24" y="279"/>
                    </a:cubicBezTo>
                    <a:cubicBezTo>
                      <a:pt x="24" y="279"/>
                      <a:pt x="36" y="267"/>
                      <a:pt x="36" y="267"/>
                    </a:cubicBezTo>
                    <a:cubicBezTo>
                      <a:pt x="55" y="267"/>
                      <a:pt x="1724" y="70"/>
                      <a:pt x="3375" y="70"/>
                    </a:cubicBezTo>
                    <a:cubicBezTo>
                      <a:pt x="3833" y="70"/>
                      <a:pt x="4290" y="85"/>
                      <a:pt x="4710" y="124"/>
                    </a:cubicBezTo>
                    <a:cubicBezTo>
                      <a:pt x="4734" y="124"/>
                      <a:pt x="4746" y="112"/>
                      <a:pt x="4746" y="89"/>
                    </a:cubicBezTo>
                    <a:cubicBezTo>
                      <a:pt x="4758" y="77"/>
                      <a:pt x="4734" y="53"/>
                      <a:pt x="4722" y="53"/>
                    </a:cubicBezTo>
                    <a:cubicBezTo>
                      <a:pt x="4312" y="15"/>
                      <a:pt x="3866" y="0"/>
                      <a:pt x="3419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899;p45"/>
              <p:cNvSpPr/>
              <p:nvPr/>
            </p:nvSpPr>
            <p:spPr>
              <a:xfrm>
                <a:off x="-1003233" y="4741610"/>
                <a:ext cx="248776" cy="15217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356" extrusionOk="0">
                    <a:moveTo>
                      <a:pt x="3093" y="0"/>
                    </a:moveTo>
                    <a:cubicBezTo>
                      <a:pt x="2013" y="0"/>
                      <a:pt x="837" y="64"/>
                      <a:pt x="24" y="291"/>
                    </a:cubicBezTo>
                    <a:cubicBezTo>
                      <a:pt x="12" y="291"/>
                      <a:pt x="0" y="315"/>
                      <a:pt x="0" y="327"/>
                    </a:cubicBezTo>
                    <a:cubicBezTo>
                      <a:pt x="0" y="338"/>
                      <a:pt x="12" y="350"/>
                      <a:pt x="24" y="350"/>
                    </a:cubicBezTo>
                    <a:cubicBezTo>
                      <a:pt x="32" y="350"/>
                      <a:pt x="35" y="356"/>
                      <a:pt x="39" y="356"/>
                    </a:cubicBezTo>
                    <a:cubicBezTo>
                      <a:pt x="41" y="356"/>
                      <a:pt x="44" y="354"/>
                      <a:pt x="48" y="350"/>
                    </a:cubicBezTo>
                    <a:cubicBezTo>
                      <a:pt x="856" y="124"/>
                      <a:pt x="2027" y="60"/>
                      <a:pt x="3102" y="60"/>
                    </a:cubicBezTo>
                    <a:cubicBezTo>
                      <a:pt x="4519" y="60"/>
                      <a:pt x="5768" y="172"/>
                      <a:pt x="5795" y="172"/>
                    </a:cubicBezTo>
                    <a:cubicBezTo>
                      <a:pt x="5819" y="172"/>
                      <a:pt x="5819" y="124"/>
                      <a:pt x="5795" y="112"/>
                    </a:cubicBezTo>
                    <a:cubicBezTo>
                      <a:pt x="5768" y="112"/>
                      <a:pt x="4515" y="0"/>
                      <a:pt x="309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900;p45"/>
              <p:cNvSpPr/>
              <p:nvPr/>
            </p:nvSpPr>
            <p:spPr>
              <a:xfrm>
                <a:off x="-994085" y="4784099"/>
                <a:ext cx="237577" cy="7801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1825" extrusionOk="0">
                    <a:moveTo>
                      <a:pt x="5510" y="0"/>
                    </a:moveTo>
                    <a:cubicBezTo>
                      <a:pt x="5474" y="0"/>
                      <a:pt x="1682" y="740"/>
                      <a:pt x="25" y="1765"/>
                    </a:cubicBezTo>
                    <a:cubicBezTo>
                      <a:pt x="13" y="1765"/>
                      <a:pt x="1" y="1789"/>
                      <a:pt x="13" y="1801"/>
                    </a:cubicBezTo>
                    <a:cubicBezTo>
                      <a:pt x="13" y="1813"/>
                      <a:pt x="25" y="1813"/>
                      <a:pt x="37" y="1825"/>
                    </a:cubicBezTo>
                    <a:cubicBezTo>
                      <a:pt x="37" y="1825"/>
                      <a:pt x="49" y="1825"/>
                      <a:pt x="61" y="1813"/>
                    </a:cubicBezTo>
                    <a:cubicBezTo>
                      <a:pt x="1706" y="799"/>
                      <a:pt x="5486" y="60"/>
                      <a:pt x="5534" y="60"/>
                    </a:cubicBezTo>
                    <a:cubicBezTo>
                      <a:pt x="5546" y="60"/>
                      <a:pt x="5557" y="36"/>
                      <a:pt x="5557" y="24"/>
                    </a:cubicBezTo>
                    <a:cubicBezTo>
                      <a:pt x="5546" y="12"/>
                      <a:pt x="5534" y="0"/>
                      <a:pt x="5510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901;p45"/>
              <p:cNvSpPr/>
              <p:nvPr/>
            </p:nvSpPr>
            <p:spPr>
              <a:xfrm>
                <a:off x="-966558" y="4766232"/>
                <a:ext cx="201372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765" extrusionOk="0">
                    <a:moveTo>
                      <a:pt x="4675" y="1"/>
                    </a:moveTo>
                    <a:cubicBezTo>
                      <a:pt x="4651" y="1"/>
                      <a:pt x="1897" y="168"/>
                      <a:pt x="25" y="693"/>
                    </a:cubicBezTo>
                    <a:cubicBezTo>
                      <a:pt x="13" y="704"/>
                      <a:pt x="1" y="716"/>
                      <a:pt x="1" y="740"/>
                    </a:cubicBezTo>
                    <a:cubicBezTo>
                      <a:pt x="1" y="740"/>
                      <a:pt x="13" y="752"/>
                      <a:pt x="25" y="764"/>
                    </a:cubicBezTo>
                    <a:lnTo>
                      <a:pt x="37" y="764"/>
                    </a:lnTo>
                    <a:cubicBezTo>
                      <a:pt x="1909" y="239"/>
                      <a:pt x="4651" y="72"/>
                      <a:pt x="4675" y="72"/>
                    </a:cubicBezTo>
                    <a:cubicBezTo>
                      <a:pt x="4687" y="72"/>
                      <a:pt x="4711" y="49"/>
                      <a:pt x="4711" y="37"/>
                    </a:cubicBezTo>
                    <a:cubicBezTo>
                      <a:pt x="4699" y="13"/>
                      <a:pt x="4687" y="1"/>
                      <a:pt x="4675" y="1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3A1EEA86-8694-4BBC-8F8A-1ECC2F27E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52971" y="-11629"/>
            <a:ext cx="2526229" cy="2526229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3519597" y="2889677"/>
            <a:ext cx="1495207" cy="1527527"/>
            <a:chOff x="743258" y="982084"/>
            <a:chExt cx="1121405" cy="1220767"/>
          </a:xfrm>
        </p:grpSpPr>
        <p:sp>
          <p:nvSpPr>
            <p:cNvPr id="62" name="Google Shape;1206;p51"/>
            <p:cNvSpPr/>
            <p:nvPr/>
          </p:nvSpPr>
          <p:spPr>
            <a:xfrm>
              <a:off x="879375" y="1107001"/>
              <a:ext cx="985288" cy="1095850"/>
            </a:xfrm>
            <a:custGeom>
              <a:avLst/>
              <a:gdLst/>
              <a:ahLst/>
              <a:cxnLst/>
              <a:rect l="l" t="t" r="r" b="b"/>
              <a:pathLst>
                <a:path w="24049" h="26746" extrusionOk="0">
                  <a:moveTo>
                    <a:pt x="17223" y="1"/>
                  </a:moveTo>
                  <a:lnTo>
                    <a:pt x="11879" y="6900"/>
                  </a:lnTo>
                  <a:lnTo>
                    <a:pt x="6838" y="244"/>
                  </a:lnTo>
                  <a:lnTo>
                    <a:pt x="923" y="4094"/>
                  </a:lnTo>
                  <a:lnTo>
                    <a:pt x="7275" y="12875"/>
                  </a:lnTo>
                  <a:lnTo>
                    <a:pt x="0" y="22312"/>
                  </a:lnTo>
                  <a:lnTo>
                    <a:pt x="6389" y="26746"/>
                  </a:lnTo>
                  <a:lnTo>
                    <a:pt x="12012" y="19410"/>
                  </a:lnTo>
                  <a:lnTo>
                    <a:pt x="17283" y="26746"/>
                  </a:lnTo>
                  <a:lnTo>
                    <a:pt x="24049" y="22956"/>
                  </a:lnTo>
                  <a:lnTo>
                    <a:pt x="16713" y="13252"/>
                  </a:lnTo>
                  <a:lnTo>
                    <a:pt x="23611" y="4228"/>
                  </a:lnTo>
                  <a:lnTo>
                    <a:pt x="1722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1207;p51"/>
            <p:cNvGrpSpPr/>
            <p:nvPr/>
          </p:nvGrpSpPr>
          <p:grpSpPr>
            <a:xfrm>
              <a:off x="743258" y="982084"/>
              <a:ext cx="1008226" cy="1122355"/>
              <a:chOff x="3489233" y="-1218191"/>
              <a:chExt cx="1008226" cy="1122355"/>
            </a:xfrm>
          </p:grpSpPr>
          <p:sp>
            <p:nvSpPr>
              <p:cNvPr id="64" name="Google Shape;1208;p51"/>
              <p:cNvSpPr/>
              <p:nvPr/>
            </p:nvSpPr>
            <p:spPr>
              <a:xfrm>
                <a:off x="3489233" y="-1218191"/>
                <a:ext cx="1008226" cy="1122355"/>
              </a:xfrm>
              <a:custGeom>
                <a:avLst/>
                <a:gdLst/>
                <a:ahLst/>
                <a:cxnLst/>
                <a:rect l="l" t="t" r="r" b="b"/>
                <a:pathLst>
                  <a:path w="23587" h="26257" extrusionOk="0">
                    <a:moveTo>
                      <a:pt x="16885" y="1"/>
                    </a:moveTo>
                    <a:lnTo>
                      <a:pt x="11651" y="6773"/>
                    </a:lnTo>
                    <a:lnTo>
                      <a:pt x="6702" y="239"/>
                    </a:lnTo>
                    <a:lnTo>
                      <a:pt x="895" y="4031"/>
                    </a:lnTo>
                    <a:lnTo>
                      <a:pt x="7131" y="12652"/>
                    </a:lnTo>
                    <a:lnTo>
                      <a:pt x="1" y="21917"/>
                    </a:lnTo>
                    <a:lnTo>
                      <a:pt x="6273" y="26257"/>
                    </a:lnTo>
                    <a:lnTo>
                      <a:pt x="11782" y="19055"/>
                    </a:lnTo>
                    <a:lnTo>
                      <a:pt x="16957" y="26257"/>
                    </a:lnTo>
                    <a:lnTo>
                      <a:pt x="23586" y="22537"/>
                    </a:lnTo>
                    <a:lnTo>
                      <a:pt x="16384" y="13009"/>
                    </a:lnTo>
                    <a:lnTo>
                      <a:pt x="23157" y="4150"/>
                    </a:lnTo>
                    <a:lnTo>
                      <a:pt x="168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209;p51"/>
              <p:cNvSpPr/>
              <p:nvPr/>
            </p:nvSpPr>
            <p:spPr>
              <a:xfrm>
                <a:off x="3618194" y="-1076320"/>
                <a:ext cx="422107" cy="350466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8199" extrusionOk="0">
                    <a:moveTo>
                      <a:pt x="3262" y="0"/>
                    </a:moveTo>
                    <a:cubicBezTo>
                      <a:pt x="2831" y="0"/>
                      <a:pt x="2445" y="65"/>
                      <a:pt x="2135" y="211"/>
                    </a:cubicBezTo>
                    <a:cubicBezTo>
                      <a:pt x="1" y="1225"/>
                      <a:pt x="1014" y="7186"/>
                      <a:pt x="1014" y="7186"/>
                    </a:cubicBezTo>
                    <a:cubicBezTo>
                      <a:pt x="1397" y="7915"/>
                      <a:pt x="1793" y="8199"/>
                      <a:pt x="2213" y="8199"/>
                    </a:cubicBezTo>
                    <a:cubicBezTo>
                      <a:pt x="3024" y="8199"/>
                      <a:pt x="3924" y="7139"/>
                      <a:pt x="4985" y="6173"/>
                    </a:cubicBezTo>
                    <a:cubicBezTo>
                      <a:pt x="6607" y="4718"/>
                      <a:pt x="8204" y="5386"/>
                      <a:pt x="9111" y="3705"/>
                    </a:cubicBezTo>
                    <a:cubicBezTo>
                      <a:pt x="9875" y="2258"/>
                      <a:pt x="5796" y="0"/>
                      <a:pt x="3262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210;p51"/>
              <p:cNvSpPr/>
              <p:nvPr/>
            </p:nvSpPr>
            <p:spPr>
              <a:xfrm>
                <a:off x="3850599" y="-867511"/>
                <a:ext cx="415353" cy="589539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13792" extrusionOk="0">
                    <a:moveTo>
                      <a:pt x="383" y="0"/>
                    </a:moveTo>
                    <a:lnTo>
                      <a:pt x="1" y="334"/>
                    </a:lnTo>
                    <a:cubicBezTo>
                      <a:pt x="1" y="334"/>
                      <a:pt x="8169" y="13415"/>
                      <a:pt x="9075" y="13784"/>
                    </a:cubicBezTo>
                    <a:cubicBezTo>
                      <a:pt x="9087" y="13789"/>
                      <a:pt x="9097" y="13792"/>
                      <a:pt x="9105" y="13792"/>
                    </a:cubicBezTo>
                    <a:cubicBezTo>
                      <a:pt x="9716" y="13792"/>
                      <a:pt x="383" y="0"/>
                      <a:pt x="38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211;p51"/>
              <p:cNvSpPr/>
              <p:nvPr/>
            </p:nvSpPr>
            <p:spPr>
              <a:xfrm>
                <a:off x="3811359" y="-807582"/>
                <a:ext cx="237064" cy="16640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893" extrusionOk="0">
                    <a:moveTo>
                      <a:pt x="3866" y="0"/>
                    </a:moveTo>
                    <a:cubicBezTo>
                      <a:pt x="3465" y="0"/>
                      <a:pt x="2980" y="57"/>
                      <a:pt x="2398" y="208"/>
                    </a:cubicBezTo>
                    <a:cubicBezTo>
                      <a:pt x="1" y="828"/>
                      <a:pt x="394" y="3892"/>
                      <a:pt x="394" y="3892"/>
                    </a:cubicBezTo>
                    <a:cubicBezTo>
                      <a:pt x="394" y="3892"/>
                      <a:pt x="1420" y="1746"/>
                      <a:pt x="2564" y="1221"/>
                    </a:cubicBezTo>
                    <a:cubicBezTo>
                      <a:pt x="3709" y="697"/>
                      <a:pt x="5545" y="554"/>
                      <a:pt x="5545" y="554"/>
                    </a:cubicBezTo>
                    <a:cubicBezTo>
                      <a:pt x="5545" y="554"/>
                      <a:pt x="5115" y="0"/>
                      <a:pt x="3866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212;p51"/>
              <p:cNvSpPr/>
              <p:nvPr/>
            </p:nvSpPr>
            <p:spPr>
              <a:xfrm>
                <a:off x="3909758" y="-690504"/>
                <a:ext cx="230908" cy="162474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3801" extrusionOk="0">
                    <a:moveTo>
                      <a:pt x="3781" y="0"/>
                    </a:moveTo>
                    <a:cubicBezTo>
                      <a:pt x="3385" y="0"/>
                      <a:pt x="2904" y="58"/>
                      <a:pt x="2325" y="211"/>
                    </a:cubicBezTo>
                    <a:cubicBezTo>
                      <a:pt x="0" y="820"/>
                      <a:pt x="382" y="3800"/>
                      <a:pt x="382" y="3800"/>
                    </a:cubicBezTo>
                    <a:cubicBezTo>
                      <a:pt x="382" y="3800"/>
                      <a:pt x="1359" y="1702"/>
                      <a:pt x="2492" y="1189"/>
                    </a:cubicBezTo>
                    <a:cubicBezTo>
                      <a:pt x="3613" y="688"/>
                      <a:pt x="5402" y="533"/>
                      <a:pt x="5402" y="533"/>
                    </a:cubicBezTo>
                    <a:cubicBezTo>
                      <a:pt x="5402" y="533"/>
                      <a:pt x="4983" y="0"/>
                      <a:pt x="3781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213;p51"/>
              <p:cNvSpPr/>
              <p:nvPr/>
            </p:nvSpPr>
            <p:spPr>
              <a:xfrm>
                <a:off x="4007089" y="-551796"/>
                <a:ext cx="210049" cy="147598"/>
              </a:xfrm>
              <a:custGeom>
                <a:avLst/>
                <a:gdLst/>
                <a:ahLst/>
                <a:cxnLst/>
                <a:rect l="l" t="t" r="r" b="b"/>
                <a:pathLst>
                  <a:path w="4914" h="3453" extrusionOk="0">
                    <a:moveTo>
                      <a:pt x="3431" y="1"/>
                    </a:moveTo>
                    <a:cubicBezTo>
                      <a:pt x="3075" y="1"/>
                      <a:pt x="2642" y="52"/>
                      <a:pt x="2123" y="186"/>
                    </a:cubicBezTo>
                    <a:cubicBezTo>
                      <a:pt x="1" y="734"/>
                      <a:pt x="346" y="3453"/>
                      <a:pt x="346" y="3453"/>
                    </a:cubicBezTo>
                    <a:cubicBezTo>
                      <a:pt x="346" y="3453"/>
                      <a:pt x="1241" y="1545"/>
                      <a:pt x="2266" y="1080"/>
                    </a:cubicBezTo>
                    <a:cubicBezTo>
                      <a:pt x="3292" y="615"/>
                      <a:pt x="4913" y="484"/>
                      <a:pt x="4913" y="484"/>
                    </a:cubicBezTo>
                    <a:cubicBezTo>
                      <a:pt x="4913" y="484"/>
                      <a:pt x="4532" y="1"/>
                      <a:pt x="3431" y="1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214;p51"/>
              <p:cNvSpPr/>
              <p:nvPr/>
            </p:nvSpPr>
            <p:spPr>
              <a:xfrm>
                <a:off x="4120235" y="-434290"/>
                <a:ext cx="138195" cy="97373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2278" extrusionOk="0">
                    <a:moveTo>
                      <a:pt x="2248" y="0"/>
                    </a:moveTo>
                    <a:cubicBezTo>
                      <a:pt x="2015" y="0"/>
                      <a:pt x="1733" y="33"/>
                      <a:pt x="1396" y="120"/>
                    </a:cubicBezTo>
                    <a:cubicBezTo>
                      <a:pt x="1" y="489"/>
                      <a:pt x="227" y="2278"/>
                      <a:pt x="227" y="2278"/>
                    </a:cubicBezTo>
                    <a:cubicBezTo>
                      <a:pt x="227" y="2278"/>
                      <a:pt x="812" y="1014"/>
                      <a:pt x="1491" y="716"/>
                    </a:cubicBezTo>
                    <a:cubicBezTo>
                      <a:pt x="2159" y="406"/>
                      <a:pt x="3232" y="322"/>
                      <a:pt x="3232" y="322"/>
                    </a:cubicBezTo>
                    <a:cubicBezTo>
                      <a:pt x="3232" y="322"/>
                      <a:pt x="2979" y="0"/>
                      <a:pt x="2248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1215;p51"/>
              <p:cNvSpPr/>
              <p:nvPr/>
            </p:nvSpPr>
            <p:spPr>
              <a:xfrm>
                <a:off x="4197261" y="-301823"/>
                <a:ext cx="178674" cy="142982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3345" extrusionOk="0">
                    <a:moveTo>
                      <a:pt x="1762" y="0"/>
                    </a:moveTo>
                    <a:cubicBezTo>
                      <a:pt x="1070" y="0"/>
                      <a:pt x="476" y="61"/>
                      <a:pt x="476" y="61"/>
                    </a:cubicBezTo>
                    <a:lnTo>
                      <a:pt x="464" y="562"/>
                    </a:lnTo>
                    <a:cubicBezTo>
                      <a:pt x="464" y="562"/>
                      <a:pt x="0" y="3345"/>
                      <a:pt x="339" y="3345"/>
                    </a:cubicBezTo>
                    <a:cubicBezTo>
                      <a:pt x="372" y="3345"/>
                      <a:pt x="414" y="3317"/>
                      <a:pt x="464" y="3257"/>
                    </a:cubicBezTo>
                    <a:cubicBezTo>
                      <a:pt x="1037" y="2577"/>
                      <a:pt x="917" y="205"/>
                      <a:pt x="917" y="204"/>
                    </a:cubicBezTo>
                    <a:lnTo>
                      <a:pt x="917" y="204"/>
                    </a:lnTo>
                    <a:cubicBezTo>
                      <a:pt x="918" y="204"/>
                      <a:pt x="2865" y="1019"/>
                      <a:pt x="3572" y="1019"/>
                    </a:cubicBezTo>
                    <a:cubicBezTo>
                      <a:pt x="3699" y="1019"/>
                      <a:pt x="3786" y="993"/>
                      <a:pt x="3815" y="932"/>
                    </a:cubicBezTo>
                    <a:cubicBezTo>
                      <a:pt x="4179" y="152"/>
                      <a:pt x="2850" y="0"/>
                      <a:pt x="1762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7416800" y="815866"/>
            <a:ext cx="812800" cy="682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AF4F2"/>
              </a:solidFill>
              <a:latin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FBE85-F9A7-4547-A793-52EF7011DD99}"/>
              </a:ext>
            </a:extLst>
          </p:cNvPr>
          <p:cNvSpPr txBox="1"/>
          <p:nvPr/>
        </p:nvSpPr>
        <p:spPr>
          <a:xfrm>
            <a:off x="7721600" y="5189291"/>
            <a:ext cx="59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ra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52093FF-FE9A-459A-9745-4D552FFA5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38836" y="3757066"/>
            <a:ext cx="2526229" cy="2526229"/>
          </a:xfrm>
          <a:prstGeom prst="rect">
            <a:avLst/>
          </a:prstGeom>
        </p:spPr>
      </p:pic>
      <p:pic>
        <p:nvPicPr>
          <p:cNvPr id="75" name="Picture 10" descr="Flowers Spring Sticker by Liana Hughes Creative for iOS &amp; Android | GIPHY">
            <a:extLst>
              <a:ext uri="{FF2B5EF4-FFF2-40B4-BE49-F238E27FC236}">
                <a16:creationId xmlns:a16="http://schemas.microsoft.com/office/drawing/2014/main" id="{853530E2-AAF0-43F2-ACAB-B9186D71B2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91" y="-613907"/>
            <a:ext cx="2718356" cy="28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2.77778E-6 0.00031 C 0.00034 0.02037 0.00156 0.04105 0.00156 0.06173 C 0.00156 0.1284 0.00069 0.19537 2.77778E-6 0.26204 C -0.00018 0.2713 -0.0007 0.28025 -0.00139 0.2892 C -0.00157 0.29198 -0.00243 0.29445 -0.00278 0.29723 C -0.01077 0.36327 0.00069 0.27593 -0.00538 0.31883 C -0.00625 0.32593 -0.0066 0.33148 -0.00799 0.33797 C -0.00886 0.34167 -0.0099 0.34476 -0.01077 0.34877 C -0.01181 0.35402 -0.01181 0.3605 -0.01337 0.36513 C -0.01424 0.3679 -0.02066 0.38797 -0.02275 0.39198 C -0.02379 0.39414 -0.02535 0.39568 -0.02674 0.39753 C -0.02761 0.40031 -0.02795 0.40371 -0.02934 0.40556 C -0.03091 0.40772 -0.03299 0.40741 -0.03472 0.40834 C -0.03611 0.40895 -0.03733 0.4105 -0.03872 0.41111 C -0.04479 0.41389 -0.05122 0.41544 -0.05747 0.41636 C -0.06372 0.4176 -0.06997 0.41821 -0.07622 0.41914 C -0.08472 0.42253 -0.08716 0.42531 -0.09775 0.41636 C -0.10191 0.41297 -0.10486 0.40556 -0.10834 0.40031 C -0.11354 0.3926 -0.11771 0.38673 -0.1217 0.37593 C -0.12309 0.37192 -0.12431 0.36852 -0.1257 0.36513 C -0.1283 0.35926 -0.1316 0.35525 -0.13368 0.34877 C -0.13455 0.34599 -0.13559 0.34352 -0.13646 0.34074 C -0.13733 0.33704 -0.13785 0.33334 -0.13907 0.32963 C -0.14011 0.32655 -0.14184 0.32469 -0.14306 0.32161 C -0.14514 0.31667 -0.14636 0.30988 -0.14861 0.30556 C -0.14983 0.30247 -0.15157 0.30062 -0.15261 0.29723 C -0.15382 0.29414 -0.15434 0.28982 -0.15521 0.28642 C -0.15712 0.27994 -0.1599 0.27346 -0.16198 0.2676 C -0.16702 0.2534 -0.16181 0.26482 -0.16997 0.24877 C -0.17361 0.22655 -0.16719 0.26081 -0.17917 0.22439 C -0.18108 0.21883 -0.18264 0.21297 -0.18455 0.20803 C -0.18594 0.20432 -0.18733 0.20062 -0.18854 0.19723 C -0.19045 0.19198 -0.19236 0.18642 -0.1941 0.18087 C -0.19497 0.17809 -0.19584 0.17531 -0.1967 0.17284 C -0.19809 0.16945 -0.19948 0.16574 -0.2007 0.16204 C -0.20174 0.15957 -0.20278 0.15679 -0.20347 0.15402 C -0.204 0.15155 -0.204 0.14815 -0.20469 0.14568 C -0.20573 0.1426 -0.20747 0.14044 -0.20868 0.13766 C -0.21146 0.12192 -0.20834 0.13735 -0.21407 0.11852 C -0.21736 0.10803 -0.2158 0.10864 -0.21945 0.1 C -0.22066 0.09692 -0.22222 0.09476 -0.22344 0.09198 C -0.22535 0.08642 -0.22691 0.08087 -0.22882 0.07531 C -0.22969 0.07284 -0.23004 0.06914 -0.23143 0.06729 C -0.2415 0.05371 -0.22917 0.07099 -0.23941 0.05371 C -0.2408 0.05155 -0.24236 0.05062 -0.24358 0.04846 C -0.24514 0.04599 -0.24601 0.04229 -0.24757 0.04044 C -0.25 0.03766 -0.2533 0.03797 -0.25556 0.03488 C -0.26702 0.01914 -0.25261 0.03797 -0.26354 0.02655 C -0.26511 0.02531 -0.26615 0.02253 -0.26754 0.0213 C -0.26979 0.01945 -0.27205 0.01945 -0.27431 0.01852 C -0.27778 0.01667 -0.28143 0.01451 -0.2849 0.01327 C -0.28716 0.01204 -0.28959 0.01142 -0.29184 0.0105 C -0.30122 0.00618 -0.29341 0.00957 -0.30104 0.00525 C -0.30295 0.00402 -0.30469 0.0034 -0.30643 0.00216 L -0.479 0.00803 C -0.48907 0.00834 -0.49879 0.01327 -0.50851 0.01605 C -0.5125 0.01698 -0.5165 0.0179 -0.52049 0.01852 L -0.53143 0.0213 C -0.53403 0.02315 -0.53681 0.025 -0.53941 0.02655 C -0.54167 0.0284 -0.54375 0.03087 -0.54601 0.03241 C -0.54861 0.03364 -0.55139 0.03395 -0.554 0.03488 C -0.55625 0.03642 -0.55834 0.03889 -0.56077 0.04044 C -0.56285 0.04136 -0.56528 0.04136 -0.56736 0.0429 C -0.56893 0.04414 -0.56997 0.04723 -0.57136 0.04846 C -0.57257 0.04969 -0.57413 0.05 -0.57535 0.05093 C -0.57778 0.0534 -0.57986 0.05679 -0.58229 0.05895 C -0.58438 0.06142 -0.58681 0.06235 -0.58889 0.06482 C -0.60799 0.08735 -0.5915 0.06914 -0.60226 0.08611 C -0.60469 0.09044 -0.60764 0.09321 -0.61025 0.09723 C -0.61198 0.09969 -0.61372 0.10278 -0.61563 0.10525 C -0.62136 0.11327 -0.62813 0.11945 -0.63299 0.12963 C -0.63611 0.13581 -0.63907 0.1426 -0.64236 0.14846 C -0.64844 0.15926 -0.65695 0.17346 -0.66233 0.18642 C -0.66719 0.19723 -0.66511 0.20247 -0.6691 0.21883 L -0.67309 0.23488 C -0.67396 0.24692 -0.6757 0.25864 -0.6757 0.27006 C -0.67587 0.29198 -0.67691 0.37655 -0.67309 0.42161 C -0.6724 0.43087 -0.6717 0.44013 -0.67049 0.44877 C -0.66146 0.5105 -0.67153 0.4179 -0.66233 0.49229 C -0.66198 0.49568 -0.66181 0.49969 -0.66111 0.50309 C -0.65764 0.52006 -0.65226 0.53611 -0.64775 0.55185 C -0.64636 0.55648 -0.64549 0.56173 -0.64375 0.56513 L -0.63438 0.58426 C -0.63299 0.58704 -0.63195 0.58982 -0.63038 0.59229 C -0.62726 0.59692 -0.62413 0.60185 -0.62084 0.60556 C -0.61788 0.60957 -0.61459 0.61235 -0.61163 0.61667 C -0.60747 0.62253 -0.60365 0.62932 -0.59948 0.6355 C -0.59757 0.63889 -0.59271 0.6463 -0.59028 0.64908 C -0.58854 0.65124 -0.58663 0.65247 -0.5849 0.65463 C -0.58125 0.65895 -0.57761 0.66358 -0.57396 0.66821 C -0.57188 0.67099 -0.56979 0.67439 -0.56736 0.67624 C -0.56597 0.67716 -0.56459 0.67747 -0.56337 0.67902 C -0.56198 0.68025 -0.56094 0.68334 -0.55938 0.68426 C -0.55729 0.68611 -0.55486 0.68611 -0.55278 0.68704 C -0.55087 0.69074 -0.54948 0.69506 -0.5474 0.69753 C -0.5441 0.70155 -0.53125 0.70679 -0.52847 0.70864 C -0.52726 0.70957 -0.52587 0.71081 -0.52448 0.71142 C -0.51684 0.71544 -0.51945 0.71235 -0.5125 0.71667 C -0.49462 0.72778 -0.51354 0.7179 -0.49792 0.72469 C -0.49601 0.72562 -0.49427 0.72716 -0.49254 0.72778 C -0.48542 0.72902 -0.47813 0.72932 -0.47101 0.73025 C -0.45938 0.72932 -0.44792 0.72902 -0.43629 0.72778 C -0.4349 0.72716 -0.43351 0.72562 -0.43212 0.72469 C -0.43004 0.72377 -0.42778 0.72315 -0.42552 0.72192 C -0.42413 0.72037 -0.42292 0.71821 -0.42153 0.71667 C -0.42032 0.71544 -0.41875 0.71544 -0.41754 0.71389 C -0.41476 0.71081 -0.41216 0.70679 -0.40955 0.7034 L -0.40556 0.69753 C -0.40469 0.69506 -0.40382 0.69198 -0.40278 0.68951 C -0.40035 0.68395 -0.39705 0.67963 -0.39479 0.67346 C -0.39358 0.66976 -0.39219 0.66636 -0.3908 0.66266 C -0.38993 0.65988 -0.38924 0.6571 -0.3882 0.65463 C -0.38698 0.65155 -0.38507 0.64939 -0.38403 0.6463 C -0.38195 0.64136 -0.38038 0.6355 -0.37865 0.62994 L -0.37604 0.62192 C -0.37518 0.61945 -0.37396 0.61698 -0.37327 0.61389 C -0.3724 0.61019 -0.37188 0.60648 -0.37066 0.60309 C -0.36962 0.6 -0.36806 0.59753 -0.36667 0.59506 C -0.36493 0.58488 -0.36459 0.57994 -0.3599 0.57068 C -0.35868 0.5679 -0.35712 0.56544 -0.35591 0.56235 C -0.354 0.55741 -0.35295 0.55062 -0.3507 0.54599 C -0.33889 0.52253 -0.3533 0.55247 -0.34393 0.52994 C -0.34271 0.52716 -0.34115 0.525 -0.33993 0.52192 C -0.33889 0.51945 -0.33837 0.51605 -0.33716 0.51358 C -0.33559 0.5105 -0.33351 0.50864 -0.33177 0.50556 C -0.329 0.50062 -0.32674 0.49383 -0.32379 0.48951 C -0.32205 0.48704 -0.32014 0.48395 -0.31841 0.48118 C -0.31702 0.47871 -0.31597 0.47531 -0.31441 0.47315 C -0.31111 0.46883 -0.3066 0.46821 -0.30382 0.46235 C -0.29844 0.45155 -0.30157 0.45525 -0.29445 0.45155 C -0.29306 0.45 -0.29202 0.44753 -0.29045 0.44599 C -0.2882 0.44414 -0.28004 0.44167 -0.2783 0.44074 C -0.27552 0.4392 -0.27309 0.43611 -0.27032 0.4355 C -0.26667 0.43426 -0.2632 0.43364 -0.25955 0.43272 C -0.25782 0.43179 -0.25608 0.43056 -0.25434 0.42994 C -0.24983 0.42871 -0.24532 0.42809 -0.24097 0.42747 C -0.23907 0.42624 -0.23733 0.42531 -0.23542 0.42439 C -0.21719 0.41883 -0.2125 0.42284 -0.18854 0.42439 C -0.18733 0.42531 -0.18577 0.42562 -0.18455 0.42747 C -0.18264 0.42994 -0.179 0.43858 -0.17795 0.44352 C -0.17674 0.44846 -0.17518 0.45988 -0.17518 0.46019 C -0.1757 0.47315 -0.17604 0.48704 -0.17657 0.50031 C -0.17813 0.54074 -0.17795 0.51327 -0.17795 0.54352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3" y="3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3457E-7 L -0.09253 -0.59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297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0988E-6 L -0.09497 -0.569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-284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3 -0.59537 L -0.72257 -0.309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1402258" y="3053778"/>
            <a:ext cx="1314132" cy="1205556"/>
            <a:chOff x="4751279" y="2048640"/>
            <a:chExt cx="1150228" cy="1262557"/>
          </a:xfrm>
        </p:grpSpPr>
        <p:sp>
          <p:nvSpPr>
            <p:cNvPr id="163" name="Google Shape;1107;p49"/>
            <p:cNvSpPr/>
            <p:nvPr/>
          </p:nvSpPr>
          <p:spPr>
            <a:xfrm>
              <a:off x="5028550" y="2213300"/>
              <a:ext cx="872957" cy="1097897"/>
            </a:xfrm>
            <a:custGeom>
              <a:avLst/>
              <a:gdLst/>
              <a:ahLst/>
              <a:cxnLst/>
              <a:rect l="l" t="t" r="r" b="b"/>
              <a:pathLst>
                <a:path w="21267" h="26747" extrusionOk="0">
                  <a:moveTo>
                    <a:pt x="8546" y="7374"/>
                  </a:moveTo>
                  <a:cubicBezTo>
                    <a:pt x="9530" y="7374"/>
                    <a:pt x="10489" y="7629"/>
                    <a:pt x="11344" y="8115"/>
                  </a:cubicBezTo>
                  <a:cubicBezTo>
                    <a:pt x="12219" y="8625"/>
                    <a:pt x="12935" y="9378"/>
                    <a:pt x="13397" y="10277"/>
                  </a:cubicBezTo>
                  <a:cubicBezTo>
                    <a:pt x="13907" y="11224"/>
                    <a:pt x="14162" y="12354"/>
                    <a:pt x="14162" y="13666"/>
                  </a:cubicBezTo>
                  <a:cubicBezTo>
                    <a:pt x="14162" y="15718"/>
                    <a:pt x="13591" y="17224"/>
                    <a:pt x="12461" y="18172"/>
                  </a:cubicBezTo>
                  <a:cubicBezTo>
                    <a:pt x="11320" y="19131"/>
                    <a:pt x="9899" y="19605"/>
                    <a:pt x="8210" y="19605"/>
                  </a:cubicBezTo>
                  <a:cubicBezTo>
                    <a:pt x="7834" y="19605"/>
                    <a:pt x="7470" y="19568"/>
                    <a:pt x="7093" y="19508"/>
                  </a:cubicBezTo>
                  <a:lnTo>
                    <a:pt x="7093" y="7544"/>
                  </a:lnTo>
                  <a:cubicBezTo>
                    <a:pt x="7555" y="7435"/>
                    <a:pt x="8016" y="7374"/>
                    <a:pt x="8478" y="7374"/>
                  </a:cubicBezTo>
                  <a:cubicBezTo>
                    <a:pt x="8501" y="7374"/>
                    <a:pt x="8524" y="7374"/>
                    <a:pt x="8546" y="7374"/>
                  </a:cubicBezTo>
                  <a:close/>
                  <a:moveTo>
                    <a:pt x="6086" y="1"/>
                  </a:moveTo>
                  <a:cubicBezTo>
                    <a:pt x="5122" y="1"/>
                    <a:pt x="4159" y="99"/>
                    <a:pt x="3219" y="306"/>
                  </a:cubicBezTo>
                  <a:cubicBezTo>
                    <a:pt x="2211" y="549"/>
                    <a:pt x="1227" y="876"/>
                    <a:pt x="279" y="1289"/>
                  </a:cubicBezTo>
                  <a:lnTo>
                    <a:pt x="340" y="1423"/>
                  </a:lnTo>
                  <a:lnTo>
                    <a:pt x="182" y="13544"/>
                  </a:lnTo>
                  <a:lnTo>
                    <a:pt x="0" y="26236"/>
                  </a:lnTo>
                  <a:cubicBezTo>
                    <a:pt x="1883" y="26504"/>
                    <a:pt x="3789" y="26674"/>
                    <a:pt x="5684" y="26722"/>
                  </a:cubicBezTo>
                  <a:cubicBezTo>
                    <a:pt x="5939" y="26722"/>
                    <a:pt x="6194" y="26747"/>
                    <a:pt x="6425" y="26747"/>
                  </a:cubicBezTo>
                  <a:cubicBezTo>
                    <a:pt x="11478" y="26722"/>
                    <a:pt x="15206" y="25678"/>
                    <a:pt x="17635" y="23613"/>
                  </a:cubicBezTo>
                  <a:cubicBezTo>
                    <a:pt x="20052" y="21548"/>
                    <a:pt x="21267" y="18500"/>
                    <a:pt x="21267" y="14467"/>
                  </a:cubicBezTo>
                  <a:cubicBezTo>
                    <a:pt x="21267" y="11492"/>
                    <a:pt x="20611" y="8917"/>
                    <a:pt x="19324" y="6731"/>
                  </a:cubicBezTo>
                  <a:cubicBezTo>
                    <a:pt x="18061" y="4569"/>
                    <a:pt x="16202" y="2832"/>
                    <a:pt x="13980" y="1727"/>
                  </a:cubicBezTo>
                  <a:cubicBezTo>
                    <a:pt x="11708" y="573"/>
                    <a:pt x="9134" y="2"/>
                    <a:pt x="6255" y="2"/>
                  </a:cubicBezTo>
                  <a:cubicBezTo>
                    <a:pt x="6199" y="1"/>
                    <a:pt x="6142" y="1"/>
                    <a:pt x="60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149;p49"/>
            <p:cNvGrpSpPr/>
            <p:nvPr/>
          </p:nvGrpSpPr>
          <p:grpSpPr>
            <a:xfrm>
              <a:off x="4751279" y="2048640"/>
              <a:ext cx="1112696" cy="1122398"/>
              <a:chOff x="-1112696" y="3014665"/>
              <a:chExt cx="1112696" cy="1122398"/>
            </a:xfrm>
          </p:grpSpPr>
          <p:sp>
            <p:nvSpPr>
              <p:cNvPr id="165" name="Google Shape;1150;p49"/>
              <p:cNvSpPr/>
              <p:nvPr/>
            </p:nvSpPr>
            <p:spPr>
              <a:xfrm>
                <a:off x="-1112696" y="3779716"/>
                <a:ext cx="90277" cy="154523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3615" extrusionOk="0">
                    <a:moveTo>
                      <a:pt x="346" y="0"/>
                    </a:moveTo>
                    <a:cubicBezTo>
                      <a:pt x="128" y="0"/>
                      <a:pt x="0" y="316"/>
                      <a:pt x="25" y="1170"/>
                    </a:cubicBezTo>
                    <a:cubicBezTo>
                      <a:pt x="49" y="2112"/>
                      <a:pt x="442" y="2935"/>
                      <a:pt x="979" y="3614"/>
                    </a:cubicBezTo>
                    <a:cubicBezTo>
                      <a:pt x="1503" y="3149"/>
                      <a:pt x="1897" y="2553"/>
                      <a:pt x="2112" y="1885"/>
                    </a:cubicBezTo>
                    <a:cubicBezTo>
                      <a:pt x="1488" y="1129"/>
                      <a:pt x="757" y="0"/>
                      <a:pt x="346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51;p49"/>
              <p:cNvSpPr/>
              <p:nvPr/>
            </p:nvSpPr>
            <p:spPr>
              <a:xfrm>
                <a:off x="-1070892" y="3860291"/>
                <a:ext cx="162645" cy="176879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4138" extrusionOk="0">
                    <a:moveTo>
                      <a:pt x="1134" y="0"/>
                    </a:moveTo>
                    <a:cubicBezTo>
                      <a:pt x="919" y="668"/>
                      <a:pt x="525" y="1264"/>
                      <a:pt x="1" y="1729"/>
                    </a:cubicBezTo>
                    <a:cubicBezTo>
                      <a:pt x="1014" y="3029"/>
                      <a:pt x="2529" y="3840"/>
                      <a:pt x="3006" y="4078"/>
                    </a:cubicBezTo>
                    <a:cubicBezTo>
                      <a:pt x="3101" y="4114"/>
                      <a:pt x="3149" y="4138"/>
                      <a:pt x="3149" y="4138"/>
                    </a:cubicBezTo>
                    <a:lnTo>
                      <a:pt x="3805" y="1097"/>
                    </a:lnTo>
                    <a:lnTo>
                      <a:pt x="3805" y="1097"/>
                    </a:lnTo>
                    <a:cubicBezTo>
                      <a:pt x="3805" y="1097"/>
                      <a:pt x="3802" y="1097"/>
                      <a:pt x="3797" y="1097"/>
                    </a:cubicBezTo>
                    <a:cubicBezTo>
                      <a:pt x="3697" y="1097"/>
                      <a:pt x="2606" y="1086"/>
                      <a:pt x="1754" y="620"/>
                    </a:cubicBezTo>
                    <a:cubicBezTo>
                      <a:pt x="1515" y="441"/>
                      <a:pt x="1301" y="239"/>
                      <a:pt x="1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52;p49"/>
              <p:cNvSpPr/>
              <p:nvPr/>
            </p:nvSpPr>
            <p:spPr>
              <a:xfrm>
                <a:off x="-942956" y="3583004"/>
                <a:ext cx="307892" cy="553548"/>
              </a:xfrm>
              <a:custGeom>
                <a:avLst/>
                <a:gdLst/>
                <a:ahLst/>
                <a:cxnLst/>
                <a:rect l="l" t="t" r="r" b="b"/>
                <a:pathLst>
                  <a:path w="7203" h="12950" extrusionOk="0">
                    <a:moveTo>
                      <a:pt x="168" y="1"/>
                    </a:moveTo>
                    <a:lnTo>
                      <a:pt x="1" y="12461"/>
                    </a:lnTo>
                    <a:cubicBezTo>
                      <a:pt x="1849" y="12723"/>
                      <a:pt x="3709" y="12890"/>
                      <a:pt x="5581" y="12950"/>
                    </a:cubicBezTo>
                    <a:cubicBezTo>
                      <a:pt x="6404" y="11412"/>
                      <a:pt x="7203" y="9921"/>
                      <a:pt x="6535" y="8228"/>
                    </a:cubicBezTo>
                    <a:cubicBezTo>
                      <a:pt x="5986" y="7131"/>
                      <a:pt x="3804" y="7680"/>
                      <a:pt x="2719" y="7131"/>
                    </a:cubicBezTo>
                    <a:cubicBezTo>
                      <a:pt x="1" y="5509"/>
                      <a:pt x="4901" y="3876"/>
                      <a:pt x="4365" y="2242"/>
                    </a:cubicBezTo>
                    <a:cubicBezTo>
                      <a:pt x="3673" y="525"/>
                      <a:pt x="1920" y="323"/>
                      <a:pt x="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53;p49"/>
              <p:cNvSpPr/>
              <p:nvPr/>
            </p:nvSpPr>
            <p:spPr>
              <a:xfrm>
                <a:off x="-942956" y="3014665"/>
                <a:ext cx="891490" cy="1122398"/>
              </a:xfrm>
              <a:custGeom>
                <a:avLst/>
                <a:gdLst/>
                <a:ahLst/>
                <a:cxnLst/>
                <a:rect l="l" t="t" r="r" b="b"/>
                <a:pathLst>
                  <a:path w="20856" h="26258" extrusionOk="0">
                    <a:moveTo>
                      <a:pt x="8376" y="7239"/>
                    </a:moveTo>
                    <a:cubicBezTo>
                      <a:pt x="9343" y="7239"/>
                      <a:pt x="10286" y="7500"/>
                      <a:pt x="11126" y="7967"/>
                    </a:cubicBezTo>
                    <a:cubicBezTo>
                      <a:pt x="11984" y="8468"/>
                      <a:pt x="12688" y="9207"/>
                      <a:pt x="13141" y="10101"/>
                    </a:cubicBezTo>
                    <a:cubicBezTo>
                      <a:pt x="13642" y="11031"/>
                      <a:pt x="13892" y="12128"/>
                      <a:pt x="13892" y="13416"/>
                    </a:cubicBezTo>
                    <a:cubicBezTo>
                      <a:pt x="13892" y="15431"/>
                      <a:pt x="13332" y="16910"/>
                      <a:pt x="12211" y="17840"/>
                    </a:cubicBezTo>
                    <a:cubicBezTo>
                      <a:pt x="11102" y="18782"/>
                      <a:pt x="9707" y="19259"/>
                      <a:pt x="8049" y="19259"/>
                    </a:cubicBezTo>
                    <a:cubicBezTo>
                      <a:pt x="7680" y="19259"/>
                      <a:pt x="7310" y="19223"/>
                      <a:pt x="6952" y="19151"/>
                    </a:cubicBezTo>
                    <a:lnTo>
                      <a:pt x="6952" y="7406"/>
                    </a:lnTo>
                    <a:cubicBezTo>
                      <a:pt x="7405" y="7299"/>
                      <a:pt x="7859" y="7251"/>
                      <a:pt x="8312" y="7239"/>
                    </a:cubicBezTo>
                    <a:cubicBezTo>
                      <a:pt x="8333" y="7239"/>
                      <a:pt x="8355" y="7239"/>
                      <a:pt x="8376" y="7239"/>
                    </a:cubicBezTo>
                    <a:close/>
                    <a:moveTo>
                      <a:pt x="5977" y="1"/>
                    </a:moveTo>
                    <a:cubicBezTo>
                      <a:pt x="5017" y="1"/>
                      <a:pt x="4077" y="107"/>
                      <a:pt x="3149" y="300"/>
                    </a:cubicBezTo>
                    <a:cubicBezTo>
                      <a:pt x="2159" y="538"/>
                      <a:pt x="1193" y="860"/>
                      <a:pt x="251" y="1265"/>
                    </a:cubicBezTo>
                    <a:lnTo>
                      <a:pt x="323" y="1397"/>
                    </a:lnTo>
                    <a:lnTo>
                      <a:pt x="156" y="13297"/>
                    </a:lnTo>
                    <a:cubicBezTo>
                      <a:pt x="1909" y="13619"/>
                      <a:pt x="3673" y="13821"/>
                      <a:pt x="4353" y="15526"/>
                    </a:cubicBezTo>
                    <a:cubicBezTo>
                      <a:pt x="4901" y="17172"/>
                      <a:pt x="1" y="18794"/>
                      <a:pt x="2707" y="20427"/>
                    </a:cubicBezTo>
                    <a:cubicBezTo>
                      <a:pt x="3804" y="20976"/>
                      <a:pt x="5975" y="20427"/>
                      <a:pt x="6523" y="21524"/>
                    </a:cubicBezTo>
                    <a:cubicBezTo>
                      <a:pt x="7203" y="23217"/>
                      <a:pt x="6392" y="24708"/>
                      <a:pt x="5557" y="26246"/>
                    </a:cubicBezTo>
                    <a:cubicBezTo>
                      <a:pt x="5808" y="26246"/>
                      <a:pt x="6058" y="26258"/>
                      <a:pt x="6285" y="26258"/>
                    </a:cubicBezTo>
                    <a:cubicBezTo>
                      <a:pt x="11245" y="26234"/>
                      <a:pt x="14906" y="25209"/>
                      <a:pt x="17290" y="23182"/>
                    </a:cubicBezTo>
                    <a:cubicBezTo>
                      <a:pt x="19663" y="21166"/>
                      <a:pt x="20856" y="18174"/>
                      <a:pt x="20856" y="14203"/>
                    </a:cubicBezTo>
                    <a:cubicBezTo>
                      <a:pt x="20856" y="11293"/>
                      <a:pt x="20224" y="8754"/>
                      <a:pt x="18948" y="6607"/>
                    </a:cubicBezTo>
                    <a:cubicBezTo>
                      <a:pt x="17720" y="4497"/>
                      <a:pt x="15895" y="2792"/>
                      <a:pt x="13713" y="1695"/>
                    </a:cubicBezTo>
                    <a:cubicBezTo>
                      <a:pt x="11483" y="574"/>
                      <a:pt x="8956" y="2"/>
                      <a:pt x="6130" y="2"/>
                    </a:cubicBezTo>
                    <a:cubicBezTo>
                      <a:pt x="6079" y="1"/>
                      <a:pt x="6028" y="1"/>
                      <a:pt x="59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54;p49"/>
              <p:cNvSpPr/>
              <p:nvPr/>
            </p:nvSpPr>
            <p:spPr>
              <a:xfrm>
                <a:off x="-414926" y="3051554"/>
                <a:ext cx="414926" cy="475410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1122" extrusionOk="0">
                    <a:moveTo>
                      <a:pt x="2541" y="1"/>
                    </a:moveTo>
                    <a:cubicBezTo>
                      <a:pt x="1049" y="1"/>
                      <a:pt x="1725" y="3652"/>
                      <a:pt x="1611" y="5482"/>
                    </a:cubicBezTo>
                    <a:cubicBezTo>
                      <a:pt x="1467" y="7664"/>
                      <a:pt x="1" y="10872"/>
                      <a:pt x="1527" y="11086"/>
                    </a:cubicBezTo>
                    <a:cubicBezTo>
                      <a:pt x="1684" y="11109"/>
                      <a:pt x="1842" y="11121"/>
                      <a:pt x="1998" y="11121"/>
                    </a:cubicBezTo>
                    <a:cubicBezTo>
                      <a:pt x="2328" y="11121"/>
                      <a:pt x="2654" y="11068"/>
                      <a:pt x="2970" y="10955"/>
                    </a:cubicBezTo>
                    <a:cubicBezTo>
                      <a:pt x="3924" y="10633"/>
                      <a:pt x="5009" y="9775"/>
                      <a:pt x="6881" y="8141"/>
                    </a:cubicBezTo>
                    <a:cubicBezTo>
                      <a:pt x="9707" y="5673"/>
                      <a:pt x="8956" y="3383"/>
                      <a:pt x="7334" y="2751"/>
                    </a:cubicBezTo>
                    <a:cubicBezTo>
                      <a:pt x="5712" y="2120"/>
                      <a:pt x="3685" y="462"/>
                      <a:pt x="3685" y="462"/>
                    </a:cubicBezTo>
                    <a:cubicBezTo>
                      <a:pt x="3399" y="247"/>
                      <a:pt x="3077" y="104"/>
                      <a:pt x="2743" y="21"/>
                    </a:cubicBezTo>
                    <a:cubicBezTo>
                      <a:pt x="2672" y="7"/>
                      <a:pt x="2605" y="1"/>
                      <a:pt x="25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55;p49"/>
              <p:cNvSpPr/>
              <p:nvPr/>
            </p:nvSpPr>
            <p:spPr>
              <a:xfrm>
                <a:off x="-1097394" y="3051554"/>
                <a:ext cx="414413" cy="475410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11122" extrusionOk="0">
                    <a:moveTo>
                      <a:pt x="7166" y="1"/>
                    </a:moveTo>
                    <a:cubicBezTo>
                      <a:pt x="7103" y="1"/>
                      <a:pt x="7036" y="7"/>
                      <a:pt x="6964" y="21"/>
                    </a:cubicBezTo>
                    <a:cubicBezTo>
                      <a:pt x="6630" y="104"/>
                      <a:pt x="6308" y="247"/>
                      <a:pt x="6022" y="462"/>
                    </a:cubicBezTo>
                    <a:cubicBezTo>
                      <a:pt x="6022" y="462"/>
                      <a:pt x="3995" y="2120"/>
                      <a:pt x="2374" y="2751"/>
                    </a:cubicBezTo>
                    <a:cubicBezTo>
                      <a:pt x="752" y="3383"/>
                      <a:pt x="1" y="5673"/>
                      <a:pt x="2827" y="8141"/>
                    </a:cubicBezTo>
                    <a:cubicBezTo>
                      <a:pt x="4699" y="9775"/>
                      <a:pt x="5772" y="10633"/>
                      <a:pt x="6738" y="10955"/>
                    </a:cubicBezTo>
                    <a:cubicBezTo>
                      <a:pt x="7053" y="11068"/>
                      <a:pt x="7379" y="11121"/>
                      <a:pt x="7709" y="11121"/>
                    </a:cubicBezTo>
                    <a:cubicBezTo>
                      <a:pt x="7866" y="11121"/>
                      <a:pt x="8023" y="11109"/>
                      <a:pt x="8181" y="11086"/>
                    </a:cubicBezTo>
                    <a:cubicBezTo>
                      <a:pt x="9695" y="10872"/>
                      <a:pt x="8240" y="7664"/>
                      <a:pt x="8097" y="5482"/>
                    </a:cubicBezTo>
                    <a:cubicBezTo>
                      <a:pt x="7983" y="3652"/>
                      <a:pt x="8658" y="1"/>
                      <a:pt x="7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56;p49"/>
              <p:cNvSpPr/>
              <p:nvPr/>
            </p:nvSpPr>
            <p:spPr>
              <a:xfrm>
                <a:off x="-692171" y="3182910"/>
                <a:ext cx="34196" cy="4436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38" extrusionOk="0">
                    <a:moveTo>
                      <a:pt x="394" y="0"/>
                    </a:moveTo>
                    <a:cubicBezTo>
                      <a:pt x="179" y="0"/>
                      <a:pt x="0" y="239"/>
                      <a:pt x="0" y="513"/>
                    </a:cubicBezTo>
                    <a:cubicBezTo>
                      <a:pt x="0" y="799"/>
                      <a:pt x="179" y="1038"/>
                      <a:pt x="394" y="1038"/>
                    </a:cubicBezTo>
                    <a:cubicBezTo>
                      <a:pt x="620" y="1038"/>
                      <a:pt x="799" y="799"/>
                      <a:pt x="799" y="513"/>
                    </a:cubicBezTo>
                    <a:cubicBezTo>
                      <a:pt x="799" y="239"/>
                      <a:pt x="620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57;p49"/>
              <p:cNvSpPr/>
              <p:nvPr/>
            </p:nvSpPr>
            <p:spPr>
              <a:xfrm>
                <a:off x="-447028" y="3175771"/>
                <a:ext cx="34196" cy="43856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26" extrusionOk="0">
                    <a:moveTo>
                      <a:pt x="394" y="0"/>
                    </a:moveTo>
                    <a:cubicBezTo>
                      <a:pt x="179" y="0"/>
                      <a:pt x="1" y="227"/>
                      <a:pt x="1" y="513"/>
                    </a:cubicBezTo>
                    <a:cubicBezTo>
                      <a:pt x="1" y="799"/>
                      <a:pt x="168" y="1026"/>
                      <a:pt x="394" y="1026"/>
                    </a:cubicBezTo>
                    <a:cubicBezTo>
                      <a:pt x="621" y="1026"/>
                      <a:pt x="800" y="799"/>
                      <a:pt x="800" y="513"/>
                    </a:cubicBezTo>
                    <a:cubicBezTo>
                      <a:pt x="800" y="227"/>
                      <a:pt x="609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158;p49"/>
              <p:cNvSpPr/>
              <p:nvPr/>
            </p:nvSpPr>
            <p:spPr>
              <a:xfrm>
                <a:off x="-609117" y="3168847"/>
                <a:ext cx="120584" cy="72282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691" extrusionOk="0">
                    <a:moveTo>
                      <a:pt x="1453" y="1"/>
                    </a:moveTo>
                    <a:cubicBezTo>
                      <a:pt x="1396" y="1"/>
                      <a:pt x="1337" y="3"/>
                      <a:pt x="1277" y="7"/>
                    </a:cubicBezTo>
                    <a:cubicBezTo>
                      <a:pt x="1277" y="7"/>
                      <a:pt x="1" y="127"/>
                      <a:pt x="84" y="759"/>
                    </a:cubicBezTo>
                    <a:cubicBezTo>
                      <a:pt x="123" y="1104"/>
                      <a:pt x="387" y="1182"/>
                      <a:pt x="618" y="1182"/>
                    </a:cubicBezTo>
                    <a:cubicBezTo>
                      <a:pt x="809" y="1182"/>
                      <a:pt x="979" y="1128"/>
                      <a:pt x="979" y="1128"/>
                    </a:cubicBezTo>
                    <a:cubicBezTo>
                      <a:pt x="979" y="1128"/>
                      <a:pt x="1122" y="1641"/>
                      <a:pt x="1432" y="1689"/>
                    </a:cubicBezTo>
                    <a:cubicBezTo>
                      <a:pt x="1440" y="1690"/>
                      <a:pt x="1448" y="1690"/>
                      <a:pt x="1456" y="1690"/>
                    </a:cubicBezTo>
                    <a:cubicBezTo>
                      <a:pt x="1755" y="1690"/>
                      <a:pt x="1777" y="1057"/>
                      <a:pt x="1777" y="1057"/>
                    </a:cubicBezTo>
                    <a:cubicBezTo>
                      <a:pt x="1777" y="1057"/>
                      <a:pt x="1923" y="1099"/>
                      <a:pt x="2094" y="1099"/>
                    </a:cubicBezTo>
                    <a:cubicBezTo>
                      <a:pt x="2236" y="1099"/>
                      <a:pt x="2396" y="1070"/>
                      <a:pt x="2505" y="961"/>
                    </a:cubicBezTo>
                    <a:cubicBezTo>
                      <a:pt x="2821" y="668"/>
                      <a:pt x="2453" y="1"/>
                      <a:pt x="1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159;p49"/>
              <p:cNvSpPr/>
              <p:nvPr/>
            </p:nvSpPr>
            <p:spPr>
              <a:xfrm>
                <a:off x="-547949" y="3222663"/>
                <a:ext cx="43" cy="33170"/>
              </a:xfrm>
              <a:custGeom>
                <a:avLst/>
                <a:gdLst/>
                <a:ahLst/>
                <a:cxnLst/>
                <a:rect l="l" t="t" r="r" b="b"/>
                <a:pathLst>
                  <a:path w="1" h="776" extrusionOk="0">
                    <a:moveTo>
                      <a:pt x="1" y="0"/>
                    </a:moveTo>
                    <a:lnTo>
                      <a:pt x="1" y="776"/>
                    </a:lnTo>
                  </a:path>
                </a:pathLst>
              </a:custGeom>
              <a:solidFill>
                <a:srgbClr val="E3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160;p49"/>
              <p:cNvSpPr/>
              <p:nvPr/>
            </p:nvSpPr>
            <p:spPr>
              <a:xfrm>
                <a:off x="-548975" y="3221509"/>
                <a:ext cx="209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827" extrusionOk="0">
                    <a:moveTo>
                      <a:pt x="25" y="1"/>
                    </a:moveTo>
                    <a:cubicBezTo>
                      <a:pt x="13" y="1"/>
                      <a:pt x="1" y="10"/>
                      <a:pt x="1" y="27"/>
                    </a:cubicBezTo>
                    <a:lnTo>
                      <a:pt x="1" y="803"/>
                    </a:lnTo>
                    <a:cubicBezTo>
                      <a:pt x="1" y="814"/>
                      <a:pt x="13" y="826"/>
                      <a:pt x="25" y="826"/>
                    </a:cubicBezTo>
                    <a:cubicBezTo>
                      <a:pt x="37" y="826"/>
                      <a:pt x="49" y="826"/>
                      <a:pt x="49" y="814"/>
                    </a:cubicBezTo>
                    <a:lnTo>
                      <a:pt x="49" y="27"/>
                    </a:lnTo>
                    <a:cubicBezTo>
                      <a:pt x="49" y="10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161;p49"/>
              <p:cNvSpPr/>
              <p:nvPr/>
            </p:nvSpPr>
            <p:spPr>
              <a:xfrm>
                <a:off x="-663660" y="3238564"/>
                <a:ext cx="226207" cy="42745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1000" extrusionOk="0">
                    <a:moveTo>
                      <a:pt x="5248" y="0"/>
                    </a:moveTo>
                    <a:cubicBezTo>
                      <a:pt x="5241" y="0"/>
                      <a:pt x="5236" y="3"/>
                      <a:pt x="5236" y="10"/>
                    </a:cubicBezTo>
                    <a:cubicBezTo>
                      <a:pt x="5114" y="321"/>
                      <a:pt x="4826" y="745"/>
                      <a:pt x="4432" y="745"/>
                    </a:cubicBezTo>
                    <a:cubicBezTo>
                      <a:pt x="4402" y="745"/>
                      <a:pt x="4372" y="742"/>
                      <a:pt x="4341" y="737"/>
                    </a:cubicBezTo>
                    <a:cubicBezTo>
                      <a:pt x="3900" y="666"/>
                      <a:pt x="2720" y="272"/>
                      <a:pt x="2708" y="272"/>
                    </a:cubicBezTo>
                    <a:lnTo>
                      <a:pt x="2696" y="272"/>
                    </a:lnTo>
                    <a:cubicBezTo>
                      <a:pt x="2684" y="272"/>
                      <a:pt x="1360" y="737"/>
                      <a:pt x="955" y="928"/>
                    </a:cubicBezTo>
                    <a:cubicBezTo>
                      <a:pt x="915" y="946"/>
                      <a:pt x="875" y="954"/>
                      <a:pt x="834" y="954"/>
                    </a:cubicBezTo>
                    <a:cubicBezTo>
                      <a:pt x="458" y="954"/>
                      <a:pt x="61" y="284"/>
                      <a:pt x="61" y="284"/>
                    </a:cubicBezTo>
                    <a:cubicBezTo>
                      <a:pt x="52" y="276"/>
                      <a:pt x="44" y="267"/>
                      <a:pt x="35" y="267"/>
                    </a:cubicBezTo>
                    <a:cubicBezTo>
                      <a:pt x="32" y="267"/>
                      <a:pt x="28" y="269"/>
                      <a:pt x="25" y="272"/>
                    </a:cubicBezTo>
                    <a:cubicBezTo>
                      <a:pt x="13" y="272"/>
                      <a:pt x="1" y="296"/>
                      <a:pt x="13" y="308"/>
                    </a:cubicBezTo>
                    <a:cubicBezTo>
                      <a:pt x="37" y="344"/>
                      <a:pt x="418" y="1000"/>
                      <a:pt x="824" y="1000"/>
                    </a:cubicBezTo>
                    <a:cubicBezTo>
                      <a:pt x="871" y="1000"/>
                      <a:pt x="919" y="988"/>
                      <a:pt x="967" y="976"/>
                    </a:cubicBezTo>
                    <a:cubicBezTo>
                      <a:pt x="1372" y="785"/>
                      <a:pt x="2588" y="356"/>
                      <a:pt x="2696" y="320"/>
                    </a:cubicBezTo>
                    <a:cubicBezTo>
                      <a:pt x="2803" y="356"/>
                      <a:pt x="3900" y="714"/>
                      <a:pt x="4329" y="785"/>
                    </a:cubicBezTo>
                    <a:cubicBezTo>
                      <a:pt x="4359" y="790"/>
                      <a:pt x="4389" y="792"/>
                      <a:pt x="4418" y="792"/>
                    </a:cubicBezTo>
                    <a:cubicBezTo>
                      <a:pt x="4820" y="792"/>
                      <a:pt x="5150" y="356"/>
                      <a:pt x="5283" y="34"/>
                    </a:cubicBezTo>
                    <a:cubicBezTo>
                      <a:pt x="5292" y="17"/>
                      <a:pt x="5264" y="0"/>
                      <a:pt x="52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162;p49"/>
              <p:cNvSpPr/>
              <p:nvPr/>
            </p:nvSpPr>
            <p:spPr>
              <a:xfrm>
                <a:off x="-621855" y="3250704"/>
                <a:ext cx="145803" cy="53602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254" extrusionOk="0">
                    <a:moveTo>
                      <a:pt x="1730" y="0"/>
                    </a:moveTo>
                    <a:lnTo>
                      <a:pt x="1" y="656"/>
                    </a:lnTo>
                    <a:cubicBezTo>
                      <a:pt x="1" y="656"/>
                      <a:pt x="437" y="1253"/>
                      <a:pt x="1396" y="1253"/>
                    </a:cubicBezTo>
                    <a:cubicBezTo>
                      <a:pt x="1546" y="1253"/>
                      <a:pt x="1709" y="1239"/>
                      <a:pt x="1885" y="1205"/>
                    </a:cubicBezTo>
                    <a:cubicBezTo>
                      <a:pt x="3184" y="966"/>
                      <a:pt x="3411" y="477"/>
                      <a:pt x="3411" y="477"/>
                    </a:cubicBezTo>
                    <a:lnTo>
                      <a:pt x="17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163;p49"/>
              <p:cNvSpPr/>
              <p:nvPr/>
            </p:nvSpPr>
            <p:spPr>
              <a:xfrm>
                <a:off x="-582615" y="3252755"/>
                <a:ext cx="79036" cy="10297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2409" extrusionOk="0">
                    <a:moveTo>
                      <a:pt x="812" y="0"/>
                    </a:moveTo>
                    <a:lnTo>
                      <a:pt x="1" y="298"/>
                    </a:lnTo>
                    <a:cubicBezTo>
                      <a:pt x="239" y="572"/>
                      <a:pt x="394" y="918"/>
                      <a:pt x="454" y="1288"/>
                    </a:cubicBezTo>
                    <a:cubicBezTo>
                      <a:pt x="490" y="1812"/>
                      <a:pt x="669" y="2409"/>
                      <a:pt x="1122" y="2409"/>
                    </a:cubicBezTo>
                    <a:cubicBezTo>
                      <a:pt x="1124" y="2409"/>
                      <a:pt x="1127" y="2409"/>
                      <a:pt x="1129" y="2409"/>
                    </a:cubicBezTo>
                    <a:cubicBezTo>
                      <a:pt x="1578" y="2409"/>
                      <a:pt x="1848" y="1380"/>
                      <a:pt x="1730" y="823"/>
                    </a:cubicBezTo>
                    <a:cubicBezTo>
                      <a:pt x="1694" y="632"/>
                      <a:pt x="1658" y="453"/>
                      <a:pt x="1599" y="274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E6A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164;p49"/>
              <p:cNvSpPr/>
              <p:nvPr/>
            </p:nvSpPr>
            <p:spPr>
              <a:xfrm>
                <a:off x="-547949" y="3250704"/>
                <a:ext cx="11755" cy="5355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53" extrusionOk="0">
                    <a:moveTo>
                      <a:pt x="1" y="0"/>
                    </a:moveTo>
                    <a:lnTo>
                      <a:pt x="251" y="1252"/>
                    </a:lnTo>
                    <a:cubicBezTo>
                      <a:pt x="275" y="823"/>
                      <a:pt x="180" y="394"/>
                      <a:pt x="1" y="0"/>
                    </a:cubicBezTo>
                    <a:close/>
                  </a:path>
                </a:pathLst>
              </a:custGeom>
              <a:solidFill>
                <a:srgbClr val="E3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165;p49"/>
              <p:cNvSpPr/>
              <p:nvPr/>
            </p:nvSpPr>
            <p:spPr>
              <a:xfrm>
                <a:off x="-549488" y="3249678"/>
                <a:ext cx="13807" cy="56124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313" extrusionOk="0">
                    <a:moveTo>
                      <a:pt x="13" y="0"/>
                    </a:moveTo>
                    <a:cubicBezTo>
                      <a:pt x="1" y="12"/>
                      <a:pt x="1" y="24"/>
                      <a:pt x="13" y="36"/>
                    </a:cubicBezTo>
                    <a:cubicBezTo>
                      <a:pt x="192" y="430"/>
                      <a:pt x="275" y="847"/>
                      <a:pt x="263" y="1276"/>
                    </a:cubicBezTo>
                    <a:cubicBezTo>
                      <a:pt x="263" y="1288"/>
                      <a:pt x="275" y="1300"/>
                      <a:pt x="287" y="1312"/>
                    </a:cubicBezTo>
                    <a:cubicBezTo>
                      <a:pt x="299" y="1300"/>
                      <a:pt x="299" y="1300"/>
                      <a:pt x="299" y="1276"/>
                    </a:cubicBezTo>
                    <a:cubicBezTo>
                      <a:pt x="323" y="847"/>
                      <a:pt x="239" y="406"/>
                      <a:pt x="49" y="12"/>
                    </a:cubicBezTo>
                    <a:cubicBezTo>
                      <a:pt x="49" y="0"/>
                      <a:pt x="25" y="0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10594295" y="2876485"/>
            <a:ext cx="1354216" cy="1230055"/>
            <a:chOff x="161104" y="2797243"/>
            <a:chExt cx="1454991" cy="1477483"/>
          </a:xfrm>
        </p:grpSpPr>
        <p:sp>
          <p:nvSpPr>
            <p:cNvPr id="80" name="Google Shape;1608;p58"/>
            <p:cNvSpPr/>
            <p:nvPr/>
          </p:nvSpPr>
          <p:spPr>
            <a:xfrm>
              <a:off x="600271" y="2857108"/>
              <a:ext cx="1015824" cy="1086631"/>
            </a:xfrm>
            <a:custGeom>
              <a:avLst/>
              <a:gdLst/>
              <a:ahLst/>
              <a:cxnLst/>
              <a:rect l="l" t="t" r="r" b="b"/>
              <a:pathLst>
                <a:path w="24231" h="25920" extrusionOk="0">
                  <a:moveTo>
                    <a:pt x="0" y="1"/>
                  </a:moveTo>
                  <a:lnTo>
                    <a:pt x="304" y="21255"/>
                  </a:lnTo>
                  <a:lnTo>
                    <a:pt x="8174" y="21025"/>
                  </a:lnTo>
                  <a:lnTo>
                    <a:pt x="7810" y="13919"/>
                  </a:lnTo>
                  <a:lnTo>
                    <a:pt x="17235" y="25919"/>
                  </a:lnTo>
                  <a:lnTo>
                    <a:pt x="17271" y="25846"/>
                  </a:lnTo>
                  <a:lnTo>
                    <a:pt x="17271" y="25919"/>
                  </a:lnTo>
                  <a:lnTo>
                    <a:pt x="24061" y="25919"/>
                  </a:lnTo>
                  <a:lnTo>
                    <a:pt x="24231" y="86"/>
                  </a:lnTo>
                  <a:lnTo>
                    <a:pt x="16567" y="231"/>
                  </a:lnTo>
                  <a:lnTo>
                    <a:pt x="16907" y="12328"/>
                  </a:lnTo>
                  <a:lnTo>
                    <a:pt x="7373" y="23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1" name="Google Shape;1610;p58"/>
            <p:cNvGrpSpPr/>
            <p:nvPr/>
          </p:nvGrpSpPr>
          <p:grpSpPr>
            <a:xfrm>
              <a:off x="161104" y="2797243"/>
              <a:ext cx="1350188" cy="1477483"/>
              <a:chOff x="8573962" y="1276524"/>
              <a:chExt cx="1350188" cy="1477483"/>
            </a:xfrm>
          </p:grpSpPr>
          <p:sp>
            <p:nvSpPr>
              <p:cNvPr id="82" name="Google Shape;1611;p58"/>
              <p:cNvSpPr/>
              <p:nvPr/>
            </p:nvSpPr>
            <p:spPr>
              <a:xfrm>
                <a:off x="8730452" y="1648449"/>
                <a:ext cx="1016861" cy="1088202"/>
              </a:xfrm>
              <a:custGeom>
                <a:avLst/>
                <a:gdLst/>
                <a:ahLst/>
                <a:cxnLst/>
                <a:rect l="l" t="t" r="r" b="b"/>
                <a:pathLst>
                  <a:path w="23789" h="25458" extrusionOk="0">
                    <a:moveTo>
                      <a:pt x="0" y="0"/>
                    </a:moveTo>
                    <a:lnTo>
                      <a:pt x="298" y="20879"/>
                    </a:lnTo>
                    <a:lnTo>
                      <a:pt x="8025" y="20653"/>
                    </a:lnTo>
                    <a:lnTo>
                      <a:pt x="7655" y="13689"/>
                    </a:lnTo>
                    <a:lnTo>
                      <a:pt x="16920" y="25458"/>
                    </a:lnTo>
                    <a:lnTo>
                      <a:pt x="16956" y="25386"/>
                    </a:lnTo>
                    <a:lnTo>
                      <a:pt x="16956" y="25458"/>
                    </a:lnTo>
                    <a:lnTo>
                      <a:pt x="23621" y="25458"/>
                    </a:lnTo>
                    <a:lnTo>
                      <a:pt x="23788" y="108"/>
                    </a:lnTo>
                    <a:lnTo>
                      <a:pt x="16252" y="239"/>
                    </a:lnTo>
                    <a:lnTo>
                      <a:pt x="16586" y="12115"/>
                    </a:lnTo>
                    <a:lnTo>
                      <a:pt x="7238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612;p58"/>
              <p:cNvSpPr/>
              <p:nvPr/>
            </p:nvSpPr>
            <p:spPr>
              <a:xfrm>
                <a:off x="9320163" y="1469817"/>
                <a:ext cx="603987" cy="1246444"/>
              </a:xfrm>
              <a:custGeom>
                <a:avLst/>
                <a:gdLst/>
                <a:ahLst/>
                <a:cxnLst/>
                <a:rect l="l" t="t" r="r" b="b"/>
                <a:pathLst>
                  <a:path w="14130" h="29160" extrusionOk="0">
                    <a:moveTo>
                      <a:pt x="6815" y="0"/>
                    </a:moveTo>
                    <a:cubicBezTo>
                      <a:pt x="4388" y="0"/>
                      <a:pt x="1967" y="1279"/>
                      <a:pt x="1288" y="3237"/>
                    </a:cubicBezTo>
                    <a:cubicBezTo>
                      <a:pt x="0" y="6946"/>
                      <a:pt x="2898" y="15829"/>
                      <a:pt x="2898" y="15829"/>
                    </a:cubicBezTo>
                    <a:lnTo>
                      <a:pt x="10124" y="29160"/>
                    </a:lnTo>
                    <a:cubicBezTo>
                      <a:pt x="10434" y="28695"/>
                      <a:pt x="14130" y="8186"/>
                      <a:pt x="11996" y="3237"/>
                    </a:cubicBezTo>
                    <a:cubicBezTo>
                      <a:pt x="11007" y="951"/>
                      <a:pt x="8909" y="0"/>
                      <a:pt x="6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1613;p58"/>
              <p:cNvSpPr/>
              <p:nvPr/>
            </p:nvSpPr>
            <p:spPr>
              <a:xfrm>
                <a:off x="8573962" y="2338568"/>
                <a:ext cx="618306" cy="415439"/>
              </a:xfrm>
              <a:custGeom>
                <a:avLst/>
                <a:gdLst/>
                <a:ahLst/>
                <a:cxnLst/>
                <a:rect l="l" t="t" r="r" b="b"/>
                <a:pathLst>
                  <a:path w="14465" h="9719" extrusionOk="0">
                    <a:moveTo>
                      <a:pt x="5235" y="0"/>
                    </a:moveTo>
                    <a:cubicBezTo>
                      <a:pt x="5235" y="0"/>
                      <a:pt x="287" y="3935"/>
                      <a:pt x="1" y="8442"/>
                    </a:cubicBezTo>
                    <a:cubicBezTo>
                      <a:pt x="1" y="8442"/>
                      <a:pt x="429" y="8550"/>
                      <a:pt x="1132" y="8550"/>
                    </a:cubicBezTo>
                    <a:cubicBezTo>
                      <a:pt x="2615" y="8550"/>
                      <a:pt x="5323" y="8072"/>
                      <a:pt x="7823" y="5104"/>
                    </a:cubicBezTo>
                    <a:cubicBezTo>
                      <a:pt x="7823" y="5104"/>
                      <a:pt x="8550" y="8156"/>
                      <a:pt x="11579" y="9718"/>
                    </a:cubicBezTo>
                    <a:cubicBezTo>
                      <a:pt x="11579" y="9718"/>
                      <a:pt x="14464" y="6904"/>
                      <a:pt x="11531" y="1622"/>
                    </a:cubicBezTo>
                    <a:lnTo>
                      <a:pt x="52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1614;p58"/>
              <p:cNvSpPr/>
              <p:nvPr/>
            </p:nvSpPr>
            <p:spPr>
              <a:xfrm>
                <a:off x="9483235" y="1643875"/>
                <a:ext cx="27058" cy="4283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002" extrusionOk="0">
                    <a:moveTo>
                      <a:pt x="311" y="0"/>
                    </a:moveTo>
                    <a:cubicBezTo>
                      <a:pt x="144" y="0"/>
                      <a:pt x="1" y="227"/>
                      <a:pt x="1" y="501"/>
                    </a:cubicBezTo>
                    <a:cubicBezTo>
                      <a:pt x="1" y="775"/>
                      <a:pt x="144" y="1002"/>
                      <a:pt x="311" y="1002"/>
                    </a:cubicBezTo>
                    <a:cubicBezTo>
                      <a:pt x="490" y="1002"/>
                      <a:pt x="633" y="775"/>
                      <a:pt x="633" y="501"/>
                    </a:cubicBezTo>
                    <a:cubicBezTo>
                      <a:pt x="633" y="227"/>
                      <a:pt x="490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1615;p58"/>
              <p:cNvSpPr/>
              <p:nvPr/>
            </p:nvSpPr>
            <p:spPr>
              <a:xfrm>
                <a:off x="9713631" y="1639258"/>
                <a:ext cx="27571" cy="42873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003" extrusionOk="0">
                    <a:moveTo>
                      <a:pt x="322" y="1"/>
                    </a:moveTo>
                    <a:cubicBezTo>
                      <a:pt x="143" y="1"/>
                      <a:pt x="0" y="227"/>
                      <a:pt x="0" y="502"/>
                    </a:cubicBezTo>
                    <a:cubicBezTo>
                      <a:pt x="0" y="776"/>
                      <a:pt x="143" y="1002"/>
                      <a:pt x="322" y="1002"/>
                    </a:cubicBezTo>
                    <a:cubicBezTo>
                      <a:pt x="489" y="1002"/>
                      <a:pt x="644" y="776"/>
                      <a:pt x="644" y="502"/>
                    </a:cubicBezTo>
                    <a:cubicBezTo>
                      <a:pt x="644" y="227"/>
                      <a:pt x="489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1616;p58"/>
              <p:cNvSpPr/>
              <p:nvPr/>
            </p:nvSpPr>
            <p:spPr>
              <a:xfrm>
                <a:off x="9575521" y="1661187"/>
                <a:ext cx="72923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883" extrusionOk="0">
                    <a:moveTo>
                      <a:pt x="36" y="1"/>
                    </a:moveTo>
                    <a:cubicBezTo>
                      <a:pt x="24" y="1"/>
                      <a:pt x="12" y="12"/>
                      <a:pt x="12" y="24"/>
                    </a:cubicBezTo>
                    <a:cubicBezTo>
                      <a:pt x="0" y="489"/>
                      <a:pt x="382" y="883"/>
                      <a:pt x="859" y="883"/>
                    </a:cubicBezTo>
                    <a:cubicBezTo>
                      <a:pt x="1324" y="883"/>
                      <a:pt x="1705" y="489"/>
                      <a:pt x="1693" y="24"/>
                    </a:cubicBezTo>
                    <a:cubicBezTo>
                      <a:pt x="1693" y="12"/>
                      <a:pt x="1693" y="1"/>
                      <a:pt x="1681" y="1"/>
                    </a:cubicBezTo>
                    <a:cubicBezTo>
                      <a:pt x="1669" y="1"/>
                      <a:pt x="1657" y="12"/>
                      <a:pt x="1657" y="24"/>
                    </a:cubicBezTo>
                    <a:cubicBezTo>
                      <a:pt x="1657" y="466"/>
                      <a:pt x="1300" y="823"/>
                      <a:pt x="859" y="823"/>
                    </a:cubicBezTo>
                    <a:cubicBezTo>
                      <a:pt x="405" y="823"/>
                      <a:pt x="48" y="466"/>
                      <a:pt x="48" y="24"/>
                    </a:cubicBezTo>
                    <a:cubicBezTo>
                      <a:pt x="48" y="12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1617;p58"/>
              <p:cNvSpPr/>
              <p:nvPr/>
            </p:nvSpPr>
            <p:spPr>
              <a:xfrm>
                <a:off x="9448098" y="1705513"/>
                <a:ext cx="80532" cy="39796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931" extrusionOk="0">
                    <a:moveTo>
                      <a:pt x="942" y="1"/>
                    </a:moveTo>
                    <a:cubicBezTo>
                      <a:pt x="417" y="1"/>
                      <a:pt x="0" y="204"/>
                      <a:pt x="0" y="466"/>
                    </a:cubicBezTo>
                    <a:cubicBezTo>
                      <a:pt x="0" y="728"/>
                      <a:pt x="417" y="931"/>
                      <a:pt x="942" y="931"/>
                    </a:cubicBezTo>
                    <a:cubicBezTo>
                      <a:pt x="1467" y="931"/>
                      <a:pt x="1884" y="728"/>
                      <a:pt x="1884" y="466"/>
                    </a:cubicBezTo>
                    <a:cubicBezTo>
                      <a:pt x="1884" y="204"/>
                      <a:pt x="1467" y="1"/>
                      <a:pt x="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618;p58"/>
              <p:cNvSpPr/>
              <p:nvPr/>
            </p:nvSpPr>
            <p:spPr>
              <a:xfrm>
                <a:off x="9693241" y="1705513"/>
                <a:ext cx="81087" cy="39796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931" extrusionOk="0">
                    <a:moveTo>
                      <a:pt x="942" y="1"/>
                    </a:moveTo>
                    <a:cubicBezTo>
                      <a:pt x="430" y="1"/>
                      <a:pt x="0" y="204"/>
                      <a:pt x="0" y="466"/>
                    </a:cubicBezTo>
                    <a:cubicBezTo>
                      <a:pt x="0" y="728"/>
                      <a:pt x="430" y="931"/>
                      <a:pt x="942" y="931"/>
                    </a:cubicBezTo>
                    <a:cubicBezTo>
                      <a:pt x="1467" y="931"/>
                      <a:pt x="1896" y="728"/>
                      <a:pt x="1896" y="466"/>
                    </a:cubicBezTo>
                    <a:cubicBezTo>
                      <a:pt x="1896" y="204"/>
                      <a:pt x="1467" y="1"/>
                      <a:pt x="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619;p58"/>
              <p:cNvSpPr/>
              <p:nvPr/>
            </p:nvSpPr>
            <p:spPr>
              <a:xfrm>
                <a:off x="9563767" y="1276524"/>
                <a:ext cx="86302" cy="312851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7319" extrusionOk="0">
                    <a:moveTo>
                      <a:pt x="1280" y="0"/>
                    </a:moveTo>
                    <a:cubicBezTo>
                      <a:pt x="1227" y="0"/>
                      <a:pt x="1171" y="37"/>
                      <a:pt x="1110" y="116"/>
                    </a:cubicBezTo>
                    <a:cubicBezTo>
                      <a:pt x="192" y="1321"/>
                      <a:pt x="156" y="7020"/>
                      <a:pt x="1" y="7318"/>
                    </a:cubicBezTo>
                    <a:lnTo>
                      <a:pt x="1956" y="7318"/>
                    </a:lnTo>
                    <a:cubicBezTo>
                      <a:pt x="1956" y="7318"/>
                      <a:pt x="2019" y="0"/>
                      <a:pt x="1280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1620;p58"/>
              <p:cNvSpPr/>
              <p:nvPr/>
            </p:nvSpPr>
            <p:spPr>
              <a:xfrm>
                <a:off x="9565818" y="1509784"/>
                <a:ext cx="84122" cy="39838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932" extrusionOk="0">
                    <a:moveTo>
                      <a:pt x="1913" y="0"/>
                    </a:moveTo>
                    <a:cubicBezTo>
                      <a:pt x="1895" y="0"/>
                      <a:pt x="1875" y="10"/>
                      <a:pt x="1861" y="25"/>
                    </a:cubicBezTo>
                    <a:cubicBezTo>
                      <a:pt x="1336" y="670"/>
                      <a:pt x="881" y="826"/>
                      <a:pt x="565" y="826"/>
                    </a:cubicBezTo>
                    <a:cubicBezTo>
                      <a:pt x="285" y="826"/>
                      <a:pt x="113" y="704"/>
                      <a:pt x="96" y="693"/>
                    </a:cubicBezTo>
                    <a:cubicBezTo>
                      <a:pt x="87" y="684"/>
                      <a:pt x="76" y="680"/>
                      <a:pt x="65" y="680"/>
                    </a:cubicBezTo>
                    <a:cubicBezTo>
                      <a:pt x="48" y="680"/>
                      <a:pt x="32" y="690"/>
                      <a:pt x="24" y="705"/>
                    </a:cubicBezTo>
                    <a:cubicBezTo>
                      <a:pt x="0" y="729"/>
                      <a:pt x="12" y="764"/>
                      <a:pt x="36" y="776"/>
                    </a:cubicBezTo>
                    <a:cubicBezTo>
                      <a:pt x="191" y="884"/>
                      <a:pt x="370" y="931"/>
                      <a:pt x="561" y="931"/>
                    </a:cubicBezTo>
                    <a:cubicBezTo>
                      <a:pt x="907" y="931"/>
                      <a:pt x="1396" y="764"/>
                      <a:pt x="1944" y="97"/>
                    </a:cubicBezTo>
                    <a:cubicBezTo>
                      <a:pt x="1968" y="73"/>
                      <a:pt x="1968" y="37"/>
                      <a:pt x="1944" y="13"/>
                    </a:cubicBezTo>
                    <a:cubicBezTo>
                      <a:pt x="1935" y="4"/>
                      <a:pt x="1924" y="0"/>
                      <a:pt x="1913" y="0"/>
                    </a:cubicBezTo>
                    <a:close/>
                  </a:path>
                </a:pathLst>
              </a:custGeom>
              <a:solidFill>
                <a:srgbClr val="B4B2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1621;p58"/>
              <p:cNvSpPr/>
              <p:nvPr/>
            </p:nvSpPr>
            <p:spPr>
              <a:xfrm>
                <a:off x="9565263" y="1449941"/>
                <a:ext cx="84678" cy="39539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925" extrusionOk="0">
                    <a:moveTo>
                      <a:pt x="1915" y="0"/>
                    </a:moveTo>
                    <a:cubicBezTo>
                      <a:pt x="1900" y="0"/>
                      <a:pt x="1886" y="6"/>
                      <a:pt x="1874" y="18"/>
                    </a:cubicBezTo>
                    <a:cubicBezTo>
                      <a:pt x="1349" y="663"/>
                      <a:pt x="894" y="819"/>
                      <a:pt x="578" y="819"/>
                    </a:cubicBezTo>
                    <a:cubicBezTo>
                      <a:pt x="298" y="819"/>
                      <a:pt x="126" y="697"/>
                      <a:pt x="109" y="686"/>
                    </a:cubicBezTo>
                    <a:cubicBezTo>
                      <a:pt x="100" y="677"/>
                      <a:pt x="91" y="674"/>
                      <a:pt x="82" y="674"/>
                    </a:cubicBezTo>
                    <a:cubicBezTo>
                      <a:pt x="40" y="674"/>
                      <a:pt x="0" y="752"/>
                      <a:pt x="49" y="781"/>
                    </a:cubicBezTo>
                    <a:cubicBezTo>
                      <a:pt x="204" y="877"/>
                      <a:pt x="383" y="924"/>
                      <a:pt x="574" y="924"/>
                    </a:cubicBezTo>
                    <a:cubicBezTo>
                      <a:pt x="920" y="924"/>
                      <a:pt x="1409" y="757"/>
                      <a:pt x="1957" y="90"/>
                    </a:cubicBezTo>
                    <a:cubicBezTo>
                      <a:pt x="1981" y="66"/>
                      <a:pt x="1981" y="30"/>
                      <a:pt x="1957" y="18"/>
                    </a:cubicBezTo>
                    <a:cubicBezTo>
                      <a:pt x="1945" y="6"/>
                      <a:pt x="1930" y="0"/>
                      <a:pt x="1915" y="0"/>
                    </a:cubicBezTo>
                    <a:close/>
                  </a:path>
                </a:pathLst>
              </a:custGeom>
              <a:solidFill>
                <a:srgbClr val="B4B2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" name="图片 38">
            <a:extLst>
              <a:ext uri="{FF2B5EF4-FFF2-40B4-BE49-F238E27FC236}">
                <a16:creationId xmlns:a16="http://schemas.microsoft.com/office/drawing/2014/main" id="{B69DCD86-5631-4775-A30C-49D0CA068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7685" y="4030120"/>
            <a:ext cx="12249685" cy="2883744"/>
          </a:xfrm>
          <a:prstGeom prst="rect">
            <a:avLst/>
          </a:prstGeom>
        </p:spPr>
      </p:pic>
      <p:sp>
        <p:nvSpPr>
          <p:cNvPr id="106" name="Google Shape;750;p37"/>
          <p:cNvSpPr/>
          <p:nvPr/>
        </p:nvSpPr>
        <p:spPr>
          <a:xfrm>
            <a:off x="633637" y="3230536"/>
            <a:ext cx="1183408" cy="115069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3733" kern="0">
              <a:solidFill>
                <a:srgbClr val="3F2732"/>
              </a:solidFill>
              <a:latin typeface="Adobe Garamond Pro Bold" pitchFamily="18" charset="0"/>
              <a:sym typeface="Arial"/>
            </a:endParaRPr>
          </a:p>
        </p:txBody>
      </p:sp>
      <p:sp>
        <p:nvSpPr>
          <p:cNvPr id="109" name="Google Shape;750;p37"/>
          <p:cNvSpPr/>
          <p:nvPr/>
        </p:nvSpPr>
        <p:spPr>
          <a:xfrm>
            <a:off x="9807581" y="3213531"/>
            <a:ext cx="1183408" cy="1150691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3200" kern="0">
              <a:solidFill>
                <a:srgbClr val="3F2732"/>
              </a:solidFill>
              <a:latin typeface="Adobe Garamond Pro Bold" pitchFamily="18" charset="0"/>
              <a:sym typeface="Arial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4744796" y="4288634"/>
            <a:ext cx="1202917" cy="1189559"/>
            <a:chOff x="922514" y="1026051"/>
            <a:chExt cx="1052885" cy="1245803"/>
          </a:xfrm>
        </p:grpSpPr>
        <p:sp>
          <p:nvSpPr>
            <p:cNvPr id="103" name="Google Shape;1288;p54"/>
            <p:cNvSpPr/>
            <p:nvPr/>
          </p:nvSpPr>
          <p:spPr>
            <a:xfrm>
              <a:off x="1122975" y="1178450"/>
              <a:ext cx="852424" cy="1093404"/>
            </a:xfrm>
            <a:custGeom>
              <a:avLst/>
              <a:gdLst/>
              <a:ahLst/>
              <a:cxnLst/>
              <a:rect l="l" t="t" r="r" b="b"/>
              <a:pathLst>
                <a:path w="20320" h="26066" extrusionOk="0">
                  <a:moveTo>
                    <a:pt x="10445" y="0"/>
                  </a:moveTo>
                  <a:cubicBezTo>
                    <a:pt x="8599" y="12"/>
                    <a:pt x="6948" y="377"/>
                    <a:pt x="5490" y="1118"/>
                  </a:cubicBezTo>
                  <a:cubicBezTo>
                    <a:pt x="2624" y="2539"/>
                    <a:pt x="814" y="5490"/>
                    <a:pt x="887" y="8697"/>
                  </a:cubicBezTo>
                  <a:cubicBezTo>
                    <a:pt x="887" y="10907"/>
                    <a:pt x="1567" y="12595"/>
                    <a:pt x="2927" y="13761"/>
                  </a:cubicBezTo>
                  <a:cubicBezTo>
                    <a:pt x="4288" y="14939"/>
                    <a:pt x="6243" y="15668"/>
                    <a:pt x="8794" y="15960"/>
                  </a:cubicBezTo>
                  <a:cubicBezTo>
                    <a:pt x="10300" y="16117"/>
                    <a:pt x="11393" y="16324"/>
                    <a:pt x="12073" y="16567"/>
                  </a:cubicBezTo>
                  <a:cubicBezTo>
                    <a:pt x="12741" y="16822"/>
                    <a:pt x="13081" y="17235"/>
                    <a:pt x="13081" y="17818"/>
                  </a:cubicBezTo>
                  <a:cubicBezTo>
                    <a:pt x="13093" y="18413"/>
                    <a:pt x="12814" y="18875"/>
                    <a:pt x="12279" y="19202"/>
                  </a:cubicBezTo>
                  <a:cubicBezTo>
                    <a:pt x="11733" y="19543"/>
                    <a:pt x="11016" y="19713"/>
                    <a:pt x="10105" y="19713"/>
                  </a:cubicBezTo>
                  <a:cubicBezTo>
                    <a:pt x="9541" y="19713"/>
                    <a:pt x="8908" y="19729"/>
                    <a:pt x="8239" y="19729"/>
                  </a:cubicBezTo>
                  <a:cubicBezTo>
                    <a:pt x="6162" y="19729"/>
                    <a:pt x="3741" y="19569"/>
                    <a:pt x="1968" y="18255"/>
                  </a:cubicBezTo>
                  <a:lnTo>
                    <a:pt x="0" y="20235"/>
                  </a:lnTo>
                  <a:cubicBezTo>
                    <a:pt x="668" y="22020"/>
                    <a:pt x="2563" y="24182"/>
                    <a:pt x="4458" y="24935"/>
                  </a:cubicBezTo>
                  <a:cubicBezTo>
                    <a:pt x="6231" y="25664"/>
                    <a:pt x="8126" y="26053"/>
                    <a:pt x="10045" y="26065"/>
                  </a:cubicBezTo>
                  <a:cubicBezTo>
                    <a:pt x="10094" y="26065"/>
                    <a:pt x="10143" y="26066"/>
                    <a:pt x="10192" y="26066"/>
                  </a:cubicBezTo>
                  <a:cubicBezTo>
                    <a:pt x="11854" y="26066"/>
                    <a:pt x="13489" y="25666"/>
                    <a:pt x="14976" y="24911"/>
                  </a:cubicBezTo>
                  <a:cubicBezTo>
                    <a:pt x="16421" y="24182"/>
                    <a:pt x="17648" y="23077"/>
                    <a:pt x="18510" y="21704"/>
                  </a:cubicBezTo>
                  <a:cubicBezTo>
                    <a:pt x="19385" y="20332"/>
                    <a:pt x="19810" y="18753"/>
                    <a:pt x="19810" y="16968"/>
                  </a:cubicBezTo>
                  <a:cubicBezTo>
                    <a:pt x="19810" y="14332"/>
                    <a:pt x="18887" y="12486"/>
                    <a:pt x="17041" y="11429"/>
                  </a:cubicBezTo>
                  <a:cubicBezTo>
                    <a:pt x="15194" y="10373"/>
                    <a:pt x="13105" y="9802"/>
                    <a:pt x="10786" y="9741"/>
                  </a:cubicBezTo>
                  <a:cubicBezTo>
                    <a:pt x="9680" y="9692"/>
                    <a:pt x="8879" y="9547"/>
                    <a:pt x="8381" y="9304"/>
                  </a:cubicBezTo>
                  <a:cubicBezTo>
                    <a:pt x="7919" y="9097"/>
                    <a:pt x="7628" y="8624"/>
                    <a:pt x="7640" y="8114"/>
                  </a:cubicBezTo>
                  <a:cubicBezTo>
                    <a:pt x="7628" y="7567"/>
                    <a:pt x="7919" y="7069"/>
                    <a:pt x="8405" y="6814"/>
                  </a:cubicBezTo>
                  <a:cubicBezTo>
                    <a:pt x="8915" y="6510"/>
                    <a:pt x="9644" y="6365"/>
                    <a:pt x="10616" y="6365"/>
                  </a:cubicBezTo>
                  <a:cubicBezTo>
                    <a:pt x="11927" y="6365"/>
                    <a:pt x="13020" y="6535"/>
                    <a:pt x="13907" y="6887"/>
                  </a:cubicBezTo>
                  <a:cubicBezTo>
                    <a:pt x="14806" y="7227"/>
                    <a:pt x="15838" y="7822"/>
                    <a:pt x="17004" y="8660"/>
                  </a:cubicBezTo>
                  <a:lnTo>
                    <a:pt x="20320" y="4130"/>
                  </a:lnTo>
                  <a:cubicBezTo>
                    <a:pt x="19020" y="2806"/>
                    <a:pt x="17466" y="1761"/>
                    <a:pt x="15741" y="1069"/>
                  </a:cubicBezTo>
                  <a:cubicBezTo>
                    <a:pt x="14065" y="377"/>
                    <a:pt x="12267" y="12"/>
                    <a:pt x="1044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4" name="Google Shape;1299;p54"/>
            <p:cNvGrpSpPr/>
            <p:nvPr/>
          </p:nvGrpSpPr>
          <p:grpSpPr>
            <a:xfrm>
              <a:off x="922514" y="1026051"/>
              <a:ext cx="990873" cy="1093374"/>
              <a:chOff x="5921901" y="-1337936"/>
              <a:chExt cx="990873" cy="1093374"/>
            </a:xfrm>
          </p:grpSpPr>
          <p:sp>
            <p:nvSpPr>
              <p:cNvPr id="105" name="Google Shape;1300;p54"/>
              <p:cNvSpPr/>
              <p:nvPr/>
            </p:nvSpPr>
            <p:spPr>
              <a:xfrm>
                <a:off x="5991747" y="-1337936"/>
                <a:ext cx="852720" cy="1093374"/>
              </a:xfrm>
              <a:custGeom>
                <a:avLst/>
                <a:gdLst/>
                <a:ahLst/>
                <a:cxnLst/>
                <a:rect l="l" t="t" r="r" b="b"/>
                <a:pathLst>
                  <a:path w="19949" h="25579" extrusionOk="0">
                    <a:moveTo>
                      <a:pt x="10267" y="1"/>
                    </a:moveTo>
                    <a:cubicBezTo>
                      <a:pt x="8454" y="1"/>
                      <a:pt x="6833" y="370"/>
                      <a:pt x="5402" y="1098"/>
                    </a:cubicBezTo>
                    <a:cubicBezTo>
                      <a:pt x="2576" y="2481"/>
                      <a:pt x="811" y="5378"/>
                      <a:pt x="871" y="8526"/>
                    </a:cubicBezTo>
                    <a:cubicBezTo>
                      <a:pt x="871" y="10696"/>
                      <a:pt x="1538" y="12354"/>
                      <a:pt x="2874" y="13510"/>
                    </a:cubicBezTo>
                    <a:cubicBezTo>
                      <a:pt x="4221" y="14655"/>
                      <a:pt x="6141" y="15370"/>
                      <a:pt x="8633" y="15669"/>
                    </a:cubicBezTo>
                    <a:cubicBezTo>
                      <a:pt x="10124" y="15824"/>
                      <a:pt x="11197" y="16014"/>
                      <a:pt x="11852" y="16265"/>
                    </a:cubicBezTo>
                    <a:cubicBezTo>
                      <a:pt x="12520" y="16503"/>
                      <a:pt x="12854" y="16909"/>
                      <a:pt x="12854" y="17493"/>
                    </a:cubicBezTo>
                    <a:cubicBezTo>
                      <a:pt x="12854" y="18065"/>
                      <a:pt x="12592" y="18518"/>
                      <a:pt x="12055" y="18852"/>
                    </a:cubicBezTo>
                    <a:cubicBezTo>
                      <a:pt x="11519" y="19186"/>
                      <a:pt x="10815" y="19353"/>
                      <a:pt x="9933" y="19353"/>
                    </a:cubicBezTo>
                    <a:cubicBezTo>
                      <a:pt x="9397" y="19353"/>
                      <a:pt x="8798" y="19368"/>
                      <a:pt x="8166" y="19368"/>
                    </a:cubicBezTo>
                    <a:cubicBezTo>
                      <a:pt x="6112" y="19368"/>
                      <a:pt x="3704" y="19214"/>
                      <a:pt x="1944" y="17910"/>
                    </a:cubicBezTo>
                    <a:lnTo>
                      <a:pt x="0" y="19854"/>
                    </a:lnTo>
                    <a:cubicBezTo>
                      <a:pt x="656" y="21607"/>
                      <a:pt x="2528" y="23729"/>
                      <a:pt x="4388" y="24468"/>
                    </a:cubicBezTo>
                    <a:cubicBezTo>
                      <a:pt x="6117" y="25184"/>
                      <a:pt x="7977" y="25565"/>
                      <a:pt x="9861" y="25577"/>
                    </a:cubicBezTo>
                    <a:cubicBezTo>
                      <a:pt x="9911" y="25578"/>
                      <a:pt x="9960" y="25578"/>
                      <a:pt x="10010" y="25578"/>
                    </a:cubicBezTo>
                    <a:cubicBezTo>
                      <a:pt x="11641" y="25578"/>
                      <a:pt x="13256" y="25197"/>
                      <a:pt x="14714" y="24456"/>
                    </a:cubicBezTo>
                    <a:cubicBezTo>
                      <a:pt x="16133" y="23741"/>
                      <a:pt x="17326" y="22644"/>
                      <a:pt x="18172" y="21309"/>
                    </a:cubicBezTo>
                    <a:cubicBezTo>
                      <a:pt x="19031" y="19949"/>
                      <a:pt x="19460" y="18399"/>
                      <a:pt x="19460" y="16658"/>
                    </a:cubicBezTo>
                    <a:cubicBezTo>
                      <a:pt x="19460" y="14071"/>
                      <a:pt x="18554" y="12246"/>
                      <a:pt x="16729" y="11209"/>
                    </a:cubicBezTo>
                    <a:cubicBezTo>
                      <a:pt x="14917" y="10172"/>
                      <a:pt x="12878" y="9623"/>
                      <a:pt x="10589" y="9552"/>
                    </a:cubicBezTo>
                    <a:cubicBezTo>
                      <a:pt x="9503" y="9504"/>
                      <a:pt x="8728" y="9361"/>
                      <a:pt x="8240" y="9122"/>
                    </a:cubicBezTo>
                    <a:cubicBezTo>
                      <a:pt x="7775" y="8920"/>
                      <a:pt x="7488" y="8455"/>
                      <a:pt x="7512" y="7966"/>
                    </a:cubicBezTo>
                    <a:cubicBezTo>
                      <a:pt x="7500" y="7429"/>
                      <a:pt x="7786" y="6928"/>
                      <a:pt x="8251" y="6678"/>
                    </a:cubicBezTo>
                    <a:cubicBezTo>
                      <a:pt x="8752" y="6380"/>
                      <a:pt x="9480" y="6237"/>
                      <a:pt x="10434" y="6237"/>
                    </a:cubicBezTo>
                    <a:cubicBezTo>
                      <a:pt x="11709" y="6237"/>
                      <a:pt x="12794" y="6404"/>
                      <a:pt x="13665" y="6749"/>
                    </a:cubicBezTo>
                    <a:cubicBezTo>
                      <a:pt x="14535" y="7095"/>
                      <a:pt x="15549" y="7680"/>
                      <a:pt x="16705" y="8490"/>
                    </a:cubicBezTo>
                    <a:lnTo>
                      <a:pt x="19949" y="4043"/>
                    </a:lnTo>
                    <a:cubicBezTo>
                      <a:pt x="18673" y="2743"/>
                      <a:pt x="17147" y="1718"/>
                      <a:pt x="15453" y="1038"/>
                    </a:cubicBezTo>
                    <a:cubicBezTo>
                      <a:pt x="13808" y="358"/>
                      <a:pt x="12043" y="1"/>
                      <a:pt x="102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301;p54"/>
              <p:cNvSpPr/>
              <p:nvPr/>
            </p:nvSpPr>
            <p:spPr>
              <a:xfrm>
                <a:off x="6603343" y="-1257875"/>
                <a:ext cx="309431" cy="322896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7554" extrusionOk="0">
                    <a:moveTo>
                      <a:pt x="3668" y="0"/>
                    </a:moveTo>
                    <a:cubicBezTo>
                      <a:pt x="3010" y="0"/>
                      <a:pt x="2505" y="178"/>
                      <a:pt x="2505" y="178"/>
                    </a:cubicBezTo>
                    <a:lnTo>
                      <a:pt x="1" y="4495"/>
                    </a:lnTo>
                    <a:cubicBezTo>
                      <a:pt x="1" y="4495"/>
                      <a:pt x="704" y="6963"/>
                      <a:pt x="1968" y="7345"/>
                    </a:cubicBezTo>
                    <a:cubicBezTo>
                      <a:pt x="2429" y="7489"/>
                      <a:pt x="2914" y="7554"/>
                      <a:pt x="3394" y="7554"/>
                    </a:cubicBezTo>
                    <a:cubicBezTo>
                      <a:pt x="5175" y="7554"/>
                      <a:pt x="6882" y="6661"/>
                      <a:pt x="6976" y="5628"/>
                    </a:cubicBezTo>
                    <a:cubicBezTo>
                      <a:pt x="7095" y="4316"/>
                      <a:pt x="7239" y="3422"/>
                      <a:pt x="6082" y="1371"/>
                    </a:cubicBezTo>
                    <a:cubicBezTo>
                      <a:pt x="5459" y="255"/>
                      <a:pt x="4454" y="0"/>
                      <a:pt x="36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302;p54"/>
              <p:cNvSpPr/>
              <p:nvPr/>
            </p:nvSpPr>
            <p:spPr>
              <a:xfrm>
                <a:off x="6822026" y="-1155800"/>
                <a:ext cx="32657" cy="2496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584" extrusionOk="0">
                    <a:moveTo>
                      <a:pt x="323" y="0"/>
                    </a:moveTo>
                    <a:cubicBezTo>
                      <a:pt x="232" y="0"/>
                      <a:pt x="140" y="40"/>
                      <a:pt x="72" y="116"/>
                    </a:cubicBezTo>
                    <a:cubicBezTo>
                      <a:pt x="0" y="247"/>
                      <a:pt x="84" y="426"/>
                      <a:pt x="251" y="521"/>
                    </a:cubicBezTo>
                    <a:cubicBezTo>
                      <a:pt x="323" y="562"/>
                      <a:pt x="402" y="584"/>
                      <a:pt x="474" y="584"/>
                    </a:cubicBezTo>
                    <a:cubicBezTo>
                      <a:pt x="569" y="584"/>
                      <a:pt x="651" y="548"/>
                      <a:pt x="692" y="473"/>
                    </a:cubicBezTo>
                    <a:cubicBezTo>
                      <a:pt x="763" y="354"/>
                      <a:pt x="680" y="163"/>
                      <a:pt x="513" y="68"/>
                    </a:cubicBezTo>
                    <a:cubicBezTo>
                      <a:pt x="457" y="22"/>
                      <a:pt x="390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303;p54"/>
              <p:cNvSpPr/>
              <p:nvPr/>
            </p:nvSpPr>
            <p:spPr>
              <a:xfrm>
                <a:off x="6850537" y="-1045475"/>
                <a:ext cx="19748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48" extrusionOk="0">
                    <a:moveTo>
                      <a:pt x="245" y="1"/>
                    </a:moveTo>
                    <a:cubicBezTo>
                      <a:pt x="235" y="1"/>
                      <a:pt x="226" y="1"/>
                      <a:pt x="215" y="3"/>
                    </a:cubicBezTo>
                    <a:cubicBezTo>
                      <a:pt x="72" y="15"/>
                      <a:pt x="1" y="194"/>
                      <a:pt x="96" y="301"/>
                    </a:cubicBezTo>
                    <a:cubicBezTo>
                      <a:pt x="138" y="333"/>
                      <a:pt x="185" y="348"/>
                      <a:pt x="232" y="348"/>
                    </a:cubicBezTo>
                    <a:cubicBezTo>
                      <a:pt x="290" y="348"/>
                      <a:pt x="348" y="324"/>
                      <a:pt x="394" y="277"/>
                    </a:cubicBezTo>
                    <a:cubicBezTo>
                      <a:pt x="461" y="154"/>
                      <a:pt x="382" y="1"/>
                      <a:pt x="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304;p54"/>
              <p:cNvSpPr/>
              <p:nvPr/>
            </p:nvSpPr>
            <p:spPr>
              <a:xfrm>
                <a:off x="6727218" y="-991830"/>
                <a:ext cx="32144" cy="2483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81" extrusionOk="0">
                    <a:moveTo>
                      <a:pt x="292" y="1"/>
                    </a:moveTo>
                    <a:cubicBezTo>
                      <a:pt x="196" y="1"/>
                      <a:pt x="113" y="38"/>
                      <a:pt x="72" y="107"/>
                    </a:cubicBezTo>
                    <a:cubicBezTo>
                      <a:pt x="0" y="238"/>
                      <a:pt x="72" y="417"/>
                      <a:pt x="251" y="513"/>
                    </a:cubicBezTo>
                    <a:cubicBezTo>
                      <a:pt x="322" y="558"/>
                      <a:pt x="397" y="580"/>
                      <a:pt x="466" y="580"/>
                    </a:cubicBezTo>
                    <a:cubicBezTo>
                      <a:pt x="558" y="580"/>
                      <a:pt x="639" y="540"/>
                      <a:pt x="680" y="465"/>
                    </a:cubicBezTo>
                    <a:cubicBezTo>
                      <a:pt x="751" y="346"/>
                      <a:pt x="680" y="167"/>
                      <a:pt x="513" y="59"/>
                    </a:cubicBezTo>
                    <a:cubicBezTo>
                      <a:pt x="438" y="20"/>
                      <a:pt x="362" y="1"/>
                      <a:pt x="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305;p54"/>
              <p:cNvSpPr/>
              <p:nvPr/>
            </p:nvSpPr>
            <p:spPr>
              <a:xfrm>
                <a:off x="6835790" y="-1020426"/>
                <a:ext cx="19791" cy="14918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49" extrusionOk="0">
                    <a:moveTo>
                      <a:pt x="229" y="1"/>
                    </a:moveTo>
                    <a:cubicBezTo>
                      <a:pt x="224" y="1"/>
                      <a:pt x="220" y="1"/>
                      <a:pt x="215" y="1"/>
                    </a:cubicBezTo>
                    <a:cubicBezTo>
                      <a:pt x="60" y="25"/>
                      <a:pt x="0" y="204"/>
                      <a:pt x="95" y="311"/>
                    </a:cubicBezTo>
                    <a:cubicBezTo>
                      <a:pt x="135" y="336"/>
                      <a:pt x="179" y="348"/>
                      <a:pt x="222" y="348"/>
                    </a:cubicBezTo>
                    <a:cubicBezTo>
                      <a:pt x="282" y="348"/>
                      <a:pt x="340" y="324"/>
                      <a:pt x="382" y="275"/>
                    </a:cubicBezTo>
                    <a:cubicBezTo>
                      <a:pt x="462" y="160"/>
                      <a:pt x="365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306;p54"/>
              <p:cNvSpPr/>
              <p:nvPr/>
            </p:nvSpPr>
            <p:spPr>
              <a:xfrm>
                <a:off x="5943317" y="-595839"/>
                <a:ext cx="145248" cy="130543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3054" extrusionOk="0">
                    <a:moveTo>
                      <a:pt x="2608" y="0"/>
                    </a:moveTo>
                    <a:cubicBezTo>
                      <a:pt x="2152" y="0"/>
                      <a:pt x="1521" y="372"/>
                      <a:pt x="847" y="1443"/>
                    </a:cubicBezTo>
                    <a:cubicBezTo>
                      <a:pt x="847" y="1443"/>
                      <a:pt x="0" y="3006"/>
                      <a:pt x="1384" y="3053"/>
                    </a:cubicBezTo>
                    <a:cubicBezTo>
                      <a:pt x="1398" y="3054"/>
                      <a:pt x="1413" y="3054"/>
                      <a:pt x="1427" y="3054"/>
                    </a:cubicBezTo>
                    <a:cubicBezTo>
                      <a:pt x="2780" y="3054"/>
                      <a:pt x="3398" y="1400"/>
                      <a:pt x="3315" y="657"/>
                    </a:cubicBezTo>
                    <a:cubicBezTo>
                      <a:pt x="3281" y="297"/>
                      <a:pt x="3014" y="0"/>
                      <a:pt x="26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307;p54"/>
              <p:cNvSpPr/>
              <p:nvPr/>
            </p:nvSpPr>
            <p:spPr>
              <a:xfrm>
                <a:off x="5929040" y="-608492"/>
                <a:ext cx="109085" cy="97843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2289" extrusionOk="0">
                    <a:moveTo>
                      <a:pt x="1965" y="1"/>
                    </a:moveTo>
                    <a:cubicBezTo>
                      <a:pt x="1621" y="1"/>
                      <a:pt x="1148" y="278"/>
                      <a:pt x="644" y="1084"/>
                    </a:cubicBezTo>
                    <a:cubicBezTo>
                      <a:pt x="644" y="1084"/>
                      <a:pt x="1" y="2252"/>
                      <a:pt x="1038" y="2288"/>
                    </a:cubicBezTo>
                    <a:cubicBezTo>
                      <a:pt x="1048" y="2288"/>
                      <a:pt x="1057" y="2288"/>
                      <a:pt x="1067" y="2288"/>
                    </a:cubicBezTo>
                    <a:cubicBezTo>
                      <a:pt x="2084" y="2288"/>
                      <a:pt x="2552" y="1043"/>
                      <a:pt x="2505" y="487"/>
                    </a:cubicBezTo>
                    <a:cubicBezTo>
                      <a:pt x="2476" y="223"/>
                      <a:pt x="2273" y="1"/>
                      <a:pt x="1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308;p54"/>
              <p:cNvSpPr/>
              <p:nvPr/>
            </p:nvSpPr>
            <p:spPr>
              <a:xfrm>
                <a:off x="5921901" y="-618793"/>
                <a:ext cx="81045" cy="72453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695" extrusionOk="0">
                    <a:moveTo>
                      <a:pt x="1457" y="1"/>
                    </a:moveTo>
                    <a:cubicBezTo>
                      <a:pt x="1203" y="1"/>
                      <a:pt x="850" y="206"/>
                      <a:pt x="478" y="800"/>
                    </a:cubicBezTo>
                    <a:cubicBezTo>
                      <a:pt x="478" y="800"/>
                      <a:pt x="1" y="1670"/>
                      <a:pt x="776" y="1694"/>
                    </a:cubicBezTo>
                    <a:cubicBezTo>
                      <a:pt x="785" y="1695"/>
                      <a:pt x="795" y="1695"/>
                      <a:pt x="804" y="1695"/>
                    </a:cubicBezTo>
                    <a:cubicBezTo>
                      <a:pt x="1548" y="1695"/>
                      <a:pt x="1896" y="771"/>
                      <a:pt x="1849" y="359"/>
                    </a:cubicBezTo>
                    <a:cubicBezTo>
                      <a:pt x="1832" y="163"/>
                      <a:pt x="1683" y="1"/>
                      <a:pt x="14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7" name="Google Shape;750;p37"/>
          <p:cNvSpPr/>
          <p:nvPr/>
        </p:nvSpPr>
        <p:spPr>
          <a:xfrm>
            <a:off x="5945237" y="4085433"/>
            <a:ext cx="1183408" cy="115069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3F2732"/>
              </a:solidFill>
              <a:latin typeface="Adobe Garamond Pro Bold" pitchFamily="18" charset="0"/>
              <a:sym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34899" y="3508499"/>
            <a:ext cx="1586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Dây dưa</a:t>
            </a:r>
          </a:p>
        </p:txBody>
      </p:sp>
      <p:sp>
        <p:nvSpPr>
          <p:cNvPr id="6" name="Rectangle 5"/>
          <p:cNvSpPr/>
          <p:nvPr/>
        </p:nvSpPr>
        <p:spPr>
          <a:xfrm>
            <a:off x="9595303" y="3453313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nắng</a:t>
            </a:r>
            <a:r>
              <a:rPr lang="en-US" sz="3200" kern="0" dirty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mưa</a:t>
            </a:r>
            <a:endParaRPr lang="en-US" sz="3200" kern="0" dirty="0">
              <a:solidFill>
                <a:srgbClr val="000000"/>
              </a:solidFill>
              <a:latin typeface="SVN-Clementine" panose="020F0502020204030203" pitchFamily="34" charset="0"/>
              <a:cs typeface="Arial"/>
              <a:sym typeface="Arial"/>
            </a:endParaRPr>
          </a:p>
        </p:txBody>
      </p:sp>
      <p:sp>
        <p:nvSpPr>
          <p:cNvPr id="181" name="Google Shape;2104;p70"/>
          <p:cNvSpPr/>
          <p:nvPr/>
        </p:nvSpPr>
        <p:spPr>
          <a:xfrm>
            <a:off x="2386484" y="656520"/>
            <a:ext cx="6466487" cy="144566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Giàu đâu đến kẻ ngủ trưa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Sang đâu đến kẻ …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 … </a:t>
            </a: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tối ngày.</a:t>
            </a:r>
          </a:p>
        </p:txBody>
      </p:sp>
      <p:pic>
        <p:nvPicPr>
          <p:cNvPr id="182" name="Picture 4" descr="Happy Day Smile Sticker by Nhena for iOS &amp; Android | GIPHY">
            <a:extLst>
              <a:ext uri="{FF2B5EF4-FFF2-40B4-BE49-F238E27FC236}">
                <a16:creationId xmlns:a16="http://schemas.microsoft.com/office/drawing/2014/main" id="{78F0C2E6-F383-43DA-B169-5E510F217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37" y="-897237"/>
            <a:ext cx="3714531" cy="37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Oval 182"/>
          <p:cNvSpPr/>
          <p:nvPr/>
        </p:nvSpPr>
        <p:spPr>
          <a:xfrm>
            <a:off x="6604003" y="866538"/>
            <a:ext cx="1320800" cy="597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AF4F2"/>
              </a:solidFill>
              <a:latin typeface="Arial"/>
              <a:sym typeface="Arial"/>
            </a:endParaRP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22A94EB5-A52F-49E6-B946-06D0FF30C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97099" y="2762618"/>
            <a:ext cx="2526229" cy="2526229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7F7F1B48-6F55-4E88-A844-441F60B27B09}"/>
              </a:ext>
            </a:extLst>
          </p:cNvPr>
          <p:cNvSpPr/>
          <p:nvPr/>
        </p:nvSpPr>
        <p:spPr>
          <a:xfrm>
            <a:off x="5872588" y="4311336"/>
            <a:ext cx="1354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say sưa</a:t>
            </a:r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2C34454-C77E-4782-B03E-DAB8037FF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52971" y="-11629"/>
            <a:ext cx="2526229" cy="2526229"/>
          </a:xfrm>
          <a:prstGeom prst="rect">
            <a:avLst/>
          </a:prstGeom>
        </p:spPr>
      </p:pic>
      <p:pic>
        <p:nvPicPr>
          <p:cNvPr id="187" name="Picture 10" descr="Flowers Spring Sticker by Liana Hughes Creative for iOS &amp; Android | GIPHY">
            <a:extLst>
              <a:ext uri="{FF2B5EF4-FFF2-40B4-BE49-F238E27FC236}">
                <a16:creationId xmlns:a16="http://schemas.microsoft.com/office/drawing/2014/main" id="{98FFE146-66CC-4A33-84D4-8D93A0D25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91" y="-613907"/>
            <a:ext cx="2718356" cy="28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31 L 0.00121 -0.00031 C -0.00052 -0.00618 -0.00243 -0.01204 -0.00382 -0.0179 C -0.00469 -0.0213 -0.00591 -0.03488 -0.00625 -0.03766 C -0.0066 -0.03982 -0.00712 -0.04198 -0.00747 -0.04414 C -0.01007 -0.06019 -0.00747 -0.04599 -0.01007 -0.06389 C -0.01025 -0.06636 -0.01094 -0.06852 -0.01129 -0.07068 C -0.01216 -0.07655 -0.01268 -0.08241 -0.01372 -0.08827 C -0.01406 -0.09043 -0.01441 -0.0926 -0.01493 -0.09476 C -0.01563 -0.09722 -0.01667 -0.09908 -0.01736 -0.10124 C -0.01806 -0.1034 -0.01806 -0.10587 -0.01858 -0.10803 C -0.02014 -0.11389 -0.02379 -0.12593 -0.02604 -0.12994 C -0.02847 -0.13426 -0.03038 -0.14013 -0.03351 -0.1429 C -0.03507 -0.14445 -0.03681 -0.14537 -0.03837 -0.14753 C -0.03976 -0.14908 -0.04063 -0.15247 -0.04202 -0.15401 C -0.04514 -0.15741 -0.04966 -0.15895 -0.05313 -0.1605 C -0.05486 -0.16204 -0.05625 -0.16482 -0.05816 -0.16482 C -0.08559 -0.16482 -0.08837 -0.16358 -0.10625 -0.15834 C -0.10747 -0.15679 -0.10868 -0.15494 -0.11007 -0.15401 C -0.11163 -0.15278 -0.11337 -0.1534 -0.11493 -0.15185 C -0.11719 -0.14939 -0.11893 -0.14599 -0.12118 -0.1429 C -0.12222 -0.14136 -0.12361 -0.14043 -0.12483 -0.13858 C -0.12622 -0.13673 -0.12726 -0.13395 -0.12847 -0.1321 C -0.13056 -0.12901 -0.13264 -0.12624 -0.13472 -0.12315 C -0.13629 -0.11729 -0.13889 -0.11204 -0.13959 -0.10587 C -0.14132 -0.09043 -0.14045 -0.09846 -0.14202 -0.08148 C -0.14167 -0.06173 -0.1415 -0.04198 -0.1408 -0.02222 C -0.1408 -0.01852 -0.14028 -0.01482 -0.13959 -0.01142 C -0.1382 -0.00371 -0.13438 0.00432 -0.13229 0.01049 C -0.13125 0.01327 -0.13073 0.01666 -0.12969 0.01944 C -0.12778 0.02531 -0.1257 0.03117 -0.12361 0.03703 C -0.12275 0.03919 -0.12205 0.04136 -0.12118 0.04352 C -0.11858 0.04938 -0.11684 0.05648 -0.11372 0.06111 C -0.11163 0.06389 -0.10955 0.06666 -0.10747 0.06975 C -0.10625 0.07191 -0.10521 0.07438 -0.10382 0.07654 C -0.09983 0.0824 -0.09514 0.08734 -0.0915 0.09382 C -0.08976 0.09691 -0.08802 0.09969 -0.08646 0.10278 C -0.08559 0.10463 -0.08507 0.1074 -0.08403 0.10926 C -0.08177 0.11389 -0.07865 0.11728 -0.07674 0.12253 C -0.07344 0.13117 -0.07535 0.12747 -0.07049 0.13333 C -0.06736 0.15 -0.07153 0.12963 -0.06684 0.1466 C -0.06163 0.16481 -0.07014 0.14105 -0.06302 0.15987 C -0.06025 0.17963 -0.06163 0.1716 -0.05938 0.18395 C -0.0566 0.21821 -0.05729 0.20308 -0.05938 0.26296 C -0.05955 0.26913 -0.06094 0.27345 -0.06302 0.27839 C -0.06476 0.28179 -0.06788 0.28734 -0.07049 0.28919 C -0.07292 0.29105 -0.07535 0.29228 -0.07795 0.29352 C -0.07917 0.29444 -0.08038 0.29537 -0.0816 0.29599 C -0.08455 0.2966 -0.08733 0.29722 -0.09028 0.29815 C -0.09236 0.29876 -0.09427 0.3 -0.09636 0.30031 C -0.10347 0.30123 -0.11042 0.30154 -0.11736 0.30247 C -0.13091 0.30154 -0.14462 0.30216 -0.15816 0.30031 C -0.16042 0.3 -0.17031 0.28734 -0.17049 0.28703 C -0.17327 0.28457 -0.17639 0.28302 -0.17917 0.28055 C -0.18038 0.27932 -0.18143 0.27716 -0.18281 0.27623 C -0.18403 0.275 -0.18542 0.275 -0.18646 0.27376 C -0.1882 0.27253 -0.19427 0.26419 -0.19514 0.26296 C -0.20243 0.25278 -0.20573 0.24722 -0.2125 0.23426 C -0.21424 0.23086 -0.21563 0.22685 -0.21736 0.22345 C -0.22188 0.21419 -0.22084 0.21944 -0.22483 0.20802 C -0.22865 0.19722 -0.23091 0.18426 -0.23594 0.175 C -0.24393 0.1608 -0.23559 0.17716 -0.24202 0.15987 C -0.24445 0.1537 -0.24775 0.14876 -0.24948 0.14228 C -0.25035 0.13919 -0.25104 0.13642 -0.25191 0.13333 C -0.254 0.12747 -0.25625 0.12191 -0.25816 0.11605 C -0.2599 0.11018 -0.26129 0.10401 -0.26302 0.09845 C -0.26372 0.09599 -0.26476 0.09413 -0.26563 0.09166 C -0.27101 0.075 -0.27622 0.05802 -0.2816 0.04136 C -0.28316 0.03611 -0.28472 0.03086 -0.28646 0.02592 C -0.2882 0.0216 -0.28993 0.01728 -0.2915 0.01265 C -0.29288 0.00864 -0.29913 -0.01173 -0.30139 -0.01574 L -0.30625 -0.02439 C -0.30886 -0.03858 -0.30695 -0.03087 -0.31615 -0.05093 C -0.31858 -0.05618 -0.32049 -0.06235 -0.32361 -0.06636 C -0.32483 -0.0676 -0.32622 -0.06883 -0.32726 -0.07068 C -0.32952 -0.07408 -0.33143 -0.07778 -0.33351 -0.08148 C -0.33525 -0.08519 -0.33646 -0.08951 -0.33837 -0.0926 C -0.33976 -0.09476 -0.34167 -0.09537 -0.34341 -0.09692 C -0.34462 -0.09815 -0.34584 -0.09969 -0.34705 -0.10124 C -0.35209 -0.10895 -0.35052 -0.11081 -0.35816 -0.11667 C -0.36129 -0.11914 -0.36476 -0.11976 -0.36806 -0.12099 C -0.36927 -0.12253 -0.37031 -0.12469 -0.3717 -0.12562 C -0.37552 -0.12778 -0.3915 -0.12963 -0.39271 -0.12994 L -0.58785 -0.12099 C -0.59063 -0.12099 -0.59358 -0.12037 -0.59636 -0.11883 C -0.59983 -0.11729 -0.60295 -0.11451 -0.60625 -0.11235 C -0.60747 -0.11142 -0.60868 -0.1105 -0.61007 -0.11019 C -0.6125 -0.10926 -0.61493 -0.10864 -0.61736 -0.10803 L -0.62847 -0.09908 C -0.63056 -0.09753 -0.63281 -0.09692 -0.63472 -0.09476 C -0.63698 -0.09229 -0.63872 -0.08889 -0.6408 -0.08611 C -0.65243 -0.07068 -0.64636 -0.08087 -0.6533 -0.06852 C -0.65452 -0.06389 -0.65556 -0.05957 -0.65695 -0.05525 C -0.66181 -0.03951 -0.65695 -0.05988 -0.66302 -0.03766 C -0.66372 -0.0355 -0.66389 -0.03334 -0.66441 -0.03118 C -0.66545 -0.02593 -0.66684 -0.02099 -0.66806 -0.01574 C -0.6691 -0.01111 -0.67153 0.00494 -0.6717 0.00617 C -0.67222 0.01049 -0.6724 0.01512 -0.67292 0.01944 C -0.67361 0.02376 -0.67466 0.02808 -0.67552 0.0324 C -0.67587 0.04043 -0.67622 0.04876 -0.67674 0.05679 C -0.67709 0.06327 -0.67795 0.06975 -0.67795 0.07654 C -0.67795 0.12068 -0.68004 0.14845 -0.67292 0.18611 C -0.66979 0.20308 -0.6658 0.21697 -0.66059 0.2321 C -0.64844 0.26821 -0.64531 0.28055 -0.62969 0.30895 C -0.61945 0.32778 -0.61025 0.35 -0.59775 0.36389 C -0.59445 0.36759 -0.5908 0.37068 -0.58785 0.37469 C -0.58386 0.38024 -0.58108 0.38796 -0.57674 0.39228 C -0.57136 0.39784 -0.56511 0.39938 -0.55938 0.40339 C -0.55556 0.40586 -0.55209 0.41018 -0.54827 0.41203 C -0.54271 0.41512 -0.53681 0.41636 -0.53108 0.41882 C -0.50417 0.43024 -0.52153 0.42592 -0.49896 0.42963 C -0.47344 0.44475 -0.4941 0.43333 -0.42604 0.42747 C -0.42396 0.42716 -0.42188 0.42592 -0.41979 0.42531 C -0.4158 0.42438 -0.41163 0.42376 -0.40747 0.42315 C -0.38941 0.41512 -0.40504 0.42099 -0.37917 0.41666 C -0.37656 0.41605 -0.37413 0.41512 -0.3717 0.41419 C -0.36597 0.41265 -0.36025 0.41111 -0.35452 0.40987 C -0.34948 0.40895 -0.34462 0.40833 -0.33959 0.40771 C -0.33716 0.4071 -0.33472 0.40586 -0.33229 0.40555 C -0.31615 0.40308 -0.31493 0.40339 -0.30139 0.40339 " pathEditMode="relative" ptsTypes="AAAAAAAAAAAAAAAAAAAAAAAAAAAAAAAAAAAAAAAA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1181 -0.460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230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20988E-6 L 0.00695 -0.437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185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46081 L -0.76024 -0.556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11" y="-4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9" grpId="0" animBg="1"/>
      <p:bldP spid="107" grpId="0" animBg="1"/>
      <p:bldP spid="78" grpId="0"/>
      <p:bldP spid="6" grpId="0"/>
      <p:bldP spid="181" grpId="0" animBg="1"/>
      <p:bldP spid="183" grpId="0" animBg="1"/>
      <p:bldP spid="184" grpId="0"/>
      <p:bldP spid="184" grpId="1"/>
      <p:bldP spid="18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8">
            <a:extLst>
              <a:ext uri="{FF2B5EF4-FFF2-40B4-BE49-F238E27FC236}">
                <a16:creationId xmlns:a16="http://schemas.microsoft.com/office/drawing/2014/main" id="{B69DCD86-5631-4775-A30C-49D0CA0685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7685" y="6721432"/>
            <a:ext cx="12249685" cy="2883744"/>
          </a:xfrm>
          <a:prstGeom prst="rect">
            <a:avLst/>
          </a:prstGeom>
        </p:spPr>
      </p:pic>
      <p:sp>
        <p:nvSpPr>
          <p:cNvPr id="109" name="Google Shape;750;p37"/>
          <p:cNvSpPr/>
          <p:nvPr/>
        </p:nvSpPr>
        <p:spPr>
          <a:xfrm>
            <a:off x="10058400" y="3124201"/>
            <a:ext cx="1397456" cy="1252276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3200" kern="0">
              <a:solidFill>
                <a:srgbClr val="3F2732"/>
              </a:solidFill>
              <a:latin typeface="Adobe Garamond Pro Bold" pitchFamily="18" charset="0"/>
              <a:sym typeface="Arial"/>
            </a:endParaRPr>
          </a:p>
        </p:txBody>
      </p:sp>
      <p:sp>
        <p:nvSpPr>
          <p:cNvPr id="68" name="Google Shape;2104;p70"/>
          <p:cNvSpPr/>
          <p:nvPr/>
        </p:nvSpPr>
        <p:spPr>
          <a:xfrm>
            <a:off x="2192901" y="246628"/>
            <a:ext cx="7146703" cy="144566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Chim khôn kêu tiếng rảnh rang</a:t>
            </a:r>
          </a:p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Người khôn nói tiếng … </a:t>
            </a:r>
            <a:r>
              <a:rPr lang="en-US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vi-VN" sz="3200" kern="0" dirty="0">
                <a:solidFill>
                  <a:srgbClr val="00B0F0"/>
                </a:solidFill>
                <a:latin typeface="SVN-Clementine" panose="020F0502020204030203" pitchFamily="34" charset="0"/>
                <a:cs typeface="Arial"/>
                <a:sym typeface="Arial"/>
              </a:rPr>
              <a:t>… dễ nghe.</a:t>
            </a:r>
          </a:p>
        </p:txBody>
      </p:sp>
      <p:pic>
        <p:nvPicPr>
          <p:cNvPr id="69" name="Picture 4" descr="Happy Day Smile Sticker by Nhena for iOS &amp; Android | GIPHY">
            <a:extLst>
              <a:ext uri="{FF2B5EF4-FFF2-40B4-BE49-F238E27FC236}">
                <a16:creationId xmlns:a16="http://schemas.microsoft.com/office/drawing/2014/main" id="{78F0C2E6-F383-43DA-B169-5E510F2176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187" y="-1029222"/>
            <a:ext cx="3714531" cy="37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577702-C5D8-4D76-BECB-8C693ED18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52971" y="-11629"/>
            <a:ext cx="2526229" cy="252622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71A1DD8-D7BE-4168-93E8-B3FBEB65C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440916" y="1822922"/>
            <a:ext cx="2526229" cy="252622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DD066407-DAE7-4485-94CD-30B65D894260}"/>
              </a:ext>
            </a:extLst>
          </p:cNvPr>
          <p:cNvSpPr/>
          <p:nvPr/>
        </p:nvSpPr>
        <p:spPr>
          <a:xfrm>
            <a:off x="10022811" y="3413035"/>
            <a:ext cx="1755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dịu</a:t>
            </a:r>
            <a:r>
              <a:rPr lang="en-US" sz="3200" kern="0" dirty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dàng</a:t>
            </a:r>
            <a:endParaRPr lang="en-US" sz="3200" kern="0" dirty="0">
              <a:solidFill>
                <a:srgbClr val="000000"/>
              </a:solidFill>
              <a:latin typeface="SVN-Clementine" panose="020F0502020204030203" pitchFamily="34" charset="0"/>
              <a:cs typeface="Arial"/>
              <a:sym typeface="Arial"/>
            </a:endParaRPr>
          </a:p>
        </p:txBody>
      </p:sp>
      <p:pic>
        <p:nvPicPr>
          <p:cNvPr id="73" name="Picture 10" descr="Flowers Spring Sticker by Liana Hughes Creative for iOS &amp; Android | GIPHY">
            <a:extLst>
              <a:ext uri="{FF2B5EF4-FFF2-40B4-BE49-F238E27FC236}">
                <a16:creationId xmlns:a16="http://schemas.microsoft.com/office/drawing/2014/main" id="{9EBB5D52-EC48-4C0B-9B2D-F6D2EAC73A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91" y="-613907"/>
            <a:ext cx="2718356" cy="28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图片 38">
            <a:extLst>
              <a:ext uri="{FF2B5EF4-FFF2-40B4-BE49-F238E27FC236}">
                <a16:creationId xmlns:a16="http://schemas.microsoft.com/office/drawing/2014/main" id="{E44E8FF6-7F41-5947-A1BF-06613B4D6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7685" y="6336456"/>
            <a:ext cx="12249685" cy="2883744"/>
          </a:xfrm>
          <a:prstGeom prst="rect">
            <a:avLst/>
          </a:prstGeom>
        </p:spPr>
      </p:pic>
      <p:sp>
        <p:nvSpPr>
          <p:cNvPr id="75" name="Google Shape;750;p37">
            <a:extLst>
              <a:ext uri="{FF2B5EF4-FFF2-40B4-BE49-F238E27FC236}">
                <a16:creationId xmlns:a16="http://schemas.microsoft.com/office/drawing/2014/main" id="{1EC7F6D9-F43A-524D-ADCF-7CC81A2C07B3}"/>
              </a:ext>
            </a:extLst>
          </p:cNvPr>
          <p:cNvSpPr/>
          <p:nvPr/>
        </p:nvSpPr>
        <p:spPr>
          <a:xfrm>
            <a:off x="1219200" y="4005509"/>
            <a:ext cx="1183408" cy="1150691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3733" kern="0">
              <a:solidFill>
                <a:srgbClr val="3F2732"/>
              </a:solidFill>
              <a:latin typeface="Adobe Garamond Pro Bold" pitchFamily="18" charset="0"/>
              <a:sym typeface="Arial"/>
            </a:endParaRPr>
          </a:p>
        </p:txBody>
      </p:sp>
      <p:sp>
        <p:nvSpPr>
          <p:cNvPr id="77" name="Google Shape;750;p37">
            <a:extLst>
              <a:ext uri="{FF2B5EF4-FFF2-40B4-BE49-F238E27FC236}">
                <a16:creationId xmlns:a16="http://schemas.microsoft.com/office/drawing/2014/main" id="{A339D496-0EA4-A042-A4F1-B66EF33FB0C6}"/>
              </a:ext>
            </a:extLst>
          </p:cNvPr>
          <p:cNvSpPr/>
          <p:nvPr/>
        </p:nvSpPr>
        <p:spPr>
          <a:xfrm>
            <a:off x="4302807" y="4038600"/>
            <a:ext cx="1183408" cy="1150691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600" kern="0">
              <a:solidFill>
                <a:srgbClr val="3F2732"/>
              </a:solidFill>
              <a:latin typeface="Adobe Garamond Pro Bold" pitchFamily="18" charset="0"/>
              <a:sym typeface="Arial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30B216C-2DFA-2E46-B3CC-36F55AFE7F55}"/>
              </a:ext>
            </a:extLst>
          </p:cNvPr>
          <p:cNvGrpSpPr/>
          <p:nvPr/>
        </p:nvGrpSpPr>
        <p:grpSpPr>
          <a:xfrm>
            <a:off x="6008655" y="5021510"/>
            <a:ext cx="1552916" cy="1322532"/>
            <a:chOff x="4963691" y="3638550"/>
            <a:chExt cx="1164687" cy="991899"/>
          </a:xfrm>
        </p:grpSpPr>
        <p:sp>
          <p:nvSpPr>
            <p:cNvPr id="94" name="Google Shape;750;p37">
              <a:extLst>
                <a:ext uri="{FF2B5EF4-FFF2-40B4-BE49-F238E27FC236}">
                  <a16:creationId xmlns:a16="http://schemas.microsoft.com/office/drawing/2014/main" id="{EA77F4DC-2C78-8F46-ACC9-1AD37B1F048A}"/>
                </a:ext>
              </a:extLst>
            </p:cNvPr>
            <p:cNvSpPr/>
            <p:nvPr/>
          </p:nvSpPr>
          <p:spPr>
            <a:xfrm>
              <a:off x="5107710" y="3638550"/>
              <a:ext cx="961446" cy="863018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400" kern="0">
                <a:solidFill>
                  <a:srgbClr val="3F2732"/>
                </a:solidFill>
                <a:latin typeface="Adobe Garamond Pro Bold" pitchFamily="18" charset="0"/>
                <a:sym typeface="Arial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C788091-84BE-6A44-993A-CDEEA9E99F6E}"/>
                </a:ext>
              </a:extLst>
            </p:cNvPr>
            <p:cNvSpPr/>
            <p:nvPr/>
          </p:nvSpPr>
          <p:spPr>
            <a:xfrm>
              <a:off x="4963691" y="3822535"/>
              <a:ext cx="1164687" cy="8079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>
                  <a:solidFill>
                    <a:srgbClr val="3F2732"/>
                  </a:solidFill>
                  <a:latin typeface="SVN-Clementine" panose="020F0502020204030203" pitchFamily="34" charset="0"/>
                  <a:sym typeface="Arial"/>
                </a:rPr>
                <a:t>Hiền lành</a:t>
              </a:r>
              <a:endParaRPr lang="en-US" sz="3200" kern="0" dirty="0">
                <a:solidFill>
                  <a:srgbClr val="3F2732"/>
                </a:solidFill>
                <a:latin typeface="SVN-Clementine" panose="020F0502020204030203" pitchFamily="34" charset="0"/>
                <a:sym typeface="Arial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16B160F2-C505-884A-89BB-7D048FBA3D9E}"/>
              </a:ext>
            </a:extLst>
          </p:cNvPr>
          <p:cNvSpPr/>
          <p:nvPr/>
        </p:nvSpPr>
        <p:spPr>
          <a:xfrm>
            <a:off x="4246675" y="4315613"/>
            <a:ext cx="1363592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thật thà</a:t>
            </a:r>
            <a:endParaRPr lang="en-US" sz="2933" kern="0" dirty="0">
              <a:solidFill>
                <a:srgbClr val="000000"/>
              </a:solidFill>
              <a:latin typeface="SVN-Clementine" panose="020F0502020204030203" pitchFamily="34" charset="0"/>
              <a:cs typeface="Arial"/>
              <a:sym typeface="Arial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F46C243-A201-4C4A-ABA4-603ABAFA6CB6}"/>
              </a:ext>
            </a:extLst>
          </p:cNvPr>
          <p:cNvGrpSpPr/>
          <p:nvPr/>
        </p:nvGrpSpPr>
        <p:grpSpPr>
          <a:xfrm>
            <a:off x="3268751" y="3356403"/>
            <a:ext cx="1724429" cy="1502655"/>
            <a:chOff x="2396895" y="2566818"/>
            <a:chExt cx="1860498" cy="1707224"/>
          </a:xfrm>
        </p:grpSpPr>
        <p:sp>
          <p:nvSpPr>
            <p:cNvPr id="98" name="Google Shape;728;p37">
              <a:extLst>
                <a:ext uri="{FF2B5EF4-FFF2-40B4-BE49-F238E27FC236}">
                  <a16:creationId xmlns:a16="http://schemas.microsoft.com/office/drawing/2014/main" id="{C702146A-1545-B846-9E0E-3E2408B11D43}"/>
                </a:ext>
              </a:extLst>
            </p:cNvPr>
            <p:cNvSpPr/>
            <p:nvPr/>
          </p:nvSpPr>
          <p:spPr>
            <a:xfrm>
              <a:off x="2423100" y="2610800"/>
              <a:ext cx="1276350" cy="1619250"/>
            </a:xfrm>
            <a:custGeom>
              <a:avLst/>
              <a:gdLst/>
              <a:ahLst/>
              <a:cxnLst/>
              <a:rect l="l" t="t" r="r" b="b"/>
              <a:pathLst>
                <a:path w="51054" h="64770" extrusionOk="0">
                  <a:moveTo>
                    <a:pt x="51054" y="16002"/>
                  </a:moveTo>
                  <a:lnTo>
                    <a:pt x="7239" y="0"/>
                  </a:lnTo>
                  <a:lnTo>
                    <a:pt x="3429" y="14097"/>
                  </a:lnTo>
                  <a:lnTo>
                    <a:pt x="18202" y="19965"/>
                  </a:lnTo>
                  <a:lnTo>
                    <a:pt x="0" y="59817"/>
                  </a:lnTo>
                  <a:lnTo>
                    <a:pt x="13716" y="64770"/>
                  </a:lnTo>
                  <a:lnTo>
                    <a:pt x="31623" y="25527"/>
                  </a:lnTo>
                  <a:lnTo>
                    <a:pt x="46101" y="2933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99" name="Google Shape;736;p37">
              <a:extLst>
                <a:ext uri="{FF2B5EF4-FFF2-40B4-BE49-F238E27FC236}">
                  <a16:creationId xmlns:a16="http://schemas.microsoft.com/office/drawing/2014/main" id="{635A1D1B-5E6A-E347-B0C2-8889B2A87979}"/>
                </a:ext>
              </a:extLst>
            </p:cNvPr>
            <p:cNvGrpSpPr/>
            <p:nvPr/>
          </p:nvGrpSpPr>
          <p:grpSpPr>
            <a:xfrm rot="527824">
              <a:off x="2396895" y="2566818"/>
              <a:ext cx="1860498" cy="1707224"/>
              <a:chOff x="2237958" y="2476483"/>
              <a:chExt cx="1575503" cy="1445707"/>
            </a:xfrm>
          </p:grpSpPr>
          <p:sp>
            <p:nvSpPr>
              <p:cNvPr id="100" name="Google Shape;737;p37">
                <a:extLst>
                  <a:ext uri="{FF2B5EF4-FFF2-40B4-BE49-F238E27FC236}">
                    <a16:creationId xmlns:a16="http://schemas.microsoft.com/office/drawing/2014/main" id="{9F1D29D7-751D-D542-85B7-1C382428852B}"/>
                  </a:ext>
                </a:extLst>
              </p:cNvPr>
              <p:cNvSpPr/>
              <p:nvPr/>
            </p:nvSpPr>
            <p:spPr>
              <a:xfrm rot="900058">
                <a:off x="2342473" y="3504540"/>
                <a:ext cx="482466" cy="339640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7172" extrusionOk="0">
                    <a:moveTo>
                      <a:pt x="6387" y="0"/>
                    </a:moveTo>
                    <a:cubicBezTo>
                      <a:pt x="5644" y="0"/>
                      <a:pt x="4725" y="268"/>
                      <a:pt x="3697" y="1136"/>
                    </a:cubicBezTo>
                    <a:cubicBezTo>
                      <a:pt x="1014" y="3402"/>
                      <a:pt x="1" y="4415"/>
                      <a:pt x="692" y="5023"/>
                    </a:cubicBezTo>
                    <a:cubicBezTo>
                      <a:pt x="1372" y="5643"/>
                      <a:pt x="955" y="6311"/>
                      <a:pt x="1980" y="7098"/>
                    </a:cubicBezTo>
                    <a:cubicBezTo>
                      <a:pt x="2046" y="7148"/>
                      <a:pt x="2137" y="7172"/>
                      <a:pt x="2249" y="7172"/>
                    </a:cubicBezTo>
                    <a:cubicBezTo>
                      <a:pt x="3900" y="7172"/>
                      <a:pt x="10188" y="2068"/>
                      <a:pt x="8324" y="695"/>
                    </a:cubicBezTo>
                    <a:cubicBezTo>
                      <a:pt x="8324" y="695"/>
                      <a:pt x="7584" y="0"/>
                      <a:pt x="6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1" name="Google Shape;738;p37">
                <a:extLst>
                  <a:ext uri="{FF2B5EF4-FFF2-40B4-BE49-F238E27FC236}">
                    <a16:creationId xmlns:a16="http://schemas.microsoft.com/office/drawing/2014/main" id="{0B24B1EC-06AE-C04C-ADD2-B9D693B6752E}"/>
                  </a:ext>
                </a:extLst>
              </p:cNvPr>
              <p:cNvGrpSpPr/>
              <p:nvPr/>
            </p:nvGrpSpPr>
            <p:grpSpPr>
              <a:xfrm>
                <a:off x="2237958" y="2476483"/>
                <a:ext cx="1575503" cy="1445707"/>
                <a:chOff x="2237958" y="2476483"/>
                <a:chExt cx="1575503" cy="1445707"/>
              </a:xfrm>
            </p:grpSpPr>
            <p:sp>
              <p:nvSpPr>
                <p:cNvPr id="102" name="Google Shape;739;p37">
                  <a:extLst>
                    <a:ext uri="{FF2B5EF4-FFF2-40B4-BE49-F238E27FC236}">
                      <a16:creationId xmlns:a16="http://schemas.microsoft.com/office/drawing/2014/main" id="{7D386B23-D568-1A40-B291-1E6504CB0C5F}"/>
                    </a:ext>
                  </a:extLst>
                </p:cNvPr>
                <p:cNvSpPr/>
                <p:nvPr/>
              </p:nvSpPr>
              <p:spPr>
                <a:xfrm rot="900058">
                  <a:off x="2380051" y="2584675"/>
                  <a:ext cx="997845" cy="1229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1" h="25959" extrusionOk="0">
                      <a:moveTo>
                        <a:pt x="20843" y="0"/>
                      </a:moveTo>
                      <a:lnTo>
                        <a:pt x="1" y="501"/>
                      </a:lnTo>
                      <a:lnTo>
                        <a:pt x="466" y="7143"/>
                      </a:lnTo>
                      <a:lnTo>
                        <a:pt x="7370" y="6976"/>
                      </a:lnTo>
                      <a:lnTo>
                        <a:pt x="7441" y="25959"/>
                      </a:lnTo>
                      <a:lnTo>
                        <a:pt x="14011" y="25661"/>
                      </a:lnTo>
                      <a:lnTo>
                        <a:pt x="13963" y="12425"/>
                      </a:lnTo>
                      <a:cubicBezTo>
                        <a:pt x="10875" y="9551"/>
                        <a:pt x="8419" y="6737"/>
                        <a:pt x="10458" y="2898"/>
                      </a:cubicBezTo>
                      <a:cubicBezTo>
                        <a:pt x="10941" y="1836"/>
                        <a:pt x="11465" y="1416"/>
                        <a:pt x="12031" y="1416"/>
                      </a:cubicBezTo>
                      <a:cubicBezTo>
                        <a:pt x="13715" y="1416"/>
                        <a:pt x="15766" y="5134"/>
                        <a:pt x="18184" y="6714"/>
                      </a:cubicBezTo>
                      <a:lnTo>
                        <a:pt x="21070" y="4925"/>
                      </a:lnTo>
                      <a:lnTo>
                        <a:pt x="208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740;p37">
                  <a:extLst>
                    <a:ext uri="{FF2B5EF4-FFF2-40B4-BE49-F238E27FC236}">
                      <a16:creationId xmlns:a16="http://schemas.microsoft.com/office/drawing/2014/main" id="{09A954FC-210E-2B41-9484-E29488803B52}"/>
                    </a:ext>
                  </a:extLst>
                </p:cNvPr>
                <p:cNvSpPr/>
                <p:nvPr/>
              </p:nvSpPr>
              <p:spPr>
                <a:xfrm rot="900058">
                  <a:off x="2848487" y="2695402"/>
                  <a:ext cx="462529" cy="52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7" h="11010" extrusionOk="0">
                      <a:moveTo>
                        <a:pt x="3613" y="0"/>
                      </a:moveTo>
                      <a:cubicBezTo>
                        <a:pt x="3047" y="0"/>
                        <a:pt x="2523" y="420"/>
                        <a:pt x="2040" y="1482"/>
                      </a:cubicBezTo>
                      <a:cubicBezTo>
                        <a:pt x="1" y="5321"/>
                        <a:pt x="2457" y="8135"/>
                        <a:pt x="5545" y="11009"/>
                      </a:cubicBezTo>
                      <a:lnTo>
                        <a:pt x="5522" y="5393"/>
                      </a:lnTo>
                      <a:lnTo>
                        <a:pt x="9766" y="5298"/>
                      </a:lnTo>
                      <a:cubicBezTo>
                        <a:pt x="7348" y="3718"/>
                        <a:pt x="5297" y="0"/>
                        <a:pt x="3613" y="0"/>
                      </a:cubicBezTo>
                      <a:close/>
                    </a:path>
                  </a:pathLst>
                </a:custGeom>
                <a:solidFill>
                  <a:srgbClr val="FFECD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741;p37">
                  <a:extLst>
                    <a:ext uri="{FF2B5EF4-FFF2-40B4-BE49-F238E27FC236}">
                      <a16:creationId xmlns:a16="http://schemas.microsoft.com/office/drawing/2014/main" id="{FC62AAA4-E775-A248-B305-32F032E0F609}"/>
                    </a:ext>
                  </a:extLst>
                </p:cNvPr>
                <p:cNvSpPr/>
                <p:nvPr/>
              </p:nvSpPr>
              <p:spPr>
                <a:xfrm rot="900058">
                  <a:off x="3102953" y="2900369"/>
                  <a:ext cx="409774" cy="14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3" h="3100" extrusionOk="0">
                      <a:moveTo>
                        <a:pt x="7200" y="0"/>
                      </a:moveTo>
                      <a:cubicBezTo>
                        <a:pt x="4895" y="0"/>
                        <a:pt x="1" y="1453"/>
                        <a:pt x="1" y="1453"/>
                      </a:cubicBezTo>
                      <a:cubicBezTo>
                        <a:pt x="1" y="1453"/>
                        <a:pt x="216" y="2324"/>
                        <a:pt x="466" y="2682"/>
                      </a:cubicBezTo>
                      <a:cubicBezTo>
                        <a:pt x="643" y="2943"/>
                        <a:pt x="1412" y="3099"/>
                        <a:pt x="2411" y="3099"/>
                      </a:cubicBezTo>
                      <a:cubicBezTo>
                        <a:pt x="4370" y="3099"/>
                        <a:pt x="7214" y="2500"/>
                        <a:pt x="8216" y="929"/>
                      </a:cubicBezTo>
                      <a:cubicBezTo>
                        <a:pt x="8653" y="243"/>
                        <a:pt x="8143" y="0"/>
                        <a:pt x="72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742;p37">
                  <a:extLst>
                    <a:ext uri="{FF2B5EF4-FFF2-40B4-BE49-F238E27FC236}">
                      <a16:creationId xmlns:a16="http://schemas.microsoft.com/office/drawing/2014/main" id="{EC3A43D0-5746-3C4B-9990-1EE36F5C47EE}"/>
                    </a:ext>
                  </a:extLst>
                </p:cNvPr>
                <p:cNvSpPr/>
                <p:nvPr/>
              </p:nvSpPr>
              <p:spPr>
                <a:xfrm rot="900058">
                  <a:off x="3102141" y="2710765"/>
                  <a:ext cx="675964" cy="36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4" h="7648" extrusionOk="0">
                      <a:moveTo>
                        <a:pt x="5907" y="0"/>
                      </a:moveTo>
                      <a:cubicBezTo>
                        <a:pt x="2911" y="0"/>
                        <a:pt x="1" y="470"/>
                        <a:pt x="1" y="470"/>
                      </a:cubicBezTo>
                      <a:lnTo>
                        <a:pt x="561" y="6121"/>
                      </a:lnTo>
                      <a:cubicBezTo>
                        <a:pt x="561" y="6121"/>
                        <a:pt x="2156" y="6217"/>
                        <a:pt x="3919" y="6217"/>
                      </a:cubicBezTo>
                      <a:cubicBezTo>
                        <a:pt x="4801" y="6217"/>
                        <a:pt x="5724" y="6193"/>
                        <a:pt x="6511" y="6121"/>
                      </a:cubicBezTo>
                      <a:cubicBezTo>
                        <a:pt x="6654" y="6108"/>
                        <a:pt x="6808" y="6101"/>
                        <a:pt x="6969" y="6101"/>
                      </a:cubicBezTo>
                      <a:cubicBezTo>
                        <a:pt x="9468" y="6101"/>
                        <a:pt x="13940" y="7648"/>
                        <a:pt x="13940" y="7648"/>
                      </a:cubicBezTo>
                      <a:cubicBezTo>
                        <a:pt x="13940" y="7648"/>
                        <a:pt x="14273" y="3307"/>
                        <a:pt x="11579" y="1173"/>
                      </a:cubicBezTo>
                      <a:cubicBezTo>
                        <a:pt x="10422" y="261"/>
                        <a:pt x="8141" y="0"/>
                        <a:pt x="59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743;p37">
                  <a:extLst>
                    <a:ext uri="{FF2B5EF4-FFF2-40B4-BE49-F238E27FC236}">
                      <a16:creationId xmlns:a16="http://schemas.microsoft.com/office/drawing/2014/main" id="{3396B629-5D1E-CB49-99C5-CCD90C9AA55B}"/>
                    </a:ext>
                  </a:extLst>
                </p:cNvPr>
                <p:cNvSpPr/>
                <p:nvPr/>
              </p:nvSpPr>
              <p:spPr>
                <a:xfrm rot="900058">
                  <a:off x="3032999" y="2732360"/>
                  <a:ext cx="48019" cy="7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1516" extrusionOk="0">
                      <a:moveTo>
                        <a:pt x="501" y="1"/>
                      </a:moveTo>
                      <a:cubicBezTo>
                        <a:pt x="227" y="1"/>
                        <a:pt x="0" y="335"/>
                        <a:pt x="0" y="752"/>
                      </a:cubicBezTo>
                      <a:cubicBezTo>
                        <a:pt x="0" y="1169"/>
                        <a:pt x="227" y="1515"/>
                        <a:pt x="501" y="1515"/>
                      </a:cubicBezTo>
                      <a:cubicBezTo>
                        <a:pt x="787" y="1515"/>
                        <a:pt x="1014" y="1169"/>
                        <a:pt x="1014" y="752"/>
                      </a:cubicBezTo>
                      <a:cubicBezTo>
                        <a:pt x="1014" y="335"/>
                        <a:pt x="787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1986CCA-8891-9E4E-ADFE-7831876265D3}"/>
              </a:ext>
            </a:extLst>
          </p:cNvPr>
          <p:cNvGrpSpPr/>
          <p:nvPr/>
        </p:nvGrpSpPr>
        <p:grpSpPr>
          <a:xfrm>
            <a:off x="203200" y="2986041"/>
            <a:ext cx="1349971" cy="1576220"/>
            <a:chOff x="6750437" y="1646399"/>
            <a:chExt cx="1121822" cy="1362879"/>
          </a:xfrm>
        </p:grpSpPr>
        <p:sp>
          <p:nvSpPr>
            <p:cNvPr id="112" name="Google Shape;873;p45">
              <a:extLst>
                <a:ext uri="{FF2B5EF4-FFF2-40B4-BE49-F238E27FC236}">
                  <a16:creationId xmlns:a16="http://schemas.microsoft.com/office/drawing/2014/main" id="{B1F7ED4C-1542-B242-AAE4-7F4927DBA587}"/>
                </a:ext>
              </a:extLst>
            </p:cNvPr>
            <p:cNvSpPr/>
            <p:nvPr/>
          </p:nvSpPr>
          <p:spPr>
            <a:xfrm>
              <a:off x="7002206" y="1646399"/>
              <a:ext cx="870053" cy="1301097"/>
            </a:xfrm>
            <a:custGeom>
              <a:avLst/>
              <a:gdLst/>
              <a:ahLst/>
              <a:cxnLst/>
              <a:rect l="l" t="t" r="r" b="b"/>
              <a:pathLst>
                <a:path w="29426" h="44008" extrusionOk="0">
                  <a:moveTo>
                    <a:pt x="22281" y="0"/>
                  </a:moveTo>
                  <a:cubicBezTo>
                    <a:pt x="22050" y="0"/>
                    <a:pt x="21795" y="38"/>
                    <a:pt x="21515" y="117"/>
                  </a:cubicBezTo>
                  <a:cubicBezTo>
                    <a:pt x="19255" y="767"/>
                    <a:pt x="18619" y="7166"/>
                    <a:pt x="18464" y="11927"/>
                  </a:cubicBezTo>
                  <a:cubicBezTo>
                    <a:pt x="17559" y="11814"/>
                    <a:pt x="16655" y="11772"/>
                    <a:pt x="15751" y="11772"/>
                  </a:cubicBezTo>
                  <a:cubicBezTo>
                    <a:pt x="14028" y="11800"/>
                    <a:pt x="12319" y="11984"/>
                    <a:pt x="10638" y="12365"/>
                  </a:cubicBezTo>
                  <a:cubicBezTo>
                    <a:pt x="10186" y="12450"/>
                    <a:pt x="9776" y="12563"/>
                    <a:pt x="9394" y="12662"/>
                  </a:cubicBezTo>
                  <a:cubicBezTo>
                    <a:pt x="9197" y="11630"/>
                    <a:pt x="8942" y="10444"/>
                    <a:pt x="8589" y="9088"/>
                  </a:cubicBezTo>
                  <a:cubicBezTo>
                    <a:pt x="7464" y="4714"/>
                    <a:pt x="5691" y="206"/>
                    <a:pt x="3590" y="206"/>
                  </a:cubicBezTo>
                  <a:cubicBezTo>
                    <a:pt x="3133" y="206"/>
                    <a:pt x="2661" y="420"/>
                    <a:pt x="2176" y="894"/>
                  </a:cubicBezTo>
                  <a:cubicBezTo>
                    <a:pt x="0" y="3013"/>
                    <a:pt x="4789" y="12224"/>
                    <a:pt x="6781" y="15826"/>
                  </a:cubicBezTo>
                  <a:lnTo>
                    <a:pt x="7035" y="42242"/>
                  </a:lnTo>
                  <a:lnTo>
                    <a:pt x="15186" y="42242"/>
                  </a:lnTo>
                  <a:lnTo>
                    <a:pt x="15144" y="34656"/>
                  </a:lnTo>
                  <a:lnTo>
                    <a:pt x="15723" y="34727"/>
                  </a:lnTo>
                  <a:cubicBezTo>
                    <a:pt x="16147" y="36295"/>
                    <a:pt x="16994" y="37806"/>
                    <a:pt x="18280" y="39247"/>
                  </a:cubicBezTo>
                  <a:cubicBezTo>
                    <a:pt x="19551" y="40688"/>
                    <a:pt x="21091" y="41861"/>
                    <a:pt x="22800" y="42708"/>
                  </a:cubicBezTo>
                  <a:cubicBezTo>
                    <a:pt x="24538" y="43570"/>
                    <a:pt x="26247" y="44008"/>
                    <a:pt x="27928" y="44008"/>
                  </a:cubicBezTo>
                  <a:cubicBezTo>
                    <a:pt x="28380" y="44008"/>
                    <a:pt x="28818" y="43966"/>
                    <a:pt x="29270" y="43895"/>
                  </a:cubicBezTo>
                  <a:lnTo>
                    <a:pt x="29270" y="35688"/>
                  </a:lnTo>
                  <a:cubicBezTo>
                    <a:pt x="28253" y="35603"/>
                    <a:pt x="27278" y="35320"/>
                    <a:pt x="26374" y="34854"/>
                  </a:cubicBezTo>
                  <a:cubicBezTo>
                    <a:pt x="25470" y="34430"/>
                    <a:pt x="24736" y="33710"/>
                    <a:pt x="24284" y="32820"/>
                  </a:cubicBezTo>
                  <a:cubicBezTo>
                    <a:pt x="25880" y="31789"/>
                    <a:pt x="27194" y="30362"/>
                    <a:pt x="28055" y="28667"/>
                  </a:cubicBezTo>
                  <a:cubicBezTo>
                    <a:pt x="28959" y="26915"/>
                    <a:pt x="29411" y="24980"/>
                    <a:pt x="29397" y="23016"/>
                  </a:cubicBezTo>
                  <a:cubicBezTo>
                    <a:pt x="29425" y="21010"/>
                    <a:pt x="28903" y="19033"/>
                    <a:pt x="27886" y="17295"/>
                  </a:cubicBezTo>
                  <a:cubicBezTo>
                    <a:pt x="26869" y="15600"/>
                    <a:pt x="25343" y="14258"/>
                    <a:pt x="23309" y="13269"/>
                  </a:cubicBezTo>
                  <a:cubicBezTo>
                    <a:pt x="23055" y="13142"/>
                    <a:pt x="22800" y="13029"/>
                    <a:pt x="22546" y="12930"/>
                  </a:cubicBezTo>
                  <a:cubicBezTo>
                    <a:pt x="22772" y="12167"/>
                    <a:pt x="23012" y="11320"/>
                    <a:pt x="23238" y="10387"/>
                  </a:cubicBezTo>
                  <a:cubicBezTo>
                    <a:pt x="24464" y="5471"/>
                    <a:pt x="25064" y="0"/>
                    <a:pt x="2228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3" name="Google Shape;885;p45">
              <a:extLst>
                <a:ext uri="{FF2B5EF4-FFF2-40B4-BE49-F238E27FC236}">
                  <a16:creationId xmlns:a16="http://schemas.microsoft.com/office/drawing/2014/main" id="{DF06E3B1-9B2B-0A46-8120-24D8F22D95CB}"/>
                </a:ext>
              </a:extLst>
            </p:cNvPr>
            <p:cNvGrpSpPr/>
            <p:nvPr/>
          </p:nvGrpSpPr>
          <p:grpSpPr>
            <a:xfrm>
              <a:off x="6750437" y="1667863"/>
              <a:ext cx="913718" cy="1341415"/>
              <a:chOff x="-1283042" y="3874655"/>
              <a:chExt cx="1081579" cy="1587849"/>
            </a:xfrm>
          </p:grpSpPr>
          <p:sp>
            <p:nvSpPr>
              <p:cNvPr id="114" name="Google Shape;886;p45">
                <a:extLst>
                  <a:ext uri="{FF2B5EF4-FFF2-40B4-BE49-F238E27FC236}">
                    <a16:creationId xmlns:a16="http://schemas.microsoft.com/office/drawing/2014/main" id="{FC6AD934-C965-1C45-B6FC-4CE484369F1C}"/>
                  </a:ext>
                </a:extLst>
              </p:cNvPr>
              <p:cNvSpPr/>
              <p:nvPr/>
            </p:nvSpPr>
            <p:spPr>
              <a:xfrm>
                <a:off x="-1283042" y="3882093"/>
                <a:ext cx="379234" cy="616084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4413" extrusionOk="0">
                    <a:moveTo>
                      <a:pt x="3479" y="1"/>
                    </a:moveTo>
                    <a:cubicBezTo>
                      <a:pt x="3094" y="1"/>
                      <a:pt x="2696" y="181"/>
                      <a:pt x="2289" y="581"/>
                    </a:cubicBezTo>
                    <a:cubicBezTo>
                      <a:pt x="0" y="2811"/>
                      <a:pt x="6880" y="14413"/>
                      <a:pt x="6880" y="14413"/>
                    </a:cubicBezTo>
                    <a:lnTo>
                      <a:pt x="8848" y="14413"/>
                    </a:lnTo>
                    <a:cubicBezTo>
                      <a:pt x="8848" y="14413"/>
                      <a:pt x="8871" y="11981"/>
                      <a:pt x="7715" y="7497"/>
                    </a:cubicBezTo>
                    <a:cubicBezTo>
                      <a:pt x="6755" y="3805"/>
                      <a:pt x="5248" y="1"/>
                      <a:pt x="3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887;p45">
                <a:extLst>
                  <a:ext uri="{FF2B5EF4-FFF2-40B4-BE49-F238E27FC236}">
                    <a16:creationId xmlns:a16="http://schemas.microsoft.com/office/drawing/2014/main" id="{10E52207-2813-E545-B629-1970434D04F2}"/>
                  </a:ext>
                </a:extLst>
              </p:cNvPr>
              <p:cNvSpPr/>
              <p:nvPr/>
            </p:nvSpPr>
            <p:spPr>
              <a:xfrm>
                <a:off x="-1153610" y="4058972"/>
                <a:ext cx="236551" cy="436170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10204" extrusionOk="0">
                    <a:moveTo>
                      <a:pt x="1872" y="0"/>
                    </a:moveTo>
                    <a:cubicBezTo>
                      <a:pt x="1643" y="0"/>
                      <a:pt x="1416" y="143"/>
                      <a:pt x="1193" y="462"/>
                    </a:cubicBezTo>
                    <a:cubicBezTo>
                      <a:pt x="1" y="2155"/>
                      <a:pt x="4425" y="10203"/>
                      <a:pt x="4425" y="10203"/>
                    </a:cubicBezTo>
                    <a:lnTo>
                      <a:pt x="5533" y="10144"/>
                    </a:lnTo>
                    <a:cubicBezTo>
                      <a:pt x="5533" y="10144"/>
                      <a:pt x="5438" y="8391"/>
                      <a:pt x="4568" y="5219"/>
                    </a:cubicBezTo>
                    <a:cubicBezTo>
                      <a:pt x="3861" y="2645"/>
                      <a:pt x="2856" y="0"/>
                      <a:pt x="1872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888;p45">
                <a:extLst>
                  <a:ext uri="{FF2B5EF4-FFF2-40B4-BE49-F238E27FC236}">
                    <a16:creationId xmlns:a16="http://schemas.microsoft.com/office/drawing/2014/main" id="{03545618-1175-6441-A116-77B7CE1998F1}"/>
                  </a:ext>
                </a:extLst>
              </p:cNvPr>
              <p:cNvSpPr/>
              <p:nvPr/>
            </p:nvSpPr>
            <p:spPr>
              <a:xfrm>
                <a:off x="-617929" y="3874655"/>
                <a:ext cx="259590" cy="65767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15386" extrusionOk="0">
                    <a:moveTo>
                      <a:pt x="3724" y="1"/>
                    </a:moveTo>
                    <a:cubicBezTo>
                      <a:pt x="3529" y="1"/>
                      <a:pt x="3313" y="33"/>
                      <a:pt x="3077" y="99"/>
                    </a:cubicBezTo>
                    <a:cubicBezTo>
                      <a:pt x="1" y="970"/>
                      <a:pt x="490" y="14444"/>
                      <a:pt x="490" y="14444"/>
                    </a:cubicBezTo>
                    <a:lnTo>
                      <a:pt x="2219" y="15386"/>
                    </a:lnTo>
                    <a:cubicBezTo>
                      <a:pt x="2219" y="15386"/>
                      <a:pt x="3399" y="13263"/>
                      <a:pt x="4520" y="8768"/>
                    </a:cubicBezTo>
                    <a:cubicBezTo>
                      <a:pt x="5566" y="4618"/>
                      <a:pt x="6073" y="1"/>
                      <a:pt x="37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889;p45">
                <a:extLst>
                  <a:ext uri="{FF2B5EF4-FFF2-40B4-BE49-F238E27FC236}">
                    <a16:creationId xmlns:a16="http://schemas.microsoft.com/office/drawing/2014/main" id="{60CC9287-9884-2543-AEC3-D58D47D3A8D7}"/>
                  </a:ext>
                </a:extLst>
              </p:cNvPr>
              <p:cNvSpPr/>
              <p:nvPr/>
            </p:nvSpPr>
            <p:spPr>
              <a:xfrm>
                <a:off x="-575611" y="4063161"/>
                <a:ext cx="154138" cy="45797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10714" extrusionOk="0">
                    <a:moveTo>
                      <a:pt x="2381" y="0"/>
                    </a:moveTo>
                    <a:cubicBezTo>
                      <a:pt x="2229" y="0"/>
                      <a:pt x="2052" y="48"/>
                      <a:pt x="1849" y="149"/>
                    </a:cubicBezTo>
                    <a:cubicBezTo>
                      <a:pt x="0" y="1067"/>
                      <a:pt x="36" y="10249"/>
                      <a:pt x="36" y="10249"/>
                    </a:cubicBezTo>
                    <a:lnTo>
                      <a:pt x="1038" y="10714"/>
                    </a:lnTo>
                    <a:cubicBezTo>
                      <a:pt x="1038" y="10714"/>
                      <a:pt x="1789" y="9140"/>
                      <a:pt x="2540" y="5944"/>
                    </a:cubicBezTo>
                    <a:cubicBezTo>
                      <a:pt x="3219" y="3090"/>
                      <a:pt x="3606" y="0"/>
                      <a:pt x="2381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890;p45">
                <a:extLst>
                  <a:ext uri="{FF2B5EF4-FFF2-40B4-BE49-F238E27FC236}">
                    <a16:creationId xmlns:a16="http://schemas.microsoft.com/office/drawing/2014/main" id="{AD061F66-BDB4-9E4A-BF5A-3CDE5B74E61B}"/>
                  </a:ext>
                </a:extLst>
              </p:cNvPr>
              <p:cNvSpPr/>
              <p:nvPr/>
            </p:nvSpPr>
            <p:spPr>
              <a:xfrm>
                <a:off x="-1019560" y="4299370"/>
                <a:ext cx="818097" cy="1163134"/>
              </a:xfrm>
              <a:custGeom>
                <a:avLst/>
                <a:gdLst/>
                <a:ahLst/>
                <a:cxnLst/>
                <a:rect l="l" t="t" r="r" b="b"/>
                <a:pathLst>
                  <a:path w="19139" h="27211" extrusionOk="0">
                    <a:moveTo>
                      <a:pt x="7596" y="1"/>
                    </a:moveTo>
                    <a:cubicBezTo>
                      <a:pt x="6142" y="25"/>
                      <a:pt x="4687" y="191"/>
                      <a:pt x="3268" y="501"/>
                    </a:cubicBezTo>
                    <a:cubicBezTo>
                      <a:pt x="1694" y="835"/>
                      <a:pt x="597" y="1241"/>
                      <a:pt x="1" y="1730"/>
                    </a:cubicBezTo>
                    <a:lnTo>
                      <a:pt x="239" y="25720"/>
                    </a:lnTo>
                    <a:lnTo>
                      <a:pt x="7095" y="25720"/>
                    </a:lnTo>
                    <a:lnTo>
                      <a:pt x="7060" y="19317"/>
                    </a:lnTo>
                    <a:lnTo>
                      <a:pt x="7060" y="19317"/>
                    </a:lnTo>
                    <a:lnTo>
                      <a:pt x="7560" y="19389"/>
                    </a:lnTo>
                    <a:cubicBezTo>
                      <a:pt x="7918" y="20712"/>
                      <a:pt x="8634" y="21988"/>
                      <a:pt x="9719" y="23205"/>
                    </a:cubicBezTo>
                    <a:cubicBezTo>
                      <a:pt x="10792" y="24409"/>
                      <a:pt x="12092" y="25399"/>
                      <a:pt x="13534" y="26114"/>
                    </a:cubicBezTo>
                    <a:cubicBezTo>
                      <a:pt x="15001" y="26853"/>
                      <a:pt x="16444" y="27211"/>
                      <a:pt x="17863" y="27211"/>
                    </a:cubicBezTo>
                    <a:cubicBezTo>
                      <a:pt x="18232" y="27211"/>
                      <a:pt x="18614" y="27175"/>
                      <a:pt x="18984" y="27116"/>
                    </a:cubicBezTo>
                    <a:lnTo>
                      <a:pt x="18984" y="20176"/>
                    </a:lnTo>
                    <a:cubicBezTo>
                      <a:pt x="18137" y="20104"/>
                      <a:pt x="17302" y="19878"/>
                      <a:pt x="16551" y="19484"/>
                    </a:cubicBezTo>
                    <a:cubicBezTo>
                      <a:pt x="15788" y="19115"/>
                      <a:pt x="15180" y="18507"/>
                      <a:pt x="14798" y="17755"/>
                    </a:cubicBezTo>
                    <a:cubicBezTo>
                      <a:pt x="16146" y="16897"/>
                      <a:pt x="17255" y="15681"/>
                      <a:pt x="17982" y="14262"/>
                    </a:cubicBezTo>
                    <a:cubicBezTo>
                      <a:pt x="18745" y="12783"/>
                      <a:pt x="19127" y="11149"/>
                      <a:pt x="19115" y="9492"/>
                    </a:cubicBezTo>
                    <a:cubicBezTo>
                      <a:pt x="19139" y="7799"/>
                      <a:pt x="18697" y="6130"/>
                      <a:pt x="17839" y="4663"/>
                    </a:cubicBezTo>
                    <a:cubicBezTo>
                      <a:pt x="16980" y="3232"/>
                      <a:pt x="15693" y="2099"/>
                      <a:pt x="13964" y="1265"/>
                    </a:cubicBezTo>
                    <a:cubicBezTo>
                      <a:pt x="12247" y="418"/>
                      <a:pt x="10112" y="1"/>
                      <a:pt x="75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891;p45">
                <a:extLst>
                  <a:ext uri="{FF2B5EF4-FFF2-40B4-BE49-F238E27FC236}">
                    <a16:creationId xmlns:a16="http://schemas.microsoft.com/office/drawing/2014/main" id="{876E9758-0F2B-9040-A064-A7A7CDEF69BF}"/>
                  </a:ext>
                </a:extLst>
              </p:cNvPr>
              <p:cNvSpPr/>
              <p:nvPr/>
            </p:nvSpPr>
            <p:spPr>
              <a:xfrm>
                <a:off x="-669907" y="4647956"/>
                <a:ext cx="93312" cy="53089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242" extrusionOk="0">
                    <a:moveTo>
                      <a:pt x="1125" y="0"/>
                    </a:moveTo>
                    <a:cubicBezTo>
                      <a:pt x="883" y="0"/>
                      <a:pt x="628" y="74"/>
                      <a:pt x="442" y="276"/>
                    </a:cubicBezTo>
                    <a:cubicBezTo>
                      <a:pt x="1" y="741"/>
                      <a:pt x="1169" y="1242"/>
                      <a:pt x="1169" y="1242"/>
                    </a:cubicBezTo>
                    <a:cubicBezTo>
                      <a:pt x="1169" y="1242"/>
                      <a:pt x="2183" y="884"/>
                      <a:pt x="1837" y="276"/>
                    </a:cubicBezTo>
                    <a:cubicBezTo>
                      <a:pt x="1761" y="138"/>
                      <a:pt x="1455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892;p45">
                <a:extLst>
                  <a:ext uri="{FF2B5EF4-FFF2-40B4-BE49-F238E27FC236}">
                    <a16:creationId xmlns:a16="http://schemas.microsoft.com/office/drawing/2014/main" id="{F1E938BD-5857-314F-A1A9-0AC2F4AE4278}"/>
                  </a:ext>
                </a:extLst>
              </p:cNvPr>
              <p:cNvSpPr/>
              <p:nvPr/>
            </p:nvSpPr>
            <p:spPr>
              <a:xfrm>
                <a:off x="-620451" y="4699464"/>
                <a:ext cx="3078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920" extrusionOk="0">
                    <a:moveTo>
                      <a:pt x="36" y="1"/>
                    </a:moveTo>
                    <a:cubicBezTo>
                      <a:pt x="12" y="1"/>
                      <a:pt x="0" y="25"/>
                      <a:pt x="0" y="37"/>
                    </a:cubicBezTo>
                    <a:lnTo>
                      <a:pt x="0" y="883"/>
                    </a:lnTo>
                    <a:cubicBezTo>
                      <a:pt x="0" y="907"/>
                      <a:pt x="12" y="919"/>
                      <a:pt x="36" y="919"/>
                    </a:cubicBezTo>
                    <a:cubicBezTo>
                      <a:pt x="60" y="919"/>
                      <a:pt x="72" y="907"/>
                      <a:pt x="72" y="883"/>
                    </a:cubicBezTo>
                    <a:lnTo>
                      <a:pt x="72" y="37"/>
                    </a:lnTo>
                    <a:cubicBezTo>
                      <a:pt x="72" y="25"/>
                      <a:pt x="60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893;p45">
                <a:extLst>
                  <a:ext uri="{FF2B5EF4-FFF2-40B4-BE49-F238E27FC236}">
                    <a16:creationId xmlns:a16="http://schemas.microsoft.com/office/drawing/2014/main" id="{321C7306-C5F7-1F4D-AD07-82F33A4AC548}"/>
                  </a:ext>
                </a:extLst>
              </p:cNvPr>
              <p:cNvSpPr/>
              <p:nvPr/>
            </p:nvSpPr>
            <p:spPr>
              <a:xfrm>
                <a:off x="-678584" y="4691470"/>
                <a:ext cx="119301" cy="47319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1107" extrusionOk="0">
                    <a:moveTo>
                      <a:pt x="2755" y="0"/>
                    </a:moveTo>
                    <a:cubicBezTo>
                      <a:pt x="2737" y="0"/>
                      <a:pt x="2719" y="15"/>
                      <a:pt x="2719" y="45"/>
                    </a:cubicBezTo>
                    <a:cubicBezTo>
                      <a:pt x="2719" y="581"/>
                      <a:pt x="2123" y="1035"/>
                      <a:pt x="1396" y="1035"/>
                    </a:cubicBezTo>
                    <a:cubicBezTo>
                      <a:pt x="669" y="1035"/>
                      <a:pt x="72" y="593"/>
                      <a:pt x="72" y="45"/>
                    </a:cubicBezTo>
                    <a:cubicBezTo>
                      <a:pt x="72" y="21"/>
                      <a:pt x="60" y="9"/>
                      <a:pt x="37" y="9"/>
                    </a:cubicBezTo>
                    <a:cubicBezTo>
                      <a:pt x="13" y="9"/>
                      <a:pt x="1" y="21"/>
                      <a:pt x="1" y="45"/>
                    </a:cubicBezTo>
                    <a:cubicBezTo>
                      <a:pt x="1" y="629"/>
                      <a:pt x="633" y="1106"/>
                      <a:pt x="1396" y="1106"/>
                    </a:cubicBezTo>
                    <a:cubicBezTo>
                      <a:pt x="2171" y="1106"/>
                      <a:pt x="2791" y="629"/>
                      <a:pt x="2791" y="45"/>
                    </a:cubicBezTo>
                    <a:cubicBezTo>
                      <a:pt x="2791" y="15"/>
                      <a:pt x="2773" y="0"/>
                      <a:pt x="2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894;p45">
                <a:extLst>
                  <a:ext uri="{FF2B5EF4-FFF2-40B4-BE49-F238E27FC236}">
                    <a16:creationId xmlns:a16="http://schemas.microsoft.com/office/drawing/2014/main" id="{FBEFA817-84B1-A24E-9EF1-285D55A3544C}"/>
                  </a:ext>
                </a:extLst>
              </p:cNvPr>
              <p:cNvSpPr/>
              <p:nvPr/>
            </p:nvSpPr>
            <p:spPr>
              <a:xfrm>
                <a:off x="-785105" y="4628122"/>
                <a:ext cx="45908" cy="65272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27" extrusionOk="0">
                    <a:moveTo>
                      <a:pt x="537" y="1"/>
                    </a:moveTo>
                    <a:cubicBezTo>
                      <a:pt x="251" y="1"/>
                      <a:pt x="1" y="346"/>
                      <a:pt x="1" y="764"/>
                    </a:cubicBezTo>
                    <a:cubicBezTo>
                      <a:pt x="1" y="1181"/>
                      <a:pt x="251" y="1527"/>
                      <a:pt x="537" y="1527"/>
                    </a:cubicBezTo>
                    <a:cubicBezTo>
                      <a:pt x="835" y="1527"/>
                      <a:pt x="1074" y="1181"/>
                      <a:pt x="1074" y="764"/>
                    </a:cubicBezTo>
                    <a:cubicBezTo>
                      <a:pt x="1074" y="346"/>
                      <a:pt x="835" y="1"/>
                      <a:pt x="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895;p45">
                <a:extLst>
                  <a:ext uri="{FF2B5EF4-FFF2-40B4-BE49-F238E27FC236}">
                    <a16:creationId xmlns:a16="http://schemas.microsoft.com/office/drawing/2014/main" id="{9877279B-4443-E344-8012-864F9D26D22F}"/>
                  </a:ext>
                </a:extLst>
              </p:cNvPr>
              <p:cNvSpPr/>
              <p:nvPr/>
            </p:nvSpPr>
            <p:spPr>
              <a:xfrm>
                <a:off x="-515469" y="4628122"/>
                <a:ext cx="45395" cy="65272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527" extrusionOk="0">
                    <a:moveTo>
                      <a:pt x="525" y="1"/>
                    </a:moveTo>
                    <a:cubicBezTo>
                      <a:pt x="239" y="1"/>
                      <a:pt x="0" y="346"/>
                      <a:pt x="0" y="764"/>
                    </a:cubicBezTo>
                    <a:cubicBezTo>
                      <a:pt x="0" y="1181"/>
                      <a:pt x="239" y="1527"/>
                      <a:pt x="525" y="1527"/>
                    </a:cubicBezTo>
                    <a:cubicBezTo>
                      <a:pt x="823" y="1527"/>
                      <a:pt x="1062" y="1181"/>
                      <a:pt x="1062" y="764"/>
                    </a:cubicBezTo>
                    <a:cubicBezTo>
                      <a:pt x="1062" y="346"/>
                      <a:pt x="823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896;p45">
                <a:extLst>
                  <a:ext uri="{FF2B5EF4-FFF2-40B4-BE49-F238E27FC236}">
                    <a16:creationId xmlns:a16="http://schemas.microsoft.com/office/drawing/2014/main" id="{290F8F6C-42D7-F149-AB30-6C52749D1914}"/>
                  </a:ext>
                </a:extLst>
              </p:cNvPr>
              <p:cNvSpPr/>
              <p:nvPr/>
            </p:nvSpPr>
            <p:spPr>
              <a:xfrm>
                <a:off x="-496619" y="4704721"/>
                <a:ext cx="246211" cy="40693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952" extrusionOk="0">
                    <a:moveTo>
                      <a:pt x="5242" y="0"/>
                    </a:moveTo>
                    <a:cubicBezTo>
                      <a:pt x="3225" y="0"/>
                      <a:pt x="69" y="880"/>
                      <a:pt x="36" y="880"/>
                    </a:cubicBezTo>
                    <a:cubicBezTo>
                      <a:pt x="13" y="891"/>
                      <a:pt x="1" y="903"/>
                      <a:pt x="13" y="927"/>
                    </a:cubicBezTo>
                    <a:cubicBezTo>
                      <a:pt x="13" y="939"/>
                      <a:pt x="13" y="939"/>
                      <a:pt x="24" y="951"/>
                    </a:cubicBezTo>
                    <a:lnTo>
                      <a:pt x="48" y="951"/>
                    </a:lnTo>
                    <a:cubicBezTo>
                      <a:pt x="81" y="940"/>
                      <a:pt x="3221" y="72"/>
                      <a:pt x="5228" y="72"/>
                    </a:cubicBezTo>
                    <a:cubicBezTo>
                      <a:pt x="5403" y="72"/>
                      <a:pt x="5569" y="78"/>
                      <a:pt x="5724" y="93"/>
                    </a:cubicBezTo>
                    <a:cubicBezTo>
                      <a:pt x="5748" y="93"/>
                      <a:pt x="5760" y="81"/>
                      <a:pt x="5760" y="57"/>
                    </a:cubicBezTo>
                    <a:cubicBezTo>
                      <a:pt x="5760" y="45"/>
                      <a:pt x="5748" y="21"/>
                      <a:pt x="5736" y="21"/>
                    </a:cubicBezTo>
                    <a:cubicBezTo>
                      <a:pt x="5582" y="7"/>
                      <a:pt x="5416" y="0"/>
                      <a:pt x="5242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897;p45">
                <a:extLst>
                  <a:ext uri="{FF2B5EF4-FFF2-40B4-BE49-F238E27FC236}">
                    <a16:creationId xmlns:a16="http://schemas.microsoft.com/office/drawing/2014/main" id="{CB51944F-C8EA-5A48-B441-B5490C5D178D}"/>
                  </a:ext>
                </a:extLst>
              </p:cNvPr>
              <p:cNvSpPr/>
              <p:nvPr/>
            </p:nvSpPr>
            <p:spPr>
              <a:xfrm>
                <a:off x="-487428" y="4779483"/>
                <a:ext cx="247237" cy="34410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805" extrusionOk="0">
                    <a:moveTo>
                      <a:pt x="36" y="1"/>
                    </a:moveTo>
                    <a:cubicBezTo>
                      <a:pt x="24" y="1"/>
                      <a:pt x="0" y="13"/>
                      <a:pt x="0" y="25"/>
                    </a:cubicBezTo>
                    <a:cubicBezTo>
                      <a:pt x="0" y="49"/>
                      <a:pt x="12" y="61"/>
                      <a:pt x="24" y="61"/>
                    </a:cubicBezTo>
                    <a:lnTo>
                      <a:pt x="36" y="61"/>
                    </a:lnTo>
                    <a:cubicBezTo>
                      <a:pt x="72" y="61"/>
                      <a:pt x="3923" y="96"/>
                      <a:pt x="5736" y="800"/>
                    </a:cubicBezTo>
                    <a:cubicBezTo>
                      <a:pt x="5739" y="803"/>
                      <a:pt x="5744" y="805"/>
                      <a:pt x="5748" y="805"/>
                    </a:cubicBezTo>
                    <a:cubicBezTo>
                      <a:pt x="5759" y="805"/>
                      <a:pt x="5771" y="796"/>
                      <a:pt x="5771" y="788"/>
                    </a:cubicBezTo>
                    <a:cubicBezTo>
                      <a:pt x="5783" y="764"/>
                      <a:pt x="5771" y="752"/>
                      <a:pt x="5759" y="740"/>
                    </a:cubicBezTo>
                    <a:cubicBezTo>
                      <a:pt x="3935" y="37"/>
                      <a:pt x="72" y="1"/>
                      <a:pt x="36" y="1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898;p45">
                <a:extLst>
                  <a:ext uri="{FF2B5EF4-FFF2-40B4-BE49-F238E27FC236}">
                    <a16:creationId xmlns:a16="http://schemas.microsoft.com/office/drawing/2014/main" id="{DC355AE2-0426-5845-BBE8-1F003F8FE76C}"/>
                  </a:ext>
                </a:extLst>
              </p:cNvPr>
              <p:cNvSpPr/>
              <p:nvPr/>
            </p:nvSpPr>
            <p:spPr>
              <a:xfrm>
                <a:off x="-481829" y="4751784"/>
                <a:ext cx="203423" cy="11969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80" extrusionOk="0">
                    <a:moveTo>
                      <a:pt x="3419" y="0"/>
                    </a:moveTo>
                    <a:cubicBezTo>
                      <a:pt x="1750" y="0"/>
                      <a:pt x="52" y="208"/>
                      <a:pt x="24" y="208"/>
                    </a:cubicBezTo>
                    <a:cubicBezTo>
                      <a:pt x="12" y="220"/>
                      <a:pt x="0" y="232"/>
                      <a:pt x="0" y="244"/>
                    </a:cubicBezTo>
                    <a:cubicBezTo>
                      <a:pt x="0" y="255"/>
                      <a:pt x="12" y="267"/>
                      <a:pt x="24" y="279"/>
                    </a:cubicBezTo>
                    <a:cubicBezTo>
                      <a:pt x="24" y="279"/>
                      <a:pt x="36" y="267"/>
                      <a:pt x="36" y="267"/>
                    </a:cubicBezTo>
                    <a:cubicBezTo>
                      <a:pt x="55" y="267"/>
                      <a:pt x="1724" y="70"/>
                      <a:pt x="3375" y="70"/>
                    </a:cubicBezTo>
                    <a:cubicBezTo>
                      <a:pt x="3833" y="70"/>
                      <a:pt x="4290" y="85"/>
                      <a:pt x="4710" y="124"/>
                    </a:cubicBezTo>
                    <a:cubicBezTo>
                      <a:pt x="4734" y="124"/>
                      <a:pt x="4746" y="112"/>
                      <a:pt x="4746" y="89"/>
                    </a:cubicBezTo>
                    <a:cubicBezTo>
                      <a:pt x="4758" y="77"/>
                      <a:pt x="4734" y="53"/>
                      <a:pt x="4722" y="53"/>
                    </a:cubicBezTo>
                    <a:cubicBezTo>
                      <a:pt x="4312" y="15"/>
                      <a:pt x="3866" y="0"/>
                      <a:pt x="3419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899;p45">
                <a:extLst>
                  <a:ext uri="{FF2B5EF4-FFF2-40B4-BE49-F238E27FC236}">
                    <a16:creationId xmlns:a16="http://schemas.microsoft.com/office/drawing/2014/main" id="{E056C037-C66A-EA42-B99B-E1612CE6AEF8}"/>
                  </a:ext>
                </a:extLst>
              </p:cNvPr>
              <p:cNvSpPr/>
              <p:nvPr/>
            </p:nvSpPr>
            <p:spPr>
              <a:xfrm>
                <a:off x="-1003233" y="4741610"/>
                <a:ext cx="248776" cy="15217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356" extrusionOk="0">
                    <a:moveTo>
                      <a:pt x="3093" y="0"/>
                    </a:moveTo>
                    <a:cubicBezTo>
                      <a:pt x="2013" y="0"/>
                      <a:pt x="837" y="64"/>
                      <a:pt x="24" y="291"/>
                    </a:cubicBezTo>
                    <a:cubicBezTo>
                      <a:pt x="12" y="291"/>
                      <a:pt x="0" y="315"/>
                      <a:pt x="0" y="327"/>
                    </a:cubicBezTo>
                    <a:cubicBezTo>
                      <a:pt x="0" y="338"/>
                      <a:pt x="12" y="350"/>
                      <a:pt x="24" y="350"/>
                    </a:cubicBezTo>
                    <a:cubicBezTo>
                      <a:pt x="32" y="350"/>
                      <a:pt x="35" y="356"/>
                      <a:pt x="39" y="356"/>
                    </a:cubicBezTo>
                    <a:cubicBezTo>
                      <a:pt x="41" y="356"/>
                      <a:pt x="44" y="354"/>
                      <a:pt x="48" y="350"/>
                    </a:cubicBezTo>
                    <a:cubicBezTo>
                      <a:pt x="856" y="124"/>
                      <a:pt x="2027" y="60"/>
                      <a:pt x="3102" y="60"/>
                    </a:cubicBezTo>
                    <a:cubicBezTo>
                      <a:pt x="4519" y="60"/>
                      <a:pt x="5768" y="172"/>
                      <a:pt x="5795" y="172"/>
                    </a:cubicBezTo>
                    <a:cubicBezTo>
                      <a:pt x="5819" y="172"/>
                      <a:pt x="5819" y="124"/>
                      <a:pt x="5795" y="112"/>
                    </a:cubicBezTo>
                    <a:cubicBezTo>
                      <a:pt x="5768" y="112"/>
                      <a:pt x="4515" y="0"/>
                      <a:pt x="309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900;p45">
                <a:extLst>
                  <a:ext uri="{FF2B5EF4-FFF2-40B4-BE49-F238E27FC236}">
                    <a16:creationId xmlns:a16="http://schemas.microsoft.com/office/drawing/2014/main" id="{0C854D93-C944-3046-ABD2-03E0C0503034}"/>
                  </a:ext>
                </a:extLst>
              </p:cNvPr>
              <p:cNvSpPr/>
              <p:nvPr/>
            </p:nvSpPr>
            <p:spPr>
              <a:xfrm>
                <a:off x="-994085" y="4784099"/>
                <a:ext cx="237577" cy="7801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1825" extrusionOk="0">
                    <a:moveTo>
                      <a:pt x="5510" y="0"/>
                    </a:moveTo>
                    <a:cubicBezTo>
                      <a:pt x="5474" y="0"/>
                      <a:pt x="1682" y="740"/>
                      <a:pt x="25" y="1765"/>
                    </a:cubicBezTo>
                    <a:cubicBezTo>
                      <a:pt x="13" y="1765"/>
                      <a:pt x="1" y="1789"/>
                      <a:pt x="13" y="1801"/>
                    </a:cubicBezTo>
                    <a:cubicBezTo>
                      <a:pt x="13" y="1813"/>
                      <a:pt x="25" y="1813"/>
                      <a:pt x="37" y="1825"/>
                    </a:cubicBezTo>
                    <a:cubicBezTo>
                      <a:pt x="37" y="1825"/>
                      <a:pt x="49" y="1825"/>
                      <a:pt x="61" y="1813"/>
                    </a:cubicBezTo>
                    <a:cubicBezTo>
                      <a:pt x="1706" y="799"/>
                      <a:pt x="5486" y="60"/>
                      <a:pt x="5534" y="60"/>
                    </a:cubicBezTo>
                    <a:cubicBezTo>
                      <a:pt x="5546" y="60"/>
                      <a:pt x="5557" y="36"/>
                      <a:pt x="5557" y="24"/>
                    </a:cubicBezTo>
                    <a:cubicBezTo>
                      <a:pt x="5546" y="12"/>
                      <a:pt x="5534" y="0"/>
                      <a:pt x="5510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901;p45">
                <a:extLst>
                  <a:ext uri="{FF2B5EF4-FFF2-40B4-BE49-F238E27FC236}">
                    <a16:creationId xmlns:a16="http://schemas.microsoft.com/office/drawing/2014/main" id="{C7B0F357-DE51-3C41-AF19-7985D20B2475}"/>
                  </a:ext>
                </a:extLst>
              </p:cNvPr>
              <p:cNvSpPr/>
              <p:nvPr/>
            </p:nvSpPr>
            <p:spPr>
              <a:xfrm>
                <a:off x="-966558" y="4766232"/>
                <a:ext cx="201372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765" extrusionOk="0">
                    <a:moveTo>
                      <a:pt x="4675" y="1"/>
                    </a:moveTo>
                    <a:cubicBezTo>
                      <a:pt x="4651" y="1"/>
                      <a:pt x="1897" y="168"/>
                      <a:pt x="25" y="693"/>
                    </a:cubicBezTo>
                    <a:cubicBezTo>
                      <a:pt x="13" y="704"/>
                      <a:pt x="1" y="716"/>
                      <a:pt x="1" y="740"/>
                    </a:cubicBezTo>
                    <a:cubicBezTo>
                      <a:pt x="1" y="740"/>
                      <a:pt x="13" y="752"/>
                      <a:pt x="25" y="764"/>
                    </a:cubicBezTo>
                    <a:lnTo>
                      <a:pt x="37" y="764"/>
                    </a:lnTo>
                    <a:cubicBezTo>
                      <a:pt x="1909" y="239"/>
                      <a:pt x="4651" y="72"/>
                      <a:pt x="4675" y="72"/>
                    </a:cubicBezTo>
                    <a:cubicBezTo>
                      <a:pt x="4687" y="72"/>
                      <a:pt x="4711" y="49"/>
                      <a:pt x="4711" y="37"/>
                    </a:cubicBezTo>
                    <a:cubicBezTo>
                      <a:pt x="4699" y="13"/>
                      <a:pt x="4687" y="1"/>
                      <a:pt x="4675" y="1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076FD63-EFA7-CF49-8D7A-230CF4A7F915}"/>
              </a:ext>
            </a:extLst>
          </p:cNvPr>
          <p:cNvGrpSpPr/>
          <p:nvPr/>
        </p:nvGrpSpPr>
        <p:grpSpPr>
          <a:xfrm>
            <a:off x="9198933" y="3802939"/>
            <a:ext cx="1314132" cy="1205556"/>
            <a:chOff x="4751279" y="2048640"/>
            <a:chExt cx="1150228" cy="1262557"/>
          </a:xfrm>
        </p:grpSpPr>
        <p:sp>
          <p:nvSpPr>
            <p:cNvPr id="131" name="Google Shape;1107;p49">
              <a:extLst>
                <a:ext uri="{FF2B5EF4-FFF2-40B4-BE49-F238E27FC236}">
                  <a16:creationId xmlns:a16="http://schemas.microsoft.com/office/drawing/2014/main" id="{EDCA4FC3-9553-404B-B2BC-BEE548A96A22}"/>
                </a:ext>
              </a:extLst>
            </p:cNvPr>
            <p:cNvSpPr/>
            <p:nvPr/>
          </p:nvSpPr>
          <p:spPr>
            <a:xfrm>
              <a:off x="5028550" y="2213300"/>
              <a:ext cx="872957" cy="1097897"/>
            </a:xfrm>
            <a:custGeom>
              <a:avLst/>
              <a:gdLst/>
              <a:ahLst/>
              <a:cxnLst/>
              <a:rect l="l" t="t" r="r" b="b"/>
              <a:pathLst>
                <a:path w="21267" h="26747" extrusionOk="0">
                  <a:moveTo>
                    <a:pt x="8546" y="7374"/>
                  </a:moveTo>
                  <a:cubicBezTo>
                    <a:pt x="9530" y="7374"/>
                    <a:pt x="10489" y="7629"/>
                    <a:pt x="11344" y="8115"/>
                  </a:cubicBezTo>
                  <a:cubicBezTo>
                    <a:pt x="12219" y="8625"/>
                    <a:pt x="12935" y="9378"/>
                    <a:pt x="13397" y="10277"/>
                  </a:cubicBezTo>
                  <a:cubicBezTo>
                    <a:pt x="13907" y="11224"/>
                    <a:pt x="14162" y="12354"/>
                    <a:pt x="14162" y="13666"/>
                  </a:cubicBezTo>
                  <a:cubicBezTo>
                    <a:pt x="14162" y="15718"/>
                    <a:pt x="13591" y="17224"/>
                    <a:pt x="12461" y="18172"/>
                  </a:cubicBezTo>
                  <a:cubicBezTo>
                    <a:pt x="11320" y="19131"/>
                    <a:pt x="9899" y="19605"/>
                    <a:pt x="8210" y="19605"/>
                  </a:cubicBezTo>
                  <a:cubicBezTo>
                    <a:pt x="7834" y="19605"/>
                    <a:pt x="7470" y="19568"/>
                    <a:pt x="7093" y="19508"/>
                  </a:cubicBezTo>
                  <a:lnTo>
                    <a:pt x="7093" y="7544"/>
                  </a:lnTo>
                  <a:cubicBezTo>
                    <a:pt x="7555" y="7435"/>
                    <a:pt x="8016" y="7374"/>
                    <a:pt x="8478" y="7374"/>
                  </a:cubicBezTo>
                  <a:cubicBezTo>
                    <a:pt x="8501" y="7374"/>
                    <a:pt x="8524" y="7374"/>
                    <a:pt x="8546" y="7374"/>
                  </a:cubicBezTo>
                  <a:close/>
                  <a:moveTo>
                    <a:pt x="6086" y="1"/>
                  </a:moveTo>
                  <a:cubicBezTo>
                    <a:pt x="5122" y="1"/>
                    <a:pt x="4159" y="99"/>
                    <a:pt x="3219" y="306"/>
                  </a:cubicBezTo>
                  <a:cubicBezTo>
                    <a:pt x="2211" y="549"/>
                    <a:pt x="1227" y="876"/>
                    <a:pt x="279" y="1289"/>
                  </a:cubicBezTo>
                  <a:lnTo>
                    <a:pt x="340" y="1423"/>
                  </a:lnTo>
                  <a:lnTo>
                    <a:pt x="182" y="13544"/>
                  </a:lnTo>
                  <a:lnTo>
                    <a:pt x="0" y="26236"/>
                  </a:lnTo>
                  <a:cubicBezTo>
                    <a:pt x="1883" y="26504"/>
                    <a:pt x="3789" y="26674"/>
                    <a:pt x="5684" y="26722"/>
                  </a:cubicBezTo>
                  <a:cubicBezTo>
                    <a:pt x="5939" y="26722"/>
                    <a:pt x="6194" y="26747"/>
                    <a:pt x="6425" y="26747"/>
                  </a:cubicBezTo>
                  <a:cubicBezTo>
                    <a:pt x="11478" y="26722"/>
                    <a:pt x="15206" y="25678"/>
                    <a:pt x="17635" y="23613"/>
                  </a:cubicBezTo>
                  <a:cubicBezTo>
                    <a:pt x="20052" y="21548"/>
                    <a:pt x="21267" y="18500"/>
                    <a:pt x="21267" y="14467"/>
                  </a:cubicBezTo>
                  <a:cubicBezTo>
                    <a:pt x="21267" y="11492"/>
                    <a:pt x="20611" y="8917"/>
                    <a:pt x="19324" y="6731"/>
                  </a:cubicBezTo>
                  <a:cubicBezTo>
                    <a:pt x="18061" y="4569"/>
                    <a:pt x="16202" y="2832"/>
                    <a:pt x="13980" y="1727"/>
                  </a:cubicBezTo>
                  <a:cubicBezTo>
                    <a:pt x="11708" y="573"/>
                    <a:pt x="9134" y="2"/>
                    <a:pt x="6255" y="2"/>
                  </a:cubicBezTo>
                  <a:cubicBezTo>
                    <a:pt x="6199" y="1"/>
                    <a:pt x="6142" y="1"/>
                    <a:pt x="60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2" name="Google Shape;1149;p49">
              <a:extLst>
                <a:ext uri="{FF2B5EF4-FFF2-40B4-BE49-F238E27FC236}">
                  <a16:creationId xmlns:a16="http://schemas.microsoft.com/office/drawing/2014/main" id="{4424E7D0-3F8D-D447-AE49-4F79E70B5D19}"/>
                </a:ext>
              </a:extLst>
            </p:cNvPr>
            <p:cNvGrpSpPr/>
            <p:nvPr/>
          </p:nvGrpSpPr>
          <p:grpSpPr>
            <a:xfrm>
              <a:off x="4751279" y="2048640"/>
              <a:ext cx="1112696" cy="1122398"/>
              <a:chOff x="-1112696" y="3014665"/>
              <a:chExt cx="1112696" cy="1122398"/>
            </a:xfrm>
          </p:grpSpPr>
          <p:sp>
            <p:nvSpPr>
              <p:cNvPr id="133" name="Google Shape;1150;p49">
                <a:extLst>
                  <a:ext uri="{FF2B5EF4-FFF2-40B4-BE49-F238E27FC236}">
                    <a16:creationId xmlns:a16="http://schemas.microsoft.com/office/drawing/2014/main" id="{5A4837FC-165A-9345-9B17-E5DC00663F47}"/>
                  </a:ext>
                </a:extLst>
              </p:cNvPr>
              <p:cNvSpPr/>
              <p:nvPr/>
            </p:nvSpPr>
            <p:spPr>
              <a:xfrm>
                <a:off x="-1112696" y="3779716"/>
                <a:ext cx="90277" cy="154523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3615" extrusionOk="0">
                    <a:moveTo>
                      <a:pt x="346" y="0"/>
                    </a:moveTo>
                    <a:cubicBezTo>
                      <a:pt x="128" y="0"/>
                      <a:pt x="0" y="316"/>
                      <a:pt x="25" y="1170"/>
                    </a:cubicBezTo>
                    <a:cubicBezTo>
                      <a:pt x="49" y="2112"/>
                      <a:pt x="442" y="2935"/>
                      <a:pt x="979" y="3614"/>
                    </a:cubicBezTo>
                    <a:cubicBezTo>
                      <a:pt x="1503" y="3149"/>
                      <a:pt x="1897" y="2553"/>
                      <a:pt x="2112" y="1885"/>
                    </a:cubicBezTo>
                    <a:cubicBezTo>
                      <a:pt x="1488" y="1129"/>
                      <a:pt x="757" y="0"/>
                      <a:pt x="346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151;p49">
                <a:extLst>
                  <a:ext uri="{FF2B5EF4-FFF2-40B4-BE49-F238E27FC236}">
                    <a16:creationId xmlns:a16="http://schemas.microsoft.com/office/drawing/2014/main" id="{41A4A356-E735-C745-8CB0-438383B2A74A}"/>
                  </a:ext>
                </a:extLst>
              </p:cNvPr>
              <p:cNvSpPr/>
              <p:nvPr/>
            </p:nvSpPr>
            <p:spPr>
              <a:xfrm>
                <a:off x="-1070892" y="3860291"/>
                <a:ext cx="162645" cy="176879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4138" extrusionOk="0">
                    <a:moveTo>
                      <a:pt x="1134" y="0"/>
                    </a:moveTo>
                    <a:cubicBezTo>
                      <a:pt x="919" y="668"/>
                      <a:pt x="525" y="1264"/>
                      <a:pt x="1" y="1729"/>
                    </a:cubicBezTo>
                    <a:cubicBezTo>
                      <a:pt x="1014" y="3029"/>
                      <a:pt x="2529" y="3840"/>
                      <a:pt x="3006" y="4078"/>
                    </a:cubicBezTo>
                    <a:cubicBezTo>
                      <a:pt x="3101" y="4114"/>
                      <a:pt x="3149" y="4138"/>
                      <a:pt x="3149" y="4138"/>
                    </a:cubicBezTo>
                    <a:lnTo>
                      <a:pt x="3805" y="1097"/>
                    </a:lnTo>
                    <a:lnTo>
                      <a:pt x="3805" y="1097"/>
                    </a:lnTo>
                    <a:cubicBezTo>
                      <a:pt x="3805" y="1097"/>
                      <a:pt x="3802" y="1097"/>
                      <a:pt x="3797" y="1097"/>
                    </a:cubicBezTo>
                    <a:cubicBezTo>
                      <a:pt x="3697" y="1097"/>
                      <a:pt x="2606" y="1086"/>
                      <a:pt x="1754" y="620"/>
                    </a:cubicBezTo>
                    <a:cubicBezTo>
                      <a:pt x="1515" y="441"/>
                      <a:pt x="1301" y="239"/>
                      <a:pt x="1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152;p49">
                <a:extLst>
                  <a:ext uri="{FF2B5EF4-FFF2-40B4-BE49-F238E27FC236}">
                    <a16:creationId xmlns:a16="http://schemas.microsoft.com/office/drawing/2014/main" id="{1D01E401-C208-AE4A-8375-BB7872C52F47}"/>
                  </a:ext>
                </a:extLst>
              </p:cNvPr>
              <p:cNvSpPr/>
              <p:nvPr/>
            </p:nvSpPr>
            <p:spPr>
              <a:xfrm>
                <a:off x="-942956" y="3583004"/>
                <a:ext cx="307892" cy="553548"/>
              </a:xfrm>
              <a:custGeom>
                <a:avLst/>
                <a:gdLst/>
                <a:ahLst/>
                <a:cxnLst/>
                <a:rect l="l" t="t" r="r" b="b"/>
                <a:pathLst>
                  <a:path w="7203" h="12950" extrusionOk="0">
                    <a:moveTo>
                      <a:pt x="168" y="1"/>
                    </a:moveTo>
                    <a:lnTo>
                      <a:pt x="1" y="12461"/>
                    </a:lnTo>
                    <a:cubicBezTo>
                      <a:pt x="1849" y="12723"/>
                      <a:pt x="3709" y="12890"/>
                      <a:pt x="5581" y="12950"/>
                    </a:cubicBezTo>
                    <a:cubicBezTo>
                      <a:pt x="6404" y="11412"/>
                      <a:pt x="7203" y="9921"/>
                      <a:pt x="6535" y="8228"/>
                    </a:cubicBezTo>
                    <a:cubicBezTo>
                      <a:pt x="5986" y="7131"/>
                      <a:pt x="3804" y="7680"/>
                      <a:pt x="2719" y="7131"/>
                    </a:cubicBezTo>
                    <a:cubicBezTo>
                      <a:pt x="1" y="5509"/>
                      <a:pt x="4901" y="3876"/>
                      <a:pt x="4365" y="2242"/>
                    </a:cubicBezTo>
                    <a:cubicBezTo>
                      <a:pt x="3673" y="525"/>
                      <a:pt x="1920" y="323"/>
                      <a:pt x="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153;p49">
                <a:extLst>
                  <a:ext uri="{FF2B5EF4-FFF2-40B4-BE49-F238E27FC236}">
                    <a16:creationId xmlns:a16="http://schemas.microsoft.com/office/drawing/2014/main" id="{13BAF438-E5F9-6C4C-8165-310E5B00B85B}"/>
                  </a:ext>
                </a:extLst>
              </p:cNvPr>
              <p:cNvSpPr/>
              <p:nvPr/>
            </p:nvSpPr>
            <p:spPr>
              <a:xfrm>
                <a:off x="-942956" y="3014665"/>
                <a:ext cx="891490" cy="1122398"/>
              </a:xfrm>
              <a:custGeom>
                <a:avLst/>
                <a:gdLst/>
                <a:ahLst/>
                <a:cxnLst/>
                <a:rect l="l" t="t" r="r" b="b"/>
                <a:pathLst>
                  <a:path w="20856" h="26258" extrusionOk="0">
                    <a:moveTo>
                      <a:pt x="8376" y="7239"/>
                    </a:moveTo>
                    <a:cubicBezTo>
                      <a:pt x="9343" y="7239"/>
                      <a:pt x="10286" y="7500"/>
                      <a:pt x="11126" y="7967"/>
                    </a:cubicBezTo>
                    <a:cubicBezTo>
                      <a:pt x="11984" y="8468"/>
                      <a:pt x="12688" y="9207"/>
                      <a:pt x="13141" y="10101"/>
                    </a:cubicBezTo>
                    <a:cubicBezTo>
                      <a:pt x="13642" y="11031"/>
                      <a:pt x="13892" y="12128"/>
                      <a:pt x="13892" y="13416"/>
                    </a:cubicBezTo>
                    <a:cubicBezTo>
                      <a:pt x="13892" y="15431"/>
                      <a:pt x="13332" y="16910"/>
                      <a:pt x="12211" y="17840"/>
                    </a:cubicBezTo>
                    <a:cubicBezTo>
                      <a:pt x="11102" y="18782"/>
                      <a:pt x="9707" y="19259"/>
                      <a:pt x="8049" y="19259"/>
                    </a:cubicBezTo>
                    <a:cubicBezTo>
                      <a:pt x="7680" y="19259"/>
                      <a:pt x="7310" y="19223"/>
                      <a:pt x="6952" y="19151"/>
                    </a:cubicBezTo>
                    <a:lnTo>
                      <a:pt x="6952" y="7406"/>
                    </a:lnTo>
                    <a:cubicBezTo>
                      <a:pt x="7405" y="7299"/>
                      <a:pt x="7859" y="7251"/>
                      <a:pt x="8312" y="7239"/>
                    </a:cubicBezTo>
                    <a:cubicBezTo>
                      <a:pt x="8333" y="7239"/>
                      <a:pt x="8355" y="7239"/>
                      <a:pt x="8376" y="7239"/>
                    </a:cubicBezTo>
                    <a:close/>
                    <a:moveTo>
                      <a:pt x="5977" y="1"/>
                    </a:moveTo>
                    <a:cubicBezTo>
                      <a:pt x="5017" y="1"/>
                      <a:pt x="4077" y="107"/>
                      <a:pt x="3149" y="300"/>
                    </a:cubicBezTo>
                    <a:cubicBezTo>
                      <a:pt x="2159" y="538"/>
                      <a:pt x="1193" y="860"/>
                      <a:pt x="251" y="1265"/>
                    </a:cubicBezTo>
                    <a:lnTo>
                      <a:pt x="323" y="1397"/>
                    </a:lnTo>
                    <a:lnTo>
                      <a:pt x="156" y="13297"/>
                    </a:lnTo>
                    <a:cubicBezTo>
                      <a:pt x="1909" y="13619"/>
                      <a:pt x="3673" y="13821"/>
                      <a:pt x="4353" y="15526"/>
                    </a:cubicBezTo>
                    <a:cubicBezTo>
                      <a:pt x="4901" y="17172"/>
                      <a:pt x="1" y="18794"/>
                      <a:pt x="2707" y="20427"/>
                    </a:cubicBezTo>
                    <a:cubicBezTo>
                      <a:pt x="3804" y="20976"/>
                      <a:pt x="5975" y="20427"/>
                      <a:pt x="6523" y="21524"/>
                    </a:cubicBezTo>
                    <a:cubicBezTo>
                      <a:pt x="7203" y="23217"/>
                      <a:pt x="6392" y="24708"/>
                      <a:pt x="5557" y="26246"/>
                    </a:cubicBezTo>
                    <a:cubicBezTo>
                      <a:pt x="5808" y="26246"/>
                      <a:pt x="6058" y="26258"/>
                      <a:pt x="6285" y="26258"/>
                    </a:cubicBezTo>
                    <a:cubicBezTo>
                      <a:pt x="11245" y="26234"/>
                      <a:pt x="14906" y="25209"/>
                      <a:pt x="17290" y="23182"/>
                    </a:cubicBezTo>
                    <a:cubicBezTo>
                      <a:pt x="19663" y="21166"/>
                      <a:pt x="20856" y="18174"/>
                      <a:pt x="20856" y="14203"/>
                    </a:cubicBezTo>
                    <a:cubicBezTo>
                      <a:pt x="20856" y="11293"/>
                      <a:pt x="20224" y="8754"/>
                      <a:pt x="18948" y="6607"/>
                    </a:cubicBezTo>
                    <a:cubicBezTo>
                      <a:pt x="17720" y="4497"/>
                      <a:pt x="15895" y="2792"/>
                      <a:pt x="13713" y="1695"/>
                    </a:cubicBezTo>
                    <a:cubicBezTo>
                      <a:pt x="11483" y="574"/>
                      <a:pt x="8956" y="2"/>
                      <a:pt x="6130" y="2"/>
                    </a:cubicBezTo>
                    <a:cubicBezTo>
                      <a:pt x="6079" y="1"/>
                      <a:pt x="6028" y="1"/>
                      <a:pt x="59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154;p49">
                <a:extLst>
                  <a:ext uri="{FF2B5EF4-FFF2-40B4-BE49-F238E27FC236}">
                    <a16:creationId xmlns:a16="http://schemas.microsoft.com/office/drawing/2014/main" id="{448F2E16-ECA5-AC41-8AF8-47D149F3776B}"/>
                  </a:ext>
                </a:extLst>
              </p:cNvPr>
              <p:cNvSpPr/>
              <p:nvPr/>
            </p:nvSpPr>
            <p:spPr>
              <a:xfrm>
                <a:off x="-414926" y="3051554"/>
                <a:ext cx="414926" cy="475410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1122" extrusionOk="0">
                    <a:moveTo>
                      <a:pt x="2541" y="1"/>
                    </a:moveTo>
                    <a:cubicBezTo>
                      <a:pt x="1049" y="1"/>
                      <a:pt x="1725" y="3652"/>
                      <a:pt x="1611" y="5482"/>
                    </a:cubicBezTo>
                    <a:cubicBezTo>
                      <a:pt x="1467" y="7664"/>
                      <a:pt x="1" y="10872"/>
                      <a:pt x="1527" y="11086"/>
                    </a:cubicBezTo>
                    <a:cubicBezTo>
                      <a:pt x="1684" y="11109"/>
                      <a:pt x="1842" y="11121"/>
                      <a:pt x="1998" y="11121"/>
                    </a:cubicBezTo>
                    <a:cubicBezTo>
                      <a:pt x="2328" y="11121"/>
                      <a:pt x="2654" y="11068"/>
                      <a:pt x="2970" y="10955"/>
                    </a:cubicBezTo>
                    <a:cubicBezTo>
                      <a:pt x="3924" y="10633"/>
                      <a:pt x="5009" y="9775"/>
                      <a:pt x="6881" y="8141"/>
                    </a:cubicBezTo>
                    <a:cubicBezTo>
                      <a:pt x="9707" y="5673"/>
                      <a:pt x="8956" y="3383"/>
                      <a:pt x="7334" y="2751"/>
                    </a:cubicBezTo>
                    <a:cubicBezTo>
                      <a:pt x="5712" y="2120"/>
                      <a:pt x="3685" y="462"/>
                      <a:pt x="3685" y="462"/>
                    </a:cubicBezTo>
                    <a:cubicBezTo>
                      <a:pt x="3399" y="247"/>
                      <a:pt x="3077" y="104"/>
                      <a:pt x="2743" y="21"/>
                    </a:cubicBezTo>
                    <a:cubicBezTo>
                      <a:pt x="2672" y="7"/>
                      <a:pt x="2605" y="1"/>
                      <a:pt x="25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155;p49">
                <a:extLst>
                  <a:ext uri="{FF2B5EF4-FFF2-40B4-BE49-F238E27FC236}">
                    <a16:creationId xmlns:a16="http://schemas.microsoft.com/office/drawing/2014/main" id="{81314FB9-86CA-9D41-A2B3-082E7EC0D9D6}"/>
                  </a:ext>
                </a:extLst>
              </p:cNvPr>
              <p:cNvSpPr/>
              <p:nvPr/>
            </p:nvSpPr>
            <p:spPr>
              <a:xfrm>
                <a:off x="-1097394" y="3051554"/>
                <a:ext cx="414413" cy="475410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11122" extrusionOk="0">
                    <a:moveTo>
                      <a:pt x="7166" y="1"/>
                    </a:moveTo>
                    <a:cubicBezTo>
                      <a:pt x="7103" y="1"/>
                      <a:pt x="7036" y="7"/>
                      <a:pt x="6964" y="21"/>
                    </a:cubicBezTo>
                    <a:cubicBezTo>
                      <a:pt x="6630" y="104"/>
                      <a:pt x="6308" y="247"/>
                      <a:pt x="6022" y="462"/>
                    </a:cubicBezTo>
                    <a:cubicBezTo>
                      <a:pt x="6022" y="462"/>
                      <a:pt x="3995" y="2120"/>
                      <a:pt x="2374" y="2751"/>
                    </a:cubicBezTo>
                    <a:cubicBezTo>
                      <a:pt x="752" y="3383"/>
                      <a:pt x="1" y="5673"/>
                      <a:pt x="2827" y="8141"/>
                    </a:cubicBezTo>
                    <a:cubicBezTo>
                      <a:pt x="4699" y="9775"/>
                      <a:pt x="5772" y="10633"/>
                      <a:pt x="6738" y="10955"/>
                    </a:cubicBezTo>
                    <a:cubicBezTo>
                      <a:pt x="7053" y="11068"/>
                      <a:pt x="7379" y="11121"/>
                      <a:pt x="7709" y="11121"/>
                    </a:cubicBezTo>
                    <a:cubicBezTo>
                      <a:pt x="7866" y="11121"/>
                      <a:pt x="8023" y="11109"/>
                      <a:pt x="8181" y="11086"/>
                    </a:cubicBezTo>
                    <a:cubicBezTo>
                      <a:pt x="9695" y="10872"/>
                      <a:pt x="8240" y="7664"/>
                      <a:pt x="8097" y="5482"/>
                    </a:cubicBezTo>
                    <a:cubicBezTo>
                      <a:pt x="7983" y="3652"/>
                      <a:pt x="8658" y="1"/>
                      <a:pt x="7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156;p49">
                <a:extLst>
                  <a:ext uri="{FF2B5EF4-FFF2-40B4-BE49-F238E27FC236}">
                    <a16:creationId xmlns:a16="http://schemas.microsoft.com/office/drawing/2014/main" id="{19D8D36F-0CA7-8B46-9E43-C1057E093C54}"/>
                  </a:ext>
                </a:extLst>
              </p:cNvPr>
              <p:cNvSpPr/>
              <p:nvPr/>
            </p:nvSpPr>
            <p:spPr>
              <a:xfrm>
                <a:off x="-692171" y="3182910"/>
                <a:ext cx="34196" cy="4436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38" extrusionOk="0">
                    <a:moveTo>
                      <a:pt x="394" y="0"/>
                    </a:moveTo>
                    <a:cubicBezTo>
                      <a:pt x="179" y="0"/>
                      <a:pt x="0" y="239"/>
                      <a:pt x="0" y="513"/>
                    </a:cubicBezTo>
                    <a:cubicBezTo>
                      <a:pt x="0" y="799"/>
                      <a:pt x="179" y="1038"/>
                      <a:pt x="394" y="1038"/>
                    </a:cubicBezTo>
                    <a:cubicBezTo>
                      <a:pt x="620" y="1038"/>
                      <a:pt x="799" y="799"/>
                      <a:pt x="799" y="513"/>
                    </a:cubicBezTo>
                    <a:cubicBezTo>
                      <a:pt x="799" y="239"/>
                      <a:pt x="620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157;p49">
                <a:extLst>
                  <a:ext uri="{FF2B5EF4-FFF2-40B4-BE49-F238E27FC236}">
                    <a16:creationId xmlns:a16="http://schemas.microsoft.com/office/drawing/2014/main" id="{78A7BA99-8092-A84A-8984-31A5467C2447}"/>
                  </a:ext>
                </a:extLst>
              </p:cNvPr>
              <p:cNvSpPr/>
              <p:nvPr/>
            </p:nvSpPr>
            <p:spPr>
              <a:xfrm>
                <a:off x="-447028" y="3175771"/>
                <a:ext cx="34196" cy="43856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26" extrusionOk="0">
                    <a:moveTo>
                      <a:pt x="394" y="0"/>
                    </a:moveTo>
                    <a:cubicBezTo>
                      <a:pt x="179" y="0"/>
                      <a:pt x="1" y="227"/>
                      <a:pt x="1" y="513"/>
                    </a:cubicBezTo>
                    <a:cubicBezTo>
                      <a:pt x="1" y="799"/>
                      <a:pt x="168" y="1026"/>
                      <a:pt x="394" y="1026"/>
                    </a:cubicBezTo>
                    <a:cubicBezTo>
                      <a:pt x="621" y="1026"/>
                      <a:pt x="800" y="799"/>
                      <a:pt x="800" y="513"/>
                    </a:cubicBezTo>
                    <a:cubicBezTo>
                      <a:pt x="800" y="227"/>
                      <a:pt x="609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158;p49">
                <a:extLst>
                  <a:ext uri="{FF2B5EF4-FFF2-40B4-BE49-F238E27FC236}">
                    <a16:creationId xmlns:a16="http://schemas.microsoft.com/office/drawing/2014/main" id="{2A22AFB6-8659-8741-BC87-F87804DABB9E}"/>
                  </a:ext>
                </a:extLst>
              </p:cNvPr>
              <p:cNvSpPr/>
              <p:nvPr/>
            </p:nvSpPr>
            <p:spPr>
              <a:xfrm>
                <a:off x="-609117" y="3168847"/>
                <a:ext cx="120584" cy="72282"/>
              </a:xfrm>
              <a:custGeom>
                <a:avLst/>
                <a:gdLst/>
                <a:ahLst/>
                <a:cxnLst/>
                <a:rect l="l" t="t" r="r" b="b"/>
                <a:pathLst>
                  <a:path w="2821" h="1691" extrusionOk="0">
                    <a:moveTo>
                      <a:pt x="1453" y="1"/>
                    </a:moveTo>
                    <a:cubicBezTo>
                      <a:pt x="1396" y="1"/>
                      <a:pt x="1337" y="3"/>
                      <a:pt x="1277" y="7"/>
                    </a:cubicBezTo>
                    <a:cubicBezTo>
                      <a:pt x="1277" y="7"/>
                      <a:pt x="1" y="127"/>
                      <a:pt x="84" y="759"/>
                    </a:cubicBezTo>
                    <a:cubicBezTo>
                      <a:pt x="123" y="1104"/>
                      <a:pt x="387" y="1182"/>
                      <a:pt x="618" y="1182"/>
                    </a:cubicBezTo>
                    <a:cubicBezTo>
                      <a:pt x="809" y="1182"/>
                      <a:pt x="979" y="1128"/>
                      <a:pt x="979" y="1128"/>
                    </a:cubicBezTo>
                    <a:cubicBezTo>
                      <a:pt x="979" y="1128"/>
                      <a:pt x="1122" y="1641"/>
                      <a:pt x="1432" y="1689"/>
                    </a:cubicBezTo>
                    <a:cubicBezTo>
                      <a:pt x="1440" y="1690"/>
                      <a:pt x="1448" y="1690"/>
                      <a:pt x="1456" y="1690"/>
                    </a:cubicBezTo>
                    <a:cubicBezTo>
                      <a:pt x="1755" y="1690"/>
                      <a:pt x="1777" y="1057"/>
                      <a:pt x="1777" y="1057"/>
                    </a:cubicBezTo>
                    <a:cubicBezTo>
                      <a:pt x="1777" y="1057"/>
                      <a:pt x="1923" y="1099"/>
                      <a:pt x="2094" y="1099"/>
                    </a:cubicBezTo>
                    <a:cubicBezTo>
                      <a:pt x="2236" y="1099"/>
                      <a:pt x="2396" y="1070"/>
                      <a:pt x="2505" y="961"/>
                    </a:cubicBezTo>
                    <a:cubicBezTo>
                      <a:pt x="2821" y="668"/>
                      <a:pt x="2453" y="1"/>
                      <a:pt x="1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159;p49">
                <a:extLst>
                  <a:ext uri="{FF2B5EF4-FFF2-40B4-BE49-F238E27FC236}">
                    <a16:creationId xmlns:a16="http://schemas.microsoft.com/office/drawing/2014/main" id="{81E022E5-546C-794D-BDB2-A65243DF72FA}"/>
                  </a:ext>
                </a:extLst>
              </p:cNvPr>
              <p:cNvSpPr/>
              <p:nvPr/>
            </p:nvSpPr>
            <p:spPr>
              <a:xfrm>
                <a:off x="-547949" y="3222663"/>
                <a:ext cx="43" cy="33170"/>
              </a:xfrm>
              <a:custGeom>
                <a:avLst/>
                <a:gdLst/>
                <a:ahLst/>
                <a:cxnLst/>
                <a:rect l="l" t="t" r="r" b="b"/>
                <a:pathLst>
                  <a:path w="1" h="776" extrusionOk="0">
                    <a:moveTo>
                      <a:pt x="1" y="0"/>
                    </a:moveTo>
                    <a:lnTo>
                      <a:pt x="1" y="776"/>
                    </a:lnTo>
                  </a:path>
                </a:pathLst>
              </a:custGeom>
              <a:solidFill>
                <a:srgbClr val="E3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160;p49">
                <a:extLst>
                  <a:ext uri="{FF2B5EF4-FFF2-40B4-BE49-F238E27FC236}">
                    <a16:creationId xmlns:a16="http://schemas.microsoft.com/office/drawing/2014/main" id="{F12AD541-CE10-8B42-A84F-C15EBFE9BF35}"/>
                  </a:ext>
                </a:extLst>
              </p:cNvPr>
              <p:cNvSpPr/>
              <p:nvPr/>
            </p:nvSpPr>
            <p:spPr>
              <a:xfrm>
                <a:off x="-548975" y="3221509"/>
                <a:ext cx="209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49" h="827" extrusionOk="0">
                    <a:moveTo>
                      <a:pt x="25" y="1"/>
                    </a:moveTo>
                    <a:cubicBezTo>
                      <a:pt x="13" y="1"/>
                      <a:pt x="1" y="10"/>
                      <a:pt x="1" y="27"/>
                    </a:cubicBezTo>
                    <a:lnTo>
                      <a:pt x="1" y="803"/>
                    </a:lnTo>
                    <a:cubicBezTo>
                      <a:pt x="1" y="814"/>
                      <a:pt x="13" y="826"/>
                      <a:pt x="25" y="826"/>
                    </a:cubicBezTo>
                    <a:cubicBezTo>
                      <a:pt x="37" y="826"/>
                      <a:pt x="49" y="826"/>
                      <a:pt x="49" y="814"/>
                    </a:cubicBezTo>
                    <a:lnTo>
                      <a:pt x="49" y="27"/>
                    </a:lnTo>
                    <a:cubicBezTo>
                      <a:pt x="49" y="10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161;p49">
                <a:extLst>
                  <a:ext uri="{FF2B5EF4-FFF2-40B4-BE49-F238E27FC236}">
                    <a16:creationId xmlns:a16="http://schemas.microsoft.com/office/drawing/2014/main" id="{746C4996-CA75-2E4B-9B44-971F8F0C975D}"/>
                  </a:ext>
                </a:extLst>
              </p:cNvPr>
              <p:cNvSpPr/>
              <p:nvPr/>
            </p:nvSpPr>
            <p:spPr>
              <a:xfrm>
                <a:off x="-663660" y="3238564"/>
                <a:ext cx="226207" cy="42745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1000" extrusionOk="0">
                    <a:moveTo>
                      <a:pt x="5248" y="0"/>
                    </a:moveTo>
                    <a:cubicBezTo>
                      <a:pt x="5241" y="0"/>
                      <a:pt x="5236" y="3"/>
                      <a:pt x="5236" y="10"/>
                    </a:cubicBezTo>
                    <a:cubicBezTo>
                      <a:pt x="5114" y="321"/>
                      <a:pt x="4826" y="745"/>
                      <a:pt x="4432" y="745"/>
                    </a:cubicBezTo>
                    <a:cubicBezTo>
                      <a:pt x="4402" y="745"/>
                      <a:pt x="4372" y="742"/>
                      <a:pt x="4341" y="737"/>
                    </a:cubicBezTo>
                    <a:cubicBezTo>
                      <a:pt x="3900" y="666"/>
                      <a:pt x="2720" y="272"/>
                      <a:pt x="2708" y="272"/>
                    </a:cubicBezTo>
                    <a:lnTo>
                      <a:pt x="2696" y="272"/>
                    </a:lnTo>
                    <a:cubicBezTo>
                      <a:pt x="2684" y="272"/>
                      <a:pt x="1360" y="737"/>
                      <a:pt x="955" y="928"/>
                    </a:cubicBezTo>
                    <a:cubicBezTo>
                      <a:pt x="915" y="946"/>
                      <a:pt x="875" y="954"/>
                      <a:pt x="834" y="954"/>
                    </a:cubicBezTo>
                    <a:cubicBezTo>
                      <a:pt x="458" y="954"/>
                      <a:pt x="61" y="284"/>
                      <a:pt x="61" y="284"/>
                    </a:cubicBezTo>
                    <a:cubicBezTo>
                      <a:pt x="52" y="276"/>
                      <a:pt x="44" y="267"/>
                      <a:pt x="35" y="267"/>
                    </a:cubicBezTo>
                    <a:cubicBezTo>
                      <a:pt x="32" y="267"/>
                      <a:pt x="28" y="269"/>
                      <a:pt x="25" y="272"/>
                    </a:cubicBezTo>
                    <a:cubicBezTo>
                      <a:pt x="13" y="272"/>
                      <a:pt x="1" y="296"/>
                      <a:pt x="13" y="308"/>
                    </a:cubicBezTo>
                    <a:cubicBezTo>
                      <a:pt x="37" y="344"/>
                      <a:pt x="418" y="1000"/>
                      <a:pt x="824" y="1000"/>
                    </a:cubicBezTo>
                    <a:cubicBezTo>
                      <a:pt x="871" y="1000"/>
                      <a:pt x="919" y="988"/>
                      <a:pt x="967" y="976"/>
                    </a:cubicBezTo>
                    <a:cubicBezTo>
                      <a:pt x="1372" y="785"/>
                      <a:pt x="2588" y="356"/>
                      <a:pt x="2696" y="320"/>
                    </a:cubicBezTo>
                    <a:cubicBezTo>
                      <a:pt x="2803" y="356"/>
                      <a:pt x="3900" y="714"/>
                      <a:pt x="4329" y="785"/>
                    </a:cubicBezTo>
                    <a:cubicBezTo>
                      <a:pt x="4359" y="790"/>
                      <a:pt x="4389" y="792"/>
                      <a:pt x="4418" y="792"/>
                    </a:cubicBezTo>
                    <a:cubicBezTo>
                      <a:pt x="4820" y="792"/>
                      <a:pt x="5150" y="356"/>
                      <a:pt x="5283" y="34"/>
                    </a:cubicBezTo>
                    <a:cubicBezTo>
                      <a:pt x="5292" y="17"/>
                      <a:pt x="5264" y="0"/>
                      <a:pt x="52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162;p49">
                <a:extLst>
                  <a:ext uri="{FF2B5EF4-FFF2-40B4-BE49-F238E27FC236}">
                    <a16:creationId xmlns:a16="http://schemas.microsoft.com/office/drawing/2014/main" id="{061E5D59-1EBD-064F-B732-1572F75487DD}"/>
                  </a:ext>
                </a:extLst>
              </p:cNvPr>
              <p:cNvSpPr/>
              <p:nvPr/>
            </p:nvSpPr>
            <p:spPr>
              <a:xfrm>
                <a:off x="-621855" y="3250704"/>
                <a:ext cx="145803" cy="53602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254" extrusionOk="0">
                    <a:moveTo>
                      <a:pt x="1730" y="0"/>
                    </a:moveTo>
                    <a:lnTo>
                      <a:pt x="1" y="656"/>
                    </a:lnTo>
                    <a:cubicBezTo>
                      <a:pt x="1" y="656"/>
                      <a:pt x="437" y="1253"/>
                      <a:pt x="1396" y="1253"/>
                    </a:cubicBezTo>
                    <a:cubicBezTo>
                      <a:pt x="1546" y="1253"/>
                      <a:pt x="1709" y="1239"/>
                      <a:pt x="1885" y="1205"/>
                    </a:cubicBezTo>
                    <a:cubicBezTo>
                      <a:pt x="3184" y="966"/>
                      <a:pt x="3411" y="477"/>
                      <a:pt x="3411" y="477"/>
                    </a:cubicBezTo>
                    <a:lnTo>
                      <a:pt x="17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163;p49">
                <a:extLst>
                  <a:ext uri="{FF2B5EF4-FFF2-40B4-BE49-F238E27FC236}">
                    <a16:creationId xmlns:a16="http://schemas.microsoft.com/office/drawing/2014/main" id="{1C83DDF5-46AF-1C43-96AD-444304054717}"/>
                  </a:ext>
                </a:extLst>
              </p:cNvPr>
              <p:cNvSpPr/>
              <p:nvPr/>
            </p:nvSpPr>
            <p:spPr>
              <a:xfrm>
                <a:off x="-582615" y="3252755"/>
                <a:ext cx="79036" cy="10297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2409" extrusionOk="0">
                    <a:moveTo>
                      <a:pt x="812" y="0"/>
                    </a:moveTo>
                    <a:lnTo>
                      <a:pt x="1" y="298"/>
                    </a:lnTo>
                    <a:cubicBezTo>
                      <a:pt x="239" y="572"/>
                      <a:pt x="394" y="918"/>
                      <a:pt x="454" y="1288"/>
                    </a:cubicBezTo>
                    <a:cubicBezTo>
                      <a:pt x="490" y="1812"/>
                      <a:pt x="669" y="2409"/>
                      <a:pt x="1122" y="2409"/>
                    </a:cubicBezTo>
                    <a:cubicBezTo>
                      <a:pt x="1124" y="2409"/>
                      <a:pt x="1127" y="2409"/>
                      <a:pt x="1129" y="2409"/>
                    </a:cubicBezTo>
                    <a:cubicBezTo>
                      <a:pt x="1578" y="2409"/>
                      <a:pt x="1848" y="1380"/>
                      <a:pt x="1730" y="823"/>
                    </a:cubicBezTo>
                    <a:cubicBezTo>
                      <a:pt x="1694" y="632"/>
                      <a:pt x="1658" y="453"/>
                      <a:pt x="1599" y="274"/>
                    </a:cubicBez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E6AF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164;p49">
                <a:extLst>
                  <a:ext uri="{FF2B5EF4-FFF2-40B4-BE49-F238E27FC236}">
                    <a16:creationId xmlns:a16="http://schemas.microsoft.com/office/drawing/2014/main" id="{0D4998C9-D656-7B41-A175-BF9209BA7B69}"/>
                  </a:ext>
                </a:extLst>
              </p:cNvPr>
              <p:cNvSpPr/>
              <p:nvPr/>
            </p:nvSpPr>
            <p:spPr>
              <a:xfrm>
                <a:off x="-547949" y="3250704"/>
                <a:ext cx="11755" cy="5355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53" extrusionOk="0">
                    <a:moveTo>
                      <a:pt x="1" y="0"/>
                    </a:moveTo>
                    <a:lnTo>
                      <a:pt x="251" y="1252"/>
                    </a:lnTo>
                    <a:cubicBezTo>
                      <a:pt x="275" y="823"/>
                      <a:pt x="180" y="394"/>
                      <a:pt x="1" y="0"/>
                    </a:cubicBezTo>
                    <a:close/>
                  </a:path>
                </a:pathLst>
              </a:custGeom>
              <a:solidFill>
                <a:srgbClr val="E3E5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165;p49">
                <a:extLst>
                  <a:ext uri="{FF2B5EF4-FFF2-40B4-BE49-F238E27FC236}">
                    <a16:creationId xmlns:a16="http://schemas.microsoft.com/office/drawing/2014/main" id="{A6DBD075-6E2D-2943-A65E-49968A0CE5F0}"/>
                  </a:ext>
                </a:extLst>
              </p:cNvPr>
              <p:cNvSpPr/>
              <p:nvPr/>
            </p:nvSpPr>
            <p:spPr>
              <a:xfrm>
                <a:off x="-549488" y="3249678"/>
                <a:ext cx="13807" cy="56124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313" extrusionOk="0">
                    <a:moveTo>
                      <a:pt x="13" y="0"/>
                    </a:moveTo>
                    <a:cubicBezTo>
                      <a:pt x="1" y="12"/>
                      <a:pt x="1" y="24"/>
                      <a:pt x="13" y="36"/>
                    </a:cubicBezTo>
                    <a:cubicBezTo>
                      <a:pt x="192" y="430"/>
                      <a:pt x="275" y="847"/>
                      <a:pt x="263" y="1276"/>
                    </a:cubicBezTo>
                    <a:cubicBezTo>
                      <a:pt x="263" y="1288"/>
                      <a:pt x="275" y="1300"/>
                      <a:pt x="287" y="1312"/>
                    </a:cubicBezTo>
                    <a:cubicBezTo>
                      <a:pt x="299" y="1300"/>
                      <a:pt x="299" y="1300"/>
                      <a:pt x="299" y="1276"/>
                    </a:cubicBezTo>
                    <a:cubicBezTo>
                      <a:pt x="323" y="847"/>
                      <a:pt x="239" y="406"/>
                      <a:pt x="49" y="12"/>
                    </a:cubicBezTo>
                    <a:cubicBezTo>
                      <a:pt x="49" y="0"/>
                      <a:pt x="25" y="0"/>
                      <a:pt x="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9FDF2C1-E8A3-714B-A719-8B52C676E944}"/>
              </a:ext>
            </a:extLst>
          </p:cNvPr>
          <p:cNvGrpSpPr/>
          <p:nvPr/>
        </p:nvGrpSpPr>
        <p:grpSpPr>
          <a:xfrm>
            <a:off x="7112001" y="4315911"/>
            <a:ext cx="1716084" cy="1746759"/>
            <a:chOff x="703100" y="2959194"/>
            <a:chExt cx="1287063" cy="1310069"/>
          </a:xfrm>
        </p:grpSpPr>
        <p:sp>
          <p:nvSpPr>
            <p:cNvPr id="150" name="Google Shape;1536;p56">
              <a:extLst>
                <a:ext uri="{FF2B5EF4-FFF2-40B4-BE49-F238E27FC236}">
                  <a16:creationId xmlns:a16="http://schemas.microsoft.com/office/drawing/2014/main" id="{9B8C123C-41E2-414D-A32F-4C555C0468A7}"/>
                </a:ext>
              </a:extLst>
            </p:cNvPr>
            <p:cNvSpPr/>
            <p:nvPr/>
          </p:nvSpPr>
          <p:spPr>
            <a:xfrm>
              <a:off x="1102000" y="3268355"/>
              <a:ext cx="888163" cy="1000908"/>
            </a:xfrm>
            <a:custGeom>
              <a:avLst/>
              <a:gdLst/>
              <a:ahLst/>
              <a:cxnLst/>
              <a:rect l="l" t="t" r="r" b="b"/>
              <a:pathLst>
                <a:path w="21049" h="23721" extrusionOk="0">
                  <a:moveTo>
                    <a:pt x="20903" y="1"/>
                  </a:moveTo>
                  <a:lnTo>
                    <a:pt x="13871" y="134"/>
                  </a:lnTo>
                  <a:lnTo>
                    <a:pt x="13931" y="9061"/>
                  </a:lnTo>
                  <a:lnTo>
                    <a:pt x="7045" y="8855"/>
                  </a:lnTo>
                  <a:lnTo>
                    <a:pt x="7045" y="37"/>
                  </a:lnTo>
                  <a:lnTo>
                    <a:pt x="0" y="37"/>
                  </a:lnTo>
                  <a:lnTo>
                    <a:pt x="0" y="22519"/>
                  </a:lnTo>
                  <a:cubicBezTo>
                    <a:pt x="369" y="22504"/>
                    <a:pt x="734" y="22497"/>
                    <a:pt x="1096" y="22497"/>
                  </a:cubicBezTo>
                  <a:cubicBezTo>
                    <a:pt x="3181" y="22497"/>
                    <a:pt x="5161" y="22744"/>
                    <a:pt x="7045" y="23344"/>
                  </a:cubicBezTo>
                  <a:lnTo>
                    <a:pt x="7045" y="15887"/>
                  </a:lnTo>
                  <a:lnTo>
                    <a:pt x="13968" y="16130"/>
                  </a:lnTo>
                  <a:lnTo>
                    <a:pt x="14016" y="22980"/>
                  </a:lnTo>
                  <a:cubicBezTo>
                    <a:pt x="14323" y="22970"/>
                    <a:pt x="14631" y="22966"/>
                    <a:pt x="14940" y="22966"/>
                  </a:cubicBezTo>
                  <a:cubicBezTo>
                    <a:pt x="16989" y="22966"/>
                    <a:pt x="19097" y="23183"/>
                    <a:pt x="21049" y="23721"/>
                  </a:cubicBezTo>
                  <a:lnTo>
                    <a:pt x="2090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77;p56">
              <a:extLst>
                <a:ext uri="{FF2B5EF4-FFF2-40B4-BE49-F238E27FC236}">
                  <a16:creationId xmlns:a16="http://schemas.microsoft.com/office/drawing/2014/main" id="{720FFEE0-44AD-D740-A07E-23EBE7C90245}"/>
                </a:ext>
              </a:extLst>
            </p:cNvPr>
            <p:cNvGrpSpPr/>
            <p:nvPr/>
          </p:nvGrpSpPr>
          <p:grpSpPr>
            <a:xfrm>
              <a:off x="703100" y="2959194"/>
              <a:ext cx="1287053" cy="1189253"/>
              <a:chOff x="-795925" y="5393844"/>
              <a:chExt cx="1287053" cy="1189253"/>
            </a:xfrm>
          </p:grpSpPr>
          <p:sp>
            <p:nvSpPr>
              <p:cNvPr id="152" name="Google Shape;1578;p56">
                <a:extLst>
                  <a:ext uri="{FF2B5EF4-FFF2-40B4-BE49-F238E27FC236}">
                    <a16:creationId xmlns:a16="http://schemas.microsoft.com/office/drawing/2014/main" id="{F2F1B1E6-08DC-8B40-8B8A-3376E1A2D1A2}"/>
                  </a:ext>
                </a:extLst>
              </p:cNvPr>
              <p:cNvSpPr/>
              <p:nvPr/>
            </p:nvSpPr>
            <p:spPr>
              <a:xfrm>
                <a:off x="138824" y="5538793"/>
                <a:ext cx="352304" cy="408386"/>
              </a:xfrm>
              <a:custGeom>
                <a:avLst/>
                <a:gdLst/>
                <a:ahLst/>
                <a:cxnLst/>
                <a:rect l="l" t="t" r="r" b="b"/>
                <a:pathLst>
                  <a:path w="8242" h="9554" extrusionOk="0">
                    <a:moveTo>
                      <a:pt x="3365" y="1"/>
                    </a:moveTo>
                    <a:cubicBezTo>
                      <a:pt x="1624" y="1"/>
                      <a:pt x="1" y="762"/>
                      <a:pt x="1" y="762"/>
                    </a:cubicBezTo>
                    <a:cubicBezTo>
                      <a:pt x="1" y="762"/>
                      <a:pt x="3041" y="845"/>
                      <a:pt x="3673" y="1179"/>
                    </a:cubicBezTo>
                    <a:cubicBezTo>
                      <a:pt x="4293" y="1513"/>
                      <a:pt x="4818" y="4589"/>
                      <a:pt x="4866" y="6723"/>
                    </a:cubicBezTo>
                    <a:cubicBezTo>
                      <a:pt x="4901" y="8858"/>
                      <a:pt x="5998" y="9418"/>
                      <a:pt x="5998" y="9418"/>
                    </a:cubicBezTo>
                    <a:cubicBezTo>
                      <a:pt x="5998" y="9418"/>
                      <a:pt x="6276" y="9554"/>
                      <a:pt x="6623" y="9554"/>
                    </a:cubicBezTo>
                    <a:cubicBezTo>
                      <a:pt x="6958" y="9554"/>
                      <a:pt x="7357" y="9427"/>
                      <a:pt x="7632" y="8929"/>
                    </a:cubicBezTo>
                    <a:cubicBezTo>
                      <a:pt x="8018" y="8253"/>
                      <a:pt x="7340" y="7197"/>
                      <a:pt x="6858" y="6582"/>
                    </a:cubicBezTo>
                    <a:lnTo>
                      <a:pt x="6858" y="6582"/>
                    </a:lnTo>
                    <a:cubicBezTo>
                      <a:pt x="6956" y="6655"/>
                      <a:pt x="7066" y="6706"/>
                      <a:pt x="7178" y="6706"/>
                    </a:cubicBezTo>
                    <a:cubicBezTo>
                      <a:pt x="7372" y="6706"/>
                      <a:pt x="7576" y="6553"/>
                      <a:pt x="7751" y="6091"/>
                    </a:cubicBezTo>
                    <a:cubicBezTo>
                      <a:pt x="8241" y="4789"/>
                      <a:pt x="6734" y="4349"/>
                      <a:pt x="6533" y="4296"/>
                    </a:cubicBezTo>
                    <a:lnTo>
                      <a:pt x="6533" y="4296"/>
                    </a:lnTo>
                    <a:cubicBezTo>
                      <a:pt x="6573" y="4295"/>
                      <a:pt x="6617" y="4293"/>
                      <a:pt x="6666" y="4291"/>
                    </a:cubicBezTo>
                    <a:cubicBezTo>
                      <a:pt x="7525" y="4255"/>
                      <a:pt x="8240" y="2789"/>
                      <a:pt x="6022" y="881"/>
                    </a:cubicBezTo>
                    <a:cubicBezTo>
                      <a:pt x="5255" y="217"/>
                      <a:pt x="4293" y="1"/>
                      <a:pt x="33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79;p56">
                <a:extLst>
                  <a:ext uri="{FF2B5EF4-FFF2-40B4-BE49-F238E27FC236}">
                    <a16:creationId xmlns:a16="http://schemas.microsoft.com/office/drawing/2014/main" id="{3658E50D-58B5-A34B-B7B8-5A41D94B2C0E}"/>
                  </a:ext>
                </a:extLst>
              </p:cNvPr>
              <p:cNvSpPr/>
              <p:nvPr/>
            </p:nvSpPr>
            <p:spPr>
              <a:xfrm>
                <a:off x="-518168" y="6438704"/>
                <a:ext cx="295154" cy="13268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3104" extrusionOk="0">
                    <a:moveTo>
                      <a:pt x="1167" y="1"/>
                    </a:moveTo>
                    <a:cubicBezTo>
                      <a:pt x="782" y="1"/>
                      <a:pt x="393" y="10"/>
                      <a:pt x="1" y="27"/>
                    </a:cubicBezTo>
                    <a:lnTo>
                      <a:pt x="1" y="3103"/>
                    </a:lnTo>
                    <a:lnTo>
                      <a:pt x="6905" y="3103"/>
                    </a:lnTo>
                    <a:lnTo>
                      <a:pt x="6905" y="826"/>
                    </a:lnTo>
                    <a:cubicBezTo>
                      <a:pt x="5103" y="245"/>
                      <a:pt x="3183" y="1"/>
                      <a:pt x="1167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80;p56">
                <a:extLst>
                  <a:ext uri="{FF2B5EF4-FFF2-40B4-BE49-F238E27FC236}">
                    <a16:creationId xmlns:a16="http://schemas.microsoft.com/office/drawing/2014/main" id="{98406551-7215-3D4A-8343-1382E3657B87}"/>
                  </a:ext>
                </a:extLst>
              </p:cNvPr>
              <p:cNvSpPr/>
              <p:nvPr/>
            </p:nvSpPr>
            <p:spPr>
              <a:xfrm>
                <a:off x="-518168" y="5494851"/>
                <a:ext cx="883325" cy="994975"/>
              </a:xfrm>
              <a:custGeom>
                <a:avLst/>
                <a:gdLst/>
                <a:ahLst/>
                <a:cxnLst/>
                <a:rect l="l" t="t" r="r" b="b"/>
                <a:pathLst>
                  <a:path w="20665" h="23277" extrusionOk="0">
                    <a:moveTo>
                      <a:pt x="20522" y="1"/>
                    </a:moveTo>
                    <a:lnTo>
                      <a:pt x="13618" y="132"/>
                    </a:lnTo>
                    <a:lnTo>
                      <a:pt x="13678" y="8884"/>
                    </a:lnTo>
                    <a:lnTo>
                      <a:pt x="13678" y="8884"/>
                    </a:lnTo>
                    <a:lnTo>
                      <a:pt x="6905" y="8693"/>
                    </a:lnTo>
                    <a:lnTo>
                      <a:pt x="6905" y="25"/>
                    </a:lnTo>
                    <a:lnTo>
                      <a:pt x="1" y="25"/>
                    </a:lnTo>
                    <a:lnTo>
                      <a:pt x="1" y="22108"/>
                    </a:lnTo>
                    <a:cubicBezTo>
                      <a:pt x="363" y="22094"/>
                      <a:pt x="721" y="22086"/>
                      <a:pt x="1076" y="22086"/>
                    </a:cubicBezTo>
                    <a:cubicBezTo>
                      <a:pt x="3123" y="22086"/>
                      <a:pt x="5066" y="22329"/>
                      <a:pt x="6905" y="22919"/>
                    </a:cubicBezTo>
                    <a:lnTo>
                      <a:pt x="6905" y="15597"/>
                    </a:lnTo>
                    <a:lnTo>
                      <a:pt x="13713" y="15824"/>
                    </a:lnTo>
                    <a:lnTo>
                      <a:pt x="13761" y="22549"/>
                    </a:lnTo>
                    <a:cubicBezTo>
                      <a:pt x="14062" y="22540"/>
                      <a:pt x="14364" y="22535"/>
                      <a:pt x="14668" y="22535"/>
                    </a:cubicBezTo>
                    <a:cubicBezTo>
                      <a:pt x="16679" y="22535"/>
                      <a:pt x="18749" y="22748"/>
                      <a:pt x="20665" y="23276"/>
                    </a:cubicBezTo>
                    <a:lnTo>
                      <a:pt x="20522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81;p56">
                <a:extLst>
                  <a:ext uri="{FF2B5EF4-FFF2-40B4-BE49-F238E27FC236}">
                    <a16:creationId xmlns:a16="http://schemas.microsoft.com/office/drawing/2014/main" id="{228CD840-F8FF-184C-9826-AE7EB6099259}"/>
                  </a:ext>
                </a:extLst>
              </p:cNvPr>
              <p:cNvSpPr/>
              <p:nvPr/>
            </p:nvSpPr>
            <p:spPr>
              <a:xfrm>
                <a:off x="70004" y="6458410"/>
                <a:ext cx="295667" cy="124687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2917" extrusionOk="0">
                    <a:moveTo>
                      <a:pt x="1011" y="0"/>
                    </a:moveTo>
                    <a:cubicBezTo>
                      <a:pt x="673" y="0"/>
                      <a:pt x="336" y="7"/>
                      <a:pt x="1" y="19"/>
                    </a:cubicBezTo>
                    <a:lnTo>
                      <a:pt x="13" y="2881"/>
                    </a:lnTo>
                    <a:lnTo>
                      <a:pt x="6917" y="2916"/>
                    </a:lnTo>
                    <a:lnTo>
                      <a:pt x="6905" y="746"/>
                    </a:lnTo>
                    <a:cubicBezTo>
                      <a:pt x="5021" y="217"/>
                      <a:pt x="2990" y="0"/>
                      <a:pt x="101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82;p56">
                <a:extLst>
                  <a:ext uri="{FF2B5EF4-FFF2-40B4-BE49-F238E27FC236}">
                    <a16:creationId xmlns:a16="http://schemas.microsoft.com/office/drawing/2014/main" id="{BF75424B-23BD-EC45-97BA-1FA2EA4206AF}"/>
                  </a:ext>
                </a:extLst>
              </p:cNvPr>
              <p:cNvSpPr/>
              <p:nvPr/>
            </p:nvSpPr>
            <p:spPr>
              <a:xfrm>
                <a:off x="-795925" y="5494851"/>
                <a:ext cx="487806" cy="306353"/>
              </a:xfrm>
              <a:custGeom>
                <a:avLst/>
                <a:gdLst/>
                <a:ahLst/>
                <a:cxnLst/>
                <a:rect l="l" t="t" r="r" b="b"/>
                <a:pathLst>
                  <a:path w="11412" h="7167" extrusionOk="0">
                    <a:moveTo>
                      <a:pt x="6582" y="1"/>
                    </a:moveTo>
                    <a:cubicBezTo>
                      <a:pt x="6582" y="1"/>
                      <a:pt x="3017" y="1670"/>
                      <a:pt x="692" y="3292"/>
                    </a:cubicBezTo>
                    <a:cubicBezTo>
                      <a:pt x="0" y="3781"/>
                      <a:pt x="382" y="6154"/>
                      <a:pt x="2266" y="6821"/>
                    </a:cubicBezTo>
                    <a:cubicBezTo>
                      <a:pt x="2964" y="7069"/>
                      <a:pt x="3619" y="7166"/>
                      <a:pt x="4248" y="7166"/>
                    </a:cubicBezTo>
                    <a:cubicBezTo>
                      <a:pt x="5983" y="7166"/>
                      <a:pt x="7513" y="6426"/>
                      <a:pt x="9158" y="6058"/>
                    </a:cubicBezTo>
                    <a:cubicBezTo>
                      <a:pt x="11411" y="5557"/>
                      <a:pt x="6582" y="1"/>
                      <a:pt x="6582" y="1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83;p56">
                <a:extLst>
                  <a:ext uri="{FF2B5EF4-FFF2-40B4-BE49-F238E27FC236}">
                    <a16:creationId xmlns:a16="http://schemas.microsoft.com/office/drawing/2014/main" id="{61380602-37FE-AC42-B769-323A14BF118E}"/>
                  </a:ext>
                </a:extLst>
              </p:cNvPr>
              <p:cNvSpPr/>
              <p:nvPr/>
            </p:nvSpPr>
            <p:spPr>
              <a:xfrm>
                <a:off x="-518168" y="5471469"/>
                <a:ext cx="313022" cy="137596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3219" extrusionOk="0">
                    <a:moveTo>
                      <a:pt x="4890" y="1"/>
                    </a:moveTo>
                    <a:cubicBezTo>
                      <a:pt x="4279" y="1"/>
                      <a:pt x="3586" y="35"/>
                      <a:pt x="2886" y="35"/>
                    </a:cubicBezTo>
                    <a:cubicBezTo>
                      <a:pt x="1050" y="35"/>
                      <a:pt x="1" y="560"/>
                      <a:pt x="1" y="560"/>
                    </a:cubicBezTo>
                    <a:lnTo>
                      <a:pt x="3077" y="3219"/>
                    </a:lnTo>
                    <a:cubicBezTo>
                      <a:pt x="3077" y="3219"/>
                      <a:pt x="7322" y="1347"/>
                      <a:pt x="6917" y="572"/>
                    </a:cubicBezTo>
                    <a:cubicBezTo>
                      <a:pt x="6666" y="92"/>
                      <a:pt x="5885" y="1"/>
                      <a:pt x="4890" y="1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4;p56">
                <a:extLst>
                  <a:ext uri="{FF2B5EF4-FFF2-40B4-BE49-F238E27FC236}">
                    <a16:creationId xmlns:a16="http://schemas.microsoft.com/office/drawing/2014/main" id="{8ADCA5D9-1011-0748-8019-7AA7F82ECD19}"/>
                  </a:ext>
                </a:extLst>
              </p:cNvPr>
              <p:cNvSpPr/>
              <p:nvPr/>
            </p:nvSpPr>
            <p:spPr>
              <a:xfrm>
                <a:off x="-582371" y="5393844"/>
                <a:ext cx="110624" cy="12708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2973" extrusionOk="0">
                    <a:moveTo>
                      <a:pt x="885" y="0"/>
                    </a:moveTo>
                    <a:cubicBezTo>
                      <a:pt x="813" y="0"/>
                      <a:pt x="744" y="27"/>
                      <a:pt x="680" y="86"/>
                    </a:cubicBezTo>
                    <a:cubicBezTo>
                      <a:pt x="0" y="730"/>
                      <a:pt x="1694" y="2972"/>
                      <a:pt x="1694" y="2972"/>
                    </a:cubicBezTo>
                    <a:lnTo>
                      <a:pt x="2588" y="2495"/>
                    </a:lnTo>
                    <a:cubicBezTo>
                      <a:pt x="2588" y="2495"/>
                      <a:pt x="1580" y="0"/>
                      <a:pt x="885" y="0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85;p56">
                <a:extLst>
                  <a:ext uri="{FF2B5EF4-FFF2-40B4-BE49-F238E27FC236}">
                    <a16:creationId xmlns:a16="http://schemas.microsoft.com/office/drawing/2014/main" id="{436AFA96-D5D8-2947-9C27-E768699F7E2E}"/>
                  </a:ext>
                </a:extLst>
              </p:cNvPr>
              <p:cNvSpPr/>
              <p:nvPr/>
            </p:nvSpPr>
            <p:spPr>
              <a:xfrm>
                <a:off x="-479398" y="5450139"/>
                <a:ext cx="352219" cy="408386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9554" extrusionOk="0">
                    <a:moveTo>
                      <a:pt x="3367" y="0"/>
                    </a:moveTo>
                    <a:cubicBezTo>
                      <a:pt x="1623" y="0"/>
                      <a:pt x="0" y="761"/>
                      <a:pt x="0" y="761"/>
                    </a:cubicBezTo>
                    <a:cubicBezTo>
                      <a:pt x="0" y="761"/>
                      <a:pt x="3029" y="832"/>
                      <a:pt x="3661" y="1178"/>
                    </a:cubicBezTo>
                    <a:cubicBezTo>
                      <a:pt x="4293" y="1512"/>
                      <a:pt x="4817" y="4588"/>
                      <a:pt x="4853" y="6723"/>
                    </a:cubicBezTo>
                    <a:cubicBezTo>
                      <a:pt x="4889" y="8857"/>
                      <a:pt x="5998" y="9417"/>
                      <a:pt x="5998" y="9417"/>
                    </a:cubicBezTo>
                    <a:cubicBezTo>
                      <a:pt x="5998" y="9417"/>
                      <a:pt x="6272" y="9553"/>
                      <a:pt x="6618" y="9553"/>
                    </a:cubicBezTo>
                    <a:cubicBezTo>
                      <a:pt x="6951" y="9553"/>
                      <a:pt x="7350" y="9427"/>
                      <a:pt x="7631" y="8929"/>
                    </a:cubicBezTo>
                    <a:cubicBezTo>
                      <a:pt x="8016" y="8248"/>
                      <a:pt x="7346" y="7196"/>
                      <a:pt x="6864" y="6578"/>
                    </a:cubicBezTo>
                    <a:lnTo>
                      <a:pt x="6864" y="6578"/>
                    </a:lnTo>
                    <a:cubicBezTo>
                      <a:pt x="6961" y="6649"/>
                      <a:pt x="7068" y="6699"/>
                      <a:pt x="7177" y="6699"/>
                    </a:cubicBezTo>
                    <a:cubicBezTo>
                      <a:pt x="7372" y="6699"/>
                      <a:pt x="7576" y="6544"/>
                      <a:pt x="7751" y="6079"/>
                    </a:cubicBezTo>
                    <a:cubicBezTo>
                      <a:pt x="8237" y="4798"/>
                      <a:pt x="6758" y="4345"/>
                      <a:pt x="6538" y="4285"/>
                    </a:cubicBezTo>
                    <a:lnTo>
                      <a:pt x="6538" y="4285"/>
                    </a:lnTo>
                    <a:cubicBezTo>
                      <a:pt x="6576" y="4283"/>
                      <a:pt x="6618" y="4281"/>
                      <a:pt x="6666" y="4278"/>
                    </a:cubicBezTo>
                    <a:cubicBezTo>
                      <a:pt x="7524" y="4243"/>
                      <a:pt x="8239" y="2776"/>
                      <a:pt x="6034" y="880"/>
                    </a:cubicBezTo>
                    <a:cubicBezTo>
                      <a:pt x="5262" y="216"/>
                      <a:pt x="4297" y="0"/>
                      <a:pt x="33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586;p56">
                <a:extLst>
                  <a:ext uri="{FF2B5EF4-FFF2-40B4-BE49-F238E27FC236}">
                    <a16:creationId xmlns:a16="http://schemas.microsoft.com/office/drawing/2014/main" id="{26BB8ECE-2435-0042-B4BD-EF0213A13B34}"/>
                  </a:ext>
                </a:extLst>
              </p:cNvPr>
              <p:cNvSpPr/>
              <p:nvPr/>
            </p:nvSpPr>
            <p:spPr>
              <a:xfrm>
                <a:off x="-378477" y="5393844"/>
                <a:ext cx="110111" cy="127081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2973" extrusionOk="0">
                    <a:moveTo>
                      <a:pt x="1694" y="0"/>
                    </a:moveTo>
                    <a:cubicBezTo>
                      <a:pt x="1008" y="0"/>
                      <a:pt x="0" y="2495"/>
                      <a:pt x="0" y="2495"/>
                    </a:cubicBezTo>
                    <a:lnTo>
                      <a:pt x="894" y="2972"/>
                    </a:lnTo>
                    <a:cubicBezTo>
                      <a:pt x="894" y="2972"/>
                      <a:pt x="2576" y="730"/>
                      <a:pt x="1896" y="86"/>
                    </a:cubicBezTo>
                    <a:cubicBezTo>
                      <a:pt x="1833" y="27"/>
                      <a:pt x="1765" y="0"/>
                      <a:pt x="1694" y="0"/>
                    </a:cubicBez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587;p56">
                <a:extLst>
                  <a:ext uri="{FF2B5EF4-FFF2-40B4-BE49-F238E27FC236}">
                    <a16:creationId xmlns:a16="http://schemas.microsoft.com/office/drawing/2014/main" id="{FF52C602-CE8A-114A-9E72-41E1D00B83BF}"/>
                  </a:ext>
                </a:extLst>
              </p:cNvPr>
              <p:cNvSpPr/>
              <p:nvPr/>
            </p:nvSpPr>
            <p:spPr>
              <a:xfrm>
                <a:off x="-581858" y="5612613"/>
                <a:ext cx="28083" cy="38257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95" extrusionOk="0">
                    <a:moveTo>
                      <a:pt x="322" y="0"/>
                    </a:moveTo>
                    <a:cubicBezTo>
                      <a:pt x="143" y="0"/>
                      <a:pt x="0" y="203"/>
                      <a:pt x="0" y="442"/>
                    </a:cubicBezTo>
                    <a:cubicBezTo>
                      <a:pt x="0" y="692"/>
                      <a:pt x="143" y="895"/>
                      <a:pt x="322" y="895"/>
                    </a:cubicBezTo>
                    <a:cubicBezTo>
                      <a:pt x="501" y="895"/>
                      <a:pt x="656" y="692"/>
                      <a:pt x="656" y="442"/>
                    </a:cubicBezTo>
                    <a:cubicBezTo>
                      <a:pt x="656" y="203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588;p56">
                <a:extLst>
                  <a:ext uri="{FF2B5EF4-FFF2-40B4-BE49-F238E27FC236}">
                    <a16:creationId xmlns:a16="http://schemas.microsoft.com/office/drawing/2014/main" id="{8B9011C5-4F18-5248-B935-8BD7C885175B}"/>
                  </a:ext>
                </a:extLst>
              </p:cNvPr>
              <p:cNvSpPr/>
              <p:nvPr/>
            </p:nvSpPr>
            <p:spPr>
              <a:xfrm>
                <a:off x="-586944" y="5658479"/>
                <a:ext cx="63733" cy="3214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752" extrusionOk="0">
                    <a:moveTo>
                      <a:pt x="739" y="1"/>
                    </a:moveTo>
                    <a:cubicBezTo>
                      <a:pt x="334" y="1"/>
                      <a:pt x="0" y="167"/>
                      <a:pt x="0" y="370"/>
                    </a:cubicBezTo>
                    <a:cubicBezTo>
                      <a:pt x="0" y="585"/>
                      <a:pt x="334" y="752"/>
                      <a:pt x="739" y="752"/>
                    </a:cubicBezTo>
                    <a:cubicBezTo>
                      <a:pt x="1157" y="752"/>
                      <a:pt x="1491" y="585"/>
                      <a:pt x="1491" y="370"/>
                    </a:cubicBezTo>
                    <a:cubicBezTo>
                      <a:pt x="1491" y="167"/>
                      <a:pt x="1157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589;p56">
                <a:extLst>
                  <a:ext uri="{FF2B5EF4-FFF2-40B4-BE49-F238E27FC236}">
                    <a16:creationId xmlns:a16="http://schemas.microsoft.com/office/drawing/2014/main" id="{14928AFB-119E-7A4B-BEF5-6F900AEBC547}"/>
                  </a:ext>
                </a:extLst>
              </p:cNvPr>
              <p:cNvSpPr/>
              <p:nvPr/>
            </p:nvSpPr>
            <p:spPr>
              <a:xfrm>
                <a:off x="-707742" y="5661300"/>
                <a:ext cx="38556" cy="47019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100" extrusionOk="0">
                    <a:moveTo>
                      <a:pt x="536" y="1"/>
                    </a:moveTo>
                    <a:cubicBezTo>
                      <a:pt x="521" y="1"/>
                      <a:pt x="506" y="2"/>
                      <a:pt x="489" y="6"/>
                    </a:cubicBezTo>
                    <a:cubicBezTo>
                      <a:pt x="0" y="113"/>
                      <a:pt x="119" y="829"/>
                      <a:pt x="286" y="1031"/>
                    </a:cubicBezTo>
                    <a:cubicBezTo>
                      <a:pt x="321" y="1079"/>
                      <a:pt x="357" y="1100"/>
                      <a:pt x="393" y="1100"/>
                    </a:cubicBezTo>
                    <a:cubicBezTo>
                      <a:pt x="654" y="1100"/>
                      <a:pt x="901" y="1"/>
                      <a:pt x="5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63E5586-8669-2F44-A61A-B108CC761DEE}"/>
              </a:ext>
            </a:extLst>
          </p:cNvPr>
          <p:cNvSpPr/>
          <p:nvPr/>
        </p:nvSpPr>
        <p:spPr>
          <a:xfrm>
            <a:off x="1113580" y="4278491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rõ</a:t>
            </a:r>
            <a:r>
              <a:rPr lang="en-US" sz="3200" kern="0" dirty="0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SVN-Clementine" panose="020F0502020204030203" pitchFamily="34" charset="0"/>
                <a:cs typeface="Arial"/>
                <a:sym typeface="Arial"/>
              </a:rPr>
              <a:t>ràng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5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2.59259E-6 L 0.00347 2.59259E-6 C -0.00052 -0.00155 -0.00452 -0.00309 -0.00851 -0.00494 C -0.0099 -0.00556 -0.01111 -0.00679 -0.0125 -0.0071 C -0.01511 -0.00834 -0.01788 -0.00834 -0.02049 -0.00957 C -0.02361 -0.01081 -0.02674 -0.01297 -0.02986 -0.0142 C -0.03195 -0.01513 -0.03438 -0.01574 -0.03646 -0.01667 C -0.05139 -0.02377 -0.03733 -0.01914 -0.05382 -0.02624 C -0.06528 -0.03087 -0.06684 -0.03087 -0.07778 -0.03334 C -0.09618 -0.0429 -0.08629 -0.03951 -0.10591 -0.0426 C -0.11511 -0.04445 -0.12448 -0.04753 -0.13386 -0.04753 L -0.4658 -0.04969 L -0.55504 -0.04753 C -0.56615 -0.04692 -0.56493 -0.04506 -0.57379 -0.0426 C -0.58004 -0.04105 -0.58611 -0.0392 -0.59236 -0.03797 C -0.60938 -0.03457 -0.60035 -0.03642 -0.6191 -0.03334 C -0.62049 -0.03179 -0.62153 -0.02963 -0.62309 -0.0284 C -0.62518 -0.02716 -0.62761 -0.02716 -0.62969 -0.02624 C -0.6316 -0.02531 -0.63334 -0.02469 -0.63507 -0.02377 C -0.63646 -0.02315 -0.63768 -0.02222 -0.63906 -0.0213 C -0.6408 -0.02037 -0.64271 -0.02006 -0.64445 -0.01914 C -0.64584 -0.01821 -0.64705 -0.01729 -0.64844 -0.01667 C -0.65018 -0.01574 -0.65191 -0.01513 -0.65382 -0.0142 C -0.65504 -0.01358 -0.65643 -0.01266 -0.65781 -0.01204 C -0.6599 -0.01081 -0.66216 -0.0105 -0.66441 -0.00957 C -0.66806 -0.00803 -0.675 -0.00494 -0.675 -0.00494 C -0.67639 -0.00309 -0.67761 -0.00093 -0.679 2.59259E-6 C -0.6816 0.00154 -0.68438 0.00154 -0.68716 0.00216 C -0.68924 0.00308 -0.6915 0.00401 -0.69375 0.00463 C -0.69549 0.00617 -0.69722 0.00802 -0.69913 0.00926 C -0.70035 0.01049 -0.70174 0.01111 -0.70313 0.01173 C -0.70625 0.01358 -0.70938 0.01481 -0.71233 0.01666 C -0.72743 0.02531 -0.71163 0.0179 -0.72448 0.02376 C -0.72882 0.02839 -0.73316 0.03364 -0.73768 0.03796 C -0.74236 0.04197 -0.74531 0.04444 -0.74966 0.04969 C -0.7533 0.05432 -0.75677 0.05957 -0.76042 0.06389 C -0.7658 0.07037 -0.76719 0.07129 -0.7724 0.08302 C -0.77413 0.08673 -0.77622 0.09043 -0.77778 0.09475 C -0.779 0.09845 -0.77934 0.10278 -0.78038 0.10648 C -0.78681 0.12901 -0.77882 0.09136 -0.78577 0.12778 C -0.78872 0.1645 -0.79184 0.18981 -0.78698 0.22994 C -0.78525 0.24475 -0.77778 0.25 -0.7724 0.25833 C -0.76285 0.27284 -0.77587 0.25864 -0.75781 0.275 L -0.75781 0.275 C -0.75643 0.27654 -0.75521 0.2787 -0.75365 0.27963 C -0.75122 0.28117 -0.74844 0.28086 -0.74566 0.2821 C -0.73941 0.28487 -0.73316 0.28734 -0.72709 0.29136 C -0.72344 0.29382 -0.72014 0.29691 -0.71632 0.29845 C -0.71493 0.29907 -0.69445 0.30308 -0.69375 0.30339 C -0.69011 0.30494 -0.68663 0.30648 -0.68316 0.30802 C -0.67691 0.31111 -0.67084 0.31605 -0.66441 0.31759 C -0.65816 0.31913 -0.65191 0.32006 -0.64566 0.32222 C -0.64358 0.32315 -0.64132 0.32407 -0.63906 0.32469 C -0.63334 0.32592 -0.62761 0.32623 -0.6217 0.32685 L -0.50972 0.32469 C -0.50799 0.32469 -0.50625 0.32284 -0.50452 0.32222 C -0.49653 0.31975 -0.48854 0.31666 -0.48038 0.31512 L -0.46719 0.31265 C -0.46302 0.31203 -0.4592 0.31111 -0.45504 0.31049 C -0.44809 0.30926 -0.4408 0.30895 -0.43386 0.30802 C -0.42275 0.30401 -0.42431 0.30432 -0.40851 0.30092 C -0.40486 0.3 -0.40139 0.29907 -0.39775 0.29845 C -0.39202 0.29753 -0.38629 0.29691 -0.38038 0.29629 C -0.3783 0.29475 -0.37604 0.29259 -0.37379 0.29136 C -0.36823 0.28858 -0.35851 0.28765 -0.35382 0.28673 C -0.33976 0.27839 -0.35156 0.28426 -0.33247 0.27963 C -0.32709 0.27839 -0.32188 0.27623 -0.3165 0.275 C -0.30278 0.27129 -0.31025 0.27315 -0.29375 0.27006 C -0.28403 0.26142 -0.29219 0.26728 -0.27639 0.26296 C -0.26893 0.2608 -0.26146 0.2574 -0.25382 0.25586 L -0.23108 0.25123 C -0.22934 0.25061 -0.22761 0.24907 -0.22587 0.24876 C -0.22049 0.24753 -0.21511 0.24722 -0.20972 0.24629 C -0.19757 0.24105 -0.21233 0.24722 -0.19115 0.24166 C -0.18386 0.23981 -0.18733 0.23796 -0.17917 0.23703 C -0.14584 0.2321 -0.05851 0.2324 -0.05122 0.2321 C -0.03507 0.22654 -0.05643 0.23364 -0.02709 0.22747 C -0.02535 0.22716 -0.02361 0.22592 -0.02188 0.225 C -0.01962 0.22407 -0.01736 0.22315 -0.01511 0.22284 C -0.01077 0.2216 -0.00625 0.22099 -0.00191 0.22037 L 0.07673 0.22284 C 0.0783 0.22284 0.07812 0.22747 0.07812 0.22994 C 0.07812 0.23364 0.0809 0.26913 0.07413 0.27963 C 0.0717 0.28333 0.06927 0.28796 0.06614 0.28919 L 0.05955 0.29136 " pathEditMode="relative" ptsTypes="AAAAAAAAAAAAAAAAAAAAAAAAAA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30469 -0.349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174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9136E-6 L -0.30677 -0.3089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1543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69 -0.34938 L -0.98194 -0.1777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2" y="858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68" grpId="0" animBg="1"/>
      <p:bldP spid="72" grpId="0"/>
      <p:bldP spid="72" grpId="1"/>
      <p:bldP spid="72" grpId="2"/>
      <p:bldP spid="75" grpId="0" animBg="1"/>
      <p:bldP spid="77" grpId="0" animBg="1"/>
      <p:bldP spid="96" grpId="0"/>
      <p:bldP spid="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"/>
          <p:cNvSpPr txBox="1">
            <a:spLocks noGrp="1"/>
          </p:cNvSpPr>
          <p:nvPr>
            <p:ph type="ctrTitle"/>
          </p:nvPr>
        </p:nvSpPr>
        <p:spPr>
          <a:xfrm>
            <a:off x="1982730" y="2177583"/>
            <a:ext cx="7918916" cy="272098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TIẾT 37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THỰC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HÀNH TIẾNG VIỆT</a:t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ý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bản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2730" y="2154941"/>
            <a:ext cx="8310801" cy="3096328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AF4F2"/>
              </a:solidFill>
              <a:latin typeface="Arial"/>
              <a:sym typeface="Arial"/>
            </a:endParaRPr>
          </a:p>
        </p:txBody>
      </p:sp>
      <p:grpSp>
        <p:nvGrpSpPr>
          <p:cNvPr id="562" name="Google Shape;562;p32"/>
          <p:cNvGrpSpPr/>
          <p:nvPr/>
        </p:nvGrpSpPr>
        <p:grpSpPr>
          <a:xfrm rot="1250031">
            <a:off x="6696712" y="46251"/>
            <a:ext cx="1150529" cy="1331707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3498946" y="328874"/>
            <a:ext cx="1253835" cy="1202775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5253737" y="33180"/>
            <a:ext cx="989920" cy="1314863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2091;p70"/>
          <p:cNvSpPr/>
          <p:nvPr/>
        </p:nvSpPr>
        <p:spPr>
          <a:xfrm>
            <a:off x="4347448" y="1501138"/>
            <a:ext cx="3111707" cy="648167"/>
          </a:xfrm>
          <a:prstGeom prst="roundRect">
            <a:avLst>
              <a:gd name="adj" fmla="val 16667"/>
            </a:avLst>
          </a:prstGeom>
          <a:solidFill>
            <a:srgbClr val="FF835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3</a:t>
            </a:r>
            <a:endParaRPr sz="4267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2F3DAC24-D6D7-468F-866D-20A83E175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>
          <a:xfrm>
            <a:off x="-229723" y="2592408"/>
            <a:ext cx="2212453" cy="416050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F3DAC24-D6D7-468F-866D-20A83E175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8"/>
          <a:stretch/>
        </p:blipFill>
        <p:spPr>
          <a:xfrm>
            <a:off x="9702648" y="2717800"/>
            <a:ext cx="2794152" cy="416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/>
      <p:bldP spid="3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43105" y="99758"/>
            <a:ext cx="12148895" cy="823862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8138" y="1242893"/>
            <a:ext cx="10889428" cy="438374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Em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hãy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biết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lựa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ngữ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phù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hiện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văn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bản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43105" y="99758"/>
            <a:ext cx="12148895" cy="823862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068" y="1149531"/>
            <a:ext cx="11782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1307</Words>
  <Application>Microsoft Office PowerPoint</Application>
  <PresentationFormat>Widescreen</PresentationFormat>
  <Paragraphs>111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Aachen</vt:lpstr>
      <vt:lpstr>Adobe Garamond Pro Bold</vt:lpstr>
      <vt:lpstr>Alegreya Sans SC Black</vt:lpstr>
      <vt:lpstr>Arial</vt:lpstr>
      <vt:lpstr>Calibri</vt:lpstr>
      <vt:lpstr>Calibri Light</vt:lpstr>
      <vt:lpstr>Cambria Math</vt:lpstr>
      <vt:lpstr>Chewy</vt:lpstr>
      <vt:lpstr>Clementine</vt:lpstr>
      <vt:lpstr>Comfortaa</vt:lpstr>
      <vt:lpstr>Delius Unicase</vt:lpstr>
      <vt:lpstr>MS Mincho</vt:lpstr>
      <vt:lpstr>SVN-Clementine</vt:lpstr>
      <vt:lpstr>Times New Roman</vt:lpstr>
      <vt:lpstr>2_Office Theme</vt:lpstr>
      <vt:lpstr>Response to Intervention: The Alphabet by Slidesgo</vt:lpstr>
      <vt:lpstr>1_Response to Intervention: The Alphabet by Slidesgo</vt:lpstr>
      <vt:lpstr>Chú ong tìm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37 THỰC HÀNH TIẾNG VIỆT Lựa chọn từ ngữ phù hợp với ý nghĩa của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2022-11-02T01:44:57Z</dcterms:created>
  <dcterms:modified xsi:type="dcterms:W3CDTF">2022-11-05T08:11:56Z</dcterms:modified>
</cp:coreProperties>
</file>