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  <p:sldMasterId id="2147483701" r:id="rId3"/>
    <p:sldMasterId id="2147483711" r:id="rId4"/>
    <p:sldMasterId id="2147483720" r:id="rId5"/>
    <p:sldMasterId id="2147483732" r:id="rId6"/>
  </p:sldMasterIdLst>
  <p:notesMasterIdLst>
    <p:notesMasterId r:id="rId20"/>
  </p:notesMasterIdLst>
  <p:sldIdLst>
    <p:sldId id="272" r:id="rId7"/>
    <p:sldId id="273" r:id="rId8"/>
    <p:sldId id="274" r:id="rId9"/>
    <p:sldId id="275" r:id="rId10"/>
    <p:sldId id="276" r:id="rId11"/>
    <p:sldId id="279" r:id="rId12"/>
    <p:sldId id="278" r:id="rId13"/>
    <p:sldId id="280" r:id="rId14"/>
    <p:sldId id="281" r:id="rId15"/>
    <p:sldId id="282" r:id="rId16"/>
    <p:sldId id="283" r:id="rId17"/>
    <p:sldId id="284" r:id="rId18"/>
    <p:sldId id="271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7030-705E-430A-AF39-C36B28EFA706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46EA1-BDE7-40D0-AD26-1784AE382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9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D7226-0897-434E-A2EC-E688CD77B1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316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ef1605217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def1605217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3945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7226-0897-434E-A2EC-E688CD77B1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02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28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4BD5-10F6-4722-B3CF-A7137A3FD98B}" type="datetimeFigureOut">
              <a:rPr lang="vi-VN" smtClean="0"/>
              <a:t>29/10/2022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419-8810-427B-8D64-213FA4058D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814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4BD5-10F6-4722-B3CF-A7137A3FD98B}" type="datetimeFigureOut">
              <a:rPr lang="vi-VN" smtClean="0"/>
              <a:t>29/10/2022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419-8810-427B-8D64-213FA4058D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26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4BD5-10F6-4722-B3CF-A7137A3FD98B}" type="datetimeFigureOut">
              <a:rPr lang="vi-VN" smtClean="0"/>
              <a:t>29/10/2022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419-8810-427B-8D64-213FA4058D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417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22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024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530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992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516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238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172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53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4BD5-10F6-4722-B3CF-A7137A3FD98B}" type="datetimeFigureOut">
              <a:rPr lang="vi-VN" smtClean="0"/>
              <a:t>29/10/2022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419-8810-427B-8D64-213FA4058D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8478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390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014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570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1800" y="5249267"/>
            <a:ext cx="4188335" cy="2331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70099" y="-957900"/>
            <a:ext cx="3147517" cy="2331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1267" y="-628966"/>
            <a:ext cx="4188335" cy="2331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33501" y="2151769"/>
            <a:ext cx="1586260" cy="648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50967" y="1701799"/>
            <a:ext cx="5681600" cy="273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950967" y="4676100"/>
            <a:ext cx="5680400" cy="42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9761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1800" y="5249267"/>
            <a:ext cx="4188335" cy="2331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1267" y="-628966"/>
            <a:ext cx="4188335" cy="233196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048032" y="3260189"/>
            <a:ext cx="6096000" cy="9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667" b="0">
                <a:latin typeface="Manrope ExtraLight"/>
                <a:ea typeface="Manrope ExtraLight"/>
                <a:cs typeface="Manrope ExtraLight"/>
                <a:sym typeface="Manrope Extra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047967" y="4406731"/>
            <a:ext cx="6096000" cy="3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451029" y="2053643"/>
            <a:ext cx="1290000" cy="142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667" b="0">
                <a:latin typeface="Manrope ExtraLight"/>
                <a:ea typeface="Manrope ExtraLight"/>
                <a:cs typeface="Manrope ExtraLight"/>
                <a:sym typeface="Manrope Extra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8842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1504467" y="2212625"/>
            <a:ext cx="5035200" cy="102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1504467" y="3323775"/>
            <a:ext cx="4322000" cy="132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1800" y="5249267"/>
            <a:ext cx="4188335" cy="2331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7534" y="4980367"/>
            <a:ext cx="2476500" cy="279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1898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286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1267" y="-628966"/>
            <a:ext cx="4188335" cy="233196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950967" y="694944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2682699" y="2387467"/>
            <a:ext cx="3324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2"/>
          </p:nvPr>
        </p:nvSpPr>
        <p:spPr>
          <a:xfrm>
            <a:off x="2682708" y="1869733"/>
            <a:ext cx="3328400" cy="4260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chitects Daughter"/>
              <a:buNone/>
              <a:defRPr sz="2800">
                <a:solidFill>
                  <a:schemeClr val="accent1"/>
                </a:solidFill>
                <a:latin typeface="Manrope ExtraLight"/>
                <a:ea typeface="Manrope ExtraLight"/>
                <a:cs typeface="Manrope ExtraLight"/>
                <a:sym typeface="Manrope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3" hasCustomPrompt="1"/>
          </p:nvPr>
        </p:nvSpPr>
        <p:spPr>
          <a:xfrm>
            <a:off x="1285808" y="1869733"/>
            <a:ext cx="1140400" cy="122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4400" b="0">
                <a:latin typeface="Manrope ExtraLight"/>
                <a:ea typeface="Manrope ExtraLight"/>
                <a:cs typeface="Manrope ExtraLight"/>
                <a:sym typeface="Manrope Extra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4"/>
          </p:nvPr>
        </p:nvSpPr>
        <p:spPr>
          <a:xfrm>
            <a:off x="2682708" y="4761076"/>
            <a:ext cx="33284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5"/>
          </p:nvPr>
        </p:nvSpPr>
        <p:spPr>
          <a:xfrm>
            <a:off x="2682708" y="4244633"/>
            <a:ext cx="3328400" cy="548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chitects Daughter"/>
              <a:buNone/>
              <a:defRPr sz="2800">
                <a:solidFill>
                  <a:schemeClr val="accent1"/>
                </a:solidFill>
                <a:latin typeface="Manrope ExtraLight"/>
                <a:ea typeface="Manrope ExtraLight"/>
                <a:cs typeface="Manrope ExtraLight"/>
                <a:sym typeface="Manrope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6" hasCustomPrompt="1"/>
          </p:nvPr>
        </p:nvSpPr>
        <p:spPr>
          <a:xfrm>
            <a:off x="1285808" y="4244633"/>
            <a:ext cx="1140400" cy="122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4400" b="0">
                <a:latin typeface="Manrope ExtraLight"/>
                <a:ea typeface="Manrope ExtraLight"/>
                <a:cs typeface="Manrope ExtraLight"/>
                <a:sym typeface="Manrope Extra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7"/>
          </p:nvPr>
        </p:nvSpPr>
        <p:spPr>
          <a:xfrm>
            <a:off x="7756341" y="2392195"/>
            <a:ext cx="33284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8"/>
          </p:nvPr>
        </p:nvSpPr>
        <p:spPr>
          <a:xfrm>
            <a:off x="7756343" y="1869733"/>
            <a:ext cx="3328400" cy="426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chitects Daughter"/>
              <a:buNone/>
              <a:defRPr sz="2800">
                <a:solidFill>
                  <a:schemeClr val="accent1"/>
                </a:solidFill>
                <a:latin typeface="Manrope ExtraLight"/>
                <a:ea typeface="Manrope ExtraLight"/>
                <a:cs typeface="Manrope ExtraLight"/>
                <a:sym typeface="Manrope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9" hasCustomPrompt="1"/>
          </p:nvPr>
        </p:nvSpPr>
        <p:spPr>
          <a:xfrm>
            <a:off x="6359441" y="1869733"/>
            <a:ext cx="1140400" cy="122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4400" b="0">
                <a:latin typeface="Manrope ExtraLight"/>
                <a:ea typeface="Manrope ExtraLight"/>
                <a:cs typeface="Manrope ExtraLight"/>
                <a:sym typeface="Manrope Extra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3"/>
          </p:nvPr>
        </p:nvSpPr>
        <p:spPr>
          <a:xfrm>
            <a:off x="7756341" y="4761076"/>
            <a:ext cx="33284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4"/>
          </p:nvPr>
        </p:nvSpPr>
        <p:spPr>
          <a:xfrm>
            <a:off x="7756343" y="4244633"/>
            <a:ext cx="3328400" cy="548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chitects Daughter"/>
              <a:buNone/>
              <a:defRPr sz="2800">
                <a:solidFill>
                  <a:schemeClr val="accent1"/>
                </a:solidFill>
                <a:latin typeface="Manrope ExtraLight"/>
                <a:ea typeface="Manrope ExtraLight"/>
                <a:cs typeface="Manrope ExtraLight"/>
                <a:sym typeface="Manrope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15" hasCustomPrompt="1"/>
          </p:nvPr>
        </p:nvSpPr>
        <p:spPr>
          <a:xfrm>
            <a:off x="6359441" y="4244633"/>
            <a:ext cx="1140400" cy="122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4400" b="0">
                <a:latin typeface="Manrope ExtraLight"/>
                <a:ea typeface="Manrope ExtraLight"/>
                <a:cs typeface="Manrope ExtraLight"/>
                <a:sym typeface="Manrope Extra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02600" y="5257484"/>
            <a:ext cx="2844933" cy="2391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620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/>
          <p:nvPr/>
        </p:nvSpPr>
        <p:spPr>
          <a:xfrm>
            <a:off x="6167833" y="745200"/>
            <a:ext cx="5073200" cy="5387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8559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/>
          <p:nvPr/>
        </p:nvSpPr>
        <p:spPr>
          <a:xfrm>
            <a:off x="7161267" y="-615533"/>
            <a:ext cx="7986800" cy="7986800"/>
          </a:xfrm>
          <a:prstGeom prst="teardrop">
            <a:avLst>
              <a:gd name="adj" fmla="val 1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191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4BD5-10F6-4722-B3CF-A7137A3FD98B}" type="datetimeFigureOut">
              <a:rPr lang="vi-VN" smtClean="0"/>
              <a:t>29/10/2022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419-8810-427B-8D64-213FA4058D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97195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4B29A9D-9234-4D6C-BFDD-BAC267C2B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6BA6E7-D149-4DFB-B82E-9DD4800D6203}"/>
              </a:ext>
            </a:extLst>
          </p:cNvPr>
          <p:cNvSpPr txBox="1"/>
          <p:nvPr userDrawn="1"/>
        </p:nvSpPr>
        <p:spPr>
          <a:xfrm>
            <a:off x="-17929" y="1"/>
            <a:ext cx="1313329" cy="23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>
                <a:ln>
                  <a:noFill/>
                </a:ln>
                <a:solidFill>
                  <a:srgbClr val="B9F9F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Ms. Ngọc Phan</a:t>
            </a:r>
          </a:p>
        </p:txBody>
      </p:sp>
    </p:spTree>
    <p:extLst>
      <p:ext uri="{BB962C8B-B14F-4D97-AF65-F5344CB8AC3E}">
        <p14:creationId xmlns:p14="http://schemas.microsoft.com/office/powerpoint/2010/main" val="2284400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601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1800" y="5249267"/>
            <a:ext cx="4188335" cy="2331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70099" y="-957900"/>
            <a:ext cx="3147517" cy="2331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1267" y="-628966"/>
            <a:ext cx="4188335" cy="2331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33501" y="2151769"/>
            <a:ext cx="1586260" cy="648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50967" y="1701799"/>
            <a:ext cx="5681600" cy="273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950967" y="4676100"/>
            <a:ext cx="5680400" cy="42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2535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1800" y="5249267"/>
            <a:ext cx="4188335" cy="2331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1267" y="-628966"/>
            <a:ext cx="4188335" cy="233196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048032" y="3260189"/>
            <a:ext cx="6096000" cy="9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667" b="0">
                <a:latin typeface="Manrope ExtraLight"/>
                <a:ea typeface="Manrope ExtraLight"/>
                <a:cs typeface="Manrope ExtraLight"/>
                <a:sym typeface="Manrope Extra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047967" y="4406731"/>
            <a:ext cx="6096000" cy="3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451029" y="2053643"/>
            <a:ext cx="1290000" cy="142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667" b="0">
                <a:latin typeface="Manrope ExtraLight"/>
                <a:ea typeface="Manrope ExtraLight"/>
                <a:cs typeface="Manrope ExtraLight"/>
                <a:sym typeface="Manrope Extra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21806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1504467" y="2212625"/>
            <a:ext cx="5035200" cy="102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1504467" y="3323775"/>
            <a:ext cx="4322000" cy="132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1800" y="5249267"/>
            <a:ext cx="4188335" cy="2331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7534" y="4980367"/>
            <a:ext cx="2476500" cy="279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6699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365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1267" y="-628966"/>
            <a:ext cx="4188335" cy="233196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950967" y="694944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2682699" y="2387467"/>
            <a:ext cx="3324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2"/>
          </p:nvPr>
        </p:nvSpPr>
        <p:spPr>
          <a:xfrm>
            <a:off x="2682708" y="1869733"/>
            <a:ext cx="3328400" cy="4260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chitects Daughter"/>
              <a:buNone/>
              <a:defRPr sz="2800">
                <a:solidFill>
                  <a:schemeClr val="accent1"/>
                </a:solidFill>
                <a:latin typeface="Manrope ExtraLight"/>
                <a:ea typeface="Manrope ExtraLight"/>
                <a:cs typeface="Manrope ExtraLight"/>
                <a:sym typeface="Manrope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3" hasCustomPrompt="1"/>
          </p:nvPr>
        </p:nvSpPr>
        <p:spPr>
          <a:xfrm>
            <a:off x="1285808" y="1869733"/>
            <a:ext cx="1140400" cy="122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4400" b="0">
                <a:latin typeface="Manrope ExtraLight"/>
                <a:ea typeface="Manrope ExtraLight"/>
                <a:cs typeface="Manrope ExtraLight"/>
                <a:sym typeface="Manrope Extra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4"/>
          </p:nvPr>
        </p:nvSpPr>
        <p:spPr>
          <a:xfrm>
            <a:off x="2682708" y="4761076"/>
            <a:ext cx="33284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5"/>
          </p:nvPr>
        </p:nvSpPr>
        <p:spPr>
          <a:xfrm>
            <a:off x="2682708" y="4244633"/>
            <a:ext cx="3328400" cy="548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chitects Daughter"/>
              <a:buNone/>
              <a:defRPr sz="2800">
                <a:solidFill>
                  <a:schemeClr val="accent1"/>
                </a:solidFill>
                <a:latin typeface="Manrope ExtraLight"/>
                <a:ea typeface="Manrope ExtraLight"/>
                <a:cs typeface="Manrope ExtraLight"/>
                <a:sym typeface="Manrope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6" hasCustomPrompt="1"/>
          </p:nvPr>
        </p:nvSpPr>
        <p:spPr>
          <a:xfrm>
            <a:off x="1285808" y="4244633"/>
            <a:ext cx="1140400" cy="122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4400" b="0">
                <a:latin typeface="Manrope ExtraLight"/>
                <a:ea typeface="Manrope ExtraLight"/>
                <a:cs typeface="Manrope ExtraLight"/>
                <a:sym typeface="Manrope Extra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7"/>
          </p:nvPr>
        </p:nvSpPr>
        <p:spPr>
          <a:xfrm>
            <a:off x="7756341" y="2392195"/>
            <a:ext cx="33284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8"/>
          </p:nvPr>
        </p:nvSpPr>
        <p:spPr>
          <a:xfrm>
            <a:off x="7756343" y="1869733"/>
            <a:ext cx="3328400" cy="426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chitects Daughter"/>
              <a:buNone/>
              <a:defRPr sz="2800">
                <a:solidFill>
                  <a:schemeClr val="accent1"/>
                </a:solidFill>
                <a:latin typeface="Manrope ExtraLight"/>
                <a:ea typeface="Manrope ExtraLight"/>
                <a:cs typeface="Manrope ExtraLight"/>
                <a:sym typeface="Manrope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9" hasCustomPrompt="1"/>
          </p:nvPr>
        </p:nvSpPr>
        <p:spPr>
          <a:xfrm>
            <a:off x="6359441" y="1869733"/>
            <a:ext cx="1140400" cy="122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4400" b="0">
                <a:latin typeface="Manrope ExtraLight"/>
                <a:ea typeface="Manrope ExtraLight"/>
                <a:cs typeface="Manrope ExtraLight"/>
                <a:sym typeface="Manrope Extra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3"/>
          </p:nvPr>
        </p:nvSpPr>
        <p:spPr>
          <a:xfrm>
            <a:off x="7756341" y="4761076"/>
            <a:ext cx="33284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4"/>
          </p:nvPr>
        </p:nvSpPr>
        <p:spPr>
          <a:xfrm>
            <a:off x="7756343" y="4244633"/>
            <a:ext cx="3328400" cy="548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chitects Daughter"/>
              <a:buNone/>
              <a:defRPr sz="2800">
                <a:solidFill>
                  <a:schemeClr val="accent1"/>
                </a:solidFill>
                <a:latin typeface="Manrope ExtraLight"/>
                <a:ea typeface="Manrope ExtraLight"/>
                <a:cs typeface="Manrope ExtraLight"/>
                <a:sym typeface="Manrope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Pacifico"/>
              <a:buNone/>
              <a:defRPr b="1">
                <a:solidFill>
                  <a:schemeClr val="accent3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15" hasCustomPrompt="1"/>
          </p:nvPr>
        </p:nvSpPr>
        <p:spPr>
          <a:xfrm>
            <a:off x="6359441" y="4244633"/>
            <a:ext cx="1140400" cy="122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4400" b="0">
                <a:latin typeface="Manrope ExtraLight"/>
                <a:ea typeface="Manrope ExtraLight"/>
                <a:cs typeface="Manrope ExtraLight"/>
                <a:sym typeface="Manrope Extra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02600" y="5257484"/>
            <a:ext cx="2844933" cy="2391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2090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/>
          <p:nvPr/>
        </p:nvSpPr>
        <p:spPr>
          <a:xfrm>
            <a:off x="6167833" y="745200"/>
            <a:ext cx="5073200" cy="5387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124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/>
          <p:nvPr/>
        </p:nvSpPr>
        <p:spPr>
          <a:xfrm>
            <a:off x="7161267" y="-615533"/>
            <a:ext cx="7986800" cy="7986800"/>
          </a:xfrm>
          <a:prstGeom prst="teardrop">
            <a:avLst>
              <a:gd name="adj" fmla="val 1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04850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4B29A9D-9234-4D6C-BFDD-BAC267C2B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6BA6E7-D149-4DFB-B82E-9DD4800D6203}"/>
              </a:ext>
            </a:extLst>
          </p:cNvPr>
          <p:cNvSpPr txBox="1"/>
          <p:nvPr userDrawn="1"/>
        </p:nvSpPr>
        <p:spPr>
          <a:xfrm>
            <a:off x="-17929" y="1"/>
            <a:ext cx="1313329" cy="23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>
                <a:ln>
                  <a:noFill/>
                </a:ln>
                <a:solidFill>
                  <a:srgbClr val="B9F9F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Ms. Ngọc Phan</a:t>
            </a:r>
          </a:p>
        </p:txBody>
      </p:sp>
    </p:spTree>
    <p:extLst>
      <p:ext uri="{BB962C8B-B14F-4D97-AF65-F5344CB8AC3E}">
        <p14:creationId xmlns:p14="http://schemas.microsoft.com/office/powerpoint/2010/main" val="403251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4BD5-10F6-4722-B3CF-A7137A3FD98B}" type="datetimeFigureOut">
              <a:rPr lang="vi-VN" smtClean="0"/>
              <a:t>29/10/2022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419-8810-427B-8D64-213FA4058D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04171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8" y="481135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5" y="456231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3" y="1398182"/>
            <a:ext cx="7134447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91109-F4F8-4597-962C-A4F4B7960636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FAD9F-AEE9-406E-B720-57D2B9DB28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0337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91109-F4F8-4597-962C-A4F4B7960636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FAD9F-AEE9-406E-B720-57D2B9DB28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0817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9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30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91109-F4F8-4597-962C-A4F4B7960636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FAD9F-AEE9-406E-B720-57D2B9DB28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9017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3" y="2095500"/>
            <a:ext cx="4999077" cy="39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8" y="2095500"/>
            <a:ext cx="5072743" cy="39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91109-F4F8-4597-962C-A4F4B7960636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FAD9F-AEE9-406E-B720-57D2B9DB28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8516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3" y="1827804"/>
            <a:ext cx="508703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3" y="2642191"/>
            <a:ext cx="5087035" cy="34024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91109-F4F8-4597-962C-A4F4B7960636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FAD9F-AEE9-406E-B720-57D2B9DB28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4926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91109-F4F8-4597-962C-A4F4B7960636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FAD9F-AEE9-406E-B720-57D2B9DB28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1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5"/>
            <a:ext cx="6966859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9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5843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91109-F4F8-4597-962C-A4F4B7960636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FAD9F-AEE9-406E-B720-57D2B9DB28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5910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4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4" y="987426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91109-F4F8-4597-962C-A4F4B7960636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FAD9F-AEE9-406E-B720-57D2B9DB28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8289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6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5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91109-F4F8-4597-962C-A4F4B7960636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FAD9F-AEE9-406E-B720-57D2B9DB28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9830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91109-F4F8-4597-962C-A4F4B7960636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FAD9F-AEE9-406E-B720-57D2B9DB28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8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4BD5-10F6-4722-B3CF-A7137A3FD98B}" type="datetimeFigureOut">
              <a:rPr lang="vi-VN" smtClean="0"/>
              <a:t>29/10/2022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419-8810-427B-8D64-213FA4058D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97722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49" y="692149"/>
            <a:ext cx="2254251" cy="53099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692149"/>
            <a:ext cx="8108951" cy="53099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91109-F4F8-4597-962C-A4F4B7960636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FAD9F-AEE9-406E-B720-57D2B9DB28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7846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8" y="481135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5" y="456231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3" y="1398182"/>
            <a:ext cx="7134447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91109-F4F8-4597-962C-A4F4B7960636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FAD9F-AEE9-406E-B720-57D2B9DB28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7396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91109-F4F8-4597-962C-A4F4B7960636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FAD9F-AEE9-406E-B720-57D2B9DB28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4495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9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30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91109-F4F8-4597-962C-A4F4B7960636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FAD9F-AEE9-406E-B720-57D2B9DB28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2353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3" y="2095500"/>
            <a:ext cx="4999077" cy="39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8" y="2095500"/>
            <a:ext cx="5072743" cy="39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91109-F4F8-4597-962C-A4F4B7960636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FAD9F-AEE9-406E-B720-57D2B9DB28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9874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3" y="1827804"/>
            <a:ext cx="508703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3" y="2642191"/>
            <a:ext cx="5087035" cy="34024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91109-F4F8-4597-962C-A4F4B7960636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FAD9F-AEE9-406E-B720-57D2B9DB28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9149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91109-F4F8-4597-962C-A4F4B7960636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FAD9F-AEE9-406E-B720-57D2B9DB28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1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5"/>
            <a:ext cx="6966859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9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6027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91109-F4F8-4597-962C-A4F4B7960636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FAD9F-AEE9-406E-B720-57D2B9DB28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8665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4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4" y="987426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91109-F4F8-4597-962C-A4F4B7960636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FAD9F-AEE9-406E-B720-57D2B9DB28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2008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6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5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91109-F4F8-4597-962C-A4F4B7960636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FAD9F-AEE9-406E-B720-57D2B9DB28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33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4BD5-10F6-4722-B3CF-A7137A3FD98B}" type="datetimeFigureOut">
              <a:rPr lang="vi-VN" smtClean="0"/>
              <a:t>29/10/2022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419-8810-427B-8D64-213FA4058D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54545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91109-F4F8-4597-962C-A4F4B7960636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FAD9F-AEE9-406E-B720-57D2B9DB28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7440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49" y="692149"/>
            <a:ext cx="2254251" cy="53099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692149"/>
            <a:ext cx="8108951" cy="53099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91109-F4F8-4597-962C-A4F4B7960636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FAD9F-AEE9-406E-B720-57D2B9DB28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19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4BD5-10F6-4722-B3CF-A7137A3FD98B}" type="datetimeFigureOut">
              <a:rPr lang="vi-VN" smtClean="0"/>
              <a:t>29/10/2022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419-8810-427B-8D64-213FA4058D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867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4BD5-10F6-4722-B3CF-A7137A3FD98B}" type="datetimeFigureOut">
              <a:rPr lang="vi-VN" smtClean="0"/>
              <a:t>29/10/2022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419-8810-427B-8D64-213FA4058D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72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4BD5-10F6-4722-B3CF-A7137A3FD98B}" type="datetimeFigureOut">
              <a:rPr lang="vi-VN" smtClean="0"/>
              <a:t>29/10/2022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419-8810-427B-8D64-213FA4058D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352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14BD5-10F6-4722-B3CF-A7137A3FD98B}" type="datetimeFigureOut">
              <a:rPr lang="vi-VN" smtClean="0"/>
              <a:t>29/10/2022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A3419-8810-427B-8D64-213FA4058D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26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68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andlee"/>
              <a:buNone/>
              <a:defRPr sz="2800" b="1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●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○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■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●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○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■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●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○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■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369B95-AF45-4009-BD8C-2292EC079FD3}"/>
              </a:ext>
            </a:extLst>
          </p:cNvPr>
          <p:cNvSpPr txBox="1"/>
          <p:nvPr userDrawn="1"/>
        </p:nvSpPr>
        <p:spPr>
          <a:xfrm>
            <a:off x="11128861" y="6591261"/>
            <a:ext cx="1313329" cy="23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Ms. Ngọc Phan</a:t>
            </a:r>
          </a:p>
        </p:txBody>
      </p:sp>
    </p:spTree>
    <p:extLst>
      <p:ext uri="{BB962C8B-B14F-4D97-AF65-F5344CB8AC3E}">
        <p14:creationId xmlns:p14="http://schemas.microsoft.com/office/powerpoint/2010/main" val="22799820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andlee"/>
              <a:buNone/>
              <a:defRPr sz="2800" b="1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●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○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■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●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○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■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●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○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anrope"/>
              <a:buChar char="■"/>
              <a:defRPr sz="160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369B95-AF45-4009-BD8C-2292EC079FD3}"/>
              </a:ext>
            </a:extLst>
          </p:cNvPr>
          <p:cNvSpPr txBox="1"/>
          <p:nvPr userDrawn="1"/>
        </p:nvSpPr>
        <p:spPr>
          <a:xfrm>
            <a:off x="11128861" y="6591261"/>
            <a:ext cx="1313329" cy="23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Ms. Ngọc Phan</a:t>
            </a:r>
          </a:p>
        </p:txBody>
      </p:sp>
    </p:spTree>
    <p:extLst>
      <p:ext uri="{BB962C8B-B14F-4D97-AF65-F5344CB8AC3E}">
        <p14:creationId xmlns:p14="http://schemas.microsoft.com/office/powerpoint/2010/main" val="32358549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8" y="367994"/>
            <a:ext cx="11499601" cy="6203903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5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5" y="2089297"/>
            <a:ext cx="10333075" cy="3827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5" y="6356351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91109-F4F8-4597-962C-A4F4B7960636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4" y="6356351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1"/>
            <a:ext cx="5239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FAD9F-AEE9-406E-B720-57D2B9DB28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5" y="389462"/>
            <a:ext cx="11499601" cy="6203903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01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1" baseline="0">
          <a:solidFill>
            <a:schemeClr val="tx1"/>
          </a:solidFill>
          <a:latin typeface="+mn-lt"/>
          <a:ea typeface="+mn-ea"/>
          <a:cs typeface="+mn-cs"/>
        </a:defRPr>
      </a:lvl1pPr>
      <a:lvl2pPr marL="228594" indent="-182875" algn="l" defTabSz="914377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1" baseline="0">
          <a:solidFill>
            <a:schemeClr val="tx1"/>
          </a:solidFill>
          <a:latin typeface="+mn-lt"/>
          <a:ea typeface="+mn-ea"/>
          <a:cs typeface="+mn-cs"/>
        </a:defRPr>
      </a:lvl2pPr>
      <a:lvl3pPr marL="274313" indent="0" algn="l" defTabSz="914377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1" baseline="0">
          <a:solidFill>
            <a:schemeClr val="tx1"/>
          </a:solidFill>
          <a:latin typeface="+mn-lt"/>
          <a:ea typeface="+mn-ea"/>
          <a:cs typeface="+mn-cs"/>
        </a:defRPr>
      </a:lvl3pPr>
      <a:lvl4pPr marL="548626" indent="-182875" algn="l" defTabSz="914377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1" baseline="0">
          <a:solidFill>
            <a:schemeClr val="tx1"/>
          </a:solidFill>
          <a:latin typeface="+mn-lt"/>
          <a:ea typeface="+mn-ea"/>
          <a:cs typeface="+mn-cs"/>
        </a:defRPr>
      </a:lvl4pPr>
      <a:lvl5pPr marL="548626" indent="0" algn="l" defTabSz="914377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1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8" y="367994"/>
            <a:ext cx="11499601" cy="6203903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5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5" y="2089297"/>
            <a:ext cx="10333075" cy="3827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5" y="6356351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91109-F4F8-4597-962C-A4F4B7960636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4" y="6356351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1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1"/>
            <a:ext cx="5239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FAD9F-AEE9-406E-B720-57D2B9DB281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5" y="389462"/>
            <a:ext cx="11499601" cy="6203903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9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1" baseline="0">
          <a:solidFill>
            <a:schemeClr val="tx1"/>
          </a:solidFill>
          <a:latin typeface="+mn-lt"/>
          <a:ea typeface="+mn-ea"/>
          <a:cs typeface="+mn-cs"/>
        </a:defRPr>
      </a:lvl1pPr>
      <a:lvl2pPr marL="228594" indent="-182875" algn="l" defTabSz="914377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1" baseline="0">
          <a:solidFill>
            <a:schemeClr val="tx1"/>
          </a:solidFill>
          <a:latin typeface="+mn-lt"/>
          <a:ea typeface="+mn-ea"/>
          <a:cs typeface="+mn-cs"/>
        </a:defRPr>
      </a:lvl2pPr>
      <a:lvl3pPr marL="274313" indent="0" algn="l" defTabSz="914377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1" baseline="0">
          <a:solidFill>
            <a:schemeClr val="tx1"/>
          </a:solidFill>
          <a:latin typeface="+mn-lt"/>
          <a:ea typeface="+mn-ea"/>
          <a:cs typeface="+mn-cs"/>
        </a:defRPr>
      </a:lvl3pPr>
      <a:lvl4pPr marL="548626" indent="-182875" algn="l" defTabSz="914377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1" baseline="0">
          <a:solidFill>
            <a:schemeClr val="tx1"/>
          </a:solidFill>
          <a:latin typeface="+mn-lt"/>
          <a:ea typeface="+mn-ea"/>
          <a:cs typeface="+mn-cs"/>
        </a:defRPr>
      </a:lvl4pPr>
      <a:lvl5pPr marL="548626" indent="0" algn="l" defTabSz="914377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1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876798" y="359957"/>
            <a:ext cx="70104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TIẾT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32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ĐỌC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KẾT NỐI CHỦ ĐIỂM: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S Mincho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 CA DAO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ĐỨNG BÊN NI ĐỒNG, NGÓ BÊN TÊ 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…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                  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Bùi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2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243840" y="1741539"/>
            <a:ext cx="2899954" cy="4463317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đẹp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43794" y="776472"/>
            <a:ext cx="8939349" cy="60815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đẹp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Hai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xứng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cuối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ục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dòng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đẹp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ấp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…).</a:t>
            </a:r>
          </a:p>
        </p:txBody>
      </p:sp>
      <p:sp>
        <p:nvSpPr>
          <p:cNvPr id="6" name="Plaque 5"/>
          <p:cNvSpPr/>
          <p:nvPr/>
        </p:nvSpPr>
        <p:spPr>
          <a:xfrm>
            <a:off x="114436" y="143260"/>
            <a:ext cx="5528718" cy="633211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dung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8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14436" y="1839340"/>
            <a:ext cx="2899954" cy="4454434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xúc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48149" y="1031966"/>
            <a:ext cx="8264433" cy="526180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trọng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vẻ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đẹp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hương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(chi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cánh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cánh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mênh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đẹp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;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thôn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duyên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…)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5295595" y="-315328"/>
            <a:ext cx="7192496" cy="3196306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xúc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  <p:sp>
        <p:nvSpPr>
          <p:cNvPr id="8" name="Plaque 7"/>
          <p:cNvSpPr/>
          <p:nvPr/>
        </p:nvSpPr>
        <p:spPr>
          <a:xfrm>
            <a:off x="114436" y="143260"/>
            <a:ext cx="5528718" cy="633211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dung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32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127498" y="160468"/>
            <a:ext cx="5646285" cy="633211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375052" y="1269475"/>
                <a:ext cx="11407645" cy="4454434"/>
              </a:xfrm>
              <a:prstGeom prst="roundRect">
                <a:avLst/>
              </a:prstGeom>
              <a:solidFill>
                <a:schemeClr val="bg2"/>
              </a:solidFill>
              <a:ln w="12700">
                <a:solidFill>
                  <a:srgbClr val="FFC000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Ngôn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ngữ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bình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dị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cầu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kì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chuốt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cảm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xúc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thật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dễ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dàng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sự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điệu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đọc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nghị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luận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văn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học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chứa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cảm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xúc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yêu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văn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học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yêu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quê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hương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Bùi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Nhị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52" y="1269475"/>
                <a:ext cx="11407645" cy="445443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FFC000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loud Callout 6"/>
          <p:cNvSpPr/>
          <p:nvPr/>
        </p:nvSpPr>
        <p:spPr>
          <a:xfrm>
            <a:off x="5407710" y="-315328"/>
            <a:ext cx="7026251" cy="3196306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Theo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51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/>
          <p:cNvSpPr/>
          <p:nvPr/>
        </p:nvSpPr>
        <p:spPr>
          <a:xfrm>
            <a:off x="-228600" y="-139701"/>
            <a:ext cx="11747500" cy="222274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4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2740" y="1821790"/>
            <a:ext cx="11645900" cy="459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1.Nghệ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2.Ý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bâng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khuâng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xuyến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18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3"/>
          <p:cNvPicPr preferRelativeResize="0"/>
          <p:nvPr/>
        </p:nvPicPr>
        <p:blipFill rotWithShape="1">
          <a:blip r:embed="rId3">
            <a:alphaModFix/>
          </a:blip>
          <a:srcRect t="835" b="826"/>
          <a:stretch/>
        </p:blipFill>
        <p:spPr>
          <a:xfrm>
            <a:off x="8256591" y="324159"/>
            <a:ext cx="1586260" cy="64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8289" y="-185492"/>
            <a:ext cx="2486979" cy="8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C2DF622-2E7A-4FFA-9B74-88C78F3E2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268" y="104503"/>
            <a:ext cx="6664812" cy="6635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22E3A4-3717-4637-AA7C-717E32EBEE7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19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221" y="324159"/>
            <a:ext cx="5672707" cy="5274979"/>
          </a:xfrm>
          <a:prstGeom prst="rect">
            <a:avLst/>
          </a:prstGeom>
        </p:spPr>
      </p:pic>
      <p:sp>
        <p:nvSpPr>
          <p:cNvPr id="33" name="Google Shape;202;p33">
            <a:extLst>
              <a:ext uri="{FF2B5EF4-FFF2-40B4-BE49-F238E27FC236}">
                <a16:creationId xmlns:a16="http://schemas.microsoft.com/office/drawing/2014/main" id="{EC8603B0-0ED8-4666-A524-A432CCCE7A5D}"/>
              </a:ext>
            </a:extLst>
          </p:cNvPr>
          <p:cNvSpPr txBox="1">
            <a:spLocks/>
          </p:cNvSpPr>
          <p:nvPr/>
        </p:nvSpPr>
        <p:spPr>
          <a:xfrm>
            <a:off x="1202363" y="1459698"/>
            <a:ext cx="3630894" cy="134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anrope"/>
              <a:buNone/>
              <a:defRPr sz="1600" b="0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anrope"/>
              <a:buNone/>
              <a:defRPr sz="2100" b="0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anrope"/>
              <a:buNone/>
              <a:defRPr sz="2100" b="0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anrope"/>
              <a:buNone/>
              <a:defRPr sz="2100" b="0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anrope"/>
              <a:buNone/>
              <a:defRPr sz="2100" b="0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anrope"/>
              <a:buNone/>
              <a:defRPr sz="2100" b="0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anrope"/>
              <a:buNone/>
              <a:defRPr sz="2100" b="0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anrope"/>
              <a:buNone/>
              <a:defRPr sz="2100" b="0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anrope"/>
              <a:buNone/>
              <a:defRPr sz="2100" b="0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defTabSz="1219170">
              <a:buClr>
                <a:srgbClr val="333333"/>
              </a:buClr>
            </a:pP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3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/>
          <p:cNvSpPr/>
          <p:nvPr/>
        </p:nvSpPr>
        <p:spPr>
          <a:xfrm>
            <a:off x="218940" y="1080254"/>
            <a:ext cx="5058454" cy="633211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3048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Plaque 10"/>
          <p:cNvSpPr/>
          <p:nvPr/>
        </p:nvSpPr>
        <p:spPr>
          <a:xfrm>
            <a:off x="218940" y="230260"/>
            <a:ext cx="5058454" cy="633211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chung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0297" y="230260"/>
            <a:ext cx="6414868" cy="4524315"/>
          </a:xfrm>
          <a:prstGeom prst="rect">
            <a:avLst/>
          </a:prstGeom>
          <a:noFill/>
          <a:ln w="38100" cmpd="thinThick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>
              <a:spcAft>
                <a:spcPts val="0"/>
              </a:spcAft>
              <a:tabLst>
                <a:tab pos="1386840" algn="l"/>
              </a:tabLst>
            </a:pP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PGS-TSKH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Bùi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Mạnh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Nhị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-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Vụ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trưởng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vụ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tổ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chức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cán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bộ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-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Bộ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Giáo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dục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Đào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tạo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Quê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quán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Xã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Thành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Lợi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Huyện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Vụ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Tỉnh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Nam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nhiều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nghiên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cứu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các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tác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giả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tác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phẩm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in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trên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nhiều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tạp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chí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khoa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học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6334" y="1713465"/>
            <a:ext cx="4148546" cy="4765712"/>
            <a:chOff x="606334" y="2009727"/>
            <a:chExt cx="4148546" cy="39528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6334" y="2009727"/>
              <a:ext cx="4148546" cy="39528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158055">
              <a:off x="1462128" y="2923866"/>
              <a:ext cx="2489209" cy="1819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492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1085" y="230260"/>
            <a:ext cx="6492241" cy="6001643"/>
          </a:xfrm>
          <a:prstGeom prst="rect">
            <a:avLst/>
          </a:prstGeom>
          <a:noFill/>
          <a:ln w="38100" cmpd="thinThick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Bùi Mạnh Nhị 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(1980), 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Sen Tháp Mười (Ca dao miền Nam về Chủ tịch Hồ Chí Minh)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Nxb TP.HCM,100 tr.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Bùi Mạnh Nhị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(1980), 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Phương ngôn Việt Nam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Luận văn Cao học, bảo vệ tại Trường Đại học Sư phạm Hà Nội.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Bùi Mạnh Nhị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(1982),Một số đặc điểm nghệ thuật của ca dao - dân ca Nam Bộ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in trong Kỷ yếu “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Văn hóa văn nghệ truyền thống đồng bằng sông Cửu Long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Bộ Văn hóa.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Bùi Mạnh Nhị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(1982), Nỗi oan hại chồng trong vở chèo Quan Âm Thị Kính, in trong 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Giảng văn tập 2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Trường ĐHSP Tp. HCM 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Bùi Mạnh Nhị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Bảo Định Giang, Nguyễn Tấn Phát, Trần Tấn Vĩnh (1984), 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 dao- dân ca Nam Bộ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Nxb Tp. HCM, 507 tr.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4874" y="1979247"/>
            <a:ext cx="4148546" cy="3952875"/>
            <a:chOff x="606334" y="2009727"/>
            <a:chExt cx="4148546" cy="39528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334" y="2009727"/>
              <a:ext cx="4148546" cy="39528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158055">
              <a:off x="1462128" y="2923866"/>
              <a:ext cx="2489209" cy="1819905"/>
            </a:xfrm>
            <a:prstGeom prst="rect">
              <a:avLst/>
            </a:prstGeom>
          </p:spPr>
        </p:pic>
      </p:grpSp>
      <p:sp>
        <p:nvSpPr>
          <p:cNvPr id="8" name="Plaque 7"/>
          <p:cNvSpPr/>
          <p:nvPr/>
        </p:nvSpPr>
        <p:spPr>
          <a:xfrm>
            <a:off x="218940" y="1080254"/>
            <a:ext cx="5058454" cy="633211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3048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218940" y="230260"/>
            <a:ext cx="5058454" cy="633211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chung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12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846" y="1888408"/>
            <a:ext cx="10202091" cy="4708981"/>
          </a:xfrm>
          <a:prstGeom prst="rect">
            <a:avLst/>
          </a:prstGeom>
          <a:noFill/>
          <a:ln w="38100" cmpd="thinThick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Bùi Mạnh Nhị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(1984</a:t>
            </a:r>
            <a:r>
              <a:rPr lang="vi-VN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 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Dân ca của miền đất phương Nam Tổ quốc</a:t>
            </a:r>
            <a:r>
              <a:rPr lang="vi-VN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Tạp chí Văn hóa nghệ thuật,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Số 11.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7.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Bùi Mạnh Nhị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(1984), Suy nghĩ về việc sưu tầm, nghiên cứu văn hóa dân gian ở đồng bằng sông Cửu Long, in trong “</a:t>
            </a:r>
            <a:r>
              <a:rPr lang="vi-VN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Mấy đặc điểm văn hóa đồng bằng sông Cửu Long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Bộ Văn hóa.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8.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Bùi Mạnh Nhị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(1984), Đặc điểm ngôn ngữ ca dao - dân ca Nam Bộ, </a:t>
            </a:r>
            <a:r>
              <a:rPr lang="vi-VN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Tạp chí Ngôn ngữ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Số 1.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9.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Bùi Mạnh Nhị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(1985), Truyện Trạng Ba Phi - một hiện tượng văn học dân gian độc đáo, </a:t>
            </a:r>
            <a:r>
              <a:rPr lang="vi-VN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Tạp chí Văn hóa dân gian,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Số 3.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10.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Bùi Mạnh Nhị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(1985), Tiếp cận văn học dân gian địa phương từ đặc trưng của văn học dân gian, </a:t>
            </a:r>
            <a:r>
              <a:rPr lang="vi-VN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Tạp chí Văn học,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Số 3.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11.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Bùi Mạnh Nhị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(1985), Thử phân tích một câu tục ngữ</a:t>
            </a:r>
            <a:r>
              <a:rPr lang="vi-VN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Tập san Giáo dục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Long An.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12.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Bùi Mạnh Nhị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Trần Vĩnh (1985), </a:t>
            </a:r>
            <a:r>
              <a:rPr lang="vi-VN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Văn học dân gian, tập 2.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Trường ĐHSP Tp.HCM.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13.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Bùi Mạnh Nhị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Nguyễn Tấn Phát, Trần Vĩnh (sưu tầm, biên soạn) (1985), </a:t>
            </a:r>
            <a:r>
              <a:rPr lang="vi-VN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Văn học dân gian Tiền Giang,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tập 1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Sở Văn hóa - Thông tin Tiền Giang xuất bản, 189 tr.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14.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Bùi Mạnh Nhị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(1986), Bác Hồ trong thơ ca dân gian miền Nam, in trong cuốn “</a:t>
            </a:r>
            <a:r>
              <a:rPr lang="vi-VN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Bác Hồ với miền Nam, miền Nam với Bác Hồ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Nxb Tp.HCM.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218940" y="1080254"/>
            <a:ext cx="5058454" cy="633211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3048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218940" y="230260"/>
            <a:ext cx="5058454" cy="633211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chung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" y="400120"/>
            <a:ext cx="115966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I. </a:t>
            </a:r>
            <a:r>
              <a:rPr kumimoji="0" lang="pt-BR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 HIỂU CHUNG: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phẩm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thích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3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98;p62">
            <a:extLst>
              <a:ext uri="{FF2B5EF4-FFF2-40B4-BE49-F238E27FC236}">
                <a16:creationId xmlns:a16="http://schemas.microsoft.com/office/drawing/2014/main" id="{0DC8E9E5-2F18-48CD-BED2-F2102F99F76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483" y="1414899"/>
            <a:ext cx="879768" cy="15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00;p62">
            <a:extLst>
              <a:ext uri="{FF2B5EF4-FFF2-40B4-BE49-F238E27FC236}">
                <a16:creationId xmlns:a16="http://schemas.microsoft.com/office/drawing/2014/main" id="{0ED9043C-6084-4A6B-93B3-F9F2F33E2C1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279" y="546741"/>
            <a:ext cx="1202540" cy="2452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02;p62">
            <a:extLst>
              <a:ext uri="{FF2B5EF4-FFF2-40B4-BE49-F238E27FC236}">
                <a16:creationId xmlns:a16="http://schemas.microsoft.com/office/drawing/2014/main" id="{72066F2C-5F6D-404C-A1B8-134887BA8B5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4171" y="2958268"/>
            <a:ext cx="3975499" cy="15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图片 6">
            <a:extLst>
              <a:ext uri="{FF2B5EF4-FFF2-40B4-BE49-F238E27FC236}">
                <a16:creationId xmlns:a16="http://schemas.microsoft.com/office/drawing/2014/main" id="{2344A579-039F-4566-8113-FEDB68D17E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7253" y="4220309"/>
            <a:ext cx="2846576" cy="2637692"/>
          </a:xfrm>
          <a:prstGeom prst="rect">
            <a:avLst/>
          </a:prstGeom>
        </p:spPr>
      </p:pic>
      <p:pic>
        <p:nvPicPr>
          <p:cNvPr id="23" name="Google Shape;157;p29">
            <a:extLst>
              <a:ext uri="{FF2B5EF4-FFF2-40B4-BE49-F238E27FC236}">
                <a16:creationId xmlns:a16="http://schemas.microsoft.com/office/drawing/2014/main" id="{072B05AB-6D56-43A2-86AC-4F55E03D3BE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835" b="826"/>
          <a:stretch/>
        </p:blipFill>
        <p:spPr>
          <a:xfrm>
            <a:off x="182483" y="114991"/>
            <a:ext cx="1586260" cy="64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85;p31">
            <a:extLst>
              <a:ext uri="{FF2B5EF4-FFF2-40B4-BE49-F238E27FC236}">
                <a16:creationId xmlns:a16="http://schemas.microsoft.com/office/drawing/2014/main" id="{AAB5BEC9-8C70-4176-8108-26D91630DB7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835" b="826"/>
          <a:stretch/>
        </p:blipFill>
        <p:spPr>
          <a:xfrm>
            <a:off x="10197617" y="766501"/>
            <a:ext cx="1586260" cy="64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23564C1-909B-4AA7-9E2D-626AC520E3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1409" y="1250896"/>
            <a:ext cx="7242676" cy="1755800"/>
          </a:xfrm>
          <a:prstGeom prst="rect">
            <a:avLst/>
          </a:prstGeom>
        </p:spPr>
      </p:pic>
      <p:pic>
        <p:nvPicPr>
          <p:cNvPr id="26" name="Picture 2" descr="Cánh đồng lúa Hội An đã chín vàng nhưng vắng bóng du khách">
            <a:extLst>
              <a:ext uri="{FF2B5EF4-FFF2-40B4-BE49-F238E27FC236}">
                <a16:creationId xmlns:a16="http://schemas.microsoft.com/office/drawing/2014/main" id="{26185854-0CC1-4B81-83FF-F8B559B1D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70" y="3169537"/>
            <a:ext cx="5385060" cy="309220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97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3" presetClass="path" presetSubtype="0" decel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05 0.01358 L 0.76094 0.01574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86" y="9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318" y="-9210"/>
            <a:ext cx="61207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vi-VN" sz="4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HIỂU CHUNG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318" y="1040588"/>
            <a:ext cx="7603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HIỂU VĂN BẢN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4300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114436" y="143260"/>
            <a:ext cx="5528718" cy="633211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dung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22069" y="1698171"/>
            <a:ext cx="3264626" cy="4140926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vẻ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đẹp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86695" y="1018904"/>
            <a:ext cx="8583385" cy="574765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Vẻ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đẹp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dung.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quê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khắc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vẻ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đẹp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lúa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la,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nền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vẻ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đẹp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duyên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ảnh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–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hợp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sinh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2660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vironment Watercolor Marketing Pla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545D"/>
      </a:accent1>
      <a:accent2>
        <a:srgbClr val="333333"/>
      </a:accent2>
      <a:accent3>
        <a:srgbClr val="A63D40"/>
      </a:accent3>
      <a:accent4>
        <a:srgbClr val="FFC857"/>
      </a:accent4>
      <a:accent5>
        <a:srgbClr val="65532F"/>
      </a:accent5>
      <a:accent6>
        <a:srgbClr val="F49F0A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nvironment Watercolor Marketing Pla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545D"/>
      </a:accent1>
      <a:accent2>
        <a:srgbClr val="333333"/>
      </a:accent2>
      <a:accent3>
        <a:srgbClr val="A63D40"/>
      </a:accent3>
      <a:accent4>
        <a:srgbClr val="FFC857"/>
      </a:accent4>
      <a:accent5>
        <a:srgbClr val="65532F"/>
      </a:accent5>
      <a:accent6>
        <a:srgbClr val="F49F0A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ppt/theme/theme6.xml><?xml version="1.0" encoding="utf-8"?>
<a:theme xmlns:a="http://schemas.openxmlformats.org/drawingml/2006/main" name="3_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695</Words>
  <Application>Microsoft Office PowerPoint</Application>
  <PresentationFormat>Widescreen</PresentationFormat>
  <Paragraphs>61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Architects Daughter</vt:lpstr>
      <vt:lpstr>Arial</vt:lpstr>
      <vt:lpstr>Barlow</vt:lpstr>
      <vt:lpstr>Calibri</vt:lpstr>
      <vt:lpstr>Calibri Light</vt:lpstr>
      <vt:lpstr>Cambria Math</vt:lpstr>
      <vt:lpstr>Handlee</vt:lpstr>
      <vt:lpstr>Manrope</vt:lpstr>
      <vt:lpstr>Manrope ExtraLight</vt:lpstr>
      <vt:lpstr>MS Mincho</vt:lpstr>
      <vt:lpstr>Pacifico</vt:lpstr>
      <vt:lpstr>The Hand</vt:lpstr>
      <vt:lpstr>The Serif Hand</vt:lpstr>
      <vt:lpstr>Times New Roman</vt:lpstr>
      <vt:lpstr>Office Theme</vt:lpstr>
      <vt:lpstr>2_Office Theme</vt:lpstr>
      <vt:lpstr>Environment Watercolor Marketing Plan by Slidesgo</vt:lpstr>
      <vt:lpstr>1_Environment Watercolor Marketing Plan by Slidesgo</vt:lpstr>
      <vt:lpstr>2_ChitchatVTI</vt:lpstr>
      <vt:lpstr>3_ChitchatVTI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 10</dc:creator>
  <cp:lastModifiedBy>Admin</cp:lastModifiedBy>
  <cp:revision>39</cp:revision>
  <dcterms:created xsi:type="dcterms:W3CDTF">2021-10-25T02:12:11Z</dcterms:created>
  <dcterms:modified xsi:type="dcterms:W3CDTF">2022-10-29T06:22:20Z</dcterms:modified>
</cp:coreProperties>
</file>