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 id="2147483666" r:id="rId3"/>
    <p:sldMasterId id="2147483678" r:id="rId4"/>
  </p:sldMasterIdLst>
  <p:notesMasterIdLst>
    <p:notesMasterId r:id="rId41"/>
  </p:notesMasterIdLst>
  <p:sldIdLst>
    <p:sldId id="461" r:id="rId5"/>
    <p:sldId id="355" r:id="rId6"/>
    <p:sldId id="380" r:id="rId7"/>
    <p:sldId id="381" r:id="rId8"/>
    <p:sldId id="382" r:id="rId9"/>
    <p:sldId id="383" r:id="rId10"/>
    <p:sldId id="296" r:id="rId11"/>
    <p:sldId id="309" r:id="rId12"/>
    <p:sldId id="310" r:id="rId13"/>
    <p:sldId id="311" r:id="rId14"/>
    <p:sldId id="312" r:id="rId15"/>
    <p:sldId id="384" r:id="rId16"/>
    <p:sldId id="518" r:id="rId17"/>
    <p:sldId id="256" r:id="rId18"/>
    <p:sldId id="389" r:id="rId19"/>
    <p:sldId id="525" r:id="rId20"/>
    <p:sldId id="528" r:id="rId21"/>
    <p:sldId id="358" r:id="rId22"/>
    <p:sldId id="510" r:id="rId23"/>
    <p:sldId id="512" r:id="rId24"/>
    <p:sldId id="527" r:id="rId25"/>
    <p:sldId id="364" r:id="rId26"/>
    <p:sldId id="341" r:id="rId27"/>
    <p:sldId id="387" r:id="rId28"/>
    <p:sldId id="369" r:id="rId29"/>
    <p:sldId id="366" r:id="rId30"/>
    <p:sldId id="513" r:id="rId31"/>
    <p:sldId id="514" r:id="rId32"/>
    <p:sldId id="370" r:id="rId33"/>
    <p:sldId id="522" r:id="rId34"/>
    <p:sldId id="523" r:id="rId35"/>
    <p:sldId id="372" r:id="rId36"/>
    <p:sldId id="391" r:id="rId37"/>
    <p:sldId id="524" r:id="rId38"/>
    <p:sldId id="373" r:id="rId39"/>
    <p:sldId id="526" r:id="rId40"/>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a:srgbClr val="9FEEF7"/>
    <a:srgbClr val="A8F6F0"/>
    <a:srgbClr val="9DF3F3"/>
    <a:srgbClr val="A3F8F4"/>
    <a:srgbClr val="A0F5F2"/>
    <a:srgbClr val="C5F5F5"/>
    <a:srgbClr val="CAFBF4"/>
    <a:srgbClr val="C9FAF3"/>
    <a:srgbClr val="BAF9F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691" autoAdjust="0"/>
    <p:restoredTop sz="95988" autoAdjust="0"/>
  </p:normalViewPr>
  <p:slideViewPr>
    <p:cSldViewPr snapToGrid="0">
      <p:cViewPr varScale="1">
        <p:scale>
          <a:sx n="73" d="100"/>
          <a:sy n="73" d="100"/>
        </p:scale>
        <p:origin x="552" y="96"/>
      </p:cViewPr>
      <p:guideLst>
        <p:guide orient="horz" pos="2160"/>
        <p:guide pos="3840"/>
      </p:guideLst>
    </p:cSldViewPr>
  </p:slideViewPr>
  <p:outlineViewPr>
    <p:cViewPr>
      <p:scale>
        <a:sx n="33" d="100"/>
        <a:sy n="33" d="100"/>
      </p:scale>
      <p:origin x="0" y="1446"/>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E0B879B-F218-4656-991C-A2D232E4359B}" type="datetimeFigureOut">
              <a:rPr lang="en-US" smtClean="0"/>
              <a:t>10/26/2022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DB30B7F-E604-4976-A374-D3E05D749811}" type="slidenum">
              <a:rPr lang="en-US" smtClean="0"/>
              <a:t>‹#›</a:t>
            </a:fld>
            <a:endParaRPr lang="en-US"/>
          </a:p>
        </p:txBody>
      </p:sp>
    </p:spTree>
    <p:extLst>
      <p:ext uri="{BB962C8B-B14F-4D97-AF65-F5344CB8AC3E}">
        <p14:creationId xmlns:p14="http://schemas.microsoft.com/office/powerpoint/2010/main" val="11347328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B30B7F-E604-4976-A374-D3E05D749811}" type="slidenum">
              <a:rPr lang="en-US" smtClean="0"/>
              <a:t>1</a:t>
            </a:fld>
            <a:endParaRPr lang="en-US"/>
          </a:p>
        </p:txBody>
      </p:sp>
    </p:spTree>
    <p:extLst>
      <p:ext uri="{BB962C8B-B14F-4D97-AF65-F5344CB8AC3E}">
        <p14:creationId xmlns:p14="http://schemas.microsoft.com/office/powerpoint/2010/main" val="17148828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B30B7F-E604-4976-A374-D3E05D749811}" type="slidenum">
              <a:rPr lang="en-US" smtClean="0"/>
              <a:t>12</a:t>
            </a:fld>
            <a:endParaRPr lang="en-US"/>
          </a:p>
        </p:txBody>
      </p:sp>
    </p:spTree>
    <p:extLst>
      <p:ext uri="{BB962C8B-B14F-4D97-AF65-F5344CB8AC3E}">
        <p14:creationId xmlns:p14="http://schemas.microsoft.com/office/powerpoint/2010/main" val="17321135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B30B7F-E604-4976-A374-D3E05D749811}" type="slidenum">
              <a:rPr lang="en-US" smtClean="0"/>
              <a:t>13</a:t>
            </a:fld>
            <a:endParaRPr lang="en-US"/>
          </a:p>
        </p:txBody>
      </p:sp>
    </p:spTree>
    <p:extLst>
      <p:ext uri="{BB962C8B-B14F-4D97-AF65-F5344CB8AC3E}">
        <p14:creationId xmlns:p14="http://schemas.microsoft.com/office/powerpoint/2010/main" val="27274217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B30B7F-E604-4976-A374-D3E05D749811}" type="slidenum">
              <a:rPr lang="en-US" smtClean="0"/>
              <a:t>14</a:t>
            </a:fld>
            <a:endParaRPr lang="en-US"/>
          </a:p>
        </p:txBody>
      </p:sp>
    </p:spTree>
    <p:extLst>
      <p:ext uri="{BB962C8B-B14F-4D97-AF65-F5344CB8AC3E}">
        <p14:creationId xmlns:p14="http://schemas.microsoft.com/office/powerpoint/2010/main" val="1700884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B30B7F-E604-4976-A374-D3E05D749811}" type="slidenum">
              <a:rPr lang="en-US" smtClean="0"/>
              <a:t>15</a:t>
            </a:fld>
            <a:endParaRPr lang="en-US"/>
          </a:p>
        </p:txBody>
      </p:sp>
    </p:spTree>
    <p:extLst>
      <p:ext uri="{BB962C8B-B14F-4D97-AF65-F5344CB8AC3E}">
        <p14:creationId xmlns:p14="http://schemas.microsoft.com/office/powerpoint/2010/main" val="36700900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B30B7F-E604-4976-A374-D3E05D749811}" type="slidenum">
              <a:rPr lang="en-US" smtClean="0"/>
              <a:t>18</a:t>
            </a:fld>
            <a:endParaRPr lang="en-US"/>
          </a:p>
        </p:txBody>
      </p:sp>
    </p:spTree>
    <p:extLst>
      <p:ext uri="{BB962C8B-B14F-4D97-AF65-F5344CB8AC3E}">
        <p14:creationId xmlns:p14="http://schemas.microsoft.com/office/powerpoint/2010/main" val="9094913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B30B7F-E604-4976-A374-D3E05D749811}" type="slidenum">
              <a:rPr lang="en-US" smtClean="0"/>
              <a:t>19</a:t>
            </a:fld>
            <a:endParaRPr lang="en-US"/>
          </a:p>
        </p:txBody>
      </p:sp>
    </p:spTree>
    <p:extLst>
      <p:ext uri="{BB962C8B-B14F-4D97-AF65-F5344CB8AC3E}">
        <p14:creationId xmlns:p14="http://schemas.microsoft.com/office/powerpoint/2010/main" val="37687944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B30B7F-E604-4976-A374-D3E05D749811}" type="slidenum">
              <a:rPr lang="en-US" smtClean="0"/>
              <a:t>20</a:t>
            </a:fld>
            <a:endParaRPr lang="en-US"/>
          </a:p>
        </p:txBody>
      </p:sp>
    </p:spTree>
    <p:extLst>
      <p:ext uri="{BB962C8B-B14F-4D97-AF65-F5344CB8AC3E}">
        <p14:creationId xmlns:p14="http://schemas.microsoft.com/office/powerpoint/2010/main" val="35954398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B30B7F-E604-4976-A374-D3E05D749811}" type="slidenum">
              <a:rPr lang="en-US" smtClean="0"/>
              <a:t>22</a:t>
            </a:fld>
            <a:endParaRPr lang="en-US"/>
          </a:p>
        </p:txBody>
      </p:sp>
    </p:spTree>
    <p:extLst>
      <p:ext uri="{BB962C8B-B14F-4D97-AF65-F5344CB8AC3E}">
        <p14:creationId xmlns:p14="http://schemas.microsoft.com/office/powerpoint/2010/main" val="15250836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B30B7F-E604-4976-A374-D3E05D749811}" type="slidenum">
              <a:rPr lang="en-US" smtClean="0"/>
              <a:t>23</a:t>
            </a:fld>
            <a:endParaRPr lang="en-US"/>
          </a:p>
        </p:txBody>
      </p:sp>
    </p:spTree>
    <p:extLst>
      <p:ext uri="{BB962C8B-B14F-4D97-AF65-F5344CB8AC3E}">
        <p14:creationId xmlns:p14="http://schemas.microsoft.com/office/powerpoint/2010/main" val="34130478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B30B7F-E604-4976-A374-D3E05D749811}" type="slidenum">
              <a:rPr lang="en-US" smtClean="0"/>
              <a:t>24</a:t>
            </a:fld>
            <a:endParaRPr lang="en-US"/>
          </a:p>
        </p:txBody>
      </p:sp>
    </p:spTree>
    <p:extLst>
      <p:ext uri="{BB962C8B-B14F-4D97-AF65-F5344CB8AC3E}">
        <p14:creationId xmlns:p14="http://schemas.microsoft.com/office/powerpoint/2010/main" val="30487593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B30B7F-E604-4976-A374-D3E05D749811}" type="slidenum">
              <a:rPr lang="en-US" smtClean="0"/>
              <a:t>2</a:t>
            </a:fld>
            <a:endParaRPr lang="en-US"/>
          </a:p>
        </p:txBody>
      </p:sp>
    </p:spTree>
    <p:extLst>
      <p:ext uri="{BB962C8B-B14F-4D97-AF65-F5344CB8AC3E}">
        <p14:creationId xmlns:p14="http://schemas.microsoft.com/office/powerpoint/2010/main" val="24294582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B30B7F-E604-4976-A374-D3E05D749811}" type="slidenum">
              <a:rPr lang="en-US" smtClean="0"/>
              <a:t>25</a:t>
            </a:fld>
            <a:endParaRPr lang="en-US"/>
          </a:p>
        </p:txBody>
      </p:sp>
    </p:spTree>
    <p:extLst>
      <p:ext uri="{BB962C8B-B14F-4D97-AF65-F5344CB8AC3E}">
        <p14:creationId xmlns:p14="http://schemas.microsoft.com/office/powerpoint/2010/main" val="1573523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B30B7F-E604-4976-A374-D3E05D749811}" type="slidenum">
              <a:rPr lang="en-US" smtClean="0"/>
              <a:t>26</a:t>
            </a:fld>
            <a:endParaRPr lang="en-US"/>
          </a:p>
        </p:txBody>
      </p:sp>
    </p:spTree>
    <p:extLst>
      <p:ext uri="{BB962C8B-B14F-4D97-AF65-F5344CB8AC3E}">
        <p14:creationId xmlns:p14="http://schemas.microsoft.com/office/powerpoint/2010/main" val="38583457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B30B7F-E604-4976-A374-D3E05D749811}" type="slidenum">
              <a:rPr lang="en-US" smtClean="0"/>
              <a:t>27</a:t>
            </a:fld>
            <a:endParaRPr lang="en-US"/>
          </a:p>
        </p:txBody>
      </p:sp>
    </p:spTree>
    <p:extLst>
      <p:ext uri="{BB962C8B-B14F-4D97-AF65-F5344CB8AC3E}">
        <p14:creationId xmlns:p14="http://schemas.microsoft.com/office/powerpoint/2010/main" val="701637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B30B7F-E604-4976-A374-D3E05D749811}" type="slidenum">
              <a:rPr lang="en-US" smtClean="0"/>
              <a:t>28</a:t>
            </a:fld>
            <a:endParaRPr lang="en-US"/>
          </a:p>
        </p:txBody>
      </p:sp>
    </p:spTree>
    <p:extLst>
      <p:ext uri="{BB962C8B-B14F-4D97-AF65-F5344CB8AC3E}">
        <p14:creationId xmlns:p14="http://schemas.microsoft.com/office/powerpoint/2010/main" val="24518157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B30B7F-E604-4976-A374-D3E05D749811}" type="slidenum">
              <a:rPr lang="en-US" smtClean="0"/>
              <a:t>29</a:t>
            </a:fld>
            <a:endParaRPr lang="en-US"/>
          </a:p>
        </p:txBody>
      </p:sp>
    </p:spTree>
    <p:extLst>
      <p:ext uri="{BB962C8B-B14F-4D97-AF65-F5344CB8AC3E}">
        <p14:creationId xmlns:p14="http://schemas.microsoft.com/office/powerpoint/2010/main" val="33153656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B30B7F-E604-4976-A374-D3E05D74981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93005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B30B7F-E604-4976-A374-D3E05D74981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56845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B30B7F-E604-4976-A374-D3E05D749811}" type="slidenum">
              <a:rPr lang="en-US" smtClean="0"/>
              <a:t>32</a:t>
            </a:fld>
            <a:endParaRPr lang="en-US"/>
          </a:p>
        </p:txBody>
      </p:sp>
    </p:spTree>
    <p:extLst>
      <p:ext uri="{BB962C8B-B14F-4D97-AF65-F5344CB8AC3E}">
        <p14:creationId xmlns:p14="http://schemas.microsoft.com/office/powerpoint/2010/main" val="29232017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B30B7F-E604-4976-A374-D3E05D749811}" type="slidenum">
              <a:rPr lang="en-US" smtClean="0"/>
              <a:t>33</a:t>
            </a:fld>
            <a:endParaRPr lang="en-US"/>
          </a:p>
        </p:txBody>
      </p:sp>
    </p:spTree>
    <p:extLst>
      <p:ext uri="{BB962C8B-B14F-4D97-AF65-F5344CB8AC3E}">
        <p14:creationId xmlns:p14="http://schemas.microsoft.com/office/powerpoint/2010/main" val="234916708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B30B7F-E604-4976-A374-D3E05D749811}" type="slidenum">
              <a:rPr lang="en-US" smtClean="0"/>
              <a:t>34</a:t>
            </a:fld>
            <a:endParaRPr lang="en-US"/>
          </a:p>
        </p:txBody>
      </p:sp>
    </p:spTree>
    <p:extLst>
      <p:ext uri="{BB962C8B-B14F-4D97-AF65-F5344CB8AC3E}">
        <p14:creationId xmlns:p14="http://schemas.microsoft.com/office/powerpoint/2010/main" val="14970185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B30B7F-E604-4976-A374-D3E05D749811}" type="slidenum">
              <a:rPr lang="en-US" smtClean="0"/>
              <a:t>5</a:t>
            </a:fld>
            <a:endParaRPr lang="en-US"/>
          </a:p>
        </p:txBody>
      </p:sp>
    </p:spTree>
    <p:extLst>
      <p:ext uri="{BB962C8B-B14F-4D97-AF65-F5344CB8AC3E}">
        <p14:creationId xmlns:p14="http://schemas.microsoft.com/office/powerpoint/2010/main" val="311134586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B30B7F-E604-4976-A374-D3E05D749811}" type="slidenum">
              <a:rPr lang="en-US" smtClean="0"/>
              <a:t>35</a:t>
            </a:fld>
            <a:endParaRPr lang="en-US"/>
          </a:p>
        </p:txBody>
      </p:sp>
    </p:spTree>
    <p:extLst>
      <p:ext uri="{BB962C8B-B14F-4D97-AF65-F5344CB8AC3E}">
        <p14:creationId xmlns:p14="http://schemas.microsoft.com/office/powerpoint/2010/main" val="24397123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B30B7F-E604-4976-A374-D3E05D749811}" type="slidenum">
              <a:rPr lang="en-US" smtClean="0"/>
              <a:t>6</a:t>
            </a:fld>
            <a:endParaRPr lang="en-US"/>
          </a:p>
        </p:txBody>
      </p:sp>
    </p:spTree>
    <p:extLst>
      <p:ext uri="{BB962C8B-B14F-4D97-AF65-F5344CB8AC3E}">
        <p14:creationId xmlns:p14="http://schemas.microsoft.com/office/powerpoint/2010/main" val="32574974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B30B7F-E604-4976-A374-D3E05D749811}" type="slidenum">
              <a:rPr lang="en-US" smtClean="0"/>
              <a:t>7</a:t>
            </a:fld>
            <a:endParaRPr lang="en-US"/>
          </a:p>
        </p:txBody>
      </p:sp>
    </p:spTree>
    <p:extLst>
      <p:ext uri="{BB962C8B-B14F-4D97-AF65-F5344CB8AC3E}">
        <p14:creationId xmlns:p14="http://schemas.microsoft.com/office/powerpoint/2010/main" val="22825628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B30B7F-E604-4976-A374-D3E05D749811}" type="slidenum">
              <a:rPr lang="en-US" smtClean="0"/>
              <a:t>8</a:t>
            </a:fld>
            <a:endParaRPr lang="en-US"/>
          </a:p>
        </p:txBody>
      </p:sp>
    </p:spTree>
    <p:extLst>
      <p:ext uri="{BB962C8B-B14F-4D97-AF65-F5344CB8AC3E}">
        <p14:creationId xmlns:p14="http://schemas.microsoft.com/office/powerpoint/2010/main" val="5404349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B30B7F-E604-4976-A374-D3E05D749811}" type="slidenum">
              <a:rPr lang="en-US" smtClean="0"/>
              <a:t>9</a:t>
            </a:fld>
            <a:endParaRPr lang="en-US"/>
          </a:p>
        </p:txBody>
      </p:sp>
    </p:spTree>
    <p:extLst>
      <p:ext uri="{BB962C8B-B14F-4D97-AF65-F5344CB8AC3E}">
        <p14:creationId xmlns:p14="http://schemas.microsoft.com/office/powerpoint/2010/main" val="12610760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B30B7F-E604-4976-A374-D3E05D749811}" type="slidenum">
              <a:rPr lang="en-US" smtClean="0"/>
              <a:t>10</a:t>
            </a:fld>
            <a:endParaRPr lang="en-US"/>
          </a:p>
        </p:txBody>
      </p:sp>
    </p:spTree>
    <p:extLst>
      <p:ext uri="{BB962C8B-B14F-4D97-AF65-F5344CB8AC3E}">
        <p14:creationId xmlns:p14="http://schemas.microsoft.com/office/powerpoint/2010/main" val="3898281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B30B7F-E604-4976-A374-D3E05D749811}" type="slidenum">
              <a:rPr lang="en-US" smtClean="0"/>
              <a:t>11</a:t>
            </a:fld>
            <a:endParaRPr lang="en-US"/>
          </a:p>
        </p:txBody>
      </p:sp>
    </p:spTree>
    <p:extLst>
      <p:ext uri="{BB962C8B-B14F-4D97-AF65-F5344CB8AC3E}">
        <p14:creationId xmlns:p14="http://schemas.microsoft.com/office/powerpoint/2010/main" val="252698308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hyperlink" Target="http://www.1ppt.com/moban/" TargetMode="Externa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797">
            <a:hlinkClick r:id="" action="ppaction://media"/>
            <a:extLst>
              <a:ext uri="{FF2B5EF4-FFF2-40B4-BE49-F238E27FC236}">
                <a16:creationId xmlns:a16="http://schemas.microsoft.com/office/drawing/2014/main" id="{CCCE7297-F4E1-4ED4-9FC0-DABFE273A501}"/>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84736752-B745-44D7-BC44-421BC76968AB}"/>
              </a:ext>
            </a:extLst>
          </p:cNvPr>
          <p:cNvSpPr/>
          <p:nvPr userDrawn="1"/>
        </p:nvSpPr>
        <p:spPr>
          <a:xfrm>
            <a:off x="1931894" y="114009"/>
            <a:ext cx="947509" cy="215444"/>
          </a:xfrm>
          <a:prstGeom prst="rect">
            <a:avLst/>
          </a:prstGeom>
        </p:spPr>
        <p:txBody>
          <a:bodyPr wrap="square">
            <a:spAutoFit/>
          </a:bodyPr>
          <a:lstStyle/>
          <a:p>
            <a:r>
              <a:rPr lang="en-US" sz="800" b="0" i="0">
                <a:solidFill>
                  <a:srgbClr val="9FEEF7"/>
                </a:solidFill>
                <a:effectLst/>
                <a:latin typeface="Segoe UI"/>
              </a:rPr>
              <a:t>Ms. Ngoc Phan</a:t>
            </a:r>
            <a:endParaRPr lang="en-US" sz="800" dirty="0">
              <a:solidFill>
                <a:srgbClr val="9FEEF7"/>
              </a:solidFill>
            </a:endParaRPr>
          </a:p>
        </p:txBody>
      </p:sp>
    </p:spTree>
    <p:extLst>
      <p:ext uri="{BB962C8B-B14F-4D97-AF65-F5344CB8AC3E}">
        <p14:creationId xmlns:p14="http://schemas.microsoft.com/office/powerpoint/2010/main" val="3519183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05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7"/>
                </p:tgtEl>
              </p:cMediaNode>
            </p:video>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CC68400-40BE-432B-B065-CE95AE3DA66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84F8D77-48AD-4393-88F2-5A8AF2A788A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6AF9ECA-FF14-4070-8EE1-56F08DF0BC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BF0B8411-C849-44CC-B310-608EEF862724}"/>
              </a:ext>
            </a:extLst>
          </p:cNvPr>
          <p:cNvSpPr>
            <a:spLocks noGrp="1"/>
          </p:cNvSpPr>
          <p:nvPr>
            <p:ph type="dt" sz="half" idx="10"/>
          </p:nvPr>
        </p:nvSpPr>
        <p:spPr/>
        <p:txBody>
          <a:bodyPr/>
          <a:lstStyle/>
          <a:p>
            <a:fld id="{954A4982-C666-477D-BAF9-C341D41BC368}" type="datetimeFigureOut">
              <a:rPr lang="zh-CN" altLang="en-US" smtClean="0"/>
              <a:t>2022/10/26</a:t>
            </a:fld>
            <a:endParaRPr lang="zh-CN" altLang="en-US"/>
          </a:p>
        </p:txBody>
      </p:sp>
      <p:sp>
        <p:nvSpPr>
          <p:cNvPr id="6" name="页脚占位符 5">
            <a:extLst>
              <a:ext uri="{FF2B5EF4-FFF2-40B4-BE49-F238E27FC236}">
                <a16:creationId xmlns:a16="http://schemas.microsoft.com/office/drawing/2014/main" id="{EC8D4AFF-E807-43B0-86EF-37278F70D1E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7093E97-F209-449A-907B-4551FD4729E7}"/>
              </a:ext>
            </a:extLst>
          </p:cNvPr>
          <p:cNvSpPr>
            <a:spLocks noGrp="1"/>
          </p:cNvSpPr>
          <p:nvPr>
            <p:ph type="sldNum" sz="quarter" idx="12"/>
          </p:nvPr>
        </p:nvSpPr>
        <p:spPr/>
        <p:txBody>
          <a:bodyPr/>
          <a:lstStyle/>
          <a:p>
            <a:fld id="{DC7F8AE8-204B-4879-81C1-C66B6C218019}" type="slidenum">
              <a:rPr lang="zh-CN" altLang="en-US" smtClean="0"/>
              <a:t>‹#›</a:t>
            </a:fld>
            <a:endParaRPr lang="zh-CN" altLang="en-US"/>
          </a:p>
        </p:txBody>
      </p:sp>
    </p:spTree>
    <p:extLst>
      <p:ext uri="{BB962C8B-B14F-4D97-AF65-F5344CB8AC3E}">
        <p14:creationId xmlns:p14="http://schemas.microsoft.com/office/powerpoint/2010/main" val="6561045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5353C68-7646-4399-98D5-5B3C4D10220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78757E82-B725-4624-A28B-37FCC824757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4443960C-6C6E-4FDE-8FD6-B259FE9BB0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9C5B9962-007D-4762-9257-4C462F7651B2}"/>
              </a:ext>
            </a:extLst>
          </p:cNvPr>
          <p:cNvSpPr>
            <a:spLocks noGrp="1"/>
          </p:cNvSpPr>
          <p:nvPr>
            <p:ph type="dt" sz="half" idx="10"/>
          </p:nvPr>
        </p:nvSpPr>
        <p:spPr/>
        <p:txBody>
          <a:bodyPr/>
          <a:lstStyle/>
          <a:p>
            <a:fld id="{954A4982-C666-477D-BAF9-C341D41BC368}" type="datetimeFigureOut">
              <a:rPr lang="zh-CN" altLang="en-US" smtClean="0"/>
              <a:t>2022/10/26</a:t>
            </a:fld>
            <a:endParaRPr lang="zh-CN" altLang="en-US"/>
          </a:p>
        </p:txBody>
      </p:sp>
      <p:sp>
        <p:nvSpPr>
          <p:cNvPr id="6" name="页脚占位符 5">
            <a:extLst>
              <a:ext uri="{FF2B5EF4-FFF2-40B4-BE49-F238E27FC236}">
                <a16:creationId xmlns:a16="http://schemas.microsoft.com/office/drawing/2014/main" id="{8933CFB8-52CC-42BA-A7D5-D372EB358F9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230BB3B-6FF6-45EE-94B6-EFE514A0DB25}"/>
              </a:ext>
            </a:extLst>
          </p:cNvPr>
          <p:cNvSpPr>
            <a:spLocks noGrp="1"/>
          </p:cNvSpPr>
          <p:nvPr>
            <p:ph type="sldNum" sz="quarter" idx="12"/>
          </p:nvPr>
        </p:nvSpPr>
        <p:spPr/>
        <p:txBody>
          <a:bodyPr/>
          <a:lstStyle/>
          <a:p>
            <a:fld id="{DC7F8AE8-204B-4879-81C1-C66B6C218019}" type="slidenum">
              <a:rPr lang="zh-CN" altLang="en-US" smtClean="0"/>
              <a:t>‹#›</a:t>
            </a:fld>
            <a:endParaRPr lang="zh-CN" altLang="en-US"/>
          </a:p>
        </p:txBody>
      </p:sp>
    </p:spTree>
    <p:extLst>
      <p:ext uri="{BB962C8B-B14F-4D97-AF65-F5344CB8AC3E}">
        <p14:creationId xmlns:p14="http://schemas.microsoft.com/office/powerpoint/2010/main" val="39873045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FB31B81-A36D-4F74-9BD3-DC0D63FA1AA7}"/>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13C4CB7-C992-40B1-A52F-CF9A41276F15}"/>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2565CE6-BEDC-4811-BD39-79E7C146BEBB}"/>
              </a:ext>
            </a:extLst>
          </p:cNvPr>
          <p:cNvSpPr>
            <a:spLocks noGrp="1"/>
          </p:cNvSpPr>
          <p:nvPr>
            <p:ph type="dt" sz="half" idx="10"/>
          </p:nvPr>
        </p:nvSpPr>
        <p:spPr/>
        <p:txBody>
          <a:bodyPr/>
          <a:lstStyle/>
          <a:p>
            <a:fld id="{954A4982-C666-477D-BAF9-C341D41BC368}" type="datetimeFigureOut">
              <a:rPr lang="zh-CN" altLang="en-US" smtClean="0"/>
              <a:t>2022/10/26</a:t>
            </a:fld>
            <a:endParaRPr lang="zh-CN" altLang="en-US"/>
          </a:p>
        </p:txBody>
      </p:sp>
      <p:sp>
        <p:nvSpPr>
          <p:cNvPr id="5" name="页脚占位符 4">
            <a:extLst>
              <a:ext uri="{FF2B5EF4-FFF2-40B4-BE49-F238E27FC236}">
                <a16:creationId xmlns:a16="http://schemas.microsoft.com/office/drawing/2014/main" id="{988BD0CF-13D8-4911-9566-ACEF3CD2C1B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8D7BBF3-1B3A-4CE4-A65B-E54F1556A707}"/>
              </a:ext>
            </a:extLst>
          </p:cNvPr>
          <p:cNvSpPr>
            <a:spLocks noGrp="1"/>
          </p:cNvSpPr>
          <p:nvPr>
            <p:ph type="sldNum" sz="quarter" idx="12"/>
          </p:nvPr>
        </p:nvSpPr>
        <p:spPr/>
        <p:txBody>
          <a:bodyPr/>
          <a:lstStyle/>
          <a:p>
            <a:fld id="{DC7F8AE8-204B-4879-81C1-C66B6C218019}" type="slidenum">
              <a:rPr lang="zh-CN" altLang="en-US" smtClean="0"/>
              <a:t>‹#›</a:t>
            </a:fld>
            <a:endParaRPr lang="zh-CN" altLang="en-US"/>
          </a:p>
        </p:txBody>
      </p:sp>
    </p:spTree>
    <p:extLst>
      <p:ext uri="{BB962C8B-B14F-4D97-AF65-F5344CB8AC3E}">
        <p14:creationId xmlns:p14="http://schemas.microsoft.com/office/powerpoint/2010/main" val="13653465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41B722FC-EC2A-48DE-AC5F-8E81F2EA89F8}"/>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E405403A-6B86-46E1-995E-2A5398C79585}"/>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9F7AA5D-5136-4A57-B92C-828C56ECF4E4}"/>
              </a:ext>
            </a:extLst>
          </p:cNvPr>
          <p:cNvSpPr>
            <a:spLocks noGrp="1"/>
          </p:cNvSpPr>
          <p:nvPr>
            <p:ph type="dt" sz="half" idx="10"/>
          </p:nvPr>
        </p:nvSpPr>
        <p:spPr/>
        <p:txBody>
          <a:bodyPr/>
          <a:lstStyle/>
          <a:p>
            <a:fld id="{954A4982-C666-477D-BAF9-C341D41BC368}" type="datetimeFigureOut">
              <a:rPr lang="zh-CN" altLang="en-US" smtClean="0"/>
              <a:t>2022/10/26</a:t>
            </a:fld>
            <a:endParaRPr lang="zh-CN" altLang="en-US"/>
          </a:p>
        </p:txBody>
      </p:sp>
      <p:sp>
        <p:nvSpPr>
          <p:cNvPr id="5" name="页脚占位符 4">
            <a:extLst>
              <a:ext uri="{FF2B5EF4-FFF2-40B4-BE49-F238E27FC236}">
                <a16:creationId xmlns:a16="http://schemas.microsoft.com/office/drawing/2014/main" id="{85B739A5-B8FB-4DA4-AB0D-66B1792E427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630DFA6-1C10-4BA9-A1F8-80B27E2FCE9D}"/>
              </a:ext>
            </a:extLst>
          </p:cNvPr>
          <p:cNvSpPr>
            <a:spLocks noGrp="1"/>
          </p:cNvSpPr>
          <p:nvPr>
            <p:ph type="sldNum" sz="quarter" idx="12"/>
          </p:nvPr>
        </p:nvSpPr>
        <p:spPr/>
        <p:txBody>
          <a:bodyPr/>
          <a:lstStyle/>
          <a:p>
            <a:fld id="{DC7F8AE8-204B-4879-81C1-C66B6C218019}" type="slidenum">
              <a:rPr lang="zh-CN" altLang="en-US" smtClean="0"/>
              <a:t>‹#›</a:t>
            </a:fld>
            <a:endParaRPr lang="zh-CN" altLang="en-US"/>
          </a:p>
        </p:txBody>
      </p:sp>
    </p:spTree>
    <p:extLst>
      <p:ext uri="{BB962C8B-B14F-4D97-AF65-F5344CB8AC3E}">
        <p14:creationId xmlns:p14="http://schemas.microsoft.com/office/powerpoint/2010/main" val="12332775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pPr/>
              <a:t>2022/10/26</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20355217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pPr/>
              <a:t>2022/10/26</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31261933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30659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96A35EAA-ED80-4FF1-942C-82B1D483AF60}"/>
              </a:ext>
            </a:extLst>
          </p:cNvPr>
          <p:cNvSpPr/>
          <p:nvPr/>
        </p:nvSpPr>
        <p:spPr>
          <a:xfrm rot="21133683" flipH="1">
            <a:off x="977628" y="481135"/>
            <a:ext cx="9378187" cy="5238589"/>
          </a:xfrm>
          <a:custGeom>
            <a:avLst/>
            <a:gdLst>
              <a:gd name="connsiteX0" fmla="*/ 628580 w 1248448"/>
              <a:gd name="connsiteY0" fmla="*/ 873029 h 873038"/>
              <a:gd name="connsiteX1" fmla="*/ 820985 w 1248448"/>
              <a:gd name="connsiteY1" fmla="*/ 803115 h 873038"/>
              <a:gd name="connsiteX2" fmla="*/ 1179791 w 1248448"/>
              <a:gd name="connsiteY2" fmla="*/ 630332 h 873038"/>
              <a:gd name="connsiteX3" fmla="*/ 1178744 w 1248448"/>
              <a:gd name="connsiteY3" fmla="*/ 192753 h 873038"/>
              <a:gd name="connsiteX4" fmla="*/ 459416 w 1248448"/>
              <a:gd name="connsiteY4" fmla="*/ 32447 h 873038"/>
              <a:gd name="connsiteX5" fmla="*/ 7264 w 1248448"/>
              <a:gd name="connsiteY5" fmla="*/ 595184 h 873038"/>
              <a:gd name="connsiteX6" fmla="*/ 545617 w 1248448"/>
              <a:gd name="connsiteY6" fmla="*/ 737202 h 873038"/>
              <a:gd name="connsiteX7" fmla="*/ 628580 w 1248448"/>
              <a:gd name="connsiteY7" fmla="*/ 873029 h 873038"/>
              <a:gd name="connsiteX0" fmla="*/ 628618 w 1248446"/>
              <a:gd name="connsiteY0" fmla="*/ 873038 h 873038"/>
              <a:gd name="connsiteX1" fmla="*/ 821023 w 1248446"/>
              <a:gd name="connsiteY1" fmla="*/ 803124 h 873038"/>
              <a:gd name="connsiteX2" fmla="*/ 1179829 w 1248446"/>
              <a:gd name="connsiteY2" fmla="*/ 630341 h 873038"/>
              <a:gd name="connsiteX3" fmla="*/ 1178782 w 1248446"/>
              <a:gd name="connsiteY3" fmla="*/ 192762 h 873038"/>
              <a:gd name="connsiteX4" fmla="*/ 459454 w 1248446"/>
              <a:gd name="connsiteY4" fmla="*/ 32456 h 873038"/>
              <a:gd name="connsiteX5" fmla="*/ 7302 w 1248446"/>
              <a:gd name="connsiteY5" fmla="*/ 595193 h 873038"/>
              <a:gd name="connsiteX6" fmla="*/ 547734 w 1248446"/>
              <a:gd name="connsiteY6" fmla="*/ 751246 h 873038"/>
              <a:gd name="connsiteX7" fmla="*/ 628618 w 1248446"/>
              <a:gd name="connsiteY7" fmla="*/ 873038 h 873038"/>
              <a:gd name="connsiteX0" fmla="*/ 635867 w 1255695"/>
              <a:gd name="connsiteY0" fmla="*/ 873038 h 873038"/>
              <a:gd name="connsiteX1" fmla="*/ 828272 w 1255695"/>
              <a:gd name="connsiteY1" fmla="*/ 803124 h 873038"/>
              <a:gd name="connsiteX2" fmla="*/ 1187078 w 1255695"/>
              <a:gd name="connsiteY2" fmla="*/ 630341 h 873038"/>
              <a:gd name="connsiteX3" fmla="*/ 1186031 w 1255695"/>
              <a:gd name="connsiteY3" fmla="*/ 192762 h 873038"/>
              <a:gd name="connsiteX4" fmla="*/ 466703 w 1255695"/>
              <a:gd name="connsiteY4" fmla="*/ 32456 h 873038"/>
              <a:gd name="connsiteX5" fmla="*/ 14551 w 1255695"/>
              <a:gd name="connsiteY5" fmla="*/ 595193 h 873038"/>
              <a:gd name="connsiteX6" fmla="*/ 554983 w 1255695"/>
              <a:gd name="connsiteY6" fmla="*/ 751246 h 873038"/>
              <a:gd name="connsiteX7" fmla="*/ 635867 w 1255695"/>
              <a:gd name="connsiteY7" fmla="*/ 873038 h 873038"/>
              <a:gd name="connsiteX0" fmla="*/ 635867 w 1255695"/>
              <a:gd name="connsiteY0" fmla="*/ 873038 h 873038"/>
              <a:gd name="connsiteX1" fmla="*/ 828272 w 1255695"/>
              <a:gd name="connsiteY1" fmla="*/ 803124 h 873038"/>
              <a:gd name="connsiteX2" fmla="*/ 1187078 w 1255695"/>
              <a:gd name="connsiteY2" fmla="*/ 630341 h 873038"/>
              <a:gd name="connsiteX3" fmla="*/ 1186031 w 1255695"/>
              <a:gd name="connsiteY3" fmla="*/ 192762 h 873038"/>
              <a:gd name="connsiteX4" fmla="*/ 466703 w 1255695"/>
              <a:gd name="connsiteY4" fmla="*/ 32456 h 873038"/>
              <a:gd name="connsiteX5" fmla="*/ 14551 w 1255695"/>
              <a:gd name="connsiteY5" fmla="*/ 595193 h 873038"/>
              <a:gd name="connsiteX6" fmla="*/ 554983 w 1255695"/>
              <a:gd name="connsiteY6" fmla="*/ 751246 h 873038"/>
              <a:gd name="connsiteX7" fmla="*/ 635867 w 1255695"/>
              <a:gd name="connsiteY7" fmla="*/ 873038 h 873038"/>
              <a:gd name="connsiteX0" fmla="*/ 635867 w 1249939"/>
              <a:gd name="connsiteY0" fmla="*/ 873038 h 873038"/>
              <a:gd name="connsiteX1" fmla="*/ 828272 w 1249939"/>
              <a:gd name="connsiteY1" fmla="*/ 793767 h 873038"/>
              <a:gd name="connsiteX2" fmla="*/ 1187078 w 1249939"/>
              <a:gd name="connsiteY2" fmla="*/ 630341 h 873038"/>
              <a:gd name="connsiteX3" fmla="*/ 1186031 w 1249939"/>
              <a:gd name="connsiteY3" fmla="*/ 192762 h 873038"/>
              <a:gd name="connsiteX4" fmla="*/ 466703 w 1249939"/>
              <a:gd name="connsiteY4" fmla="*/ 32456 h 873038"/>
              <a:gd name="connsiteX5" fmla="*/ 14551 w 1249939"/>
              <a:gd name="connsiteY5" fmla="*/ 595193 h 873038"/>
              <a:gd name="connsiteX6" fmla="*/ 554983 w 1249939"/>
              <a:gd name="connsiteY6" fmla="*/ 751246 h 873038"/>
              <a:gd name="connsiteX7" fmla="*/ 635867 w 1249939"/>
              <a:gd name="connsiteY7" fmla="*/ 873038 h 873038"/>
              <a:gd name="connsiteX0" fmla="*/ 615218 w 1229290"/>
              <a:gd name="connsiteY0" fmla="*/ 861281 h 861281"/>
              <a:gd name="connsiteX1" fmla="*/ 807623 w 1229290"/>
              <a:gd name="connsiteY1" fmla="*/ 782010 h 861281"/>
              <a:gd name="connsiteX2" fmla="*/ 1166429 w 1229290"/>
              <a:gd name="connsiteY2" fmla="*/ 618584 h 861281"/>
              <a:gd name="connsiteX3" fmla="*/ 1165382 w 1229290"/>
              <a:gd name="connsiteY3" fmla="*/ 181005 h 861281"/>
              <a:gd name="connsiteX4" fmla="*/ 446054 w 1229290"/>
              <a:gd name="connsiteY4" fmla="*/ 20699 h 861281"/>
              <a:gd name="connsiteX5" fmla="*/ 5663 w 1229290"/>
              <a:gd name="connsiteY5" fmla="*/ 576828 h 861281"/>
              <a:gd name="connsiteX6" fmla="*/ 534334 w 1229290"/>
              <a:gd name="connsiteY6" fmla="*/ 739489 h 861281"/>
              <a:gd name="connsiteX7" fmla="*/ 615218 w 1229290"/>
              <a:gd name="connsiteY7" fmla="*/ 861281 h 861281"/>
              <a:gd name="connsiteX0" fmla="*/ 619617 w 1233689"/>
              <a:gd name="connsiteY0" fmla="*/ 861281 h 861281"/>
              <a:gd name="connsiteX1" fmla="*/ 812022 w 1233689"/>
              <a:gd name="connsiteY1" fmla="*/ 782010 h 861281"/>
              <a:gd name="connsiteX2" fmla="*/ 1170828 w 1233689"/>
              <a:gd name="connsiteY2" fmla="*/ 618584 h 861281"/>
              <a:gd name="connsiteX3" fmla="*/ 1169781 w 1233689"/>
              <a:gd name="connsiteY3" fmla="*/ 181005 h 861281"/>
              <a:gd name="connsiteX4" fmla="*/ 450453 w 1233689"/>
              <a:gd name="connsiteY4" fmla="*/ 20699 h 861281"/>
              <a:gd name="connsiteX5" fmla="*/ 10062 w 1233689"/>
              <a:gd name="connsiteY5" fmla="*/ 576828 h 861281"/>
              <a:gd name="connsiteX6" fmla="*/ 538733 w 1233689"/>
              <a:gd name="connsiteY6" fmla="*/ 739489 h 861281"/>
              <a:gd name="connsiteX7" fmla="*/ 619617 w 1233689"/>
              <a:gd name="connsiteY7" fmla="*/ 861281 h 861281"/>
              <a:gd name="connsiteX0" fmla="*/ 619579 w 1239236"/>
              <a:gd name="connsiteY0" fmla="*/ 863398 h 863398"/>
              <a:gd name="connsiteX1" fmla="*/ 811984 w 1239236"/>
              <a:gd name="connsiteY1" fmla="*/ 784127 h 863398"/>
              <a:gd name="connsiteX2" fmla="*/ 1170790 w 1239236"/>
              <a:gd name="connsiteY2" fmla="*/ 620701 h 863398"/>
              <a:gd name="connsiteX3" fmla="*/ 1169743 w 1239236"/>
              <a:gd name="connsiteY3" fmla="*/ 183122 h 863398"/>
              <a:gd name="connsiteX4" fmla="*/ 451887 w 1239236"/>
              <a:gd name="connsiteY4" fmla="*/ 17855 h 863398"/>
              <a:gd name="connsiteX5" fmla="*/ 10024 w 1239236"/>
              <a:gd name="connsiteY5" fmla="*/ 578945 h 863398"/>
              <a:gd name="connsiteX6" fmla="*/ 538695 w 1239236"/>
              <a:gd name="connsiteY6" fmla="*/ 741606 h 863398"/>
              <a:gd name="connsiteX7" fmla="*/ 619579 w 1239236"/>
              <a:gd name="connsiteY7" fmla="*/ 863398 h 863398"/>
              <a:gd name="connsiteX0" fmla="*/ 623569 w 1243226"/>
              <a:gd name="connsiteY0" fmla="*/ 870437 h 870437"/>
              <a:gd name="connsiteX1" fmla="*/ 815974 w 1243226"/>
              <a:gd name="connsiteY1" fmla="*/ 791166 h 870437"/>
              <a:gd name="connsiteX2" fmla="*/ 1174780 w 1243226"/>
              <a:gd name="connsiteY2" fmla="*/ 627740 h 870437"/>
              <a:gd name="connsiteX3" fmla="*/ 1173733 w 1243226"/>
              <a:gd name="connsiteY3" fmla="*/ 190161 h 870437"/>
              <a:gd name="connsiteX4" fmla="*/ 455877 w 1243226"/>
              <a:gd name="connsiteY4" fmla="*/ 24894 h 870437"/>
              <a:gd name="connsiteX5" fmla="*/ 14014 w 1243226"/>
              <a:gd name="connsiteY5" fmla="*/ 585984 h 870437"/>
              <a:gd name="connsiteX6" fmla="*/ 542685 w 1243226"/>
              <a:gd name="connsiteY6" fmla="*/ 748645 h 870437"/>
              <a:gd name="connsiteX7" fmla="*/ 623569 w 1243226"/>
              <a:gd name="connsiteY7" fmla="*/ 870437 h 870437"/>
              <a:gd name="connsiteX0" fmla="*/ 624861 w 1244518"/>
              <a:gd name="connsiteY0" fmla="*/ 869274 h 869274"/>
              <a:gd name="connsiteX1" fmla="*/ 817266 w 1244518"/>
              <a:gd name="connsiteY1" fmla="*/ 790003 h 869274"/>
              <a:gd name="connsiteX2" fmla="*/ 1176072 w 1244518"/>
              <a:gd name="connsiteY2" fmla="*/ 626577 h 869274"/>
              <a:gd name="connsiteX3" fmla="*/ 1175025 w 1244518"/>
              <a:gd name="connsiteY3" fmla="*/ 188998 h 869274"/>
              <a:gd name="connsiteX4" fmla="*/ 457169 w 1244518"/>
              <a:gd name="connsiteY4" fmla="*/ 23731 h 869274"/>
              <a:gd name="connsiteX5" fmla="*/ 15306 w 1244518"/>
              <a:gd name="connsiteY5" fmla="*/ 584821 h 869274"/>
              <a:gd name="connsiteX6" fmla="*/ 543977 w 1244518"/>
              <a:gd name="connsiteY6" fmla="*/ 747482 h 869274"/>
              <a:gd name="connsiteX7" fmla="*/ 624861 w 1244518"/>
              <a:gd name="connsiteY7" fmla="*/ 869274 h 869274"/>
              <a:gd name="connsiteX0" fmla="*/ 619558 w 1235941"/>
              <a:gd name="connsiteY0" fmla="*/ 867295 h 867295"/>
              <a:gd name="connsiteX1" fmla="*/ 811963 w 1235941"/>
              <a:gd name="connsiteY1" fmla="*/ 788024 h 867295"/>
              <a:gd name="connsiteX2" fmla="*/ 1170769 w 1235941"/>
              <a:gd name="connsiteY2" fmla="*/ 624598 h 867295"/>
              <a:gd name="connsiteX3" fmla="*/ 1164738 w 1235941"/>
              <a:gd name="connsiteY3" fmla="*/ 164190 h 867295"/>
              <a:gd name="connsiteX4" fmla="*/ 451866 w 1235941"/>
              <a:gd name="connsiteY4" fmla="*/ 21752 h 867295"/>
              <a:gd name="connsiteX5" fmla="*/ 10003 w 1235941"/>
              <a:gd name="connsiteY5" fmla="*/ 582842 h 867295"/>
              <a:gd name="connsiteX6" fmla="*/ 538674 w 1235941"/>
              <a:gd name="connsiteY6" fmla="*/ 745503 h 867295"/>
              <a:gd name="connsiteX7" fmla="*/ 619558 w 1235941"/>
              <a:gd name="connsiteY7" fmla="*/ 867295 h 867295"/>
              <a:gd name="connsiteX0" fmla="*/ 622435 w 1238818"/>
              <a:gd name="connsiteY0" fmla="*/ 868328 h 868328"/>
              <a:gd name="connsiteX1" fmla="*/ 814840 w 1238818"/>
              <a:gd name="connsiteY1" fmla="*/ 789057 h 868328"/>
              <a:gd name="connsiteX2" fmla="*/ 1173646 w 1238818"/>
              <a:gd name="connsiteY2" fmla="*/ 625631 h 868328"/>
              <a:gd name="connsiteX3" fmla="*/ 1167615 w 1238818"/>
              <a:gd name="connsiteY3" fmla="*/ 165223 h 868328"/>
              <a:gd name="connsiteX4" fmla="*/ 454743 w 1238818"/>
              <a:gd name="connsiteY4" fmla="*/ 22785 h 868328"/>
              <a:gd name="connsiteX5" fmla="*/ 12880 w 1238818"/>
              <a:gd name="connsiteY5" fmla="*/ 583875 h 868328"/>
              <a:gd name="connsiteX6" fmla="*/ 541551 w 1238818"/>
              <a:gd name="connsiteY6" fmla="*/ 746536 h 868328"/>
              <a:gd name="connsiteX7" fmla="*/ 622435 w 1238818"/>
              <a:gd name="connsiteY7" fmla="*/ 868328 h 868328"/>
              <a:gd name="connsiteX0" fmla="*/ 618931 w 1201319"/>
              <a:gd name="connsiteY0" fmla="*/ 879992 h 879992"/>
              <a:gd name="connsiteX1" fmla="*/ 811336 w 1201319"/>
              <a:gd name="connsiteY1" fmla="*/ 800721 h 879992"/>
              <a:gd name="connsiteX2" fmla="*/ 1170142 w 1201319"/>
              <a:gd name="connsiteY2" fmla="*/ 637295 h 879992"/>
              <a:gd name="connsiteX3" fmla="*/ 1164111 w 1201319"/>
              <a:gd name="connsiteY3" fmla="*/ 176887 h 879992"/>
              <a:gd name="connsiteX4" fmla="*/ 1005959 w 1201319"/>
              <a:gd name="connsiteY4" fmla="*/ 73552 h 879992"/>
              <a:gd name="connsiteX5" fmla="*/ 451239 w 1201319"/>
              <a:gd name="connsiteY5" fmla="*/ 34449 h 879992"/>
              <a:gd name="connsiteX6" fmla="*/ 9376 w 1201319"/>
              <a:gd name="connsiteY6" fmla="*/ 595539 h 879992"/>
              <a:gd name="connsiteX7" fmla="*/ 538047 w 1201319"/>
              <a:gd name="connsiteY7" fmla="*/ 758200 h 879992"/>
              <a:gd name="connsiteX8" fmla="*/ 618931 w 1201319"/>
              <a:gd name="connsiteY8" fmla="*/ 879992 h 879992"/>
              <a:gd name="connsiteX0" fmla="*/ 618931 w 1214866"/>
              <a:gd name="connsiteY0" fmla="*/ 879992 h 879992"/>
              <a:gd name="connsiteX1" fmla="*/ 811336 w 1214866"/>
              <a:gd name="connsiteY1" fmla="*/ 800721 h 879992"/>
              <a:gd name="connsiteX2" fmla="*/ 1170142 w 1214866"/>
              <a:gd name="connsiteY2" fmla="*/ 637295 h 879992"/>
              <a:gd name="connsiteX3" fmla="*/ 1164111 w 1214866"/>
              <a:gd name="connsiteY3" fmla="*/ 176887 h 879992"/>
              <a:gd name="connsiteX4" fmla="*/ 1005959 w 1214866"/>
              <a:gd name="connsiteY4" fmla="*/ 73552 h 879992"/>
              <a:gd name="connsiteX5" fmla="*/ 451239 w 1214866"/>
              <a:gd name="connsiteY5" fmla="*/ 34449 h 879992"/>
              <a:gd name="connsiteX6" fmla="*/ 9376 w 1214866"/>
              <a:gd name="connsiteY6" fmla="*/ 595539 h 879992"/>
              <a:gd name="connsiteX7" fmla="*/ 538047 w 1214866"/>
              <a:gd name="connsiteY7" fmla="*/ 758200 h 879992"/>
              <a:gd name="connsiteX8" fmla="*/ 618931 w 1214866"/>
              <a:gd name="connsiteY8" fmla="*/ 879992 h 879992"/>
              <a:gd name="connsiteX0" fmla="*/ 618871 w 1202016"/>
              <a:gd name="connsiteY0" fmla="*/ 888796 h 888796"/>
              <a:gd name="connsiteX1" fmla="*/ 811276 w 1202016"/>
              <a:gd name="connsiteY1" fmla="*/ 809525 h 888796"/>
              <a:gd name="connsiteX2" fmla="*/ 1170082 w 1202016"/>
              <a:gd name="connsiteY2" fmla="*/ 646099 h 888796"/>
              <a:gd name="connsiteX3" fmla="*/ 1164051 w 1202016"/>
              <a:gd name="connsiteY3" fmla="*/ 185691 h 888796"/>
              <a:gd name="connsiteX4" fmla="*/ 989748 w 1202016"/>
              <a:gd name="connsiteY4" fmla="*/ 54225 h 888796"/>
              <a:gd name="connsiteX5" fmla="*/ 451179 w 1202016"/>
              <a:gd name="connsiteY5" fmla="*/ 43253 h 888796"/>
              <a:gd name="connsiteX6" fmla="*/ 9316 w 1202016"/>
              <a:gd name="connsiteY6" fmla="*/ 604343 h 888796"/>
              <a:gd name="connsiteX7" fmla="*/ 537987 w 1202016"/>
              <a:gd name="connsiteY7" fmla="*/ 767004 h 888796"/>
              <a:gd name="connsiteX8" fmla="*/ 618871 w 1202016"/>
              <a:gd name="connsiteY8" fmla="*/ 888796 h 888796"/>
              <a:gd name="connsiteX0" fmla="*/ 618871 w 1202016"/>
              <a:gd name="connsiteY0" fmla="*/ 888796 h 888796"/>
              <a:gd name="connsiteX1" fmla="*/ 811276 w 1202016"/>
              <a:gd name="connsiteY1" fmla="*/ 809525 h 888796"/>
              <a:gd name="connsiteX2" fmla="*/ 1170082 w 1202016"/>
              <a:gd name="connsiteY2" fmla="*/ 646099 h 888796"/>
              <a:gd name="connsiteX3" fmla="*/ 1164051 w 1202016"/>
              <a:gd name="connsiteY3" fmla="*/ 185691 h 888796"/>
              <a:gd name="connsiteX4" fmla="*/ 989748 w 1202016"/>
              <a:gd name="connsiteY4" fmla="*/ 54225 h 888796"/>
              <a:gd name="connsiteX5" fmla="*/ 451179 w 1202016"/>
              <a:gd name="connsiteY5" fmla="*/ 43253 h 888796"/>
              <a:gd name="connsiteX6" fmla="*/ 9316 w 1202016"/>
              <a:gd name="connsiteY6" fmla="*/ 604343 h 888796"/>
              <a:gd name="connsiteX7" fmla="*/ 537987 w 1202016"/>
              <a:gd name="connsiteY7" fmla="*/ 767004 h 888796"/>
              <a:gd name="connsiteX8" fmla="*/ 618871 w 1202016"/>
              <a:gd name="connsiteY8" fmla="*/ 888796 h 888796"/>
              <a:gd name="connsiteX0" fmla="*/ 620039 w 1203184"/>
              <a:gd name="connsiteY0" fmla="*/ 874240 h 874240"/>
              <a:gd name="connsiteX1" fmla="*/ 812444 w 1203184"/>
              <a:gd name="connsiteY1" fmla="*/ 794969 h 874240"/>
              <a:gd name="connsiteX2" fmla="*/ 1171250 w 1203184"/>
              <a:gd name="connsiteY2" fmla="*/ 631543 h 874240"/>
              <a:gd name="connsiteX3" fmla="*/ 1165219 w 1203184"/>
              <a:gd name="connsiteY3" fmla="*/ 171135 h 874240"/>
              <a:gd name="connsiteX4" fmla="*/ 990916 w 1203184"/>
              <a:gd name="connsiteY4" fmla="*/ 39669 h 874240"/>
              <a:gd name="connsiteX5" fmla="*/ 406775 w 1203184"/>
              <a:gd name="connsiteY5" fmla="*/ 50168 h 874240"/>
              <a:gd name="connsiteX6" fmla="*/ 10484 w 1203184"/>
              <a:gd name="connsiteY6" fmla="*/ 589787 h 874240"/>
              <a:gd name="connsiteX7" fmla="*/ 539155 w 1203184"/>
              <a:gd name="connsiteY7" fmla="*/ 752448 h 874240"/>
              <a:gd name="connsiteX8" fmla="*/ 620039 w 1203184"/>
              <a:gd name="connsiteY8" fmla="*/ 874240 h 874240"/>
              <a:gd name="connsiteX0" fmla="*/ 620213 w 1203358"/>
              <a:gd name="connsiteY0" fmla="*/ 867642 h 867642"/>
              <a:gd name="connsiteX1" fmla="*/ 812618 w 1203358"/>
              <a:gd name="connsiteY1" fmla="*/ 788371 h 867642"/>
              <a:gd name="connsiteX2" fmla="*/ 1171424 w 1203358"/>
              <a:gd name="connsiteY2" fmla="*/ 624945 h 867642"/>
              <a:gd name="connsiteX3" fmla="*/ 1165393 w 1203358"/>
              <a:gd name="connsiteY3" fmla="*/ 164537 h 867642"/>
              <a:gd name="connsiteX4" fmla="*/ 991090 w 1203358"/>
              <a:gd name="connsiteY4" fmla="*/ 33071 h 867642"/>
              <a:gd name="connsiteX5" fmla="*/ 406949 w 1203358"/>
              <a:gd name="connsiteY5" fmla="*/ 43570 h 867642"/>
              <a:gd name="connsiteX6" fmla="*/ 10658 w 1203358"/>
              <a:gd name="connsiteY6" fmla="*/ 583189 h 867642"/>
              <a:gd name="connsiteX7" fmla="*/ 539329 w 1203358"/>
              <a:gd name="connsiteY7" fmla="*/ 745850 h 867642"/>
              <a:gd name="connsiteX8" fmla="*/ 620213 w 1203358"/>
              <a:gd name="connsiteY8" fmla="*/ 867642 h 867642"/>
              <a:gd name="connsiteX0" fmla="*/ 621220 w 1204365"/>
              <a:gd name="connsiteY0" fmla="*/ 864871 h 864871"/>
              <a:gd name="connsiteX1" fmla="*/ 813625 w 1204365"/>
              <a:gd name="connsiteY1" fmla="*/ 785600 h 864871"/>
              <a:gd name="connsiteX2" fmla="*/ 1172431 w 1204365"/>
              <a:gd name="connsiteY2" fmla="*/ 622174 h 864871"/>
              <a:gd name="connsiteX3" fmla="*/ 1166400 w 1204365"/>
              <a:gd name="connsiteY3" fmla="*/ 161766 h 864871"/>
              <a:gd name="connsiteX4" fmla="*/ 992097 w 1204365"/>
              <a:gd name="connsiteY4" fmla="*/ 30300 h 864871"/>
              <a:gd name="connsiteX5" fmla="*/ 407956 w 1204365"/>
              <a:gd name="connsiteY5" fmla="*/ 40799 h 864871"/>
              <a:gd name="connsiteX6" fmla="*/ 11665 w 1204365"/>
              <a:gd name="connsiteY6" fmla="*/ 580418 h 864871"/>
              <a:gd name="connsiteX7" fmla="*/ 540336 w 1204365"/>
              <a:gd name="connsiteY7" fmla="*/ 743079 h 864871"/>
              <a:gd name="connsiteX8" fmla="*/ 621220 w 1204365"/>
              <a:gd name="connsiteY8" fmla="*/ 864871 h 864871"/>
              <a:gd name="connsiteX0" fmla="*/ 619935 w 1204190"/>
              <a:gd name="connsiteY0" fmla="*/ 873669 h 873669"/>
              <a:gd name="connsiteX1" fmla="*/ 812340 w 1204190"/>
              <a:gd name="connsiteY1" fmla="*/ 794398 h 873669"/>
              <a:gd name="connsiteX2" fmla="*/ 1171146 w 1204190"/>
              <a:gd name="connsiteY2" fmla="*/ 630972 h 873669"/>
              <a:gd name="connsiteX3" fmla="*/ 1165115 w 1204190"/>
              <a:gd name="connsiteY3" fmla="*/ 170564 h 873669"/>
              <a:gd name="connsiteX4" fmla="*/ 967884 w 1204190"/>
              <a:gd name="connsiteY4" fmla="*/ 40405 h 873669"/>
              <a:gd name="connsiteX5" fmla="*/ 406671 w 1204190"/>
              <a:gd name="connsiteY5" fmla="*/ 49597 h 873669"/>
              <a:gd name="connsiteX6" fmla="*/ 10380 w 1204190"/>
              <a:gd name="connsiteY6" fmla="*/ 589216 h 873669"/>
              <a:gd name="connsiteX7" fmla="*/ 539051 w 1204190"/>
              <a:gd name="connsiteY7" fmla="*/ 751877 h 873669"/>
              <a:gd name="connsiteX8" fmla="*/ 619935 w 1204190"/>
              <a:gd name="connsiteY8" fmla="*/ 873669 h 873669"/>
              <a:gd name="connsiteX0" fmla="*/ 628446 w 1212701"/>
              <a:gd name="connsiteY0" fmla="*/ 842371 h 842371"/>
              <a:gd name="connsiteX1" fmla="*/ 820851 w 1212701"/>
              <a:gd name="connsiteY1" fmla="*/ 763100 h 842371"/>
              <a:gd name="connsiteX2" fmla="*/ 1179657 w 1212701"/>
              <a:gd name="connsiteY2" fmla="*/ 599674 h 842371"/>
              <a:gd name="connsiteX3" fmla="*/ 1173626 w 1212701"/>
              <a:gd name="connsiteY3" fmla="*/ 139266 h 842371"/>
              <a:gd name="connsiteX4" fmla="*/ 976395 w 1212701"/>
              <a:gd name="connsiteY4" fmla="*/ 9107 h 842371"/>
              <a:gd name="connsiteX5" fmla="*/ 246714 w 1212701"/>
              <a:gd name="connsiteY5" fmla="*/ 97247 h 842371"/>
              <a:gd name="connsiteX6" fmla="*/ 18891 w 1212701"/>
              <a:gd name="connsiteY6" fmla="*/ 557918 h 842371"/>
              <a:gd name="connsiteX7" fmla="*/ 547562 w 1212701"/>
              <a:gd name="connsiteY7" fmla="*/ 720579 h 842371"/>
              <a:gd name="connsiteX8" fmla="*/ 628446 w 1212701"/>
              <a:gd name="connsiteY8" fmla="*/ 842371 h 842371"/>
              <a:gd name="connsiteX0" fmla="*/ 628446 w 1211895"/>
              <a:gd name="connsiteY0" fmla="*/ 842371 h 842371"/>
              <a:gd name="connsiteX1" fmla="*/ 820851 w 1211895"/>
              <a:gd name="connsiteY1" fmla="*/ 763100 h 842371"/>
              <a:gd name="connsiteX2" fmla="*/ 1178477 w 1211895"/>
              <a:gd name="connsiteY2" fmla="*/ 606951 h 842371"/>
              <a:gd name="connsiteX3" fmla="*/ 1173626 w 1211895"/>
              <a:gd name="connsiteY3" fmla="*/ 139266 h 842371"/>
              <a:gd name="connsiteX4" fmla="*/ 976395 w 1211895"/>
              <a:gd name="connsiteY4" fmla="*/ 9107 h 842371"/>
              <a:gd name="connsiteX5" fmla="*/ 246714 w 1211895"/>
              <a:gd name="connsiteY5" fmla="*/ 97247 h 842371"/>
              <a:gd name="connsiteX6" fmla="*/ 18891 w 1211895"/>
              <a:gd name="connsiteY6" fmla="*/ 557918 h 842371"/>
              <a:gd name="connsiteX7" fmla="*/ 547562 w 1211895"/>
              <a:gd name="connsiteY7" fmla="*/ 720579 h 842371"/>
              <a:gd name="connsiteX8" fmla="*/ 628446 w 1211895"/>
              <a:gd name="connsiteY8" fmla="*/ 842371 h 842371"/>
              <a:gd name="connsiteX0" fmla="*/ 628446 w 1218918"/>
              <a:gd name="connsiteY0" fmla="*/ 842371 h 842371"/>
              <a:gd name="connsiteX1" fmla="*/ 820851 w 1218918"/>
              <a:gd name="connsiteY1" fmla="*/ 763100 h 842371"/>
              <a:gd name="connsiteX2" fmla="*/ 1178477 w 1218918"/>
              <a:gd name="connsiteY2" fmla="*/ 606951 h 842371"/>
              <a:gd name="connsiteX3" fmla="*/ 1173626 w 1218918"/>
              <a:gd name="connsiteY3" fmla="*/ 139266 h 842371"/>
              <a:gd name="connsiteX4" fmla="*/ 976395 w 1218918"/>
              <a:gd name="connsiteY4" fmla="*/ 9107 h 842371"/>
              <a:gd name="connsiteX5" fmla="*/ 246714 w 1218918"/>
              <a:gd name="connsiteY5" fmla="*/ 97247 h 842371"/>
              <a:gd name="connsiteX6" fmla="*/ 18891 w 1218918"/>
              <a:gd name="connsiteY6" fmla="*/ 557918 h 842371"/>
              <a:gd name="connsiteX7" fmla="*/ 547562 w 1218918"/>
              <a:gd name="connsiteY7" fmla="*/ 720579 h 842371"/>
              <a:gd name="connsiteX8" fmla="*/ 628446 w 1218918"/>
              <a:gd name="connsiteY8" fmla="*/ 842371 h 842371"/>
              <a:gd name="connsiteX0" fmla="*/ 628446 w 1223727"/>
              <a:gd name="connsiteY0" fmla="*/ 842371 h 842371"/>
              <a:gd name="connsiteX1" fmla="*/ 820851 w 1223727"/>
              <a:gd name="connsiteY1" fmla="*/ 763100 h 842371"/>
              <a:gd name="connsiteX2" fmla="*/ 1178477 w 1223727"/>
              <a:gd name="connsiteY2" fmla="*/ 606951 h 842371"/>
              <a:gd name="connsiteX3" fmla="*/ 1173626 w 1223727"/>
              <a:gd name="connsiteY3" fmla="*/ 139266 h 842371"/>
              <a:gd name="connsiteX4" fmla="*/ 976395 w 1223727"/>
              <a:gd name="connsiteY4" fmla="*/ 9107 h 842371"/>
              <a:gd name="connsiteX5" fmla="*/ 246714 w 1223727"/>
              <a:gd name="connsiteY5" fmla="*/ 97247 h 842371"/>
              <a:gd name="connsiteX6" fmla="*/ 18891 w 1223727"/>
              <a:gd name="connsiteY6" fmla="*/ 557918 h 842371"/>
              <a:gd name="connsiteX7" fmla="*/ 547562 w 1223727"/>
              <a:gd name="connsiteY7" fmla="*/ 720579 h 842371"/>
              <a:gd name="connsiteX8" fmla="*/ 628446 w 1223727"/>
              <a:gd name="connsiteY8" fmla="*/ 842371 h 842371"/>
              <a:gd name="connsiteX0" fmla="*/ 628446 w 1232687"/>
              <a:gd name="connsiteY0" fmla="*/ 842371 h 842371"/>
              <a:gd name="connsiteX1" fmla="*/ 820851 w 1232687"/>
              <a:gd name="connsiteY1" fmla="*/ 763100 h 842371"/>
              <a:gd name="connsiteX2" fmla="*/ 1178477 w 1232687"/>
              <a:gd name="connsiteY2" fmla="*/ 606951 h 842371"/>
              <a:gd name="connsiteX3" fmla="*/ 1188606 w 1232687"/>
              <a:gd name="connsiteY3" fmla="*/ 158133 h 842371"/>
              <a:gd name="connsiteX4" fmla="*/ 976395 w 1232687"/>
              <a:gd name="connsiteY4" fmla="*/ 9107 h 842371"/>
              <a:gd name="connsiteX5" fmla="*/ 246714 w 1232687"/>
              <a:gd name="connsiteY5" fmla="*/ 97247 h 842371"/>
              <a:gd name="connsiteX6" fmla="*/ 18891 w 1232687"/>
              <a:gd name="connsiteY6" fmla="*/ 557918 h 842371"/>
              <a:gd name="connsiteX7" fmla="*/ 547562 w 1232687"/>
              <a:gd name="connsiteY7" fmla="*/ 720579 h 842371"/>
              <a:gd name="connsiteX8" fmla="*/ 628446 w 1232687"/>
              <a:gd name="connsiteY8" fmla="*/ 842371 h 842371"/>
              <a:gd name="connsiteX0" fmla="*/ 628446 w 1238631"/>
              <a:gd name="connsiteY0" fmla="*/ 842371 h 842371"/>
              <a:gd name="connsiteX1" fmla="*/ 820851 w 1238631"/>
              <a:gd name="connsiteY1" fmla="*/ 763100 h 842371"/>
              <a:gd name="connsiteX2" fmla="*/ 1178477 w 1238631"/>
              <a:gd name="connsiteY2" fmla="*/ 606951 h 842371"/>
              <a:gd name="connsiteX3" fmla="*/ 1197715 w 1238631"/>
              <a:gd name="connsiteY3" fmla="*/ 163763 h 842371"/>
              <a:gd name="connsiteX4" fmla="*/ 976395 w 1238631"/>
              <a:gd name="connsiteY4" fmla="*/ 9107 h 842371"/>
              <a:gd name="connsiteX5" fmla="*/ 246714 w 1238631"/>
              <a:gd name="connsiteY5" fmla="*/ 97247 h 842371"/>
              <a:gd name="connsiteX6" fmla="*/ 18891 w 1238631"/>
              <a:gd name="connsiteY6" fmla="*/ 557918 h 842371"/>
              <a:gd name="connsiteX7" fmla="*/ 547562 w 1238631"/>
              <a:gd name="connsiteY7" fmla="*/ 720579 h 842371"/>
              <a:gd name="connsiteX8" fmla="*/ 628446 w 1238631"/>
              <a:gd name="connsiteY8" fmla="*/ 842371 h 842371"/>
              <a:gd name="connsiteX0" fmla="*/ 632386 w 1242571"/>
              <a:gd name="connsiteY0" fmla="*/ 846766 h 846766"/>
              <a:gd name="connsiteX1" fmla="*/ 824791 w 1242571"/>
              <a:gd name="connsiteY1" fmla="*/ 767495 h 846766"/>
              <a:gd name="connsiteX2" fmla="*/ 1182417 w 1242571"/>
              <a:gd name="connsiteY2" fmla="*/ 611346 h 846766"/>
              <a:gd name="connsiteX3" fmla="*/ 1201655 w 1242571"/>
              <a:gd name="connsiteY3" fmla="*/ 168158 h 846766"/>
              <a:gd name="connsiteX4" fmla="*/ 980335 w 1242571"/>
              <a:gd name="connsiteY4" fmla="*/ 13502 h 846766"/>
              <a:gd name="connsiteX5" fmla="*/ 250654 w 1242571"/>
              <a:gd name="connsiteY5" fmla="*/ 101642 h 846766"/>
              <a:gd name="connsiteX6" fmla="*/ 22831 w 1242571"/>
              <a:gd name="connsiteY6" fmla="*/ 562313 h 846766"/>
              <a:gd name="connsiteX7" fmla="*/ 551502 w 1242571"/>
              <a:gd name="connsiteY7" fmla="*/ 724974 h 846766"/>
              <a:gd name="connsiteX8" fmla="*/ 632386 w 1242571"/>
              <a:gd name="connsiteY8" fmla="*/ 846766 h 846766"/>
              <a:gd name="connsiteX0" fmla="*/ 633056 w 1243241"/>
              <a:gd name="connsiteY0" fmla="*/ 846832 h 846832"/>
              <a:gd name="connsiteX1" fmla="*/ 825461 w 1243241"/>
              <a:gd name="connsiteY1" fmla="*/ 767561 h 846832"/>
              <a:gd name="connsiteX2" fmla="*/ 1183087 w 1243241"/>
              <a:gd name="connsiteY2" fmla="*/ 611412 h 846832"/>
              <a:gd name="connsiteX3" fmla="*/ 1202325 w 1243241"/>
              <a:gd name="connsiteY3" fmla="*/ 168224 h 846832"/>
              <a:gd name="connsiteX4" fmla="*/ 981005 w 1243241"/>
              <a:gd name="connsiteY4" fmla="*/ 13568 h 846832"/>
              <a:gd name="connsiteX5" fmla="*/ 245994 w 1243241"/>
              <a:gd name="connsiteY5" fmla="*/ 86692 h 846832"/>
              <a:gd name="connsiteX6" fmla="*/ 23501 w 1243241"/>
              <a:gd name="connsiteY6" fmla="*/ 562379 h 846832"/>
              <a:gd name="connsiteX7" fmla="*/ 552172 w 1243241"/>
              <a:gd name="connsiteY7" fmla="*/ 725040 h 846832"/>
              <a:gd name="connsiteX8" fmla="*/ 633056 w 1243241"/>
              <a:gd name="connsiteY8" fmla="*/ 846832 h 846832"/>
              <a:gd name="connsiteX0" fmla="*/ 633056 w 1243241"/>
              <a:gd name="connsiteY0" fmla="*/ 848503 h 848503"/>
              <a:gd name="connsiteX1" fmla="*/ 825461 w 1243241"/>
              <a:gd name="connsiteY1" fmla="*/ 769232 h 848503"/>
              <a:gd name="connsiteX2" fmla="*/ 1183087 w 1243241"/>
              <a:gd name="connsiteY2" fmla="*/ 613083 h 848503"/>
              <a:gd name="connsiteX3" fmla="*/ 1202325 w 1243241"/>
              <a:gd name="connsiteY3" fmla="*/ 169895 h 848503"/>
              <a:gd name="connsiteX4" fmla="*/ 981005 w 1243241"/>
              <a:gd name="connsiteY4" fmla="*/ 15239 h 848503"/>
              <a:gd name="connsiteX5" fmla="*/ 245994 w 1243241"/>
              <a:gd name="connsiteY5" fmla="*/ 88363 h 848503"/>
              <a:gd name="connsiteX6" fmla="*/ 23501 w 1243241"/>
              <a:gd name="connsiteY6" fmla="*/ 564050 h 848503"/>
              <a:gd name="connsiteX7" fmla="*/ 552172 w 1243241"/>
              <a:gd name="connsiteY7" fmla="*/ 726711 h 848503"/>
              <a:gd name="connsiteX8" fmla="*/ 633056 w 1243241"/>
              <a:gd name="connsiteY8" fmla="*/ 848503 h 848503"/>
              <a:gd name="connsiteX0" fmla="*/ 633056 w 1243241"/>
              <a:gd name="connsiteY0" fmla="*/ 852489 h 852489"/>
              <a:gd name="connsiteX1" fmla="*/ 825461 w 1243241"/>
              <a:gd name="connsiteY1" fmla="*/ 773218 h 852489"/>
              <a:gd name="connsiteX2" fmla="*/ 1183087 w 1243241"/>
              <a:gd name="connsiteY2" fmla="*/ 617069 h 852489"/>
              <a:gd name="connsiteX3" fmla="*/ 1202325 w 1243241"/>
              <a:gd name="connsiteY3" fmla="*/ 173881 h 852489"/>
              <a:gd name="connsiteX4" fmla="*/ 981005 w 1243241"/>
              <a:gd name="connsiteY4" fmla="*/ 19225 h 852489"/>
              <a:gd name="connsiteX5" fmla="*/ 245994 w 1243241"/>
              <a:gd name="connsiteY5" fmla="*/ 92349 h 852489"/>
              <a:gd name="connsiteX6" fmla="*/ 23501 w 1243241"/>
              <a:gd name="connsiteY6" fmla="*/ 568036 h 852489"/>
              <a:gd name="connsiteX7" fmla="*/ 552172 w 1243241"/>
              <a:gd name="connsiteY7" fmla="*/ 730697 h 852489"/>
              <a:gd name="connsiteX8" fmla="*/ 633056 w 1243241"/>
              <a:gd name="connsiteY8" fmla="*/ 852489 h 852489"/>
              <a:gd name="connsiteX0" fmla="*/ 633056 w 1238870"/>
              <a:gd name="connsiteY0" fmla="*/ 852489 h 852489"/>
              <a:gd name="connsiteX1" fmla="*/ 825461 w 1238870"/>
              <a:gd name="connsiteY1" fmla="*/ 773218 h 852489"/>
              <a:gd name="connsiteX2" fmla="*/ 1183087 w 1238870"/>
              <a:gd name="connsiteY2" fmla="*/ 617069 h 852489"/>
              <a:gd name="connsiteX3" fmla="*/ 1202325 w 1238870"/>
              <a:gd name="connsiteY3" fmla="*/ 173881 h 852489"/>
              <a:gd name="connsiteX4" fmla="*/ 981005 w 1238870"/>
              <a:gd name="connsiteY4" fmla="*/ 19225 h 852489"/>
              <a:gd name="connsiteX5" fmla="*/ 245994 w 1238870"/>
              <a:gd name="connsiteY5" fmla="*/ 92349 h 852489"/>
              <a:gd name="connsiteX6" fmla="*/ 23501 w 1238870"/>
              <a:gd name="connsiteY6" fmla="*/ 568036 h 852489"/>
              <a:gd name="connsiteX7" fmla="*/ 552172 w 1238870"/>
              <a:gd name="connsiteY7" fmla="*/ 730697 h 852489"/>
              <a:gd name="connsiteX8" fmla="*/ 633056 w 1238870"/>
              <a:gd name="connsiteY8" fmla="*/ 852489 h 852489"/>
              <a:gd name="connsiteX0" fmla="*/ 633056 w 1237972"/>
              <a:gd name="connsiteY0" fmla="*/ 852489 h 852489"/>
              <a:gd name="connsiteX1" fmla="*/ 825461 w 1237972"/>
              <a:gd name="connsiteY1" fmla="*/ 773218 h 852489"/>
              <a:gd name="connsiteX2" fmla="*/ 1183087 w 1237972"/>
              <a:gd name="connsiteY2" fmla="*/ 617069 h 852489"/>
              <a:gd name="connsiteX3" fmla="*/ 1202325 w 1237972"/>
              <a:gd name="connsiteY3" fmla="*/ 173881 h 852489"/>
              <a:gd name="connsiteX4" fmla="*/ 981005 w 1237972"/>
              <a:gd name="connsiteY4" fmla="*/ 19225 h 852489"/>
              <a:gd name="connsiteX5" fmla="*/ 245994 w 1237972"/>
              <a:gd name="connsiteY5" fmla="*/ 92349 h 852489"/>
              <a:gd name="connsiteX6" fmla="*/ 23501 w 1237972"/>
              <a:gd name="connsiteY6" fmla="*/ 568036 h 852489"/>
              <a:gd name="connsiteX7" fmla="*/ 552172 w 1237972"/>
              <a:gd name="connsiteY7" fmla="*/ 730697 h 852489"/>
              <a:gd name="connsiteX8" fmla="*/ 633056 w 1237972"/>
              <a:gd name="connsiteY8" fmla="*/ 852489 h 852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7972" h="852489">
                <a:moveTo>
                  <a:pt x="633056" y="852489"/>
                </a:moveTo>
                <a:cubicBezTo>
                  <a:pt x="716495" y="841059"/>
                  <a:pt x="733789" y="812455"/>
                  <a:pt x="825461" y="773218"/>
                </a:cubicBezTo>
                <a:cubicBezTo>
                  <a:pt x="917133" y="733981"/>
                  <a:pt x="1120276" y="716959"/>
                  <a:pt x="1183087" y="617069"/>
                </a:cubicBezTo>
                <a:cubicBezTo>
                  <a:pt x="1245898" y="517180"/>
                  <a:pt x="1258148" y="283568"/>
                  <a:pt x="1202325" y="173881"/>
                </a:cubicBezTo>
                <a:cubicBezTo>
                  <a:pt x="1146502" y="64194"/>
                  <a:pt x="1083676" y="36572"/>
                  <a:pt x="981005" y="19225"/>
                </a:cubicBezTo>
                <a:cubicBezTo>
                  <a:pt x="823274" y="-7425"/>
                  <a:pt x="446352" y="-23746"/>
                  <a:pt x="245994" y="92349"/>
                </a:cubicBezTo>
                <a:cubicBezTo>
                  <a:pt x="45636" y="208444"/>
                  <a:pt x="-47145" y="246094"/>
                  <a:pt x="23501" y="568036"/>
                </a:cubicBezTo>
                <a:cubicBezTo>
                  <a:pt x="51046" y="756743"/>
                  <a:pt x="510357" y="722029"/>
                  <a:pt x="552172" y="730697"/>
                </a:cubicBezTo>
                <a:cubicBezTo>
                  <a:pt x="733623" y="767368"/>
                  <a:pt x="633056" y="852489"/>
                  <a:pt x="633056" y="852489"/>
                </a:cubicBezTo>
                <a:close/>
              </a:path>
            </a:pathLst>
          </a:custGeom>
          <a:solidFill>
            <a:schemeClr val="bg1"/>
          </a:solidFill>
          <a:ln w="19050"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he Hand"/>
              <a:ea typeface="+mn-ea"/>
              <a:cs typeface="+mn-cs"/>
            </a:endParaRPr>
          </a:p>
        </p:txBody>
      </p:sp>
      <p:sp>
        <p:nvSpPr>
          <p:cNvPr id="8" name="Freeform: Shape 7">
            <a:extLst>
              <a:ext uri="{FF2B5EF4-FFF2-40B4-BE49-F238E27FC236}">
                <a16:creationId xmlns:a16="http://schemas.microsoft.com/office/drawing/2014/main" id="{D415F49B-3CBC-46CF-AFB5-988852D0479E}"/>
              </a:ext>
            </a:extLst>
          </p:cNvPr>
          <p:cNvSpPr/>
          <p:nvPr/>
        </p:nvSpPr>
        <p:spPr>
          <a:xfrm rot="21133683" flipH="1">
            <a:off x="1010575" y="456231"/>
            <a:ext cx="9378187" cy="5238589"/>
          </a:xfrm>
          <a:custGeom>
            <a:avLst/>
            <a:gdLst>
              <a:gd name="connsiteX0" fmla="*/ 628580 w 1248448"/>
              <a:gd name="connsiteY0" fmla="*/ 873029 h 873038"/>
              <a:gd name="connsiteX1" fmla="*/ 820985 w 1248448"/>
              <a:gd name="connsiteY1" fmla="*/ 803115 h 873038"/>
              <a:gd name="connsiteX2" fmla="*/ 1179791 w 1248448"/>
              <a:gd name="connsiteY2" fmla="*/ 630332 h 873038"/>
              <a:gd name="connsiteX3" fmla="*/ 1178744 w 1248448"/>
              <a:gd name="connsiteY3" fmla="*/ 192753 h 873038"/>
              <a:gd name="connsiteX4" fmla="*/ 459416 w 1248448"/>
              <a:gd name="connsiteY4" fmla="*/ 32447 h 873038"/>
              <a:gd name="connsiteX5" fmla="*/ 7264 w 1248448"/>
              <a:gd name="connsiteY5" fmla="*/ 595184 h 873038"/>
              <a:gd name="connsiteX6" fmla="*/ 545617 w 1248448"/>
              <a:gd name="connsiteY6" fmla="*/ 737202 h 873038"/>
              <a:gd name="connsiteX7" fmla="*/ 628580 w 1248448"/>
              <a:gd name="connsiteY7" fmla="*/ 873029 h 873038"/>
              <a:gd name="connsiteX0" fmla="*/ 628618 w 1248446"/>
              <a:gd name="connsiteY0" fmla="*/ 873038 h 873038"/>
              <a:gd name="connsiteX1" fmla="*/ 821023 w 1248446"/>
              <a:gd name="connsiteY1" fmla="*/ 803124 h 873038"/>
              <a:gd name="connsiteX2" fmla="*/ 1179829 w 1248446"/>
              <a:gd name="connsiteY2" fmla="*/ 630341 h 873038"/>
              <a:gd name="connsiteX3" fmla="*/ 1178782 w 1248446"/>
              <a:gd name="connsiteY3" fmla="*/ 192762 h 873038"/>
              <a:gd name="connsiteX4" fmla="*/ 459454 w 1248446"/>
              <a:gd name="connsiteY4" fmla="*/ 32456 h 873038"/>
              <a:gd name="connsiteX5" fmla="*/ 7302 w 1248446"/>
              <a:gd name="connsiteY5" fmla="*/ 595193 h 873038"/>
              <a:gd name="connsiteX6" fmla="*/ 547734 w 1248446"/>
              <a:gd name="connsiteY6" fmla="*/ 751246 h 873038"/>
              <a:gd name="connsiteX7" fmla="*/ 628618 w 1248446"/>
              <a:gd name="connsiteY7" fmla="*/ 873038 h 873038"/>
              <a:gd name="connsiteX0" fmla="*/ 635867 w 1255695"/>
              <a:gd name="connsiteY0" fmla="*/ 873038 h 873038"/>
              <a:gd name="connsiteX1" fmla="*/ 828272 w 1255695"/>
              <a:gd name="connsiteY1" fmla="*/ 803124 h 873038"/>
              <a:gd name="connsiteX2" fmla="*/ 1187078 w 1255695"/>
              <a:gd name="connsiteY2" fmla="*/ 630341 h 873038"/>
              <a:gd name="connsiteX3" fmla="*/ 1186031 w 1255695"/>
              <a:gd name="connsiteY3" fmla="*/ 192762 h 873038"/>
              <a:gd name="connsiteX4" fmla="*/ 466703 w 1255695"/>
              <a:gd name="connsiteY4" fmla="*/ 32456 h 873038"/>
              <a:gd name="connsiteX5" fmla="*/ 14551 w 1255695"/>
              <a:gd name="connsiteY5" fmla="*/ 595193 h 873038"/>
              <a:gd name="connsiteX6" fmla="*/ 554983 w 1255695"/>
              <a:gd name="connsiteY6" fmla="*/ 751246 h 873038"/>
              <a:gd name="connsiteX7" fmla="*/ 635867 w 1255695"/>
              <a:gd name="connsiteY7" fmla="*/ 873038 h 873038"/>
              <a:gd name="connsiteX0" fmla="*/ 635867 w 1255695"/>
              <a:gd name="connsiteY0" fmla="*/ 873038 h 873038"/>
              <a:gd name="connsiteX1" fmla="*/ 828272 w 1255695"/>
              <a:gd name="connsiteY1" fmla="*/ 803124 h 873038"/>
              <a:gd name="connsiteX2" fmla="*/ 1187078 w 1255695"/>
              <a:gd name="connsiteY2" fmla="*/ 630341 h 873038"/>
              <a:gd name="connsiteX3" fmla="*/ 1186031 w 1255695"/>
              <a:gd name="connsiteY3" fmla="*/ 192762 h 873038"/>
              <a:gd name="connsiteX4" fmla="*/ 466703 w 1255695"/>
              <a:gd name="connsiteY4" fmla="*/ 32456 h 873038"/>
              <a:gd name="connsiteX5" fmla="*/ 14551 w 1255695"/>
              <a:gd name="connsiteY5" fmla="*/ 595193 h 873038"/>
              <a:gd name="connsiteX6" fmla="*/ 554983 w 1255695"/>
              <a:gd name="connsiteY6" fmla="*/ 751246 h 873038"/>
              <a:gd name="connsiteX7" fmla="*/ 635867 w 1255695"/>
              <a:gd name="connsiteY7" fmla="*/ 873038 h 873038"/>
              <a:gd name="connsiteX0" fmla="*/ 635867 w 1249939"/>
              <a:gd name="connsiteY0" fmla="*/ 873038 h 873038"/>
              <a:gd name="connsiteX1" fmla="*/ 828272 w 1249939"/>
              <a:gd name="connsiteY1" fmla="*/ 793767 h 873038"/>
              <a:gd name="connsiteX2" fmla="*/ 1187078 w 1249939"/>
              <a:gd name="connsiteY2" fmla="*/ 630341 h 873038"/>
              <a:gd name="connsiteX3" fmla="*/ 1186031 w 1249939"/>
              <a:gd name="connsiteY3" fmla="*/ 192762 h 873038"/>
              <a:gd name="connsiteX4" fmla="*/ 466703 w 1249939"/>
              <a:gd name="connsiteY4" fmla="*/ 32456 h 873038"/>
              <a:gd name="connsiteX5" fmla="*/ 14551 w 1249939"/>
              <a:gd name="connsiteY5" fmla="*/ 595193 h 873038"/>
              <a:gd name="connsiteX6" fmla="*/ 554983 w 1249939"/>
              <a:gd name="connsiteY6" fmla="*/ 751246 h 873038"/>
              <a:gd name="connsiteX7" fmla="*/ 635867 w 1249939"/>
              <a:gd name="connsiteY7" fmla="*/ 873038 h 873038"/>
              <a:gd name="connsiteX0" fmla="*/ 615218 w 1229290"/>
              <a:gd name="connsiteY0" fmla="*/ 861281 h 861281"/>
              <a:gd name="connsiteX1" fmla="*/ 807623 w 1229290"/>
              <a:gd name="connsiteY1" fmla="*/ 782010 h 861281"/>
              <a:gd name="connsiteX2" fmla="*/ 1166429 w 1229290"/>
              <a:gd name="connsiteY2" fmla="*/ 618584 h 861281"/>
              <a:gd name="connsiteX3" fmla="*/ 1165382 w 1229290"/>
              <a:gd name="connsiteY3" fmla="*/ 181005 h 861281"/>
              <a:gd name="connsiteX4" fmla="*/ 446054 w 1229290"/>
              <a:gd name="connsiteY4" fmla="*/ 20699 h 861281"/>
              <a:gd name="connsiteX5" fmla="*/ 5663 w 1229290"/>
              <a:gd name="connsiteY5" fmla="*/ 576828 h 861281"/>
              <a:gd name="connsiteX6" fmla="*/ 534334 w 1229290"/>
              <a:gd name="connsiteY6" fmla="*/ 739489 h 861281"/>
              <a:gd name="connsiteX7" fmla="*/ 615218 w 1229290"/>
              <a:gd name="connsiteY7" fmla="*/ 861281 h 861281"/>
              <a:gd name="connsiteX0" fmla="*/ 619617 w 1233689"/>
              <a:gd name="connsiteY0" fmla="*/ 861281 h 861281"/>
              <a:gd name="connsiteX1" fmla="*/ 812022 w 1233689"/>
              <a:gd name="connsiteY1" fmla="*/ 782010 h 861281"/>
              <a:gd name="connsiteX2" fmla="*/ 1170828 w 1233689"/>
              <a:gd name="connsiteY2" fmla="*/ 618584 h 861281"/>
              <a:gd name="connsiteX3" fmla="*/ 1169781 w 1233689"/>
              <a:gd name="connsiteY3" fmla="*/ 181005 h 861281"/>
              <a:gd name="connsiteX4" fmla="*/ 450453 w 1233689"/>
              <a:gd name="connsiteY4" fmla="*/ 20699 h 861281"/>
              <a:gd name="connsiteX5" fmla="*/ 10062 w 1233689"/>
              <a:gd name="connsiteY5" fmla="*/ 576828 h 861281"/>
              <a:gd name="connsiteX6" fmla="*/ 538733 w 1233689"/>
              <a:gd name="connsiteY6" fmla="*/ 739489 h 861281"/>
              <a:gd name="connsiteX7" fmla="*/ 619617 w 1233689"/>
              <a:gd name="connsiteY7" fmla="*/ 861281 h 861281"/>
              <a:gd name="connsiteX0" fmla="*/ 619579 w 1239236"/>
              <a:gd name="connsiteY0" fmla="*/ 863398 h 863398"/>
              <a:gd name="connsiteX1" fmla="*/ 811984 w 1239236"/>
              <a:gd name="connsiteY1" fmla="*/ 784127 h 863398"/>
              <a:gd name="connsiteX2" fmla="*/ 1170790 w 1239236"/>
              <a:gd name="connsiteY2" fmla="*/ 620701 h 863398"/>
              <a:gd name="connsiteX3" fmla="*/ 1169743 w 1239236"/>
              <a:gd name="connsiteY3" fmla="*/ 183122 h 863398"/>
              <a:gd name="connsiteX4" fmla="*/ 451887 w 1239236"/>
              <a:gd name="connsiteY4" fmla="*/ 17855 h 863398"/>
              <a:gd name="connsiteX5" fmla="*/ 10024 w 1239236"/>
              <a:gd name="connsiteY5" fmla="*/ 578945 h 863398"/>
              <a:gd name="connsiteX6" fmla="*/ 538695 w 1239236"/>
              <a:gd name="connsiteY6" fmla="*/ 741606 h 863398"/>
              <a:gd name="connsiteX7" fmla="*/ 619579 w 1239236"/>
              <a:gd name="connsiteY7" fmla="*/ 863398 h 863398"/>
              <a:gd name="connsiteX0" fmla="*/ 623569 w 1243226"/>
              <a:gd name="connsiteY0" fmla="*/ 870437 h 870437"/>
              <a:gd name="connsiteX1" fmla="*/ 815974 w 1243226"/>
              <a:gd name="connsiteY1" fmla="*/ 791166 h 870437"/>
              <a:gd name="connsiteX2" fmla="*/ 1174780 w 1243226"/>
              <a:gd name="connsiteY2" fmla="*/ 627740 h 870437"/>
              <a:gd name="connsiteX3" fmla="*/ 1173733 w 1243226"/>
              <a:gd name="connsiteY3" fmla="*/ 190161 h 870437"/>
              <a:gd name="connsiteX4" fmla="*/ 455877 w 1243226"/>
              <a:gd name="connsiteY4" fmla="*/ 24894 h 870437"/>
              <a:gd name="connsiteX5" fmla="*/ 14014 w 1243226"/>
              <a:gd name="connsiteY5" fmla="*/ 585984 h 870437"/>
              <a:gd name="connsiteX6" fmla="*/ 542685 w 1243226"/>
              <a:gd name="connsiteY6" fmla="*/ 748645 h 870437"/>
              <a:gd name="connsiteX7" fmla="*/ 623569 w 1243226"/>
              <a:gd name="connsiteY7" fmla="*/ 870437 h 870437"/>
              <a:gd name="connsiteX0" fmla="*/ 624861 w 1244518"/>
              <a:gd name="connsiteY0" fmla="*/ 869274 h 869274"/>
              <a:gd name="connsiteX1" fmla="*/ 817266 w 1244518"/>
              <a:gd name="connsiteY1" fmla="*/ 790003 h 869274"/>
              <a:gd name="connsiteX2" fmla="*/ 1176072 w 1244518"/>
              <a:gd name="connsiteY2" fmla="*/ 626577 h 869274"/>
              <a:gd name="connsiteX3" fmla="*/ 1175025 w 1244518"/>
              <a:gd name="connsiteY3" fmla="*/ 188998 h 869274"/>
              <a:gd name="connsiteX4" fmla="*/ 457169 w 1244518"/>
              <a:gd name="connsiteY4" fmla="*/ 23731 h 869274"/>
              <a:gd name="connsiteX5" fmla="*/ 15306 w 1244518"/>
              <a:gd name="connsiteY5" fmla="*/ 584821 h 869274"/>
              <a:gd name="connsiteX6" fmla="*/ 543977 w 1244518"/>
              <a:gd name="connsiteY6" fmla="*/ 747482 h 869274"/>
              <a:gd name="connsiteX7" fmla="*/ 624861 w 1244518"/>
              <a:gd name="connsiteY7" fmla="*/ 869274 h 869274"/>
              <a:gd name="connsiteX0" fmla="*/ 619558 w 1235941"/>
              <a:gd name="connsiteY0" fmla="*/ 867295 h 867295"/>
              <a:gd name="connsiteX1" fmla="*/ 811963 w 1235941"/>
              <a:gd name="connsiteY1" fmla="*/ 788024 h 867295"/>
              <a:gd name="connsiteX2" fmla="*/ 1170769 w 1235941"/>
              <a:gd name="connsiteY2" fmla="*/ 624598 h 867295"/>
              <a:gd name="connsiteX3" fmla="*/ 1164738 w 1235941"/>
              <a:gd name="connsiteY3" fmla="*/ 164190 h 867295"/>
              <a:gd name="connsiteX4" fmla="*/ 451866 w 1235941"/>
              <a:gd name="connsiteY4" fmla="*/ 21752 h 867295"/>
              <a:gd name="connsiteX5" fmla="*/ 10003 w 1235941"/>
              <a:gd name="connsiteY5" fmla="*/ 582842 h 867295"/>
              <a:gd name="connsiteX6" fmla="*/ 538674 w 1235941"/>
              <a:gd name="connsiteY6" fmla="*/ 745503 h 867295"/>
              <a:gd name="connsiteX7" fmla="*/ 619558 w 1235941"/>
              <a:gd name="connsiteY7" fmla="*/ 867295 h 867295"/>
              <a:gd name="connsiteX0" fmla="*/ 622435 w 1238818"/>
              <a:gd name="connsiteY0" fmla="*/ 868328 h 868328"/>
              <a:gd name="connsiteX1" fmla="*/ 814840 w 1238818"/>
              <a:gd name="connsiteY1" fmla="*/ 789057 h 868328"/>
              <a:gd name="connsiteX2" fmla="*/ 1173646 w 1238818"/>
              <a:gd name="connsiteY2" fmla="*/ 625631 h 868328"/>
              <a:gd name="connsiteX3" fmla="*/ 1167615 w 1238818"/>
              <a:gd name="connsiteY3" fmla="*/ 165223 h 868328"/>
              <a:gd name="connsiteX4" fmla="*/ 454743 w 1238818"/>
              <a:gd name="connsiteY4" fmla="*/ 22785 h 868328"/>
              <a:gd name="connsiteX5" fmla="*/ 12880 w 1238818"/>
              <a:gd name="connsiteY5" fmla="*/ 583875 h 868328"/>
              <a:gd name="connsiteX6" fmla="*/ 541551 w 1238818"/>
              <a:gd name="connsiteY6" fmla="*/ 746536 h 868328"/>
              <a:gd name="connsiteX7" fmla="*/ 622435 w 1238818"/>
              <a:gd name="connsiteY7" fmla="*/ 868328 h 868328"/>
              <a:gd name="connsiteX0" fmla="*/ 618931 w 1201319"/>
              <a:gd name="connsiteY0" fmla="*/ 879992 h 879992"/>
              <a:gd name="connsiteX1" fmla="*/ 811336 w 1201319"/>
              <a:gd name="connsiteY1" fmla="*/ 800721 h 879992"/>
              <a:gd name="connsiteX2" fmla="*/ 1170142 w 1201319"/>
              <a:gd name="connsiteY2" fmla="*/ 637295 h 879992"/>
              <a:gd name="connsiteX3" fmla="*/ 1164111 w 1201319"/>
              <a:gd name="connsiteY3" fmla="*/ 176887 h 879992"/>
              <a:gd name="connsiteX4" fmla="*/ 1005959 w 1201319"/>
              <a:gd name="connsiteY4" fmla="*/ 73552 h 879992"/>
              <a:gd name="connsiteX5" fmla="*/ 451239 w 1201319"/>
              <a:gd name="connsiteY5" fmla="*/ 34449 h 879992"/>
              <a:gd name="connsiteX6" fmla="*/ 9376 w 1201319"/>
              <a:gd name="connsiteY6" fmla="*/ 595539 h 879992"/>
              <a:gd name="connsiteX7" fmla="*/ 538047 w 1201319"/>
              <a:gd name="connsiteY7" fmla="*/ 758200 h 879992"/>
              <a:gd name="connsiteX8" fmla="*/ 618931 w 1201319"/>
              <a:gd name="connsiteY8" fmla="*/ 879992 h 879992"/>
              <a:gd name="connsiteX0" fmla="*/ 618931 w 1214866"/>
              <a:gd name="connsiteY0" fmla="*/ 879992 h 879992"/>
              <a:gd name="connsiteX1" fmla="*/ 811336 w 1214866"/>
              <a:gd name="connsiteY1" fmla="*/ 800721 h 879992"/>
              <a:gd name="connsiteX2" fmla="*/ 1170142 w 1214866"/>
              <a:gd name="connsiteY2" fmla="*/ 637295 h 879992"/>
              <a:gd name="connsiteX3" fmla="*/ 1164111 w 1214866"/>
              <a:gd name="connsiteY3" fmla="*/ 176887 h 879992"/>
              <a:gd name="connsiteX4" fmla="*/ 1005959 w 1214866"/>
              <a:gd name="connsiteY4" fmla="*/ 73552 h 879992"/>
              <a:gd name="connsiteX5" fmla="*/ 451239 w 1214866"/>
              <a:gd name="connsiteY5" fmla="*/ 34449 h 879992"/>
              <a:gd name="connsiteX6" fmla="*/ 9376 w 1214866"/>
              <a:gd name="connsiteY6" fmla="*/ 595539 h 879992"/>
              <a:gd name="connsiteX7" fmla="*/ 538047 w 1214866"/>
              <a:gd name="connsiteY7" fmla="*/ 758200 h 879992"/>
              <a:gd name="connsiteX8" fmla="*/ 618931 w 1214866"/>
              <a:gd name="connsiteY8" fmla="*/ 879992 h 879992"/>
              <a:gd name="connsiteX0" fmla="*/ 618871 w 1202016"/>
              <a:gd name="connsiteY0" fmla="*/ 888796 h 888796"/>
              <a:gd name="connsiteX1" fmla="*/ 811276 w 1202016"/>
              <a:gd name="connsiteY1" fmla="*/ 809525 h 888796"/>
              <a:gd name="connsiteX2" fmla="*/ 1170082 w 1202016"/>
              <a:gd name="connsiteY2" fmla="*/ 646099 h 888796"/>
              <a:gd name="connsiteX3" fmla="*/ 1164051 w 1202016"/>
              <a:gd name="connsiteY3" fmla="*/ 185691 h 888796"/>
              <a:gd name="connsiteX4" fmla="*/ 989748 w 1202016"/>
              <a:gd name="connsiteY4" fmla="*/ 54225 h 888796"/>
              <a:gd name="connsiteX5" fmla="*/ 451179 w 1202016"/>
              <a:gd name="connsiteY5" fmla="*/ 43253 h 888796"/>
              <a:gd name="connsiteX6" fmla="*/ 9316 w 1202016"/>
              <a:gd name="connsiteY6" fmla="*/ 604343 h 888796"/>
              <a:gd name="connsiteX7" fmla="*/ 537987 w 1202016"/>
              <a:gd name="connsiteY7" fmla="*/ 767004 h 888796"/>
              <a:gd name="connsiteX8" fmla="*/ 618871 w 1202016"/>
              <a:gd name="connsiteY8" fmla="*/ 888796 h 888796"/>
              <a:gd name="connsiteX0" fmla="*/ 618871 w 1202016"/>
              <a:gd name="connsiteY0" fmla="*/ 888796 h 888796"/>
              <a:gd name="connsiteX1" fmla="*/ 811276 w 1202016"/>
              <a:gd name="connsiteY1" fmla="*/ 809525 h 888796"/>
              <a:gd name="connsiteX2" fmla="*/ 1170082 w 1202016"/>
              <a:gd name="connsiteY2" fmla="*/ 646099 h 888796"/>
              <a:gd name="connsiteX3" fmla="*/ 1164051 w 1202016"/>
              <a:gd name="connsiteY3" fmla="*/ 185691 h 888796"/>
              <a:gd name="connsiteX4" fmla="*/ 989748 w 1202016"/>
              <a:gd name="connsiteY4" fmla="*/ 54225 h 888796"/>
              <a:gd name="connsiteX5" fmla="*/ 451179 w 1202016"/>
              <a:gd name="connsiteY5" fmla="*/ 43253 h 888796"/>
              <a:gd name="connsiteX6" fmla="*/ 9316 w 1202016"/>
              <a:gd name="connsiteY6" fmla="*/ 604343 h 888796"/>
              <a:gd name="connsiteX7" fmla="*/ 537987 w 1202016"/>
              <a:gd name="connsiteY7" fmla="*/ 767004 h 888796"/>
              <a:gd name="connsiteX8" fmla="*/ 618871 w 1202016"/>
              <a:gd name="connsiteY8" fmla="*/ 888796 h 888796"/>
              <a:gd name="connsiteX0" fmla="*/ 620039 w 1203184"/>
              <a:gd name="connsiteY0" fmla="*/ 874240 h 874240"/>
              <a:gd name="connsiteX1" fmla="*/ 812444 w 1203184"/>
              <a:gd name="connsiteY1" fmla="*/ 794969 h 874240"/>
              <a:gd name="connsiteX2" fmla="*/ 1171250 w 1203184"/>
              <a:gd name="connsiteY2" fmla="*/ 631543 h 874240"/>
              <a:gd name="connsiteX3" fmla="*/ 1165219 w 1203184"/>
              <a:gd name="connsiteY3" fmla="*/ 171135 h 874240"/>
              <a:gd name="connsiteX4" fmla="*/ 990916 w 1203184"/>
              <a:gd name="connsiteY4" fmla="*/ 39669 h 874240"/>
              <a:gd name="connsiteX5" fmla="*/ 406775 w 1203184"/>
              <a:gd name="connsiteY5" fmla="*/ 50168 h 874240"/>
              <a:gd name="connsiteX6" fmla="*/ 10484 w 1203184"/>
              <a:gd name="connsiteY6" fmla="*/ 589787 h 874240"/>
              <a:gd name="connsiteX7" fmla="*/ 539155 w 1203184"/>
              <a:gd name="connsiteY7" fmla="*/ 752448 h 874240"/>
              <a:gd name="connsiteX8" fmla="*/ 620039 w 1203184"/>
              <a:gd name="connsiteY8" fmla="*/ 874240 h 874240"/>
              <a:gd name="connsiteX0" fmla="*/ 620213 w 1203358"/>
              <a:gd name="connsiteY0" fmla="*/ 867642 h 867642"/>
              <a:gd name="connsiteX1" fmla="*/ 812618 w 1203358"/>
              <a:gd name="connsiteY1" fmla="*/ 788371 h 867642"/>
              <a:gd name="connsiteX2" fmla="*/ 1171424 w 1203358"/>
              <a:gd name="connsiteY2" fmla="*/ 624945 h 867642"/>
              <a:gd name="connsiteX3" fmla="*/ 1165393 w 1203358"/>
              <a:gd name="connsiteY3" fmla="*/ 164537 h 867642"/>
              <a:gd name="connsiteX4" fmla="*/ 991090 w 1203358"/>
              <a:gd name="connsiteY4" fmla="*/ 33071 h 867642"/>
              <a:gd name="connsiteX5" fmla="*/ 406949 w 1203358"/>
              <a:gd name="connsiteY5" fmla="*/ 43570 h 867642"/>
              <a:gd name="connsiteX6" fmla="*/ 10658 w 1203358"/>
              <a:gd name="connsiteY6" fmla="*/ 583189 h 867642"/>
              <a:gd name="connsiteX7" fmla="*/ 539329 w 1203358"/>
              <a:gd name="connsiteY7" fmla="*/ 745850 h 867642"/>
              <a:gd name="connsiteX8" fmla="*/ 620213 w 1203358"/>
              <a:gd name="connsiteY8" fmla="*/ 867642 h 867642"/>
              <a:gd name="connsiteX0" fmla="*/ 621220 w 1204365"/>
              <a:gd name="connsiteY0" fmla="*/ 864871 h 864871"/>
              <a:gd name="connsiteX1" fmla="*/ 813625 w 1204365"/>
              <a:gd name="connsiteY1" fmla="*/ 785600 h 864871"/>
              <a:gd name="connsiteX2" fmla="*/ 1172431 w 1204365"/>
              <a:gd name="connsiteY2" fmla="*/ 622174 h 864871"/>
              <a:gd name="connsiteX3" fmla="*/ 1166400 w 1204365"/>
              <a:gd name="connsiteY3" fmla="*/ 161766 h 864871"/>
              <a:gd name="connsiteX4" fmla="*/ 992097 w 1204365"/>
              <a:gd name="connsiteY4" fmla="*/ 30300 h 864871"/>
              <a:gd name="connsiteX5" fmla="*/ 407956 w 1204365"/>
              <a:gd name="connsiteY5" fmla="*/ 40799 h 864871"/>
              <a:gd name="connsiteX6" fmla="*/ 11665 w 1204365"/>
              <a:gd name="connsiteY6" fmla="*/ 580418 h 864871"/>
              <a:gd name="connsiteX7" fmla="*/ 540336 w 1204365"/>
              <a:gd name="connsiteY7" fmla="*/ 743079 h 864871"/>
              <a:gd name="connsiteX8" fmla="*/ 621220 w 1204365"/>
              <a:gd name="connsiteY8" fmla="*/ 864871 h 864871"/>
              <a:gd name="connsiteX0" fmla="*/ 619935 w 1204190"/>
              <a:gd name="connsiteY0" fmla="*/ 873669 h 873669"/>
              <a:gd name="connsiteX1" fmla="*/ 812340 w 1204190"/>
              <a:gd name="connsiteY1" fmla="*/ 794398 h 873669"/>
              <a:gd name="connsiteX2" fmla="*/ 1171146 w 1204190"/>
              <a:gd name="connsiteY2" fmla="*/ 630972 h 873669"/>
              <a:gd name="connsiteX3" fmla="*/ 1165115 w 1204190"/>
              <a:gd name="connsiteY3" fmla="*/ 170564 h 873669"/>
              <a:gd name="connsiteX4" fmla="*/ 967884 w 1204190"/>
              <a:gd name="connsiteY4" fmla="*/ 40405 h 873669"/>
              <a:gd name="connsiteX5" fmla="*/ 406671 w 1204190"/>
              <a:gd name="connsiteY5" fmla="*/ 49597 h 873669"/>
              <a:gd name="connsiteX6" fmla="*/ 10380 w 1204190"/>
              <a:gd name="connsiteY6" fmla="*/ 589216 h 873669"/>
              <a:gd name="connsiteX7" fmla="*/ 539051 w 1204190"/>
              <a:gd name="connsiteY7" fmla="*/ 751877 h 873669"/>
              <a:gd name="connsiteX8" fmla="*/ 619935 w 1204190"/>
              <a:gd name="connsiteY8" fmla="*/ 873669 h 873669"/>
              <a:gd name="connsiteX0" fmla="*/ 628446 w 1212701"/>
              <a:gd name="connsiteY0" fmla="*/ 842371 h 842371"/>
              <a:gd name="connsiteX1" fmla="*/ 820851 w 1212701"/>
              <a:gd name="connsiteY1" fmla="*/ 763100 h 842371"/>
              <a:gd name="connsiteX2" fmla="*/ 1179657 w 1212701"/>
              <a:gd name="connsiteY2" fmla="*/ 599674 h 842371"/>
              <a:gd name="connsiteX3" fmla="*/ 1173626 w 1212701"/>
              <a:gd name="connsiteY3" fmla="*/ 139266 h 842371"/>
              <a:gd name="connsiteX4" fmla="*/ 976395 w 1212701"/>
              <a:gd name="connsiteY4" fmla="*/ 9107 h 842371"/>
              <a:gd name="connsiteX5" fmla="*/ 246714 w 1212701"/>
              <a:gd name="connsiteY5" fmla="*/ 97247 h 842371"/>
              <a:gd name="connsiteX6" fmla="*/ 18891 w 1212701"/>
              <a:gd name="connsiteY6" fmla="*/ 557918 h 842371"/>
              <a:gd name="connsiteX7" fmla="*/ 547562 w 1212701"/>
              <a:gd name="connsiteY7" fmla="*/ 720579 h 842371"/>
              <a:gd name="connsiteX8" fmla="*/ 628446 w 1212701"/>
              <a:gd name="connsiteY8" fmla="*/ 842371 h 842371"/>
              <a:gd name="connsiteX0" fmla="*/ 628446 w 1211895"/>
              <a:gd name="connsiteY0" fmla="*/ 842371 h 842371"/>
              <a:gd name="connsiteX1" fmla="*/ 820851 w 1211895"/>
              <a:gd name="connsiteY1" fmla="*/ 763100 h 842371"/>
              <a:gd name="connsiteX2" fmla="*/ 1178477 w 1211895"/>
              <a:gd name="connsiteY2" fmla="*/ 606951 h 842371"/>
              <a:gd name="connsiteX3" fmla="*/ 1173626 w 1211895"/>
              <a:gd name="connsiteY3" fmla="*/ 139266 h 842371"/>
              <a:gd name="connsiteX4" fmla="*/ 976395 w 1211895"/>
              <a:gd name="connsiteY4" fmla="*/ 9107 h 842371"/>
              <a:gd name="connsiteX5" fmla="*/ 246714 w 1211895"/>
              <a:gd name="connsiteY5" fmla="*/ 97247 h 842371"/>
              <a:gd name="connsiteX6" fmla="*/ 18891 w 1211895"/>
              <a:gd name="connsiteY6" fmla="*/ 557918 h 842371"/>
              <a:gd name="connsiteX7" fmla="*/ 547562 w 1211895"/>
              <a:gd name="connsiteY7" fmla="*/ 720579 h 842371"/>
              <a:gd name="connsiteX8" fmla="*/ 628446 w 1211895"/>
              <a:gd name="connsiteY8" fmla="*/ 842371 h 842371"/>
              <a:gd name="connsiteX0" fmla="*/ 628446 w 1218918"/>
              <a:gd name="connsiteY0" fmla="*/ 842371 h 842371"/>
              <a:gd name="connsiteX1" fmla="*/ 820851 w 1218918"/>
              <a:gd name="connsiteY1" fmla="*/ 763100 h 842371"/>
              <a:gd name="connsiteX2" fmla="*/ 1178477 w 1218918"/>
              <a:gd name="connsiteY2" fmla="*/ 606951 h 842371"/>
              <a:gd name="connsiteX3" fmla="*/ 1173626 w 1218918"/>
              <a:gd name="connsiteY3" fmla="*/ 139266 h 842371"/>
              <a:gd name="connsiteX4" fmla="*/ 976395 w 1218918"/>
              <a:gd name="connsiteY4" fmla="*/ 9107 h 842371"/>
              <a:gd name="connsiteX5" fmla="*/ 246714 w 1218918"/>
              <a:gd name="connsiteY5" fmla="*/ 97247 h 842371"/>
              <a:gd name="connsiteX6" fmla="*/ 18891 w 1218918"/>
              <a:gd name="connsiteY6" fmla="*/ 557918 h 842371"/>
              <a:gd name="connsiteX7" fmla="*/ 547562 w 1218918"/>
              <a:gd name="connsiteY7" fmla="*/ 720579 h 842371"/>
              <a:gd name="connsiteX8" fmla="*/ 628446 w 1218918"/>
              <a:gd name="connsiteY8" fmla="*/ 842371 h 842371"/>
              <a:gd name="connsiteX0" fmla="*/ 628446 w 1223727"/>
              <a:gd name="connsiteY0" fmla="*/ 842371 h 842371"/>
              <a:gd name="connsiteX1" fmla="*/ 820851 w 1223727"/>
              <a:gd name="connsiteY1" fmla="*/ 763100 h 842371"/>
              <a:gd name="connsiteX2" fmla="*/ 1178477 w 1223727"/>
              <a:gd name="connsiteY2" fmla="*/ 606951 h 842371"/>
              <a:gd name="connsiteX3" fmla="*/ 1173626 w 1223727"/>
              <a:gd name="connsiteY3" fmla="*/ 139266 h 842371"/>
              <a:gd name="connsiteX4" fmla="*/ 976395 w 1223727"/>
              <a:gd name="connsiteY4" fmla="*/ 9107 h 842371"/>
              <a:gd name="connsiteX5" fmla="*/ 246714 w 1223727"/>
              <a:gd name="connsiteY5" fmla="*/ 97247 h 842371"/>
              <a:gd name="connsiteX6" fmla="*/ 18891 w 1223727"/>
              <a:gd name="connsiteY6" fmla="*/ 557918 h 842371"/>
              <a:gd name="connsiteX7" fmla="*/ 547562 w 1223727"/>
              <a:gd name="connsiteY7" fmla="*/ 720579 h 842371"/>
              <a:gd name="connsiteX8" fmla="*/ 628446 w 1223727"/>
              <a:gd name="connsiteY8" fmla="*/ 842371 h 842371"/>
              <a:gd name="connsiteX0" fmla="*/ 628446 w 1232687"/>
              <a:gd name="connsiteY0" fmla="*/ 842371 h 842371"/>
              <a:gd name="connsiteX1" fmla="*/ 820851 w 1232687"/>
              <a:gd name="connsiteY1" fmla="*/ 763100 h 842371"/>
              <a:gd name="connsiteX2" fmla="*/ 1178477 w 1232687"/>
              <a:gd name="connsiteY2" fmla="*/ 606951 h 842371"/>
              <a:gd name="connsiteX3" fmla="*/ 1188606 w 1232687"/>
              <a:gd name="connsiteY3" fmla="*/ 158133 h 842371"/>
              <a:gd name="connsiteX4" fmla="*/ 976395 w 1232687"/>
              <a:gd name="connsiteY4" fmla="*/ 9107 h 842371"/>
              <a:gd name="connsiteX5" fmla="*/ 246714 w 1232687"/>
              <a:gd name="connsiteY5" fmla="*/ 97247 h 842371"/>
              <a:gd name="connsiteX6" fmla="*/ 18891 w 1232687"/>
              <a:gd name="connsiteY6" fmla="*/ 557918 h 842371"/>
              <a:gd name="connsiteX7" fmla="*/ 547562 w 1232687"/>
              <a:gd name="connsiteY7" fmla="*/ 720579 h 842371"/>
              <a:gd name="connsiteX8" fmla="*/ 628446 w 1232687"/>
              <a:gd name="connsiteY8" fmla="*/ 842371 h 842371"/>
              <a:gd name="connsiteX0" fmla="*/ 628446 w 1238631"/>
              <a:gd name="connsiteY0" fmla="*/ 842371 h 842371"/>
              <a:gd name="connsiteX1" fmla="*/ 820851 w 1238631"/>
              <a:gd name="connsiteY1" fmla="*/ 763100 h 842371"/>
              <a:gd name="connsiteX2" fmla="*/ 1178477 w 1238631"/>
              <a:gd name="connsiteY2" fmla="*/ 606951 h 842371"/>
              <a:gd name="connsiteX3" fmla="*/ 1197715 w 1238631"/>
              <a:gd name="connsiteY3" fmla="*/ 163763 h 842371"/>
              <a:gd name="connsiteX4" fmla="*/ 976395 w 1238631"/>
              <a:gd name="connsiteY4" fmla="*/ 9107 h 842371"/>
              <a:gd name="connsiteX5" fmla="*/ 246714 w 1238631"/>
              <a:gd name="connsiteY5" fmla="*/ 97247 h 842371"/>
              <a:gd name="connsiteX6" fmla="*/ 18891 w 1238631"/>
              <a:gd name="connsiteY6" fmla="*/ 557918 h 842371"/>
              <a:gd name="connsiteX7" fmla="*/ 547562 w 1238631"/>
              <a:gd name="connsiteY7" fmla="*/ 720579 h 842371"/>
              <a:gd name="connsiteX8" fmla="*/ 628446 w 1238631"/>
              <a:gd name="connsiteY8" fmla="*/ 842371 h 842371"/>
              <a:gd name="connsiteX0" fmla="*/ 632386 w 1242571"/>
              <a:gd name="connsiteY0" fmla="*/ 846766 h 846766"/>
              <a:gd name="connsiteX1" fmla="*/ 824791 w 1242571"/>
              <a:gd name="connsiteY1" fmla="*/ 767495 h 846766"/>
              <a:gd name="connsiteX2" fmla="*/ 1182417 w 1242571"/>
              <a:gd name="connsiteY2" fmla="*/ 611346 h 846766"/>
              <a:gd name="connsiteX3" fmla="*/ 1201655 w 1242571"/>
              <a:gd name="connsiteY3" fmla="*/ 168158 h 846766"/>
              <a:gd name="connsiteX4" fmla="*/ 980335 w 1242571"/>
              <a:gd name="connsiteY4" fmla="*/ 13502 h 846766"/>
              <a:gd name="connsiteX5" fmla="*/ 250654 w 1242571"/>
              <a:gd name="connsiteY5" fmla="*/ 101642 h 846766"/>
              <a:gd name="connsiteX6" fmla="*/ 22831 w 1242571"/>
              <a:gd name="connsiteY6" fmla="*/ 562313 h 846766"/>
              <a:gd name="connsiteX7" fmla="*/ 551502 w 1242571"/>
              <a:gd name="connsiteY7" fmla="*/ 724974 h 846766"/>
              <a:gd name="connsiteX8" fmla="*/ 632386 w 1242571"/>
              <a:gd name="connsiteY8" fmla="*/ 846766 h 846766"/>
              <a:gd name="connsiteX0" fmla="*/ 633056 w 1243241"/>
              <a:gd name="connsiteY0" fmla="*/ 846832 h 846832"/>
              <a:gd name="connsiteX1" fmla="*/ 825461 w 1243241"/>
              <a:gd name="connsiteY1" fmla="*/ 767561 h 846832"/>
              <a:gd name="connsiteX2" fmla="*/ 1183087 w 1243241"/>
              <a:gd name="connsiteY2" fmla="*/ 611412 h 846832"/>
              <a:gd name="connsiteX3" fmla="*/ 1202325 w 1243241"/>
              <a:gd name="connsiteY3" fmla="*/ 168224 h 846832"/>
              <a:gd name="connsiteX4" fmla="*/ 981005 w 1243241"/>
              <a:gd name="connsiteY4" fmla="*/ 13568 h 846832"/>
              <a:gd name="connsiteX5" fmla="*/ 245994 w 1243241"/>
              <a:gd name="connsiteY5" fmla="*/ 86692 h 846832"/>
              <a:gd name="connsiteX6" fmla="*/ 23501 w 1243241"/>
              <a:gd name="connsiteY6" fmla="*/ 562379 h 846832"/>
              <a:gd name="connsiteX7" fmla="*/ 552172 w 1243241"/>
              <a:gd name="connsiteY7" fmla="*/ 725040 h 846832"/>
              <a:gd name="connsiteX8" fmla="*/ 633056 w 1243241"/>
              <a:gd name="connsiteY8" fmla="*/ 846832 h 846832"/>
              <a:gd name="connsiteX0" fmla="*/ 633056 w 1243241"/>
              <a:gd name="connsiteY0" fmla="*/ 848503 h 848503"/>
              <a:gd name="connsiteX1" fmla="*/ 825461 w 1243241"/>
              <a:gd name="connsiteY1" fmla="*/ 769232 h 848503"/>
              <a:gd name="connsiteX2" fmla="*/ 1183087 w 1243241"/>
              <a:gd name="connsiteY2" fmla="*/ 613083 h 848503"/>
              <a:gd name="connsiteX3" fmla="*/ 1202325 w 1243241"/>
              <a:gd name="connsiteY3" fmla="*/ 169895 h 848503"/>
              <a:gd name="connsiteX4" fmla="*/ 981005 w 1243241"/>
              <a:gd name="connsiteY4" fmla="*/ 15239 h 848503"/>
              <a:gd name="connsiteX5" fmla="*/ 245994 w 1243241"/>
              <a:gd name="connsiteY5" fmla="*/ 88363 h 848503"/>
              <a:gd name="connsiteX6" fmla="*/ 23501 w 1243241"/>
              <a:gd name="connsiteY6" fmla="*/ 564050 h 848503"/>
              <a:gd name="connsiteX7" fmla="*/ 552172 w 1243241"/>
              <a:gd name="connsiteY7" fmla="*/ 726711 h 848503"/>
              <a:gd name="connsiteX8" fmla="*/ 633056 w 1243241"/>
              <a:gd name="connsiteY8" fmla="*/ 848503 h 848503"/>
              <a:gd name="connsiteX0" fmla="*/ 633056 w 1243241"/>
              <a:gd name="connsiteY0" fmla="*/ 852489 h 852489"/>
              <a:gd name="connsiteX1" fmla="*/ 825461 w 1243241"/>
              <a:gd name="connsiteY1" fmla="*/ 773218 h 852489"/>
              <a:gd name="connsiteX2" fmla="*/ 1183087 w 1243241"/>
              <a:gd name="connsiteY2" fmla="*/ 617069 h 852489"/>
              <a:gd name="connsiteX3" fmla="*/ 1202325 w 1243241"/>
              <a:gd name="connsiteY3" fmla="*/ 173881 h 852489"/>
              <a:gd name="connsiteX4" fmla="*/ 981005 w 1243241"/>
              <a:gd name="connsiteY4" fmla="*/ 19225 h 852489"/>
              <a:gd name="connsiteX5" fmla="*/ 245994 w 1243241"/>
              <a:gd name="connsiteY5" fmla="*/ 92349 h 852489"/>
              <a:gd name="connsiteX6" fmla="*/ 23501 w 1243241"/>
              <a:gd name="connsiteY6" fmla="*/ 568036 h 852489"/>
              <a:gd name="connsiteX7" fmla="*/ 552172 w 1243241"/>
              <a:gd name="connsiteY7" fmla="*/ 730697 h 852489"/>
              <a:gd name="connsiteX8" fmla="*/ 633056 w 1243241"/>
              <a:gd name="connsiteY8" fmla="*/ 852489 h 852489"/>
              <a:gd name="connsiteX0" fmla="*/ 633056 w 1238870"/>
              <a:gd name="connsiteY0" fmla="*/ 852489 h 852489"/>
              <a:gd name="connsiteX1" fmla="*/ 825461 w 1238870"/>
              <a:gd name="connsiteY1" fmla="*/ 773218 h 852489"/>
              <a:gd name="connsiteX2" fmla="*/ 1183087 w 1238870"/>
              <a:gd name="connsiteY2" fmla="*/ 617069 h 852489"/>
              <a:gd name="connsiteX3" fmla="*/ 1202325 w 1238870"/>
              <a:gd name="connsiteY3" fmla="*/ 173881 h 852489"/>
              <a:gd name="connsiteX4" fmla="*/ 981005 w 1238870"/>
              <a:gd name="connsiteY4" fmla="*/ 19225 h 852489"/>
              <a:gd name="connsiteX5" fmla="*/ 245994 w 1238870"/>
              <a:gd name="connsiteY5" fmla="*/ 92349 h 852489"/>
              <a:gd name="connsiteX6" fmla="*/ 23501 w 1238870"/>
              <a:gd name="connsiteY6" fmla="*/ 568036 h 852489"/>
              <a:gd name="connsiteX7" fmla="*/ 552172 w 1238870"/>
              <a:gd name="connsiteY7" fmla="*/ 730697 h 852489"/>
              <a:gd name="connsiteX8" fmla="*/ 633056 w 1238870"/>
              <a:gd name="connsiteY8" fmla="*/ 852489 h 852489"/>
              <a:gd name="connsiteX0" fmla="*/ 633056 w 1237972"/>
              <a:gd name="connsiteY0" fmla="*/ 852489 h 852489"/>
              <a:gd name="connsiteX1" fmla="*/ 825461 w 1237972"/>
              <a:gd name="connsiteY1" fmla="*/ 773218 h 852489"/>
              <a:gd name="connsiteX2" fmla="*/ 1183087 w 1237972"/>
              <a:gd name="connsiteY2" fmla="*/ 617069 h 852489"/>
              <a:gd name="connsiteX3" fmla="*/ 1202325 w 1237972"/>
              <a:gd name="connsiteY3" fmla="*/ 173881 h 852489"/>
              <a:gd name="connsiteX4" fmla="*/ 981005 w 1237972"/>
              <a:gd name="connsiteY4" fmla="*/ 19225 h 852489"/>
              <a:gd name="connsiteX5" fmla="*/ 245994 w 1237972"/>
              <a:gd name="connsiteY5" fmla="*/ 92349 h 852489"/>
              <a:gd name="connsiteX6" fmla="*/ 23501 w 1237972"/>
              <a:gd name="connsiteY6" fmla="*/ 568036 h 852489"/>
              <a:gd name="connsiteX7" fmla="*/ 552172 w 1237972"/>
              <a:gd name="connsiteY7" fmla="*/ 730697 h 852489"/>
              <a:gd name="connsiteX8" fmla="*/ 633056 w 1237972"/>
              <a:gd name="connsiteY8" fmla="*/ 852489 h 852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7972" h="852489">
                <a:moveTo>
                  <a:pt x="633056" y="852489"/>
                </a:moveTo>
                <a:cubicBezTo>
                  <a:pt x="716495" y="841059"/>
                  <a:pt x="733789" y="812455"/>
                  <a:pt x="825461" y="773218"/>
                </a:cubicBezTo>
                <a:cubicBezTo>
                  <a:pt x="917133" y="733981"/>
                  <a:pt x="1120276" y="716959"/>
                  <a:pt x="1183087" y="617069"/>
                </a:cubicBezTo>
                <a:cubicBezTo>
                  <a:pt x="1245898" y="517180"/>
                  <a:pt x="1258148" y="283568"/>
                  <a:pt x="1202325" y="173881"/>
                </a:cubicBezTo>
                <a:cubicBezTo>
                  <a:pt x="1146502" y="64194"/>
                  <a:pt x="1083676" y="36572"/>
                  <a:pt x="981005" y="19225"/>
                </a:cubicBezTo>
                <a:cubicBezTo>
                  <a:pt x="823274" y="-7425"/>
                  <a:pt x="446352" y="-23746"/>
                  <a:pt x="245994" y="92349"/>
                </a:cubicBezTo>
                <a:cubicBezTo>
                  <a:pt x="45636" y="208444"/>
                  <a:pt x="-47145" y="246094"/>
                  <a:pt x="23501" y="568036"/>
                </a:cubicBezTo>
                <a:cubicBezTo>
                  <a:pt x="51046" y="756743"/>
                  <a:pt x="510357" y="722029"/>
                  <a:pt x="552172" y="730697"/>
                </a:cubicBezTo>
                <a:cubicBezTo>
                  <a:pt x="733623" y="767368"/>
                  <a:pt x="633056" y="852489"/>
                  <a:pt x="633056" y="852489"/>
                </a:cubicBezTo>
                <a:close/>
              </a:path>
            </a:pathLst>
          </a:custGeom>
          <a:noFill/>
          <a:ln w="19050" cap="flat">
            <a:solidFill>
              <a:schemeClr val="tx1"/>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he Hand"/>
              <a:ea typeface="+mn-ea"/>
              <a:cs typeface="+mn-cs"/>
            </a:endParaRPr>
          </a:p>
        </p:txBody>
      </p:sp>
      <p:sp>
        <p:nvSpPr>
          <p:cNvPr id="2" name="Title 1">
            <a:extLst>
              <a:ext uri="{FF2B5EF4-FFF2-40B4-BE49-F238E27FC236}">
                <a16:creationId xmlns:a16="http://schemas.microsoft.com/office/drawing/2014/main" id="{D80FF0C0-FC1A-4C5B-9FE5-09BA33FF7EE3}"/>
              </a:ext>
            </a:extLst>
          </p:cNvPr>
          <p:cNvSpPr>
            <a:spLocks noGrp="1"/>
          </p:cNvSpPr>
          <p:nvPr>
            <p:ph type="ctrTitle"/>
          </p:nvPr>
        </p:nvSpPr>
        <p:spPr>
          <a:xfrm>
            <a:off x="1956393" y="1398182"/>
            <a:ext cx="7134447" cy="2870791"/>
          </a:xfrm>
        </p:spPr>
        <p:txBody>
          <a:bodyPr anchor="ctr">
            <a:normAutofit/>
          </a:bodyPr>
          <a:lstStyle>
            <a:lvl1pPr algn="ctr">
              <a:defRPr sz="48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6E989092-15F8-4341-8D94-9E799301C51A}"/>
              </a:ext>
            </a:extLst>
          </p:cNvPr>
          <p:cNvSpPr>
            <a:spLocks noGrp="1"/>
          </p:cNvSpPr>
          <p:nvPr>
            <p:ph type="subTitle" idx="1"/>
          </p:nvPr>
        </p:nvSpPr>
        <p:spPr>
          <a:xfrm>
            <a:off x="6270835" y="5135527"/>
            <a:ext cx="4397164" cy="1057939"/>
          </a:xfrm>
        </p:spPr>
        <p:txBody>
          <a:bodyPr anchor="ctr">
            <a:normAutofit/>
          </a:bodyPr>
          <a:lstStyle>
            <a:lvl1pPr marL="0" indent="0" algn="l">
              <a:lnSpc>
                <a:spcPct val="100000"/>
              </a:lnSpc>
              <a:buNone/>
              <a:defRPr sz="32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0F97328B-E858-4921-99C2-3B0BE1724C6F}"/>
              </a:ext>
            </a:extLst>
          </p:cNvPr>
          <p:cNvSpPr>
            <a:spLocks noGrp="1"/>
          </p:cNvSpPr>
          <p:nvPr>
            <p:ph type="dt" sz="half" idx="10"/>
          </p:nvPr>
        </p:nvSpPr>
        <p:spPr/>
        <p:txBody>
          <a:bodyPr/>
          <a:lstStyle/>
          <a:p>
            <a:pPr defTabSz="914377"/>
            <a:fld id="{C1691109-F4F8-4597-962C-A4F4B7960636}" type="datetimeFigureOut">
              <a:rPr lang="en-US" smtClean="0">
                <a:solidFill>
                  <a:prstClr val="black"/>
                </a:solidFill>
              </a:rPr>
              <a:pPr defTabSz="914377"/>
              <a:t>10/26/2022</a:t>
            </a:fld>
            <a:endParaRPr lang="en-US">
              <a:solidFill>
                <a:prstClr val="black"/>
              </a:solidFill>
            </a:endParaRPr>
          </a:p>
        </p:txBody>
      </p:sp>
      <p:sp>
        <p:nvSpPr>
          <p:cNvPr id="5" name="Footer Placeholder 4">
            <a:extLst>
              <a:ext uri="{FF2B5EF4-FFF2-40B4-BE49-F238E27FC236}">
                <a16:creationId xmlns:a16="http://schemas.microsoft.com/office/drawing/2014/main" id="{ED381296-9B7B-4EF3-89B3-8B33E6070FEE}"/>
              </a:ext>
            </a:extLst>
          </p:cNvPr>
          <p:cNvSpPr>
            <a:spLocks noGrp="1"/>
          </p:cNvSpPr>
          <p:nvPr>
            <p:ph type="ftr" sz="quarter" idx="11"/>
          </p:nvPr>
        </p:nvSpPr>
        <p:spPr/>
        <p:txBody>
          <a:bodyPr/>
          <a:lstStyle/>
          <a:p>
            <a:pPr defTabSz="914377"/>
            <a:endParaRPr lang="en-US">
              <a:solidFill>
                <a:prstClr val="black"/>
              </a:solidFill>
            </a:endParaRPr>
          </a:p>
        </p:txBody>
      </p:sp>
      <p:sp>
        <p:nvSpPr>
          <p:cNvPr id="6" name="Slide Number Placeholder 5">
            <a:extLst>
              <a:ext uri="{FF2B5EF4-FFF2-40B4-BE49-F238E27FC236}">
                <a16:creationId xmlns:a16="http://schemas.microsoft.com/office/drawing/2014/main" id="{BEC2FE59-6CD1-4D0F-8A06-10CA2D3836CD}"/>
              </a:ext>
            </a:extLst>
          </p:cNvPr>
          <p:cNvSpPr>
            <a:spLocks noGrp="1"/>
          </p:cNvSpPr>
          <p:nvPr>
            <p:ph type="sldNum" sz="quarter" idx="12"/>
          </p:nvPr>
        </p:nvSpPr>
        <p:spPr/>
        <p:txBody>
          <a:bodyPr/>
          <a:lstStyle/>
          <a:p>
            <a:pPr defTabSz="914377"/>
            <a:fld id="{7C7FAD9F-AEE9-406E-B720-57D2B9DB2816}" type="slidenum">
              <a:rPr lang="en-US" smtClean="0">
                <a:solidFill>
                  <a:prstClr val="black"/>
                </a:solidFill>
              </a:rPr>
              <a:pPr defTabSz="914377"/>
              <a:t>‹#›</a:t>
            </a:fld>
            <a:endParaRPr lang="en-US">
              <a:solidFill>
                <a:prstClr val="black"/>
              </a:solidFill>
            </a:endParaRPr>
          </a:p>
        </p:txBody>
      </p:sp>
    </p:spTree>
    <p:extLst>
      <p:ext uri="{BB962C8B-B14F-4D97-AF65-F5344CB8AC3E}">
        <p14:creationId xmlns:p14="http://schemas.microsoft.com/office/powerpoint/2010/main" val="9018722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CAC77D-9BA0-4A3B-B823-2059DC3C3DE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5B811DB-C16F-4CED-97C6-73ABD71F330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E14D3C-7343-4DD7-B816-0D4D66BD61BF}"/>
              </a:ext>
            </a:extLst>
          </p:cNvPr>
          <p:cNvSpPr>
            <a:spLocks noGrp="1"/>
          </p:cNvSpPr>
          <p:nvPr>
            <p:ph type="dt" sz="half" idx="10"/>
          </p:nvPr>
        </p:nvSpPr>
        <p:spPr/>
        <p:txBody>
          <a:bodyPr/>
          <a:lstStyle/>
          <a:p>
            <a:pPr defTabSz="914377"/>
            <a:fld id="{C1691109-F4F8-4597-962C-A4F4B7960636}" type="datetimeFigureOut">
              <a:rPr lang="en-US" smtClean="0">
                <a:solidFill>
                  <a:prstClr val="black"/>
                </a:solidFill>
              </a:rPr>
              <a:pPr defTabSz="914377"/>
              <a:t>10/26/2022</a:t>
            </a:fld>
            <a:endParaRPr lang="en-US">
              <a:solidFill>
                <a:prstClr val="black"/>
              </a:solidFill>
            </a:endParaRPr>
          </a:p>
        </p:txBody>
      </p:sp>
      <p:sp>
        <p:nvSpPr>
          <p:cNvPr id="5" name="Footer Placeholder 4">
            <a:extLst>
              <a:ext uri="{FF2B5EF4-FFF2-40B4-BE49-F238E27FC236}">
                <a16:creationId xmlns:a16="http://schemas.microsoft.com/office/drawing/2014/main" id="{BE2409C8-4D7C-40EE-A12E-59CB555C72FE}"/>
              </a:ext>
            </a:extLst>
          </p:cNvPr>
          <p:cNvSpPr>
            <a:spLocks noGrp="1"/>
          </p:cNvSpPr>
          <p:nvPr>
            <p:ph type="ftr" sz="quarter" idx="11"/>
          </p:nvPr>
        </p:nvSpPr>
        <p:spPr/>
        <p:txBody>
          <a:bodyPr/>
          <a:lstStyle/>
          <a:p>
            <a:pPr defTabSz="914377"/>
            <a:endParaRPr lang="en-US">
              <a:solidFill>
                <a:prstClr val="black"/>
              </a:solidFill>
            </a:endParaRPr>
          </a:p>
        </p:txBody>
      </p:sp>
      <p:sp>
        <p:nvSpPr>
          <p:cNvPr id="6" name="Slide Number Placeholder 5">
            <a:extLst>
              <a:ext uri="{FF2B5EF4-FFF2-40B4-BE49-F238E27FC236}">
                <a16:creationId xmlns:a16="http://schemas.microsoft.com/office/drawing/2014/main" id="{1D1222D5-7193-4F59-83B4-3C19E8B14952}"/>
              </a:ext>
            </a:extLst>
          </p:cNvPr>
          <p:cNvSpPr>
            <a:spLocks noGrp="1"/>
          </p:cNvSpPr>
          <p:nvPr>
            <p:ph type="sldNum" sz="quarter" idx="12"/>
          </p:nvPr>
        </p:nvSpPr>
        <p:spPr/>
        <p:txBody>
          <a:bodyPr/>
          <a:lstStyle/>
          <a:p>
            <a:pPr defTabSz="914377"/>
            <a:fld id="{7C7FAD9F-AEE9-406E-B720-57D2B9DB2816}" type="slidenum">
              <a:rPr lang="en-US" smtClean="0">
                <a:solidFill>
                  <a:prstClr val="black"/>
                </a:solidFill>
              </a:rPr>
              <a:pPr defTabSz="914377"/>
              <a:t>‹#›</a:t>
            </a:fld>
            <a:endParaRPr lang="en-US">
              <a:solidFill>
                <a:prstClr val="black"/>
              </a:solidFill>
            </a:endParaRPr>
          </a:p>
        </p:txBody>
      </p:sp>
    </p:spTree>
    <p:extLst>
      <p:ext uri="{BB962C8B-B14F-4D97-AF65-F5344CB8AC3E}">
        <p14:creationId xmlns:p14="http://schemas.microsoft.com/office/powerpoint/2010/main" val="34799610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9BEFA1-A4AB-4CF4-B02E-57AAED5719D6}"/>
              </a:ext>
            </a:extLst>
          </p:cNvPr>
          <p:cNvSpPr>
            <a:spLocks noGrp="1"/>
          </p:cNvSpPr>
          <p:nvPr>
            <p:ph type="title"/>
          </p:nvPr>
        </p:nvSpPr>
        <p:spPr>
          <a:xfrm>
            <a:off x="1621971" y="1709739"/>
            <a:ext cx="9165772" cy="2963271"/>
          </a:xfrm>
        </p:spPr>
        <p:txBody>
          <a:bodyPr anchor="b"/>
          <a:lstStyle>
            <a:lvl1pPr algn="ctr">
              <a:defRPr sz="6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10AB406C-F19A-4393-9AD1-A300A7E452E8}"/>
              </a:ext>
            </a:extLst>
          </p:cNvPr>
          <p:cNvSpPr>
            <a:spLocks noGrp="1"/>
          </p:cNvSpPr>
          <p:nvPr>
            <p:ph type="body" idx="1"/>
          </p:nvPr>
        </p:nvSpPr>
        <p:spPr>
          <a:xfrm>
            <a:off x="1621971" y="4875030"/>
            <a:ext cx="9165772" cy="1052623"/>
          </a:xfrm>
        </p:spPr>
        <p:txBody>
          <a:bodyPr>
            <a:normAutofit/>
          </a:bodyPr>
          <a:lstStyle>
            <a:lvl1pPr marL="0" indent="0" algn="ctr">
              <a:buNone/>
              <a:defRPr sz="28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B7D7AE7-47F6-4023-8D44-8BA1DAB05FF2}"/>
              </a:ext>
            </a:extLst>
          </p:cNvPr>
          <p:cNvSpPr>
            <a:spLocks noGrp="1"/>
          </p:cNvSpPr>
          <p:nvPr>
            <p:ph type="dt" sz="half" idx="10"/>
          </p:nvPr>
        </p:nvSpPr>
        <p:spPr/>
        <p:txBody>
          <a:bodyPr/>
          <a:lstStyle/>
          <a:p>
            <a:pPr defTabSz="914377"/>
            <a:fld id="{C1691109-F4F8-4597-962C-A4F4B7960636}" type="datetimeFigureOut">
              <a:rPr lang="en-US" smtClean="0">
                <a:solidFill>
                  <a:prstClr val="black"/>
                </a:solidFill>
              </a:rPr>
              <a:pPr defTabSz="914377"/>
              <a:t>10/26/2022</a:t>
            </a:fld>
            <a:endParaRPr lang="en-US">
              <a:solidFill>
                <a:prstClr val="black"/>
              </a:solidFill>
            </a:endParaRPr>
          </a:p>
        </p:txBody>
      </p:sp>
      <p:sp>
        <p:nvSpPr>
          <p:cNvPr id="5" name="Footer Placeholder 4">
            <a:extLst>
              <a:ext uri="{FF2B5EF4-FFF2-40B4-BE49-F238E27FC236}">
                <a16:creationId xmlns:a16="http://schemas.microsoft.com/office/drawing/2014/main" id="{57AB32FC-A974-44FC-9804-F871EE51DF2D}"/>
              </a:ext>
            </a:extLst>
          </p:cNvPr>
          <p:cNvSpPr>
            <a:spLocks noGrp="1"/>
          </p:cNvSpPr>
          <p:nvPr>
            <p:ph type="ftr" sz="quarter" idx="11"/>
          </p:nvPr>
        </p:nvSpPr>
        <p:spPr/>
        <p:txBody>
          <a:bodyPr/>
          <a:lstStyle/>
          <a:p>
            <a:pPr defTabSz="914377"/>
            <a:endParaRPr lang="en-US">
              <a:solidFill>
                <a:prstClr val="black"/>
              </a:solidFill>
            </a:endParaRPr>
          </a:p>
        </p:txBody>
      </p:sp>
      <p:sp>
        <p:nvSpPr>
          <p:cNvPr id="6" name="Slide Number Placeholder 5">
            <a:extLst>
              <a:ext uri="{FF2B5EF4-FFF2-40B4-BE49-F238E27FC236}">
                <a16:creationId xmlns:a16="http://schemas.microsoft.com/office/drawing/2014/main" id="{7E59ADE9-F40E-4E3B-AB8D-68CB1F4854A5}"/>
              </a:ext>
            </a:extLst>
          </p:cNvPr>
          <p:cNvSpPr>
            <a:spLocks noGrp="1"/>
          </p:cNvSpPr>
          <p:nvPr>
            <p:ph type="sldNum" sz="quarter" idx="12"/>
          </p:nvPr>
        </p:nvSpPr>
        <p:spPr/>
        <p:txBody>
          <a:bodyPr/>
          <a:lstStyle/>
          <a:p>
            <a:pPr defTabSz="914377"/>
            <a:fld id="{7C7FAD9F-AEE9-406E-B720-57D2B9DB2816}" type="slidenum">
              <a:rPr lang="en-US" smtClean="0">
                <a:solidFill>
                  <a:prstClr val="black"/>
                </a:solidFill>
              </a:rPr>
              <a:pPr defTabSz="914377"/>
              <a:t>‹#›</a:t>
            </a:fld>
            <a:endParaRPr lang="en-US">
              <a:solidFill>
                <a:prstClr val="black"/>
              </a:solidFill>
            </a:endParaRPr>
          </a:p>
        </p:txBody>
      </p:sp>
    </p:spTree>
    <p:extLst>
      <p:ext uri="{BB962C8B-B14F-4D97-AF65-F5344CB8AC3E}">
        <p14:creationId xmlns:p14="http://schemas.microsoft.com/office/powerpoint/2010/main" val="40153975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34B29A9D-9234-4D6C-BFDD-BAC267C2B71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070D2F48-19A1-41CA-AC6D-31A35FC1069D}"/>
              </a:ext>
            </a:extLst>
          </p:cNvPr>
          <p:cNvSpPr/>
          <p:nvPr userDrawn="1"/>
        </p:nvSpPr>
        <p:spPr>
          <a:xfrm>
            <a:off x="103094" y="114009"/>
            <a:ext cx="947509" cy="215444"/>
          </a:xfrm>
          <a:prstGeom prst="rect">
            <a:avLst/>
          </a:prstGeom>
        </p:spPr>
        <p:txBody>
          <a:bodyPr wrap="square">
            <a:spAutoFit/>
          </a:bodyPr>
          <a:lstStyle/>
          <a:p>
            <a:r>
              <a:rPr lang="en-US" sz="800" b="0" i="0">
                <a:solidFill>
                  <a:srgbClr val="A0F5F2"/>
                </a:solidFill>
                <a:effectLst/>
                <a:latin typeface="Segoe UI"/>
              </a:rPr>
              <a:t>Ms. Ngoc Phan</a:t>
            </a:r>
            <a:endParaRPr lang="en-US" sz="800" dirty="0">
              <a:solidFill>
                <a:srgbClr val="A0F5F2"/>
              </a:solidFill>
            </a:endParaRPr>
          </a:p>
        </p:txBody>
      </p:sp>
    </p:spTree>
    <p:extLst>
      <p:ext uri="{BB962C8B-B14F-4D97-AF65-F5344CB8AC3E}">
        <p14:creationId xmlns:p14="http://schemas.microsoft.com/office/powerpoint/2010/main" val="15554080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4D816-3E01-4EFD-AD9C-783D674DA6A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EF53D69-34A7-451D-A902-5F6CD13343FE}"/>
              </a:ext>
            </a:extLst>
          </p:cNvPr>
          <p:cNvSpPr>
            <a:spLocks noGrp="1"/>
          </p:cNvSpPr>
          <p:nvPr>
            <p:ph sz="half" idx="1"/>
          </p:nvPr>
        </p:nvSpPr>
        <p:spPr>
          <a:xfrm>
            <a:off x="1020723" y="2095500"/>
            <a:ext cx="4999077" cy="39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16E1E0E2-7D34-48E0-8795-546D2F00E2CF}"/>
              </a:ext>
            </a:extLst>
          </p:cNvPr>
          <p:cNvSpPr>
            <a:spLocks noGrp="1"/>
          </p:cNvSpPr>
          <p:nvPr>
            <p:ph sz="half" idx="2"/>
          </p:nvPr>
        </p:nvSpPr>
        <p:spPr>
          <a:xfrm>
            <a:off x="6281058" y="2095500"/>
            <a:ext cx="5072743" cy="39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4E005476-6B6D-4BA3-919B-5335D6429852}"/>
              </a:ext>
            </a:extLst>
          </p:cNvPr>
          <p:cNvSpPr>
            <a:spLocks noGrp="1"/>
          </p:cNvSpPr>
          <p:nvPr>
            <p:ph type="dt" sz="half" idx="10"/>
          </p:nvPr>
        </p:nvSpPr>
        <p:spPr/>
        <p:txBody>
          <a:bodyPr/>
          <a:lstStyle/>
          <a:p>
            <a:pPr defTabSz="914377"/>
            <a:fld id="{C1691109-F4F8-4597-962C-A4F4B7960636}" type="datetimeFigureOut">
              <a:rPr lang="en-US" smtClean="0">
                <a:solidFill>
                  <a:prstClr val="black"/>
                </a:solidFill>
              </a:rPr>
              <a:pPr defTabSz="914377"/>
              <a:t>10/26/2022</a:t>
            </a:fld>
            <a:endParaRPr lang="en-US">
              <a:solidFill>
                <a:prstClr val="black"/>
              </a:solidFill>
            </a:endParaRPr>
          </a:p>
        </p:txBody>
      </p:sp>
      <p:sp>
        <p:nvSpPr>
          <p:cNvPr id="6" name="Footer Placeholder 5">
            <a:extLst>
              <a:ext uri="{FF2B5EF4-FFF2-40B4-BE49-F238E27FC236}">
                <a16:creationId xmlns:a16="http://schemas.microsoft.com/office/drawing/2014/main" id="{F5DB6D41-07E2-4F6D-BB39-217957FE76C4}"/>
              </a:ext>
            </a:extLst>
          </p:cNvPr>
          <p:cNvSpPr>
            <a:spLocks noGrp="1"/>
          </p:cNvSpPr>
          <p:nvPr>
            <p:ph type="ftr" sz="quarter" idx="11"/>
          </p:nvPr>
        </p:nvSpPr>
        <p:spPr/>
        <p:txBody>
          <a:bodyPr/>
          <a:lstStyle/>
          <a:p>
            <a:pPr defTabSz="914377"/>
            <a:endParaRPr lang="en-US">
              <a:solidFill>
                <a:prstClr val="black"/>
              </a:solidFill>
            </a:endParaRPr>
          </a:p>
        </p:txBody>
      </p:sp>
      <p:sp>
        <p:nvSpPr>
          <p:cNvPr id="7" name="Slide Number Placeholder 6">
            <a:extLst>
              <a:ext uri="{FF2B5EF4-FFF2-40B4-BE49-F238E27FC236}">
                <a16:creationId xmlns:a16="http://schemas.microsoft.com/office/drawing/2014/main" id="{B3E0CA9C-BFED-484F-B765-EA8CE4B4B783}"/>
              </a:ext>
            </a:extLst>
          </p:cNvPr>
          <p:cNvSpPr>
            <a:spLocks noGrp="1"/>
          </p:cNvSpPr>
          <p:nvPr>
            <p:ph type="sldNum" sz="quarter" idx="12"/>
          </p:nvPr>
        </p:nvSpPr>
        <p:spPr/>
        <p:txBody>
          <a:bodyPr/>
          <a:lstStyle/>
          <a:p>
            <a:pPr defTabSz="914377"/>
            <a:fld id="{7C7FAD9F-AEE9-406E-B720-57D2B9DB2816}" type="slidenum">
              <a:rPr lang="en-US" smtClean="0">
                <a:solidFill>
                  <a:prstClr val="black"/>
                </a:solidFill>
              </a:rPr>
              <a:pPr defTabSz="914377"/>
              <a:t>‹#›</a:t>
            </a:fld>
            <a:endParaRPr lang="en-US">
              <a:solidFill>
                <a:prstClr val="black"/>
              </a:solidFill>
            </a:endParaRPr>
          </a:p>
        </p:txBody>
      </p:sp>
    </p:spTree>
    <p:extLst>
      <p:ext uri="{BB962C8B-B14F-4D97-AF65-F5344CB8AC3E}">
        <p14:creationId xmlns:p14="http://schemas.microsoft.com/office/powerpoint/2010/main" val="2663012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74AD2-5208-4201-90A7-F961876195F8}"/>
              </a:ext>
            </a:extLst>
          </p:cNvPr>
          <p:cNvSpPr>
            <a:spLocks noGrp="1"/>
          </p:cNvSpPr>
          <p:nvPr>
            <p:ph type="title"/>
          </p:nvPr>
        </p:nvSpPr>
        <p:spPr>
          <a:xfrm>
            <a:off x="1028700" y="702129"/>
            <a:ext cx="10326688" cy="1125675"/>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D3A3FF53-BE24-42E9-BA12-BC5863CBFF1B}"/>
              </a:ext>
            </a:extLst>
          </p:cNvPr>
          <p:cNvSpPr>
            <a:spLocks noGrp="1"/>
          </p:cNvSpPr>
          <p:nvPr>
            <p:ph type="body" idx="1"/>
          </p:nvPr>
        </p:nvSpPr>
        <p:spPr>
          <a:xfrm>
            <a:off x="1028700" y="1827804"/>
            <a:ext cx="4968875" cy="814387"/>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67A84776-6678-4D27-9BE9-5D83FC9E884F}"/>
              </a:ext>
            </a:extLst>
          </p:cNvPr>
          <p:cNvSpPr>
            <a:spLocks noGrp="1"/>
          </p:cNvSpPr>
          <p:nvPr>
            <p:ph sz="half" idx="2"/>
          </p:nvPr>
        </p:nvSpPr>
        <p:spPr>
          <a:xfrm>
            <a:off x="1028700" y="2642191"/>
            <a:ext cx="4968875" cy="340241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58BCA2E2-5B30-43B4-8FCD-23015451F221}"/>
              </a:ext>
            </a:extLst>
          </p:cNvPr>
          <p:cNvSpPr>
            <a:spLocks noGrp="1"/>
          </p:cNvSpPr>
          <p:nvPr>
            <p:ph type="body" sz="quarter" idx="3"/>
          </p:nvPr>
        </p:nvSpPr>
        <p:spPr>
          <a:xfrm>
            <a:off x="6281053" y="1827804"/>
            <a:ext cx="5087035" cy="814387"/>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CDA7B7A1-E670-4E7E-AEBA-340893DE8EE5}"/>
              </a:ext>
            </a:extLst>
          </p:cNvPr>
          <p:cNvSpPr>
            <a:spLocks noGrp="1"/>
          </p:cNvSpPr>
          <p:nvPr>
            <p:ph sz="quarter" idx="4"/>
          </p:nvPr>
        </p:nvSpPr>
        <p:spPr>
          <a:xfrm>
            <a:off x="6281053" y="2642191"/>
            <a:ext cx="5087035" cy="340241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3244D3AE-982A-4CC3-8456-4D4B0E35D993}"/>
              </a:ext>
            </a:extLst>
          </p:cNvPr>
          <p:cNvSpPr>
            <a:spLocks noGrp="1"/>
          </p:cNvSpPr>
          <p:nvPr>
            <p:ph type="dt" sz="half" idx="10"/>
          </p:nvPr>
        </p:nvSpPr>
        <p:spPr/>
        <p:txBody>
          <a:bodyPr/>
          <a:lstStyle/>
          <a:p>
            <a:pPr defTabSz="914377"/>
            <a:fld id="{C1691109-F4F8-4597-962C-A4F4B7960636}" type="datetimeFigureOut">
              <a:rPr lang="en-US" smtClean="0">
                <a:solidFill>
                  <a:prstClr val="black"/>
                </a:solidFill>
              </a:rPr>
              <a:pPr defTabSz="914377"/>
              <a:t>10/26/2022</a:t>
            </a:fld>
            <a:endParaRPr lang="en-US">
              <a:solidFill>
                <a:prstClr val="black"/>
              </a:solidFill>
            </a:endParaRPr>
          </a:p>
        </p:txBody>
      </p:sp>
      <p:sp>
        <p:nvSpPr>
          <p:cNvPr id="8" name="Footer Placeholder 7">
            <a:extLst>
              <a:ext uri="{FF2B5EF4-FFF2-40B4-BE49-F238E27FC236}">
                <a16:creationId xmlns:a16="http://schemas.microsoft.com/office/drawing/2014/main" id="{56FE3087-09F9-4436-8236-8693EA4984D8}"/>
              </a:ext>
            </a:extLst>
          </p:cNvPr>
          <p:cNvSpPr>
            <a:spLocks noGrp="1"/>
          </p:cNvSpPr>
          <p:nvPr>
            <p:ph type="ftr" sz="quarter" idx="11"/>
          </p:nvPr>
        </p:nvSpPr>
        <p:spPr/>
        <p:txBody>
          <a:bodyPr/>
          <a:lstStyle/>
          <a:p>
            <a:pPr defTabSz="914377"/>
            <a:endParaRPr lang="en-US">
              <a:solidFill>
                <a:prstClr val="black"/>
              </a:solidFill>
            </a:endParaRPr>
          </a:p>
        </p:txBody>
      </p:sp>
      <p:sp>
        <p:nvSpPr>
          <p:cNvPr id="9" name="Slide Number Placeholder 8">
            <a:extLst>
              <a:ext uri="{FF2B5EF4-FFF2-40B4-BE49-F238E27FC236}">
                <a16:creationId xmlns:a16="http://schemas.microsoft.com/office/drawing/2014/main" id="{6C8413CB-0E24-4F96-AF8C-EE269ACCE783}"/>
              </a:ext>
            </a:extLst>
          </p:cNvPr>
          <p:cNvSpPr>
            <a:spLocks noGrp="1"/>
          </p:cNvSpPr>
          <p:nvPr>
            <p:ph type="sldNum" sz="quarter" idx="12"/>
          </p:nvPr>
        </p:nvSpPr>
        <p:spPr/>
        <p:txBody>
          <a:bodyPr/>
          <a:lstStyle/>
          <a:p>
            <a:pPr defTabSz="914377"/>
            <a:fld id="{7C7FAD9F-AEE9-406E-B720-57D2B9DB2816}" type="slidenum">
              <a:rPr lang="en-US" smtClean="0">
                <a:solidFill>
                  <a:prstClr val="black"/>
                </a:solidFill>
              </a:rPr>
              <a:pPr defTabSz="914377"/>
              <a:t>‹#›</a:t>
            </a:fld>
            <a:endParaRPr lang="en-US">
              <a:solidFill>
                <a:prstClr val="black"/>
              </a:solidFill>
            </a:endParaRPr>
          </a:p>
        </p:txBody>
      </p:sp>
    </p:spTree>
    <p:extLst>
      <p:ext uri="{BB962C8B-B14F-4D97-AF65-F5344CB8AC3E}">
        <p14:creationId xmlns:p14="http://schemas.microsoft.com/office/powerpoint/2010/main" val="29412157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55CAD1C-D319-4A48-8DF9-50699231C977}"/>
              </a:ext>
            </a:extLst>
          </p:cNvPr>
          <p:cNvSpPr>
            <a:spLocks noGrp="1"/>
          </p:cNvSpPr>
          <p:nvPr>
            <p:ph type="dt" sz="half" idx="10"/>
          </p:nvPr>
        </p:nvSpPr>
        <p:spPr/>
        <p:txBody>
          <a:bodyPr/>
          <a:lstStyle/>
          <a:p>
            <a:pPr defTabSz="914377"/>
            <a:fld id="{C1691109-F4F8-4597-962C-A4F4B7960636}" type="datetimeFigureOut">
              <a:rPr lang="en-US" smtClean="0">
                <a:solidFill>
                  <a:prstClr val="black"/>
                </a:solidFill>
              </a:rPr>
              <a:pPr defTabSz="914377"/>
              <a:t>10/26/2022</a:t>
            </a:fld>
            <a:endParaRPr lang="en-US">
              <a:solidFill>
                <a:prstClr val="black"/>
              </a:solidFill>
            </a:endParaRPr>
          </a:p>
        </p:txBody>
      </p:sp>
      <p:sp>
        <p:nvSpPr>
          <p:cNvPr id="4" name="Footer Placeholder 3">
            <a:extLst>
              <a:ext uri="{FF2B5EF4-FFF2-40B4-BE49-F238E27FC236}">
                <a16:creationId xmlns:a16="http://schemas.microsoft.com/office/drawing/2014/main" id="{FE3D0181-83E0-4AB1-B372-24D6C075B03C}"/>
              </a:ext>
            </a:extLst>
          </p:cNvPr>
          <p:cNvSpPr>
            <a:spLocks noGrp="1"/>
          </p:cNvSpPr>
          <p:nvPr>
            <p:ph type="ftr" sz="quarter" idx="11"/>
          </p:nvPr>
        </p:nvSpPr>
        <p:spPr/>
        <p:txBody>
          <a:bodyPr/>
          <a:lstStyle/>
          <a:p>
            <a:pPr defTabSz="914377"/>
            <a:endParaRPr lang="en-US">
              <a:solidFill>
                <a:prstClr val="black"/>
              </a:solidFill>
            </a:endParaRPr>
          </a:p>
        </p:txBody>
      </p:sp>
      <p:sp>
        <p:nvSpPr>
          <p:cNvPr id="5" name="Slide Number Placeholder 4">
            <a:extLst>
              <a:ext uri="{FF2B5EF4-FFF2-40B4-BE49-F238E27FC236}">
                <a16:creationId xmlns:a16="http://schemas.microsoft.com/office/drawing/2014/main" id="{D750352C-6317-4DD0-84C4-AE7DDAC55F0A}"/>
              </a:ext>
            </a:extLst>
          </p:cNvPr>
          <p:cNvSpPr>
            <a:spLocks noGrp="1"/>
          </p:cNvSpPr>
          <p:nvPr>
            <p:ph type="sldNum" sz="quarter" idx="12"/>
          </p:nvPr>
        </p:nvSpPr>
        <p:spPr/>
        <p:txBody>
          <a:bodyPr/>
          <a:lstStyle/>
          <a:p>
            <a:pPr defTabSz="914377"/>
            <a:fld id="{7C7FAD9F-AEE9-406E-B720-57D2B9DB2816}" type="slidenum">
              <a:rPr lang="en-US" smtClean="0">
                <a:solidFill>
                  <a:prstClr val="black"/>
                </a:solidFill>
              </a:rPr>
              <a:pPr defTabSz="914377"/>
              <a:t>‹#›</a:t>
            </a:fld>
            <a:endParaRPr lang="en-US">
              <a:solidFill>
                <a:prstClr val="black"/>
              </a:solidFill>
            </a:endParaRPr>
          </a:p>
        </p:txBody>
      </p:sp>
      <p:sp>
        <p:nvSpPr>
          <p:cNvPr id="6" name="Freeform: Shape 5">
            <a:extLst>
              <a:ext uri="{FF2B5EF4-FFF2-40B4-BE49-F238E27FC236}">
                <a16:creationId xmlns:a16="http://schemas.microsoft.com/office/drawing/2014/main" id="{48F340C5-9EBB-43D9-91F5-F767DBD59BBF}"/>
              </a:ext>
              <a:ext uri="{C183D7F6-B498-43B3-948B-1728B52AA6E4}">
                <adec:decorative xmlns:adec="http://schemas.microsoft.com/office/drawing/2017/decorative" xmlns="" val="1"/>
              </a:ext>
            </a:extLst>
          </p:cNvPr>
          <p:cNvSpPr/>
          <p:nvPr/>
        </p:nvSpPr>
        <p:spPr>
          <a:xfrm rot="492880">
            <a:off x="2401241" y="1130240"/>
            <a:ext cx="8982171" cy="5009917"/>
          </a:xfrm>
          <a:custGeom>
            <a:avLst/>
            <a:gdLst>
              <a:gd name="connsiteX0" fmla="*/ 284628 w 960507"/>
              <a:gd name="connsiteY0" fmla="*/ 725426 h 725435"/>
              <a:gd name="connsiteX1" fmla="*/ 429979 w 960507"/>
              <a:gd name="connsiteY1" fmla="*/ 636749 h 725435"/>
              <a:gd name="connsiteX2" fmla="*/ 805646 w 960507"/>
              <a:gd name="connsiteY2" fmla="*/ 523401 h 725435"/>
              <a:gd name="connsiteX3" fmla="*/ 954521 w 960507"/>
              <a:gd name="connsiteY3" fmla="*/ 257273 h 725435"/>
              <a:gd name="connsiteX4" fmla="*/ 674486 w 960507"/>
              <a:gd name="connsiteY4" fmla="*/ 5622 h 725435"/>
              <a:gd name="connsiteX5" fmla="*/ 15261 w 960507"/>
              <a:gd name="connsiteY5" fmla="*/ 246605 h 725435"/>
              <a:gd name="connsiteX6" fmla="*/ 217286 w 960507"/>
              <a:gd name="connsiteY6" fmla="*/ 650655 h 725435"/>
              <a:gd name="connsiteX7" fmla="*/ 284628 w 960507"/>
              <a:gd name="connsiteY7" fmla="*/ 725426 h 725435"/>
              <a:gd name="connsiteX0" fmla="*/ 284667 w 961601"/>
              <a:gd name="connsiteY0" fmla="*/ 725435 h 725435"/>
              <a:gd name="connsiteX1" fmla="*/ 430018 w 961601"/>
              <a:gd name="connsiteY1" fmla="*/ 636758 h 725435"/>
              <a:gd name="connsiteX2" fmla="*/ 820834 w 961601"/>
              <a:gd name="connsiteY2" fmla="*/ 548364 h 725435"/>
              <a:gd name="connsiteX3" fmla="*/ 954560 w 961601"/>
              <a:gd name="connsiteY3" fmla="*/ 257282 h 725435"/>
              <a:gd name="connsiteX4" fmla="*/ 674525 w 961601"/>
              <a:gd name="connsiteY4" fmla="*/ 5631 h 725435"/>
              <a:gd name="connsiteX5" fmla="*/ 15300 w 961601"/>
              <a:gd name="connsiteY5" fmla="*/ 246614 h 725435"/>
              <a:gd name="connsiteX6" fmla="*/ 217325 w 961601"/>
              <a:gd name="connsiteY6" fmla="*/ 650664 h 725435"/>
              <a:gd name="connsiteX7" fmla="*/ 284667 w 961601"/>
              <a:gd name="connsiteY7" fmla="*/ 725435 h 725435"/>
              <a:gd name="connsiteX0" fmla="*/ 284667 w 961601"/>
              <a:gd name="connsiteY0" fmla="*/ 725962 h 725962"/>
              <a:gd name="connsiteX1" fmla="*/ 430018 w 961601"/>
              <a:gd name="connsiteY1" fmla="*/ 637285 h 725962"/>
              <a:gd name="connsiteX2" fmla="*/ 820834 w 961601"/>
              <a:gd name="connsiteY2" fmla="*/ 548891 h 725962"/>
              <a:gd name="connsiteX3" fmla="*/ 954560 w 961601"/>
              <a:gd name="connsiteY3" fmla="*/ 257809 h 725962"/>
              <a:gd name="connsiteX4" fmla="*/ 674525 w 961601"/>
              <a:gd name="connsiteY4" fmla="*/ 6158 h 725962"/>
              <a:gd name="connsiteX5" fmla="*/ 15300 w 961601"/>
              <a:gd name="connsiteY5" fmla="*/ 247141 h 725962"/>
              <a:gd name="connsiteX6" fmla="*/ 217325 w 961601"/>
              <a:gd name="connsiteY6" fmla="*/ 651191 h 725962"/>
              <a:gd name="connsiteX7" fmla="*/ 284667 w 961601"/>
              <a:gd name="connsiteY7" fmla="*/ 725962 h 725962"/>
              <a:gd name="connsiteX0" fmla="*/ 410902 w 1087836"/>
              <a:gd name="connsiteY0" fmla="*/ 719810 h 719810"/>
              <a:gd name="connsiteX1" fmla="*/ 556253 w 1087836"/>
              <a:gd name="connsiteY1" fmla="*/ 631133 h 719810"/>
              <a:gd name="connsiteX2" fmla="*/ 947069 w 1087836"/>
              <a:gd name="connsiteY2" fmla="*/ 542739 h 719810"/>
              <a:gd name="connsiteX3" fmla="*/ 1080795 w 1087836"/>
              <a:gd name="connsiteY3" fmla="*/ 251657 h 719810"/>
              <a:gd name="connsiteX4" fmla="*/ 800760 w 1087836"/>
              <a:gd name="connsiteY4" fmla="*/ 6 h 719810"/>
              <a:gd name="connsiteX5" fmla="*/ 5261 w 1087836"/>
              <a:gd name="connsiteY5" fmla="*/ 248982 h 719810"/>
              <a:gd name="connsiteX6" fmla="*/ 343560 w 1087836"/>
              <a:gd name="connsiteY6" fmla="*/ 645039 h 719810"/>
              <a:gd name="connsiteX7" fmla="*/ 410902 w 1087836"/>
              <a:gd name="connsiteY7" fmla="*/ 719810 h 719810"/>
              <a:gd name="connsiteX0" fmla="*/ 412791 w 1089725"/>
              <a:gd name="connsiteY0" fmla="*/ 726835 h 726835"/>
              <a:gd name="connsiteX1" fmla="*/ 558142 w 1089725"/>
              <a:gd name="connsiteY1" fmla="*/ 638158 h 726835"/>
              <a:gd name="connsiteX2" fmla="*/ 948958 w 1089725"/>
              <a:gd name="connsiteY2" fmla="*/ 549764 h 726835"/>
              <a:gd name="connsiteX3" fmla="*/ 1082684 w 1089725"/>
              <a:gd name="connsiteY3" fmla="*/ 258682 h 726835"/>
              <a:gd name="connsiteX4" fmla="*/ 802649 w 1089725"/>
              <a:gd name="connsiteY4" fmla="*/ 7031 h 726835"/>
              <a:gd name="connsiteX5" fmla="*/ 171027 w 1089725"/>
              <a:gd name="connsiteY5" fmla="*/ 85967 h 726835"/>
              <a:gd name="connsiteX6" fmla="*/ 7150 w 1089725"/>
              <a:gd name="connsiteY6" fmla="*/ 256007 h 726835"/>
              <a:gd name="connsiteX7" fmla="*/ 345449 w 1089725"/>
              <a:gd name="connsiteY7" fmla="*/ 652064 h 726835"/>
              <a:gd name="connsiteX8" fmla="*/ 412791 w 1089725"/>
              <a:gd name="connsiteY8" fmla="*/ 726835 h 726835"/>
              <a:gd name="connsiteX0" fmla="*/ 409002 w 1085936"/>
              <a:gd name="connsiteY0" fmla="*/ 726835 h 726835"/>
              <a:gd name="connsiteX1" fmla="*/ 554353 w 1085936"/>
              <a:gd name="connsiteY1" fmla="*/ 638158 h 726835"/>
              <a:gd name="connsiteX2" fmla="*/ 945169 w 1085936"/>
              <a:gd name="connsiteY2" fmla="*/ 549764 h 726835"/>
              <a:gd name="connsiteX3" fmla="*/ 1078895 w 1085936"/>
              <a:gd name="connsiteY3" fmla="*/ 258682 h 726835"/>
              <a:gd name="connsiteX4" fmla="*/ 798860 w 1085936"/>
              <a:gd name="connsiteY4" fmla="*/ 7031 h 726835"/>
              <a:gd name="connsiteX5" fmla="*/ 167238 w 1085936"/>
              <a:gd name="connsiteY5" fmla="*/ 85967 h 726835"/>
              <a:gd name="connsiteX6" fmla="*/ 7460 w 1085936"/>
              <a:gd name="connsiteY6" fmla="*/ 285590 h 726835"/>
              <a:gd name="connsiteX7" fmla="*/ 341660 w 1085936"/>
              <a:gd name="connsiteY7" fmla="*/ 652064 h 726835"/>
              <a:gd name="connsiteX8" fmla="*/ 409002 w 1085936"/>
              <a:gd name="connsiteY8" fmla="*/ 726835 h 726835"/>
              <a:gd name="connsiteX0" fmla="*/ 409002 w 1085936"/>
              <a:gd name="connsiteY0" fmla="*/ 726835 h 726835"/>
              <a:gd name="connsiteX1" fmla="*/ 554353 w 1085936"/>
              <a:gd name="connsiteY1" fmla="*/ 638158 h 726835"/>
              <a:gd name="connsiteX2" fmla="*/ 945169 w 1085936"/>
              <a:gd name="connsiteY2" fmla="*/ 549764 h 726835"/>
              <a:gd name="connsiteX3" fmla="*/ 1078895 w 1085936"/>
              <a:gd name="connsiteY3" fmla="*/ 258682 h 726835"/>
              <a:gd name="connsiteX4" fmla="*/ 798860 w 1085936"/>
              <a:gd name="connsiteY4" fmla="*/ 7031 h 726835"/>
              <a:gd name="connsiteX5" fmla="*/ 167238 w 1085936"/>
              <a:gd name="connsiteY5" fmla="*/ 85967 h 726835"/>
              <a:gd name="connsiteX6" fmla="*/ 7460 w 1085936"/>
              <a:gd name="connsiteY6" fmla="*/ 285590 h 726835"/>
              <a:gd name="connsiteX7" fmla="*/ 341660 w 1085936"/>
              <a:gd name="connsiteY7" fmla="*/ 652064 h 726835"/>
              <a:gd name="connsiteX8" fmla="*/ 409002 w 1085936"/>
              <a:gd name="connsiteY8" fmla="*/ 726835 h 726835"/>
              <a:gd name="connsiteX0" fmla="*/ 407340 w 1084274"/>
              <a:gd name="connsiteY0" fmla="*/ 726835 h 726835"/>
              <a:gd name="connsiteX1" fmla="*/ 552691 w 1084274"/>
              <a:gd name="connsiteY1" fmla="*/ 638158 h 726835"/>
              <a:gd name="connsiteX2" fmla="*/ 943507 w 1084274"/>
              <a:gd name="connsiteY2" fmla="*/ 549764 h 726835"/>
              <a:gd name="connsiteX3" fmla="*/ 1077233 w 1084274"/>
              <a:gd name="connsiteY3" fmla="*/ 258682 h 726835"/>
              <a:gd name="connsiteX4" fmla="*/ 797198 w 1084274"/>
              <a:gd name="connsiteY4" fmla="*/ 7031 h 726835"/>
              <a:gd name="connsiteX5" fmla="*/ 165576 w 1084274"/>
              <a:gd name="connsiteY5" fmla="*/ 85967 h 726835"/>
              <a:gd name="connsiteX6" fmla="*/ 5798 w 1084274"/>
              <a:gd name="connsiteY6" fmla="*/ 285590 h 726835"/>
              <a:gd name="connsiteX7" fmla="*/ 339998 w 1084274"/>
              <a:gd name="connsiteY7" fmla="*/ 652064 h 726835"/>
              <a:gd name="connsiteX8" fmla="*/ 407340 w 1084274"/>
              <a:gd name="connsiteY8" fmla="*/ 726835 h 726835"/>
              <a:gd name="connsiteX0" fmla="*/ 405193 w 1082127"/>
              <a:gd name="connsiteY0" fmla="*/ 726835 h 726835"/>
              <a:gd name="connsiteX1" fmla="*/ 550544 w 1082127"/>
              <a:gd name="connsiteY1" fmla="*/ 638158 h 726835"/>
              <a:gd name="connsiteX2" fmla="*/ 941360 w 1082127"/>
              <a:gd name="connsiteY2" fmla="*/ 549764 h 726835"/>
              <a:gd name="connsiteX3" fmla="*/ 1075086 w 1082127"/>
              <a:gd name="connsiteY3" fmla="*/ 258682 h 726835"/>
              <a:gd name="connsiteX4" fmla="*/ 795051 w 1082127"/>
              <a:gd name="connsiteY4" fmla="*/ 7031 h 726835"/>
              <a:gd name="connsiteX5" fmla="*/ 163429 w 1082127"/>
              <a:gd name="connsiteY5" fmla="*/ 85967 h 726835"/>
              <a:gd name="connsiteX6" fmla="*/ 5959 w 1082127"/>
              <a:gd name="connsiteY6" fmla="*/ 336874 h 726835"/>
              <a:gd name="connsiteX7" fmla="*/ 337851 w 1082127"/>
              <a:gd name="connsiteY7" fmla="*/ 652064 h 726835"/>
              <a:gd name="connsiteX8" fmla="*/ 405193 w 1082127"/>
              <a:gd name="connsiteY8" fmla="*/ 726835 h 726835"/>
              <a:gd name="connsiteX0" fmla="*/ 405097 w 1082031"/>
              <a:gd name="connsiteY0" fmla="*/ 727553 h 727553"/>
              <a:gd name="connsiteX1" fmla="*/ 550448 w 1082031"/>
              <a:gd name="connsiteY1" fmla="*/ 638876 h 727553"/>
              <a:gd name="connsiteX2" fmla="*/ 941264 w 1082031"/>
              <a:gd name="connsiteY2" fmla="*/ 550482 h 727553"/>
              <a:gd name="connsiteX3" fmla="*/ 1074990 w 1082031"/>
              <a:gd name="connsiteY3" fmla="*/ 259400 h 727553"/>
              <a:gd name="connsiteX4" fmla="*/ 794955 w 1082031"/>
              <a:gd name="connsiteY4" fmla="*/ 7749 h 727553"/>
              <a:gd name="connsiteX5" fmla="*/ 164686 w 1082031"/>
              <a:gd name="connsiteY5" fmla="*/ 81610 h 727553"/>
              <a:gd name="connsiteX6" fmla="*/ 5863 w 1082031"/>
              <a:gd name="connsiteY6" fmla="*/ 337592 h 727553"/>
              <a:gd name="connsiteX7" fmla="*/ 337755 w 1082031"/>
              <a:gd name="connsiteY7" fmla="*/ 652782 h 727553"/>
              <a:gd name="connsiteX8" fmla="*/ 405097 w 1082031"/>
              <a:gd name="connsiteY8" fmla="*/ 727553 h 727553"/>
              <a:gd name="connsiteX0" fmla="*/ 427815 w 1104749"/>
              <a:gd name="connsiteY0" fmla="*/ 727553 h 727553"/>
              <a:gd name="connsiteX1" fmla="*/ 573166 w 1104749"/>
              <a:gd name="connsiteY1" fmla="*/ 638876 h 727553"/>
              <a:gd name="connsiteX2" fmla="*/ 963982 w 1104749"/>
              <a:gd name="connsiteY2" fmla="*/ 550482 h 727553"/>
              <a:gd name="connsiteX3" fmla="*/ 1097708 w 1104749"/>
              <a:gd name="connsiteY3" fmla="*/ 259400 h 727553"/>
              <a:gd name="connsiteX4" fmla="*/ 817673 w 1104749"/>
              <a:gd name="connsiteY4" fmla="*/ 7749 h 727553"/>
              <a:gd name="connsiteX5" fmla="*/ 187404 w 1104749"/>
              <a:gd name="connsiteY5" fmla="*/ 81610 h 727553"/>
              <a:gd name="connsiteX6" fmla="*/ 4537 w 1104749"/>
              <a:gd name="connsiteY6" fmla="*/ 344274 h 727553"/>
              <a:gd name="connsiteX7" fmla="*/ 360473 w 1104749"/>
              <a:gd name="connsiteY7" fmla="*/ 652782 h 727553"/>
              <a:gd name="connsiteX8" fmla="*/ 427815 w 1104749"/>
              <a:gd name="connsiteY8" fmla="*/ 727553 h 727553"/>
              <a:gd name="connsiteX0" fmla="*/ 423278 w 1100212"/>
              <a:gd name="connsiteY0" fmla="*/ 727553 h 727553"/>
              <a:gd name="connsiteX1" fmla="*/ 568629 w 1100212"/>
              <a:gd name="connsiteY1" fmla="*/ 638876 h 727553"/>
              <a:gd name="connsiteX2" fmla="*/ 959445 w 1100212"/>
              <a:gd name="connsiteY2" fmla="*/ 550482 h 727553"/>
              <a:gd name="connsiteX3" fmla="*/ 1093171 w 1100212"/>
              <a:gd name="connsiteY3" fmla="*/ 259400 h 727553"/>
              <a:gd name="connsiteX4" fmla="*/ 813136 w 1100212"/>
              <a:gd name="connsiteY4" fmla="*/ 7749 h 727553"/>
              <a:gd name="connsiteX5" fmla="*/ 182867 w 1100212"/>
              <a:gd name="connsiteY5" fmla="*/ 81610 h 727553"/>
              <a:gd name="connsiteX6" fmla="*/ 0 w 1100212"/>
              <a:gd name="connsiteY6" fmla="*/ 344274 h 727553"/>
              <a:gd name="connsiteX7" fmla="*/ 355936 w 1100212"/>
              <a:gd name="connsiteY7" fmla="*/ 652782 h 727553"/>
              <a:gd name="connsiteX8" fmla="*/ 423278 w 1100212"/>
              <a:gd name="connsiteY8" fmla="*/ 727553 h 727553"/>
              <a:gd name="connsiteX0" fmla="*/ 423278 w 1100212"/>
              <a:gd name="connsiteY0" fmla="*/ 727553 h 727553"/>
              <a:gd name="connsiteX1" fmla="*/ 568629 w 1100212"/>
              <a:gd name="connsiteY1" fmla="*/ 638876 h 727553"/>
              <a:gd name="connsiteX2" fmla="*/ 959445 w 1100212"/>
              <a:gd name="connsiteY2" fmla="*/ 550482 h 727553"/>
              <a:gd name="connsiteX3" fmla="*/ 1093171 w 1100212"/>
              <a:gd name="connsiteY3" fmla="*/ 259400 h 727553"/>
              <a:gd name="connsiteX4" fmla="*/ 813136 w 1100212"/>
              <a:gd name="connsiteY4" fmla="*/ 7749 h 727553"/>
              <a:gd name="connsiteX5" fmla="*/ 182867 w 1100212"/>
              <a:gd name="connsiteY5" fmla="*/ 81610 h 727553"/>
              <a:gd name="connsiteX6" fmla="*/ 0 w 1100212"/>
              <a:gd name="connsiteY6" fmla="*/ 344274 h 727553"/>
              <a:gd name="connsiteX7" fmla="*/ 355936 w 1100212"/>
              <a:gd name="connsiteY7" fmla="*/ 652782 h 727553"/>
              <a:gd name="connsiteX8" fmla="*/ 423278 w 1100212"/>
              <a:gd name="connsiteY8" fmla="*/ 727553 h 727553"/>
              <a:gd name="connsiteX0" fmla="*/ 437503 w 1114437"/>
              <a:gd name="connsiteY0" fmla="*/ 727553 h 727553"/>
              <a:gd name="connsiteX1" fmla="*/ 582854 w 1114437"/>
              <a:gd name="connsiteY1" fmla="*/ 638876 h 727553"/>
              <a:gd name="connsiteX2" fmla="*/ 973670 w 1114437"/>
              <a:gd name="connsiteY2" fmla="*/ 550482 h 727553"/>
              <a:gd name="connsiteX3" fmla="*/ 1107396 w 1114437"/>
              <a:gd name="connsiteY3" fmla="*/ 259400 h 727553"/>
              <a:gd name="connsiteX4" fmla="*/ 827361 w 1114437"/>
              <a:gd name="connsiteY4" fmla="*/ 7749 h 727553"/>
              <a:gd name="connsiteX5" fmla="*/ 197092 w 1114437"/>
              <a:gd name="connsiteY5" fmla="*/ 81610 h 727553"/>
              <a:gd name="connsiteX6" fmla="*/ 0 w 1114437"/>
              <a:gd name="connsiteY6" fmla="*/ 341962 h 727553"/>
              <a:gd name="connsiteX7" fmla="*/ 370161 w 1114437"/>
              <a:gd name="connsiteY7" fmla="*/ 652782 h 727553"/>
              <a:gd name="connsiteX8" fmla="*/ 437503 w 1114437"/>
              <a:gd name="connsiteY8" fmla="*/ 727553 h 727553"/>
              <a:gd name="connsiteX0" fmla="*/ 463684 w 1140618"/>
              <a:gd name="connsiteY0" fmla="*/ 727553 h 727553"/>
              <a:gd name="connsiteX1" fmla="*/ 609035 w 1140618"/>
              <a:gd name="connsiteY1" fmla="*/ 638876 h 727553"/>
              <a:gd name="connsiteX2" fmla="*/ 999851 w 1140618"/>
              <a:gd name="connsiteY2" fmla="*/ 550482 h 727553"/>
              <a:gd name="connsiteX3" fmla="*/ 1133577 w 1140618"/>
              <a:gd name="connsiteY3" fmla="*/ 259400 h 727553"/>
              <a:gd name="connsiteX4" fmla="*/ 853542 w 1140618"/>
              <a:gd name="connsiteY4" fmla="*/ 7749 h 727553"/>
              <a:gd name="connsiteX5" fmla="*/ 223273 w 1140618"/>
              <a:gd name="connsiteY5" fmla="*/ 81610 h 727553"/>
              <a:gd name="connsiteX6" fmla="*/ 0 w 1140618"/>
              <a:gd name="connsiteY6" fmla="*/ 343816 h 727553"/>
              <a:gd name="connsiteX7" fmla="*/ 396342 w 1140618"/>
              <a:gd name="connsiteY7" fmla="*/ 652782 h 727553"/>
              <a:gd name="connsiteX8" fmla="*/ 463684 w 1140618"/>
              <a:gd name="connsiteY8" fmla="*/ 727553 h 727553"/>
              <a:gd name="connsiteX0" fmla="*/ 463684 w 1140714"/>
              <a:gd name="connsiteY0" fmla="*/ 719277 h 719277"/>
              <a:gd name="connsiteX1" fmla="*/ 609035 w 1140714"/>
              <a:gd name="connsiteY1" fmla="*/ 630600 h 719277"/>
              <a:gd name="connsiteX2" fmla="*/ 999851 w 1140714"/>
              <a:gd name="connsiteY2" fmla="*/ 542206 h 719277"/>
              <a:gd name="connsiteX3" fmla="*/ 1133577 w 1140714"/>
              <a:gd name="connsiteY3" fmla="*/ 251124 h 719277"/>
              <a:gd name="connsiteX4" fmla="*/ 852002 w 1140714"/>
              <a:gd name="connsiteY4" fmla="*/ 8636 h 719277"/>
              <a:gd name="connsiteX5" fmla="*/ 223273 w 1140714"/>
              <a:gd name="connsiteY5" fmla="*/ 73334 h 719277"/>
              <a:gd name="connsiteX6" fmla="*/ 0 w 1140714"/>
              <a:gd name="connsiteY6" fmla="*/ 335540 h 719277"/>
              <a:gd name="connsiteX7" fmla="*/ 396342 w 1140714"/>
              <a:gd name="connsiteY7" fmla="*/ 644506 h 719277"/>
              <a:gd name="connsiteX8" fmla="*/ 463684 w 1140714"/>
              <a:gd name="connsiteY8" fmla="*/ 719277 h 719277"/>
              <a:gd name="connsiteX0" fmla="*/ 463684 w 1140714"/>
              <a:gd name="connsiteY0" fmla="*/ 721380 h 721380"/>
              <a:gd name="connsiteX1" fmla="*/ 609035 w 1140714"/>
              <a:gd name="connsiteY1" fmla="*/ 632703 h 721380"/>
              <a:gd name="connsiteX2" fmla="*/ 999851 w 1140714"/>
              <a:gd name="connsiteY2" fmla="*/ 544309 h 721380"/>
              <a:gd name="connsiteX3" fmla="*/ 1133577 w 1140714"/>
              <a:gd name="connsiteY3" fmla="*/ 253227 h 721380"/>
              <a:gd name="connsiteX4" fmla="*/ 852002 w 1140714"/>
              <a:gd name="connsiteY4" fmla="*/ 10739 h 721380"/>
              <a:gd name="connsiteX5" fmla="*/ 223273 w 1140714"/>
              <a:gd name="connsiteY5" fmla="*/ 64441 h 721380"/>
              <a:gd name="connsiteX6" fmla="*/ 0 w 1140714"/>
              <a:gd name="connsiteY6" fmla="*/ 337643 h 721380"/>
              <a:gd name="connsiteX7" fmla="*/ 396342 w 1140714"/>
              <a:gd name="connsiteY7" fmla="*/ 646609 h 721380"/>
              <a:gd name="connsiteX8" fmla="*/ 463684 w 1140714"/>
              <a:gd name="connsiteY8" fmla="*/ 721380 h 721380"/>
              <a:gd name="connsiteX0" fmla="*/ 463684 w 1140714"/>
              <a:gd name="connsiteY0" fmla="*/ 721380 h 721380"/>
              <a:gd name="connsiteX1" fmla="*/ 609035 w 1140714"/>
              <a:gd name="connsiteY1" fmla="*/ 632703 h 721380"/>
              <a:gd name="connsiteX2" fmla="*/ 999851 w 1140714"/>
              <a:gd name="connsiteY2" fmla="*/ 544309 h 721380"/>
              <a:gd name="connsiteX3" fmla="*/ 1133577 w 1140714"/>
              <a:gd name="connsiteY3" fmla="*/ 253227 h 721380"/>
              <a:gd name="connsiteX4" fmla="*/ 852002 w 1140714"/>
              <a:gd name="connsiteY4" fmla="*/ 10739 h 721380"/>
              <a:gd name="connsiteX5" fmla="*/ 223273 w 1140714"/>
              <a:gd name="connsiteY5" fmla="*/ 64441 h 721380"/>
              <a:gd name="connsiteX6" fmla="*/ 0 w 1140714"/>
              <a:gd name="connsiteY6" fmla="*/ 337643 h 721380"/>
              <a:gd name="connsiteX7" fmla="*/ 396342 w 1140714"/>
              <a:gd name="connsiteY7" fmla="*/ 646609 h 721380"/>
              <a:gd name="connsiteX8" fmla="*/ 463684 w 1140714"/>
              <a:gd name="connsiteY8" fmla="*/ 721380 h 721380"/>
              <a:gd name="connsiteX0" fmla="*/ 463684 w 1138513"/>
              <a:gd name="connsiteY0" fmla="*/ 721380 h 721380"/>
              <a:gd name="connsiteX1" fmla="*/ 610575 w 1138513"/>
              <a:gd name="connsiteY1" fmla="*/ 643699 h 721380"/>
              <a:gd name="connsiteX2" fmla="*/ 999851 w 1138513"/>
              <a:gd name="connsiteY2" fmla="*/ 544309 h 721380"/>
              <a:gd name="connsiteX3" fmla="*/ 1133577 w 1138513"/>
              <a:gd name="connsiteY3" fmla="*/ 253227 h 721380"/>
              <a:gd name="connsiteX4" fmla="*/ 852002 w 1138513"/>
              <a:gd name="connsiteY4" fmla="*/ 10739 h 721380"/>
              <a:gd name="connsiteX5" fmla="*/ 223273 w 1138513"/>
              <a:gd name="connsiteY5" fmla="*/ 64441 h 721380"/>
              <a:gd name="connsiteX6" fmla="*/ 0 w 1138513"/>
              <a:gd name="connsiteY6" fmla="*/ 337643 h 721380"/>
              <a:gd name="connsiteX7" fmla="*/ 396342 w 1138513"/>
              <a:gd name="connsiteY7" fmla="*/ 646609 h 721380"/>
              <a:gd name="connsiteX8" fmla="*/ 463684 w 1138513"/>
              <a:gd name="connsiteY8" fmla="*/ 721380 h 721380"/>
              <a:gd name="connsiteX0" fmla="*/ 463684 w 1138513"/>
              <a:gd name="connsiteY0" fmla="*/ 721380 h 721380"/>
              <a:gd name="connsiteX1" fmla="*/ 610575 w 1138513"/>
              <a:gd name="connsiteY1" fmla="*/ 643699 h 721380"/>
              <a:gd name="connsiteX2" fmla="*/ 999851 w 1138513"/>
              <a:gd name="connsiteY2" fmla="*/ 544309 h 721380"/>
              <a:gd name="connsiteX3" fmla="*/ 1133577 w 1138513"/>
              <a:gd name="connsiteY3" fmla="*/ 253227 h 721380"/>
              <a:gd name="connsiteX4" fmla="*/ 852002 w 1138513"/>
              <a:gd name="connsiteY4" fmla="*/ 10739 h 721380"/>
              <a:gd name="connsiteX5" fmla="*/ 223273 w 1138513"/>
              <a:gd name="connsiteY5" fmla="*/ 64441 h 721380"/>
              <a:gd name="connsiteX6" fmla="*/ 0 w 1138513"/>
              <a:gd name="connsiteY6" fmla="*/ 337643 h 721380"/>
              <a:gd name="connsiteX7" fmla="*/ 396342 w 1138513"/>
              <a:gd name="connsiteY7" fmla="*/ 646609 h 721380"/>
              <a:gd name="connsiteX8" fmla="*/ 463684 w 1138513"/>
              <a:gd name="connsiteY8" fmla="*/ 721380 h 721380"/>
              <a:gd name="connsiteX0" fmla="*/ 463684 w 1136732"/>
              <a:gd name="connsiteY0" fmla="*/ 721380 h 721380"/>
              <a:gd name="connsiteX1" fmla="*/ 610575 w 1136732"/>
              <a:gd name="connsiteY1" fmla="*/ 643699 h 721380"/>
              <a:gd name="connsiteX2" fmla="*/ 999851 w 1136732"/>
              <a:gd name="connsiteY2" fmla="*/ 544309 h 721380"/>
              <a:gd name="connsiteX3" fmla="*/ 1133577 w 1136732"/>
              <a:gd name="connsiteY3" fmla="*/ 253227 h 721380"/>
              <a:gd name="connsiteX4" fmla="*/ 852002 w 1136732"/>
              <a:gd name="connsiteY4" fmla="*/ 10739 h 721380"/>
              <a:gd name="connsiteX5" fmla="*/ 223273 w 1136732"/>
              <a:gd name="connsiteY5" fmla="*/ 64441 h 721380"/>
              <a:gd name="connsiteX6" fmla="*/ 0 w 1136732"/>
              <a:gd name="connsiteY6" fmla="*/ 337643 h 721380"/>
              <a:gd name="connsiteX7" fmla="*/ 396342 w 1136732"/>
              <a:gd name="connsiteY7" fmla="*/ 646609 h 721380"/>
              <a:gd name="connsiteX8" fmla="*/ 463684 w 1136732"/>
              <a:gd name="connsiteY8" fmla="*/ 721380 h 721380"/>
              <a:gd name="connsiteX0" fmla="*/ 463684 w 1121891"/>
              <a:gd name="connsiteY0" fmla="*/ 721255 h 721255"/>
              <a:gd name="connsiteX1" fmla="*/ 610575 w 1121891"/>
              <a:gd name="connsiteY1" fmla="*/ 643574 h 721255"/>
              <a:gd name="connsiteX2" fmla="*/ 999851 w 1121891"/>
              <a:gd name="connsiteY2" fmla="*/ 544184 h 721255"/>
              <a:gd name="connsiteX3" fmla="*/ 1118177 w 1121891"/>
              <a:gd name="connsiteY3" fmla="*/ 251269 h 721255"/>
              <a:gd name="connsiteX4" fmla="*/ 852002 w 1121891"/>
              <a:gd name="connsiteY4" fmla="*/ 10614 h 721255"/>
              <a:gd name="connsiteX5" fmla="*/ 223273 w 1121891"/>
              <a:gd name="connsiteY5" fmla="*/ 64316 h 721255"/>
              <a:gd name="connsiteX6" fmla="*/ 0 w 1121891"/>
              <a:gd name="connsiteY6" fmla="*/ 337518 h 721255"/>
              <a:gd name="connsiteX7" fmla="*/ 396342 w 1121891"/>
              <a:gd name="connsiteY7" fmla="*/ 646484 h 721255"/>
              <a:gd name="connsiteX8" fmla="*/ 463684 w 1121891"/>
              <a:gd name="connsiteY8" fmla="*/ 721255 h 721255"/>
              <a:gd name="connsiteX0" fmla="*/ 463684 w 1123864"/>
              <a:gd name="connsiteY0" fmla="*/ 721255 h 721255"/>
              <a:gd name="connsiteX1" fmla="*/ 610575 w 1123864"/>
              <a:gd name="connsiteY1" fmla="*/ 643574 h 721255"/>
              <a:gd name="connsiteX2" fmla="*/ 999851 w 1123864"/>
              <a:gd name="connsiteY2" fmla="*/ 549682 h 721255"/>
              <a:gd name="connsiteX3" fmla="*/ 1118177 w 1123864"/>
              <a:gd name="connsiteY3" fmla="*/ 251269 h 721255"/>
              <a:gd name="connsiteX4" fmla="*/ 852002 w 1123864"/>
              <a:gd name="connsiteY4" fmla="*/ 10614 h 721255"/>
              <a:gd name="connsiteX5" fmla="*/ 223273 w 1123864"/>
              <a:gd name="connsiteY5" fmla="*/ 64316 h 721255"/>
              <a:gd name="connsiteX6" fmla="*/ 0 w 1123864"/>
              <a:gd name="connsiteY6" fmla="*/ 337518 h 721255"/>
              <a:gd name="connsiteX7" fmla="*/ 396342 w 1123864"/>
              <a:gd name="connsiteY7" fmla="*/ 646484 h 721255"/>
              <a:gd name="connsiteX8" fmla="*/ 463684 w 1123864"/>
              <a:gd name="connsiteY8" fmla="*/ 721255 h 721255"/>
              <a:gd name="connsiteX0" fmla="*/ 463684 w 1123864"/>
              <a:gd name="connsiteY0" fmla="*/ 721255 h 721255"/>
              <a:gd name="connsiteX1" fmla="*/ 610575 w 1123864"/>
              <a:gd name="connsiteY1" fmla="*/ 643574 h 721255"/>
              <a:gd name="connsiteX2" fmla="*/ 999851 w 1123864"/>
              <a:gd name="connsiteY2" fmla="*/ 549682 h 721255"/>
              <a:gd name="connsiteX3" fmla="*/ 1118177 w 1123864"/>
              <a:gd name="connsiteY3" fmla="*/ 251269 h 721255"/>
              <a:gd name="connsiteX4" fmla="*/ 852002 w 1123864"/>
              <a:gd name="connsiteY4" fmla="*/ 10614 h 721255"/>
              <a:gd name="connsiteX5" fmla="*/ 223273 w 1123864"/>
              <a:gd name="connsiteY5" fmla="*/ 64316 h 721255"/>
              <a:gd name="connsiteX6" fmla="*/ 0 w 1123864"/>
              <a:gd name="connsiteY6" fmla="*/ 337518 h 721255"/>
              <a:gd name="connsiteX7" fmla="*/ 396342 w 1123864"/>
              <a:gd name="connsiteY7" fmla="*/ 646484 h 721255"/>
              <a:gd name="connsiteX8" fmla="*/ 463684 w 1123864"/>
              <a:gd name="connsiteY8" fmla="*/ 721255 h 721255"/>
              <a:gd name="connsiteX0" fmla="*/ 463684 w 1123354"/>
              <a:gd name="connsiteY0" fmla="*/ 721255 h 721255"/>
              <a:gd name="connsiteX1" fmla="*/ 610575 w 1123354"/>
              <a:gd name="connsiteY1" fmla="*/ 643574 h 721255"/>
              <a:gd name="connsiteX2" fmla="*/ 999851 w 1123354"/>
              <a:gd name="connsiteY2" fmla="*/ 549682 h 721255"/>
              <a:gd name="connsiteX3" fmla="*/ 1118177 w 1123354"/>
              <a:gd name="connsiteY3" fmla="*/ 251269 h 721255"/>
              <a:gd name="connsiteX4" fmla="*/ 852002 w 1123354"/>
              <a:gd name="connsiteY4" fmla="*/ 10614 h 721255"/>
              <a:gd name="connsiteX5" fmla="*/ 223273 w 1123354"/>
              <a:gd name="connsiteY5" fmla="*/ 64316 h 721255"/>
              <a:gd name="connsiteX6" fmla="*/ 0 w 1123354"/>
              <a:gd name="connsiteY6" fmla="*/ 337518 h 721255"/>
              <a:gd name="connsiteX7" fmla="*/ 396342 w 1123354"/>
              <a:gd name="connsiteY7" fmla="*/ 646484 h 721255"/>
              <a:gd name="connsiteX8" fmla="*/ 463684 w 1123354"/>
              <a:gd name="connsiteY8" fmla="*/ 721255 h 721255"/>
              <a:gd name="connsiteX0" fmla="*/ 411324 w 1070994"/>
              <a:gd name="connsiteY0" fmla="*/ 721255 h 721255"/>
              <a:gd name="connsiteX1" fmla="*/ 558215 w 1070994"/>
              <a:gd name="connsiteY1" fmla="*/ 643574 h 721255"/>
              <a:gd name="connsiteX2" fmla="*/ 947491 w 1070994"/>
              <a:gd name="connsiteY2" fmla="*/ 549682 h 721255"/>
              <a:gd name="connsiteX3" fmla="*/ 1065817 w 1070994"/>
              <a:gd name="connsiteY3" fmla="*/ 251269 h 721255"/>
              <a:gd name="connsiteX4" fmla="*/ 799642 w 1070994"/>
              <a:gd name="connsiteY4" fmla="*/ 10614 h 721255"/>
              <a:gd name="connsiteX5" fmla="*/ 170913 w 1070994"/>
              <a:gd name="connsiteY5" fmla="*/ 64316 h 721255"/>
              <a:gd name="connsiteX6" fmla="*/ 0 w 1070994"/>
              <a:gd name="connsiteY6" fmla="*/ 339351 h 721255"/>
              <a:gd name="connsiteX7" fmla="*/ 343982 w 1070994"/>
              <a:gd name="connsiteY7" fmla="*/ 646484 h 721255"/>
              <a:gd name="connsiteX8" fmla="*/ 411324 w 1070994"/>
              <a:gd name="connsiteY8" fmla="*/ 721255 h 721255"/>
              <a:gd name="connsiteX0" fmla="*/ 391304 w 1050974"/>
              <a:gd name="connsiteY0" fmla="*/ 721255 h 721255"/>
              <a:gd name="connsiteX1" fmla="*/ 538195 w 1050974"/>
              <a:gd name="connsiteY1" fmla="*/ 643574 h 721255"/>
              <a:gd name="connsiteX2" fmla="*/ 927471 w 1050974"/>
              <a:gd name="connsiteY2" fmla="*/ 549682 h 721255"/>
              <a:gd name="connsiteX3" fmla="*/ 1045797 w 1050974"/>
              <a:gd name="connsiteY3" fmla="*/ 251269 h 721255"/>
              <a:gd name="connsiteX4" fmla="*/ 779622 w 1050974"/>
              <a:gd name="connsiteY4" fmla="*/ 10614 h 721255"/>
              <a:gd name="connsiteX5" fmla="*/ 150893 w 1050974"/>
              <a:gd name="connsiteY5" fmla="*/ 64316 h 721255"/>
              <a:gd name="connsiteX6" fmla="*/ 0 w 1050974"/>
              <a:gd name="connsiteY6" fmla="*/ 339351 h 721255"/>
              <a:gd name="connsiteX7" fmla="*/ 323962 w 1050974"/>
              <a:gd name="connsiteY7" fmla="*/ 646484 h 721255"/>
              <a:gd name="connsiteX8" fmla="*/ 391304 w 1050974"/>
              <a:gd name="connsiteY8" fmla="*/ 721255 h 721255"/>
              <a:gd name="connsiteX0" fmla="*/ 391304 w 1050974"/>
              <a:gd name="connsiteY0" fmla="*/ 721255 h 721255"/>
              <a:gd name="connsiteX1" fmla="*/ 538195 w 1050974"/>
              <a:gd name="connsiteY1" fmla="*/ 643574 h 721255"/>
              <a:gd name="connsiteX2" fmla="*/ 927471 w 1050974"/>
              <a:gd name="connsiteY2" fmla="*/ 549682 h 721255"/>
              <a:gd name="connsiteX3" fmla="*/ 1045797 w 1050974"/>
              <a:gd name="connsiteY3" fmla="*/ 251269 h 721255"/>
              <a:gd name="connsiteX4" fmla="*/ 779622 w 1050974"/>
              <a:gd name="connsiteY4" fmla="*/ 10614 h 721255"/>
              <a:gd name="connsiteX5" fmla="*/ 150893 w 1050974"/>
              <a:gd name="connsiteY5" fmla="*/ 64316 h 721255"/>
              <a:gd name="connsiteX6" fmla="*/ 0 w 1050974"/>
              <a:gd name="connsiteY6" fmla="*/ 339351 h 721255"/>
              <a:gd name="connsiteX7" fmla="*/ 323962 w 1050974"/>
              <a:gd name="connsiteY7" fmla="*/ 646484 h 721255"/>
              <a:gd name="connsiteX8" fmla="*/ 391304 w 1050974"/>
              <a:gd name="connsiteY8" fmla="*/ 721255 h 721255"/>
              <a:gd name="connsiteX0" fmla="*/ 391304 w 1050974"/>
              <a:gd name="connsiteY0" fmla="*/ 723864 h 723864"/>
              <a:gd name="connsiteX1" fmla="*/ 538195 w 1050974"/>
              <a:gd name="connsiteY1" fmla="*/ 646183 h 723864"/>
              <a:gd name="connsiteX2" fmla="*/ 927471 w 1050974"/>
              <a:gd name="connsiteY2" fmla="*/ 552291 h 723864"/>
              <a:gd name="connsiteX3" fmla="*/ 1045797 w 1050974"/>
              <a:gd name="connsiteY3" fmla="*/ 253878 h 723864"/>
              <a:gd name="connsiteX4" fmla="*/ 779622 w 1050974"/>
              <a:gd name="connsiteY4" fmla="*/ 13223 h 723864"/>
              <a:gd name="connsiteX5" fmla="*/ 201713 w 1050974"/>
              <a:gd name="connsiteY5" fmla="*/ 55929 h 723864"/>
              <a:gd name="connsiteX6" fmla="*/ 0 w 1050974"/>
              <a:gd name="connsiteY6" fmla="*/ 341960 h 723864"/>
              <a:gd name="connsiteX7" fmla="*/ 323962 w 1050974"/>
              <a:gd name="connsiteY7" fmla="*/ 649093 h 723864"/>
              <a:gd name="connsiteX8" fmla="*/ 391304 w 1050974"/>
              <a:gd name="connsiteY8" fmla="*/ 723864 h 723864"/>
              <a:gd name="connsiteX0" fmla="*/ 391304 w 1050974"/>
              <a:gd name="connsiteY0" fmla="*/ 722931 h 722931"/>
              <a:gd name="connsiteX1" fmla="*/ 538195 w 1050974"/>
              <a:gd name="connsiteY1" fmla="*/ 645250 h 722931"/>
              <a:gd name="connsiteX2" fmla="*/ 927471 w 1050974"/>
              <a:gd name="connsiteY2" fmla="*/ 551358 h 722931"/>
              <a:gd name="connsiteX3" fmla="*/ 1045797 w 1050974"/>
              <a:gd name="connsiteY3" fmla="*/ 252945 h 722931"/>
              <a:gd name="connsiteX4" fmla="*/ 779622 w 1050974"/>
              <a:gd name="connsiteY4" fmla="*/ 12290 h 722931"/>
              <a:gd name="connsiteX5" fmla="*/ 215573 w 1050974"/>
              <a:gd name="connsiteY5" fmla="*/ 58661 h 722931"/>
              <a:gd name="connsiteX6" fmla="*/ 0 w 1050974"/>
              <a:gd name="connsiteY6" fmla="*/ 341027 h 722931"/>
              <a:gd name="connsiteX7" fmla="*/ 323962 w 1050974"/>
              <a:gd name="connsiteY7" fmla="*/ 648160 h 722931"/>
              <a:gd name="connsiteX8" fmla="*/ 391304 w 1050974"/>
              <a:gd name="connsiteY8" fmla="*/ 722931 h 722931"/>
              <a:gd name="connsiteX0" fmla="*/ 382064 w 1041734"/>
              <a:gd name="connsiteY0" fmla="*/ 722931 h 722931"/>
              <a:gd name="connsiteX1" fmla="*/ 528955 w 1041734"/>
              <a:gd name="connsiteY1" fmla="*/ 645250 h 722931"/>
              <a:gd name="connsiteX2" fmla="*/ 918231 w 1041734"/>
              <a:gd name="connsiteY2" fmla="*/ 551358 h 722931"/>
              <a:gd name="connsiteX3" fmla="*/ 1036557 w 1041734"/>
              <a:gd name="connsiteY3" fmla="*/ 252945 h 722931"/>
              <a:gd name="connsiteX4" fmla="*/ 770382 w 1041734"/>
              <a:gd name="connsiteY4" fmla="*/ 12290 h 722931"/>
              <a:gd name="connsiteX5" fmla="*/ 206333 w 1041734"/>
              <a:gd name="connsiteY5" fmla="*/ 58661 h 722931"/>
              <a:gd name="connsiteX6" fmla="*/ 0 w 1041734"/>
              <a:gd name="connsiteY6" fmla="*/ 342860 h 722931"/>
              <a:gd name="connsiteX7" fmla="*/ 314722 w 1041734"/>
              <a:gd name="connsiteY7" fmla="*/ 648160 h 722931"/>
              <a:gd name="connsiteX8" fmla="*/ 382064 w 1041734"/>
              <a:gd name="connsiteY8" fmla="*/ 722931 h 722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1734" h="722931">
                <a:moveTo>
                  <a:pt x="382064" y="722931"/>
                </a:moveTo>
                <a:cubicBezTo>
                  <a:pt x="406019" y="660055"/>
                  <a:pt x="439594" y="666515"/>
                  <a:pt x="528955" y="645250"/>
                </a:cubicBezTo>
                <a:cubicBezTo>
                  <a:pt x="618316" y="623985"/>
                  <a:pt x="833631" y="616742"/>
                  <a:pt x="918231" y="551358"/>
                </a:cubicBezTo>
                <a:cubicBezTo>
                  <a:pt x="1002831" y="485974"/>
                  <a:pt x="1059658" y="370279"/>
                  <a:pt x="1036557" y="252945"/>
                </a:cubicBezTo>
                <a:cubicBezTo>
                  <a:pt x="1013456" y="135611"/>
                  <a:pt x="908753" y="44671"/>
                  <a:pt x="770382" y="12290"/>
                </a:cubicBezTo>
                <a:cubicBezTo>
                  <a:pt x="632011" y="-20091"/>
                  <a:pt x="338916" y="17165"/>
                  <a:pt x="206333" y="58661"/>
                </a:cubicBezTo>
                <a:cubicBezTo>
                  <a:pt x="73750" y="100157"/>
                  <a:pt x="1822" y="199023"/>
                  <a:pt x="0" y="342860"/>
                </a:cubicBezTo>
                <a:cubicBezTo>
                  <a:pt x="27105" y="498943"/>
                  <a:pt x="87932" y="573770"/>
                  <a:pt x="314722" y="648160"/>
                </a:cubicBezTo>
                <a:cubicBezTo>
                  <a:pt x="367872" y="666162"/>
                  <a:pt x="382064" y="722931"/>
                  <a:pt x="382064" y="722931"/>
                </a:cubicBezTo>
                <a:close/>
              </a:path>
            </a:pathLst>
          </a:custGeom>
          <a:solidFill>
            <a:schemeClr val="bg1"/>
          </a:solidFill>
          <a:ln w="19050"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he Hand"/>
              <a:ea typeface="+mn-ea"/>
              <a:cs typeface="+mn-cs"/>
            </a:endParaRPr>
          </a:p>
        </p:txBody>
      </p:sp>
      <p:sp>
        <p:nvSpPr>
          <p:cNvPr id="2" name="Title 1">
            <a:extLst>
              <a:ext uri="{FF2B5EF4-FFF2-40B4-BE49-F238E27FC236}">
                <a16:creationId xmlns:a16="http://schemas.microsoft.com/office/drawing/2014/main" id="{89ECC812-F2A9-46D4-9B78-6659C68ED4EE}"/>
              </a:ext>
            </a:extLst>
          </p:cNvPr>
          <p:cNvSpPr>
            <a:spLocks noGrp="1"/>
          </p:cNvSpPr>
          <p:nvPr>
            <p:ph type="title"/>
          </p:nvPr>
        </p:nvSpPr>
        <p:spPr>
          <a:xfrm>
            <a:off x="3412671" y="1932215"/>
            <a:ext cx="6966859" cy="3091544"/>
          </a:xfrm>
        </p:spPr>
        <p:txBody>
          <a:bodyPr/>
          <a:lstStyle>
            <a:lvl1pPr algn="ctr">
              <a:defRPr/>
            </a:lvl1pPr>
          </a:lstStyle>
          <a:p>
            <a:r>
              <a:rPr lang="en-US"/>
              <a:t>Click to edit Master title style</a:t>
            </a:r>
            <a:endParaRPr lang="en-US" dirty="0"/>
          </a:p>
        </p:txBody>
      </p:sp>
      <p:sp>
        <p:nvSpPr>
          <p:cNvPr id="7" name="Freeform: Shape 6">
            <a:extLst>
              <a:ext uri="{FF2B5EF4-FFF2-40B4-BE49-F238E27FC236}">
                <a16:creationId xmlns:a16="http://schemas.microsoft.com/office/drawing/2014/main" id="{B7A37F60-69E7-41AC-BC9A-9DBC3B577269}"/>
              </a:ext>
              <a:ext uri="{C183D7F6-B498-43B3-948B-1728B52AA6E4}">
                <adec:decorative xmlns:adec="http://schemas.microsoft.com/office/drawing/2017/decorative" xmlns="" val="1"/>
              </a:ext>
            </a:extLst>
          </p:cNvPr>
          <p:cNvSpPr/>
          <p:nvPr/>
        </p:nvSpPr>
        <p:spPr>
          <a:xfrm rot="492880">
            <a:off x="2455669" y="1103025"/>
            <a:ext cx="8982171" cy="5009917"/>
          </a:xfrm>
          <a:custGeom>
            <a:avLst/>
            <a:gdLst>
              <a:gd name="connsiteX0" fmla="*/ 284628 w 960507"/>
              <a:gd name="connsiteY0" fmla="*/ 725426 h 725435"/>
              <a:gd name="connsiteX1" fmla="*/ 429979 w 960507"/>
              <a:gd name="connsiteY1" fmla="*/ 636749 h 725435"/>
              <a:gd name="connsiteX2" fmla="*/ 805646 w 960507"/>
              <a:gd name="connsiteY2" fmla="*/ 523401 h 725435"/>
              <a:gd name="connsiteX3" fmla="*/ 954521 w 960507"/>
              <a:gd name="connsiteY3" fmla="*/ 257273 h 725435"/>
              <a:gd name="connsiteX4" fmla="*/ 674486 w 960507"/>
              <a:gd name="connsiteY4" fmla="*/ 5622 h 725435"/>
              <a:gd name="connsiteX5" fmla="*/ 15261 w 960507"/>
              <a:gd name="connsiteY5" fmla="*/ 246605 h 725435"/>
              <a:gd name="connsiteX6" fmla="*/ 217286 w 960507"/>
              <a:gd name="connsiteY6" fmla="*/ 650655 h 725435"/>
              <a:gd name="connsiteX7" fmla="*/ 284628 w 960507"/>
              <a:gd name="connsiteY7" fmla="*/ 725426 h 725435"/>
              <a:gd name="connsiteX0" fmla="*/ 284667 w 961601"/>
              <a:gd name="connsiteY0" fmla="*/ 725435 h 725435"/>
              <a:gd name="connsiteX1" fmla="*/ 430018 w 961601"/>
              <a:gd name="connsiteY1" fmla="*/ 636758 h 725435"/>
              <a:gd name="connsiteX2" fmla="*/ 820834 w 961601"/>
              <a:gd name="connsiteY2" fmla="*/ 548364 h 725435"/>
              <a:gd name="connsiteX3" fmla="*/ 954560 w 961601"/>
              <a:gd name="connsiteY3" fmla="*/ 257282 h 725435"/>
              <a:gd name="connsiteX4" fmla="*/ 674525 w 961601"/>
              <a:gd name="connsiteY4" fmla="*/ 5631 h 725435"/>
              <a:gd name="connsiteX5" fmla="*/ 15300 w 961601"/>
              <a:gd name="connsiteY5" fmla="*/ 246614 h 725435"/>
              <a:gd name="connsiteX6" fmla="*/ 217325 w 961601"/>
              <a:gd name="connsiteY6" fmla="*/ 650664 h 725435"/>
              <a:gd name="connsiteX7" fmla="*/ 284667 w 961601"/>
              <a:gd name="connsiteY7" fmla="*/ 725435 h 725435"/>
              <a:gd name="connsiteX0" fmla="*/ 284667 w 961601"/>
              <a:gd name="connsiteY0" fmla="*/ 725962 h 725962"/>
              <a:gd name="connsiteX1" fmla="*/ 430018 w 961601"/>
              <a:gd name="connsiteY1" fmla="*/ 637285 h 725962"/>
              <a:gd name="connsiteX2" fmla="*/ 820834 w 961601"/>
              <a:gd name="connsiteY2" fmla="*/ 548891 h 725962"/>
              <a:gd name="connsiteX3" fmla="*/ 954560 w 961601"/>
              <a:gd name="connsiteY3" fmla="*/ 257809 h 725962"/>
              <a:gd name="connsiteX4" fmla="*/ 674525 w 961601"/>
              <a:gd name="connsiteY4" fmla="*/ 6158 h 725962"/>
              <a:gd name="connsiteX5" fmla="*/ 15300 w 961601"/>
              <a:gd name="connsiteY5" fmla="*/ 247141 h 725962"/>
              <a:gd name="connsiteX6" fmla="*/ 217325 w 961601"/>
              <a:gd name="connsiteY6" fmla="*/ 651191 h 725962"/>
              <a:gd name="connsiteX7" fmla="*/ 284667 w 961601"/>
              <a:gd name="connsiteY7" fmla="*/ 725962 h 725962"/>
              <a:gd name="connsiteX0" fmla="*/ 410902 w 1087836"/>
              <a:gd name="connsiteY0" fmla="*/ 719810 h 719810"/>
              <a:gd name="connsiteX1" fmla="*/ 556253 w 1087836"/>
              <a:gd name="connsiteY1" fmla="*/ 631133 h 719810"/>
              <a:gd name="connsiteX2" fmla="*/ 947069 w 1087836"/>
              <a:gd name="connsiteY2" fmla="*/ 542739 h 719810"/>
              <a:gd name="connsiteX3" fmla="*/ 1080795 w 1087836"/>
              <a:gd name="connsiteY3" fmla="*/ 251657 h 719810"/>
              <a:gd name="connsiteX4" fmla="*/ 800760 w 1087836"/>
              <a:gd name="connsiteY4" fmla="*/ 6 h 719810"/>
              <a:gd name="connsiteX5" fmla="*/ 5261 w 1087836"/>
              <a:gd name="connsiteY5" fmla="*/ 248982 h 719810"/>
              <a:gd name="connsiteX6" fmla="*/ 343560 w 1087836"/>
              <a:gd name="connsiteY6" fmla="*/ 645039 h 719810"/>
              <a:gd name="connsiteX7" fmla="*/ 410902 w 1087836"/>
              <a:gd name="connsiteY7" fmla="*/ 719810 h 719810"/>
              <a:gd name="connsiteX0" fmla="*/ 412791 w 1089725"/>
              <a:gd name="connsiteY0" fmla="*/ 726835 h 726835"/>
              <a:gd name="connsiteX1" fmla="*/ 558142 w 1089725"/>
              <a:gd name="connsiteY1" fmla="*/ 638158 h 726835"/>
              <a:gd name="connsiteX2" fmla="*/ 948958 w 1089725"/>
              <a:gd name="connsiteY2" fmla="*/ 549764 h 726835"/>
              <a:gd name="connsiteX3" fmla="*/ 1082684 w 1089725"/>
              <a:gd name="connsiteY3" fmla="*/ 258682 h 726835"/>
              <a:gd name="connsiteX4" fmla="*/ 802649 w 1089725"/>
              <a:gd name="connsiteY4" fmla="*/ 7031 h 726835"/>
              <a:gd name="connsiteX5" fmla="*/ 171027 w 1089725"/>
              <a:gd name="connsiteY5" fmla="*/ 85967 h 726835"/>
              <a:gd name="connsiteX6" fmla="*/ 7150 w 1089725"/>
              <a:gd name="connsiteY6" fmla="*/ 256007 h 726835"/>
              <a:gd name="connsiteX7" fmla="*/ 345449 w 1089725"/>
              <a:gd name="connsiteY7" fmla="*/ 652064 h 726835"/>
              <a:gd name="connsiteX8" fmla="*/ 412791 w 1089725"/>
              <a:gd name="connsiteY8" fmla="*/ 726835 h 726835"/>
              <a:gd name="connsiteX0" fmla="*/ 409002 w 1085936"/>
              <a:gd name="connsiteY0" fmla="*/ 726835 h 726835"/>
              <a:gd name="connsiteX1" fmla="*/ 554353 w 1085936"/>
              <a:gd name="connsiteY1" fmla="*/ 638158 h 726835"/>
              <a:gd name="connsiteX2" fmla="*/ 945169 w 1085936"/>
              <a:gd name="connsiteY2" fmla="*/ 549764 h 726835"/>
              <a:gd name="connsiteX3" fmla="*/ 1078895 w 1085936"/>
              <a:gd name="connsiteY3" fmla="*/ 258682 h 726835"/>
              <a:gd name="connsiteX4" fmla="*/ 798860 w 1085936"/>
              <a:gd name="connsiteY4" fmla="*/ 7031 h 726835"/>
              <a:gd name="connsiteX5" fmla="*/ 167238 w 1085936"/>
              <a:gd name="connsiteY5" fmla="*/ 85967 h 726835"/>
              <a:gd name="connsiteX6" fmla="*/ 7460 w 1085936"/>
              <a:gd name="connsiteY6" fmla="*/ 285590 h 726835"/>
              <a:gd name="connsiteX7" fmla="*/ 341660 w 1085936"/>
              <a:gd name="connsiteY7" fmla="*/ 652064 h 726835"/>
              <a:gd name="connsiteX8" fmla="*/ 409002 w 1085936"/>
              <a:gd name="connsiteY8" fmla="*/ 726835 h 726835"/>
              <a:gd name="connsiteX0" fmla="*/ 409002 w 1085936"/>
              <a:gd name="connsiteY0" fmla="*/ 726835 h 726835"/>
              <a:gd name="connsiteX1" fmla="*/ 554353 w 1085936"/>
              <a:gd name="connsiteY1" fmla="*/ 638158 h 726835"/>
              <a:gd name="connsiteX2" fmla="*/ 945169 w 1085936"/>
              <a:gd name="connsiteY2" fmla="*/ 549764 h 726835"/>
              <a:gd name="connsiteX3" fmla="*/ 1078895 w 1085936"/>
              <a:gd name="connsiteY3" fmla="*/ 258682 h 726835"/>
              <a:gd name="connsiteX4" fmla="*/ 798860 w 1085936"/>
              <a:gd name="connsiteY4" fmla="*/ 7031 h 726835"/>
              <a:gd name="connsiteX5" fmla="*/ 167238 w 1085936"/>
              <a:gd name="connsiteY5" fmla="*/ 85967 h 726835"/>
              <a:gd name="connsiteX6" fmla="*/ 7460 w 1085936"/>
              <a:gd name="connsiteY6" fmla="*/ 285590 h 726835"/>
              <a:gd name="connsiteX7" fmla="*/ 341660 w 1085936"/>
              <a:gd name="connsiteY7" fmla="*/ 652064 h 726835"/>
              <a:gd name="connsiteX8" fmla="*/ 409002 w 1085936"/>
              <a:gd name="connsiteY8" fmla="*/ 726835 h 726835"/>
              <a:gd name="connsiteX0" fmla="*/ 407340 w 1084274"/>
              <a:gd name="connsiteY0" fmla="*/ 726835 h 726835"/>
              <a:gd name="connsiteX1" fmla="*/ 552691 w 1084274"/>
              <a:gd name="connsiteY1" fmla="*/ 638158 h 726835"/>
              <a:gd name="connsiteX2" fmla="*/ 943507 w 1084274"/>
              <a:gd name="connsiteY2" fmla="*/ 549764 h 726835"/>
              <a:gd name="connsiteX3" fmla="*/ 1077233 w 1084274"/>
              <a:gd name="connsiteY3" fmla="*/ 258682 h 726835"/>
              <a:gd name="connsiteX4" fmla="*/ 797198 w 1084274"/>
              <a:gd name="connsiteY4" fmla="*/ 7031 h 726835"/>
              <a:gd name="connsiteX5" fmla="*/ 165576 w 1084274"/>
              <a:gd name="connsiteY5" fmla="*/ 85967 h 726835"/>
              <a:gd name="connsiteX6" fmla="*/ 5798 w 1084274"/>
              <a:gd name="connsiteY6" fmla="*/ 285590 h 726835"/>
              <a:gd name="connsiteX7" fmla="*/ 339998 w 1084274"/>
              <a:gd name="connsiteY7" fmla="*/ 652064 h 726835"/>
              <a:gd name="connsiteX8" fmla="*/ 407340 w 1084274"/>
              <a:gd name="connsiteY8" fmla="*/ 726835 h 726835"/>
              <a:gd name="connsiteX0" fmla="*/ 405193 w 1082127"/>
              <a:gd name="connsiteY0" fmla="*/ 726835 h 726835"/>
              <a:gd name="connsiteX1" fmla="*/ 550544 w 1082127"/>
              <a:gd name="connsiteY1" fmla="*/ 638158 h 726835"/>
              <a:gd name="connsiteX2" fmla="*/ 941360 w 1082127"/>
              <a:gd name="connsiteY2" fmla="*/ 549764 h 726835"/>
              <a:gd name="connsiteX3" fmla="*/ 1075086 w 1082127"/>
              <a:gd name="connsiteY3" fmla="*/ 258682 h 726835"/>
              <a:gd name="connsiteX4" fmla="*/ 795051 w 1082127"/>
              <a:gd name="connsiteY4" fmla="*/ 7031 h 726835"/>
              <a:gd name="connsiteX5" fmla="*/ 163429 w 1082127"/>
              <a:gd name="connsiteY5" fmla="*/ 85967 h 726835"/>
              <a:gd name="connsiteX6" fmla="*/ 5959 w 1082127"/>
              <a:gd name="connsiteY6" fmla="*/ 336874 h 726835"/>
              <a:gd name="connsiteX7" fmla="*/ 337851 w 1082127"/>
              <a:gd name="connsiteY7" fmla="*/ 652064 h 726835"/>
              <a:gd name="connsiteX8" fmla="*/ 405193 w 1082127"/>
              <a:gd name="connsiteY8" fmla="*/ 726835 h 726835"/>
              <a:gd name="connsiteX0" fmla="*/ 405097 w 1082031"/>
              <a:gd name="connsiteY0" fmla="*/ 727553 h 727553"/>
              <a:gd name="connsiteX1" fmla="*/ 550448 w 1082031"/>
              <a:gd name="connsiteY1" fmla="*/ 638876 h 727553"/>
              <a:gd name="connsiteX2" fmla="*/ 941264 w 1082031"/>
              <a:gd name="connsiteY2" fmla="*/ 550482 h 727553"/>
              <a:gd name="connsiteX3" fmla="*/ 1074990 w 1082031"/>
              <a:gd name="connsiteY3" fmla="*/ 259400 h 727553"/>
              <a:gd name="connsiteX4" fmla="*/ 794955 w 1082031"/>
              <a:gd name="connsiteY4" fmla="*/ 7749 h 727553"/>
              <a:gd name="connsiteX5" fmla="*/ 164686 w 1082031"/>
              <a:gd name="connsiteY5" fmla="*/ 81610 h 727553"/>
              <a:gd name="connsiteX6" fmla="*/ 5863 w 1082031"/>
              <a:gd name="connsiteY6" fmla="*/ 337592 h 727553"/>
              <a:gd name="connsiteX7" fmla="*/ 337755 w 1082031"/>
              <a:gd name="connsiteY7" fmla="*/ 652782 h 727553"/>
              <a:gd name="connsiteX8" fmla="*/ 405097 w 1082031"/>
              <a:gd name="connsiteY8" fmla="*/ 727553 h 727553"/>
              <a:gd name="connsiteX0" fmla="*/ 427815 w 1104749"/>
              <a:gd name="connsiteY0" fmla="*/ 727553 h 727553"/>
              <a:gd name="connsiteX1" fmla="*/ 573166 w 1104749"/>
              <a:gd name="connsiteY1" fmla="*/ 638876 h 727553"/>
              <a:gd name="connsiteX2" fmla="*/ 963982 w 1104749"/>
              <a:gd name="connsiteY2" fmla="*/ 550482 h 727553"/>
              <a:gd name="connsiteX3" fmla="*/ 1097708 w 1104749"/>
              <a:gd name="connsiteY3" fmla="*/ 259400 h 727553"/>
              <a:gd name="connsiteX4" fmla="*/ 817673 w 1104749"/>
              <a:gd name="connsiteY4" fmla="*/ 7749 h 727553"/>
              <a:gd name="connsiteX5" fmla="*/ 187404 w 1104749"/>
              <a:gd name="connsiteY5" fmla="*/ 81610 h 727553"/>
              <a:gd name="connsiteX6" fmla="*/ 4537 w 1104749"/>
              <a:gd name="connsiteY6" fmla="*/ 344274 h 727553"/>
              <a:gd name="connsiteX7" fmla="*/ 360473 w 1104749"/>
              <a:gd name="connsiteY7" fmla="*/ 652782 h 727553"/>
              <a:gd name="connsiteX8" fmla="*/ 427815 w 1104749"/>
              <a:gd name="connsiteY8" fmla="*/ 727553 h 727553"/>
              <a:gd name="connsiteX0" fmla="*/ 423278 w 1100212"/>
              <a:gd name="connsiteY0" fmla="*/ 727553 h 727553"/>
              <a:gd name="connsiteX1" fmla="*/ 568629 w 1100212"/>
              <a:gd name="connsiteY1" fmla="*/ 638876 h 727553"/>
              <a:gd name="connsiteX2" fmla="*/ 959445 w 1100212"/>
              <a:gd name="connsiteY2" fmla="*/ 550482 h 727553"/>
              <a:gd name="connsiteX3" fmla="*/ 1093171 w 1100212"/>
              <a:gd name="connsiteY3" fmla="*/ 259400 h 727553"/>
              <a:gd name="connsiteX4" fmla="*/ 813136 w 1100212"/>
              <a:gd name="connsiteY4" fmla="*/ 7749 h 727553"/>
              <a:gd name="connsiteX5" fmla="*/ 182867 w 1100212"/>
              <a:gd name="connsiteY5" fmla="*/ 81610 h 727553"/>
              <a:gd name="connsiteX6" fmla="*/ 0 w 1100212"/>
              <a:gd name="connsiteY6" fmla="*/ 344274 h 727553"/>
              <a:gd name="connsiteX7" fmla="*/ 355936 w 1100212"/>
              <a:gd name="connsiteY7" fmla="*/ 652782 h 727553"/>
              <a:gd name="connsiteX8" fmla="*/ 423278 w 1100212"/>
              <a:gd name="connsiteY8" fmla="*/ 727553 h 727553"/>
              <a:gd name="connsiteX0" fmla="*/ 423278 w 1100212"/>
              <a:gd name="connsiteY0" fmla="*/ 727553 h 727553"/>
              <a:gd name="connsiteX1" fmla="*/ 568629 w 1100212"/>
              <a:gd name="connsiteY1" fmla="*/ 638876 h 727553"/>
              <a:gd name="connsiteX2" fmla="*/ 959445 w 1100212"/>
              <a:gd name="connsiteY2" fmla="*/ 550482 h 727553"/>
              <a:gd name="connsiteX3" fmla="*/ 1093171 w 1100212"/>
              <a:gd name="connsiteY3" fmla="*/ 259400 h 727553"/>
              <a:gd name="connsiteX4" fmla="*/ 813136 w 1100212"/>
              <a:gd name="connsiteY4" fmla="*/ 7749 h 727553"/>
              <a:gd name="connsiteX5" fmla="*/ 182867 w 1100212"/>
              <a:gd name="connsiteY5" fmla="*/ 81610 h 727553"/>
              <a:gd name="connsiteX6" fmla="*/ 0 w 1100212"/>
              <a:gd name="connsiteY6" fmla="*/ 344274 h 727553"/>
              <a:gd name="connsiteX7" fmla="*/ 355936 w 1100212"/>
              <a:gd name="connsiteY7" fmla="*/ 652782 h 727553"/>
              <a:gd name="connsiteX8" fmla="*/ 423278 w 1100212"/>
              <a:gd name="connsiteY8" fmla="*/ 727553 h 727553"/>
              <a:gd name="connsiteX0" fmla="*/ 437503 w 1114437"/>
              <a:gd name="connsiteY0" fmla="*/ 727553 h 727553"/>
              <a:gd name="connsiteX1" fmla="*/ 582854 w 1114437"/>
              <a:gd name="connsiteY1" fmla="*/ 638876 h 727553"/>
              <a:gd name="connsiteX2" fmla="*/ 973670 w 1114437"/>
              <a:gd name="connsiteY2" fmla="*/ 550482 h 727553"/>
              <a:gd name="connsiteX3" fmla="*/ 1107396 w 1114437"/>
              <a:gd name="connsiteY3" fmla="*/ 259400 h 727553"/>
              <a:gd name="connsiteX4" fmla="*/ 827361 w 1114437"/>
              <a:gd name="connsiteY4" fmla="*/ 7749 h 727553"/>
              <a:gd name="connsiteX5" fmla="*/ 197092 w 1114437"/>
              <a:gd name="connsiteY5" fmla="*/ 81610 h 727553"/>
              <a:gd name="connsiteX6" fmla="*/ 0 w 1114437"/>
              <a:gd name="connsiteY6" fmla="*/ 341962 h 727553"/>
              <a:gd name="connsiteX7" fmla="*/ 370161 w 1114437"/>
              <a:gd name="connsiteY7" fmla="*/ 652782 h 727553"/>
              <a:gd name="connsiteX8" fmla="*/ 437503 w 1114437"/>
              <a:gd name="connsiteY8" fmla="*/ 727553 h 727553"/>
              <a:gd name="connsiteX0" fmla="*/ 463684 w 1140618"/>
              <a:gd name="connsiteY0" fmla="*/ 727553 h 727553"/>
              <a:gd name="connsiteX1" fmla="*/ 609035 w 1140618"/>
              <a:gd name="connsiteY1" fmla="*/ 638876 h 727553"/>
              <a:gd name="connsiteX2" fmla="*/ 999851 w 1140618"/>
              <a:gd name="connsiteY2" fmla="*/ 550482 h 727553"/>
              <a:gd name="connsiteX3" fmla="*/ 1133577 w 1140618"/>
              <a:gd name="connsiteY3" fmla="*/ 259400 h 727553"/>
              <a:gd name="connsiteX4" fmla="*/ 853542 w 1140618"/>
              <a:gd name="connsiteY4" fmla="*/ 7749 h 727553"/>
              <a:gd name="connsiteX5" fmla="*/ 223273 w 1140618"/>
              <a:gd name="connsiteY5" fmla="*/ 81610 h 727553"/>
              <a:gd name="connsiteX6" fmla="*/ 0 w 1140618"/>
              <a:gd name="connsiteY6" fmla="*/ 343816 h 727553"/>
              <a:gd name="connsiteX7" fmla="*/ 396342 w 1140618"/>
              <a:gd name="connsiteY7" fmla="*/ 652782 h 727553"/>
              <a:gd name="connsiteX8" fmla="*/ 463684 w 1140618"/>
              <a:gd name="connsiteY8" fmla="*/ 727553 h 727553"/>
              <a:gd name="connsiteX0" fmla="*/ 463684 w 1140714"/>
              <a:gd name="connsiteY0" fmla="*/ 719277 h 719277"/>
              <a:gd name="connsiteX1" fmla="*/ 609035 w 1140714"/>
              <a:gd name="connsiteY1" fmla="*/ 630600 h 719277"/>
              <a:gd name="connsiteX2" fmla="*/ 999851 w 1140714"/>
              <a:gd name="connsiteY2" fmla="*/ 542206 h 719277"/>
              <a:gd name="connsiteX3" fmla="*/ 1133577 w 1140714"/>
              <a:gd name="connsiteY3" fmla="*/ 251124 h 719277"/>
              <a:gd name="connsiteX4" fmla="*/ 852002 w 1140714"/>
              <a:gd name="connsiteY4" fmla="*/ 8636 h 719277"/>
              <a:gd name="connsiteX5" fmla="*/ 223273 w 1140714"/>
              <a:gd name="connsiteY5" fmla="*/ 73334 h 719277"/>
              <a:gd name="connsiteX6" fmla="*/ 0 w 1140714"/>
              <a:gd name="connsiteY6" fmla="*/ 335540 h 719277"/>
              <a:gd name="connsiteX7" fmla="*/ 396342 w 1140714"/>
              <a:gd name="connsiteY7" fmla="*/ 644506 h 719277"/>
              <a:gd name="connsiteX8" fmla="*/ 463684 w 1140714"/>
              <a:gd name="connsiteY8" fmla="*/ 719277 h 719277"/>
              <a:gd name="connsiteX0" fmla="*/ 463684 w 1140714"/>
              <a:gd name="connsiteY0" fmla="*/ 721380 h 721380"/>
              <a:gd name="connsiteX1" fmla="*/ 609035 w 1140714"/>
              <a:gd name="connsiteY1" fmla="*/ 632703 h 721380"/>
              <a:gd name="connsiteX2" fmla="*/ 999851 w 1140714"/>
              <a:gd name="connsiteY2" fmla="*/ 544309 h 721380"/>
              <a:gd name="connsiteX3" fmla="*/ 1133577 w 1140714"/>
              <a:gd name="connsiteY3" fmla="*/ 253227 h 721380"/>
              <a:gd name="connsiteX4" fmla="*/ 852002 w 1140714"/>
              <a:gd name="connsiteY4" fmla="*/ 10739 h 721380"/>
              <a:gd name="connsiteX5" fmla="*/ 223273 w 1140714"/>
              <a:gd name="connsiteY5" fmla="*/ 64441 h 721380"/>
              <a:gd name="connsiteX6" fmla="*/ 0 w 1140714"/>
              <a:gd name="connsiteY6" fmla="*/ 337643 h 721380"/>
              <a:gd name="connsiteX7" fmla="*/ 396342 w 1140714"/>
              <a:gd name="connsiteY7" fmla="*/ 646609 h 721380"/>
              <a:gd name="connsiteX8" fmla="*/ 463684 w 1140714"/>
              <a:gd name="connsiteY8" fmla="*/ 721380 h 721380"/>
              <a:gd name="connsiteX0" fmla="*/ 463684 w 1140714"/>
              <a:gd name="connsiteY0" fmla="*/ 721380 h 721380"/>
              <a:gd name="connsiteX1" fmla="*/ 609035 w 1140714"/>
              <a:gd name="connsiteY1" fmla="*/ 632703 h 721380"/>
              <a:gd name="connsiteX2" fmla="*/ 999851 w 1140714"/>
              <a:gd name="connsiteY2" fmla="*/ 544309 h 721380"/>
              <a:gd name="connsiteX3" fmla="*/ 1133577 w 1140714"/>
              <a:gd name="connsiteY3" fmla="*/ 253227 h 721380"/>
              <a:gd name="connsiteX4" fmla="*/ 852002 w 1140714"/>
              <a:gd name="connsiteY4" fmla="*/ 10739 h 721380"/>
              <a:gd name="connsiteX5" fmla="*/ 223273 w 1140714"/>
              <a:gd name="connsiteY5" fmla="*/ 64441 h 721380"/>
              <a:gd name="connsiteX6" fmla="*/ 0 w 1140714"/>
              <a:gd name="connsiteY6" fmla="*/ 337643 h 721380"/>
              <a:gd name="connsiteX7" fmla="*/ 396342 w 1140714"/>
              <a:gd name="connsiteY7" fmla="*/ 646609 h 721380"/>
              <a:gd name="connsiteX8" fmla="*/ 463684 w 1140714"/>
              <a:gd name="connsiteY8" fmla="*/ 721380 h 721380"/>
              <a:gd name="connsiteX0" fmla="*/ 463684 w 1138513"/>
              <a:gd name="connsiteY0" fmla="*/ 721380 h 721380"/>
              <a:gd name="connsiteX1" fmla="*/ 610575 w 1138513"/>
              <a:gd name="connsiteY1" fmla="*/ 643699 h 721380"/>
              <a:gd name="connsiteX2" fmla="*/ 999851 w 1138513"/>
              <a:gd name="connsiteY2" fmla="*/ 544309 h 721380"/>
              <a:gd name="connsiteX3" fmla="*/ 1133577 w 1138513"/>
              <a:gd name="connsiteY3" fmla="*/ 253227 h 721380"/>
              <a:gd name="connsiteX4" fmla="*/ 852002 w 1138513"/>
              <a:gd name="connsiteY4" fmla="*/ 10739 h 721380"/>
              <a:gd name="connsiteX5" fmla="*/ 223273 w 1138513"/>
              <a:gd name="connsiteY5" fmla="*/ 64441 h 721380"/>
              <a:gd name="connsiteX6" fmla="*/ 0 w 1138513"/>
              <a:gd name="connsiteY6" fmla="*/ 337643 h 721380"/>
              <a:gd name="connsiteX7" fmla="*/ 396342 w 1138513"/>
              <a:gd name="connsiteY7" fmla="*/ 646609 h 721380"/>
              <a:gd name="connsiteX8" fmla="*/ 463684 w 1138513"/>
              <a:gd name="connsiteY8" fmla="*/ 721380 h 721380"/>
              <a:gd name="connsiteX0" fmla="*/ 463684 w 1138513"/>
              <a:gd name="connsiteY0" fmla="*/ 721380 h 721380"/>
              <a:gd name="connsiteX1" fmla="*/ 610575 w 1138513"/>
              <a:gd name="connsiteY1" fmla="*/ 643699 h 721380"/>
              <a:gd name="connsiteX2" fmla="*/ 999851 w 1138513"/>
              <a:gd name="connsiteY2" fmla="*/ 544309 h 721380"/>
              <a:gd name="connsiteX3" fmla="*/ 1133577 w 1138513"/>
              <a:gd name="connsiteY3" fmla="*/ 253227 h 721380"/>
              <a:gd name="connsiteX4" fmla="*/ 852002 w 1138513"/>
              <a:gd name="connsiteY4" fmla="*/ 10739 h 721380"/>
              <a:gd name="connsiteX5" fmla="*/ 223273 w 1138513"/>
              <a:gd name="connsiteY5" fmla="*/ 64441 h 721380"/>
              <a:gd name="connsiteX6" fmla="*/ 0 w 1138513"/>
              <a:gd name="connsiteY6" fmla="*/ 337643 h 721380"/>
              <a:gd name="connsiteX7" fmla="*/ 396342 w 1138513"/>
              <a:gd name="connsiteY7" fmla="*/ 646609 h 721380"/>
              <a:gd name="connsiteX8" fmla="*/ 463684 w 1138513"/>
              <a:gd name="connsiteY8" fmla="*/ 721380 h 721380"/>
              <a:gd name="connsiteX0" fmla="*/ 463684 w 1136732"/>
              <a:gd name="connsiteY0" fmla="*/ 721380 h 721380"/>
              <a:gd name="connsiteX1" fmla="*/ 610575 w 1136732"/>
              <a:gd name="connsiteY1" fmla="*/ 643699 h 721380"/>
              <a:gd name="connsiteX2" fmla="*/ 999851 w 1136732"/>
              <a:gd name="connsiteY2" fmla="*/ 544309 h 721380"/>
              <a:gd name="connsiteX3" fmla="*/ 1133577 w 1136732"/>
              <a:gd name="connsiteY3" fmla="*/ 253227 h 721380"/>
              <a:gd name="connsiteX4" fmla="*/ 852002 w 1136732"/>
              <a:gd name="connsiteY4" fmla="*/ 10739 h 721380"/>
              <a:gd name="connsiteX5" fmla="*/ 223273 w 1136732"/>
              <a:gd name="connsiteY5" fmla="*/ 64441 h 721380"/>
              <a:gd name="connsiteX6" fmla="*/ 0 w 1136732"/>
              <a:gd name="connsiteY6" fmla="*/ 337643 h 721380"/>
              <a:gd name="connsiteX7" fmla="*/ 396342 w 1136732"/>
              <a:gd name="connsiteY7" fmla="*/ 646609 h 721380"/>
              <a:gd name="connsiteX8" fmla="*/ 463684 w 1136732"/>
              <a:gd name="connsiteY8" fmla="*/ 721380 h 721380"/>
              <a:gd name="connsiteX0" fmla="*/ 463684 w 1121891"/>
              <a:gd name="connsiteY0" fmla="*/ 721255 h 721255"/>
              <a:gd name="connsiteX1" fmla="*/ 610575 w 1121891"/>
              <a:gd name="connsiteY1" fmla="*/ 643574 h 721255"/>
              <a:gd name="connsiteX2" fmla="*/ 999851 w 1121891"/>
              <a:gd name="connsiteY2" fmla="*/ 544184 h 721255"/>
              <a:gd name="connsiteX3" fmla="*/ 1118177 w 1121891"/>
              <a:gd name="connsiteY3" fmla="*/ 251269 h 721255"/>
              <a:gd name="connsiteX4" fmla="*/ 852002 w 1121891"/>
              <a:gd name="connsiteY4" fmla="*/ 10614 h 721255"/>
              <a:gd name="connsiteX5" fmla="*/ 223273 w 1121891"/>
              <a:gd name="connsiteY5" fmla="*/ 64316 h 721255"/>
              <a:gd name="connsiteX6" fmla="*/ 0 w 1121891"/>
              <a:gd name="connsiteY6" fmla="*/ 337518 h 721255"/>
              <a:gd name="connsiteX7" fmla="*/ 396342 w 1121891"/>
              <a:gd name="connsiteY7" fmla="*/ 646484 h 721255"/>
              <a:gd name="connsiteX8" fmla="*/ 463684 w 1121891"/>
              <a:gd name="connsiteY8" fmla="*/ 721255 h 721255"/>
              <a:gd name="connsiteX0" fmla="*/ 463684 w 1123864"/>
              <a:gd name="connsiteY0" fmla="*/ 721255 h 721255"/>
              <a:gd name="connsiteX1" fmla="*/ 610575 w 1123864"/>
              <a:gd name="connsiteY1" fmla="*/ 643574 h 721255"/>
              <a:gd name="connsiteX2" fmla="*/ 999851 w 1123864"/>
              <a:gd name="connsiteY2" fmla="*/ 549682 h 721255"/>
              <a:gd name="connsiteX3" fmla="*/ 1118177 w 1123864"/>
              <a:gd name="connsiteY3" fmla="*/ 251269 h 721255"/>
              <a:gd name="connsiteX4" fmla="*/ 852002 w 1123864"/>
              <a:gd name="connsiteY4" fmla="*/ 10614 h 721255"/>
              <a:gd name="connsiteX5" fmla="*/ 223273 w 1123864"/>
              <a:gd name="connsiteY5" fmla="*/ 64316 h 721255"/>
              <a:gd name="connsiteX6" fmla="*/ 0 w 1123864"/>
              <a:gd name="connsiteY6" fmla="*/ 337518 h 721255"/>
              <a:gd name="connsiteX7" fmla="*/ 396342 w 1123864"/>
              <a:gd name="connsiteY7" fmla="*/ 646484 h 721255"/>
              <a:gd name="connsiteX8" fmla="*/ 463684 w 1123864"/>
              <a:gd name="connsiteY8" fmla="*/ 721255 h 721255"/>
              <a:gd name="connsiteX0" fmla="*/ 463684 w 1123864"/>
              <a:gd name="connsiteY0" fmla="*/ 721255 h 721255"/>
              <a:gd name="connsiteX1" fmla="*/ 610575 w 1123864"/>
              <a:gd name="connsiteY1" fmla="*/ 643574 h 721255"/>
              <a:gd name="connsiteX2" fmla="*/ 999851 w 1123864"/>
              <a:gd name="connsiteY2" fmla="*/ 549682 h 721255"/>
              <a:gd name="connsiteX3" fmla="*/ 1118177 w 1123864"/>
              <a:gd name="connsiteY3" fmla="*/ 251269 h 721255"/>
              <a:gd name="connsiteX4" fmla="*/ 852002 w 1123864"/>
              <a:gd name="connsiteY4" fmla="*/ 10614 h 721255"/>
              <a:gd name="connsiteX5" fmla="*/ 223273 w 1123864"/>
              <a:gd name="connsiteY5" fmla="*/ 64316 h 721255"/>
              <a:gd name="connsiteX6" fmla="*/ 0 w 1123864"/>
              <a:gd name="connsiteY6" fmla="*/ 337518 h 721255"/>
              <a:gd name="connsiteX7" fmla="*/ 396342 w 1123864"/>
              <a:gd name="connsiteY7" fmla="*/ 646484 h 721255"/>
              <a:gd name="connsiteX8" fmla="*/ 463684 w 1123864"/>
              <a:gd name="connsiteY8" fmla="*/ 721255 h 721255"/>
              <a:gd name="connsiteX0" fmla="*/ 463684 w 1123354"/>
              <a:gd name="connsiteY0" fmla="*/ 721255 h 721255"/>
              <a:gd name="connsiteX1" fmla="*/ 610575 w 1123354"/>
              <a:gd name="connsiteY1" fmla="*/ 643574 h 721255"/>
              <a:gd name="connsiteX2" fmla="*/ 999851 w 1123354"/>
              <a:gd name="connsiteY2" fmla="*/ 549682 h 721255"/>
              <a:gd name="connsiteX3" fmla="*/ 1118177 w 1123354"/>
              <a:gd name="connsiteY3" fmla="*/ 251269 h 721255"/>
              <a:gd name="connsiteX4" fmla="*/ 852002 w 1123354"/>
              <a:gd name="connsiteY4" fmla="*/ 10614 h 721255"/>
              <a:gd name="connsiteX5" fmla="*/ 223273 w 1123354"/>
              <a:gd name="connsiteY5" fmla="*/ 64316 h 721255"/>
              <a:gd name="connsiteX6" fmla="*/ 0 w 1123354"/>
              <a:gd name="connsiteY6" fmla="*/ 337518 h 721255"/>
              <a:gd name="connsiteX7" fmla="*/ 396342 w 1123354"/>
              <a:gd name="connsiteY7" fmla="*/ 646484 h 721255"/>
              <a:gd name="connsiteX8" fmla="*/ 463684 w 1123354"/>
              <a:gd name="connsiteY8" fmla="*/ 721255 h 721255"/>
              <a:gd name="connsiteX0" fmla="*/ 411324 w 1070994"/>
              <a:gd name="connsiteY0" fmla="*/ 721255 h 721255"/>
              <a:gd name="connsiteX1" fmla="*/ 558215 w 1070994"/>
              <a:gd name="connsiteY1" fmla="*/ 643574 h 721255"/>
              <a:gd name="connsiteX2" fmla="*/ 947491 w 1070994"/>
              <a:gd name="connsiteY2" fmla="*/ 549682 h 721255"/>
              <a:gd name="connsiteX3" fmla="*/ 1065817 w 1070994"/>
              <a:gd name="connsiteY3" fmla="*/ 251269 h 721255"/>
              <a:gd name="connsiteX4" fmla="*/ 799642 w 1070994"/>
              <a:gd name="connsiteY4" fmla="*/ 10614 h 721255"/>
              <a:gd name="connsiteX5" fmla="*/ 170913 w 1070994"/>
              <a:gd name="connsiteY5" fmla="*/ 64316 h 721255"/>
              <a:gd name="connsiteX6" fmla="*/ 0 w 1070994"/>
              <a:gd name="connsiteY6" fmla="*/ 339351 h 721255"/>
              <a:gd name="connsiteX7" fmla="*/ 343982 w 1070994"/>
              <a:gd name="connsiteY7" fmla="*/ 646484 h 721255"/>
              <a:gd name="connsiteX8" fmla="*/ 411324 w 1070994"/>
              <a:gd name="connsiteY8" fmla="*/ 721255 h 721255"/>
              <a:gd name="connsiteX0" fmla="*/ 391304 w 1050974"/>
              <a:gd name="connsiteY0" fmla="*/ 721255 h 721255"/>
              <a:gd name="connsiteX1" fmla="*/ 538195 w 1050974"/>
              <a:gd name="connsiteY1" fmla="*/ 643574 h 721255"/>
              <a:gd name="connsiteX2" fmla="*/ 927471 w 1050974"/>
              <a:gd name="connsiteY2" fmla="*/ 549682 h 721255"/>
              <a:gd name="connsiteX3" fmla="*/ 1045797 w 1050974"/>
              <a:gd name="connsiteY3" fmla="*/ 251269 h 721255"/>
              <a:gd name="connsiteX4" fmla="*/ 779622 w 1050974"/>
              <a:gd name="connsiteY4" fmla="*/ 10614 h 721255"/>
              <a:gd name="connsiteX5" fmla="*/ 150893 w 1050974"/>
              <a:gd name="connsiteY5" fmla="*/ 64316 h 721255"/>
              <a:gd name="connsiteX6" fmla="*/ 0 w 1050974"/>
              <a:gd name="connsiteY6" fmla="*/ 339351 h 721255"/>
              <a:gd name="connsiteX7" fmla="*/ 323962 w 1050974"/>
              <a:gd name="connsiteY7" fmla="*/ 646484 h 721255"/>
              <a:gd name="connsiteX8" fmla="*/ 391304 w 1050974"/>
              <a:gd name="connsiteY8" fmla="*/ 721255 h 721255"/>
              <a:gd name="connsiteX0" fmla="*/ 391304 w 1050974"/>
              <a:gd name="connsiteY0" fmla="*/ 721255 h 721255"/>
              <a:gd name="connsiteX1" fmla="*/ 538195 w 1050974"/>
              <a:gd name="connsiteY1" fmla="*/ 643574 h 721255"/>
              <a:gd name="connsiteX2" fmla="*/ 927471 w 1050974"/>
              <a:gd name="connsiteY2" fmla="*/ 549682 h 721255"/>
              <a:gd name="connsiteX3" fmla="*/ 1045797 w 1050974"/>
              <a:gd name="connsiteY3" fmla="*/ 251269 h 721255"/>
              <a:gd name="connsiteX4" fmla="*/ 779622 w 1050974"/>
              <a:gd name="connsiteY4" fmla="*/ 10614 h 721255"/>
              <a:gd name="connsiteX5" fmla="*/ 150893 w 1050974"/>
              <a:gd name="connsiteY5" fmla="*/ 64316 h 721255"/>
              <a:gd name="connsiteX6" fmla="*/ 0 w 1050974"/>
              <a:gd name="connsiteY6" fmla="*/ 339351 h 721255"/>
              <a:gd name="connsiteX7" fmla="*/ 323962 w 1050974"/>
              <a:gd name="connsiteY7" fmla="*/ 646484 h 721255"/>
              <a:gd name="connsiteX8" fmla="*/ 391304 w 1050974"/>
              <a:gd name="connsiteY8" fmla="*/ 721255 h 721255"/>
              <a:gd name="connsiteX0" fmla="*/ 391304 w 1050974"/>
              <a:gd name="connsiteY0" fmla="*/ 723864 h 723864"/>
              <a:gd name="connsiteX1" fmla="*/ 538195 w 1050974"/>
              <a:gd name="connsiteY1" fmla="*/ 646183 h 723864"/>
              <a:gd name="connsiteX2" fmla="*/ 927471 w 1050974"/>
              <a:gd name="connsiteY2" fmla="*/ 552291 h 723864"/>
              <a:gd name="connsiteX3" fmla="*/ 1045797 w 1050974"/>
              <a:gd name="connsiteY3" fmla="*/ 253878 h 723864"/>
              <a:gd name="connsiteX4" fmla="*/ 779622 w 1050974"/>
              <a:gd name="connsiteY4" fmla="*/ 13223 h 723864"/>
              <a:gd name="connsiteX5" fmla="*/ 201713 w 1050974"/>
              <a:gd name="connsiteY5" fmla="*/ 55929 h 723864"/>
              <a:gd name="connsiteX6" fmla="*/ 0 w 1050974"/>
              <a:gd name="connsiteY6" fmla="*/ 341960 h 723864"/>
              <a:gd name="connsiteX7" fmla="*/ 323962 w 1050974"/>
              <a:gd name="connsiteY7" fmla="*/ 649093 h 723864"/>
              <a:gd name="connsiteX8" fmla="*/ 391304 w 1050974"/>
              <a:gd name="connsiteY8" fmla="*/ 723864 h 723864"/>
              <a:gd name="connsiteX0" fmla="*/ 391304 w 1050974"/>
              <a:gd name="connsiteY0" fmla="*/ 722931 h 722931"/>
              <a:gd name="connsiteX1" fmla="*/ 538195 w 1050974"/>
              <a:gd name="connsiteY1" fmla="*/ 645250 h 722931"/>
              <a:gd name="connsiteX2" fmla="*/ 927471 w 1050974"/>
              <a:gd name="connsiteY2" fmla="*/ 551358 h 722931"/>
              <a:gd name="connsiteX3" fmla="*/ 1045797 w 1050974"/>
              <a:gd name="connsiteY3" fmla="*/ 252945 h 722931"/>
              <a:gd name="connsiteX4" fmla="*/ 779622 w 1050974"/>
              <a:gd name="connsiteY4" fmla="*/ 12290 h 722931"/>
              <a:gd name="connsiteX5" fmla="*/ 215573 w 1050974"/>
              <a:gd name="connsiteY5" fmla="*/ 58661 h 722931"/>
              <a:gd name="connsiteX6" fmla="*/ 0 w 1050974"/>
              <a:gd name="connsiteY6" fmla="*/ 341027 h 722931"/>
              <a:gd name="connsiteX7" fmla="*/ 323962 w 1050974"/>
              <a:gd name="connsiteY7" fmla="*/ 648160 h 722931"/>
              <a:gd name="connsiteX8" fmla="*/ 391304 w 1050974"/>
              <a:gd name="connsiteY8" fmla="*/ 722931 h 722931"/>
              <a:gd name="connsiteX0" fmla="*/ 382064 w 1041734"/>
              <a:gd name="connsiteY0" fmla="*/ 722931 h 722931"/>
              <a:gd name="connsiteX1" fmla="*/ 528955 w 1041734"/>
              <a:gd name="connsiteY1" fmla="*/ 645250 h 722931"/>
              <a:gd name="connsiteX2" fmla="*/ 918231 w 1041734"/>
              <a:gd name="connsiteY2" fmla="*/ 551358 h 722931"/>
              <a:gd name="connsiteX3" fmla="*/ 1036557 w 1041734"/>
              <a:gd name="connsiteY3" fmla="*/ 252945 h 722931"/>
              <a:gd name="connsiteX4" fmla="*/ 770382 w 1041734"/>
              <a:gd name="connsiteY4" fmla="*/ 12290 h 722931"/>
              <a:gd name="connsiteX5" fmla="*/ 206333 w 1041734"/>
              <a:gd name="connsiteY5" fmla="*/ 58661 h 722931"/>
              <a:gd name="connsiteX6" fmla="*/ 0 w 1041734"/>
              <a:gd name="connsiteY6" fmla="*/ 342860 h 722931"/>
              <a:gd name="connsiteX7" fmla="*/ 314722 w 1041734"/>
              <a:gd name="connsiteY7" fmla="*/ 648160 h 722931"/>
              <a:gd name="connsiteX8" fmla="*/ 382064 w 1041734"/>
              <a:gd name="connsiteY8" fmla="*/ 722931 h 722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1734" h="722931">
                <a:moveTo>
                  <a:pt x="382064" y="722931"/>
                </a:moveTo>
                <a:cubicBezTo>
                  <a:pt x="406019" y="660055"/>
                  <a:pt x="439594" y="666515"/>
                  <a:pt x="528955" y="645250"/>
                </a:cubicBezTo>
                <a:cubicBezTo>
                  <a:pt x="618316" y="623985"/>
                  <a:pt x="833631" y="616742"/>
                  <a:pt x="918231" y="551358"/>
                </a:cubicBezTo>
                <a:cubicBezTo>
                  <a:pt x="1002831" y="485974"/>
                  <a:pt x="1059658" y="370279"/>
                  <a:pt x="1036557" y="252945"/>
                </a:cubicBezTo>
                <a:cubicBezTo>
                  <a:pt x="1013456" y="135611"/>
                  <a:pt x="908753" y="44671"/>
                  <a:pt x="770382" y="12290"/>
                </a:cubicBezTo>
                <a:cubicBezTo>
                  <a:pt x="632011" y="-20091"/>
                  <a:pt x="338916" y="17165"/>
                  <a:pt x="206333" y="58661"/>
                </a:cubicBezTo>
                <a:cubicBezTo>
                  <a:pt x="73750" y="100157"/>
                  <a:pt x="1822" y="199023"/>
                  <a:pt x="0" y="342860"/>
                </a:cubicBezTo>
                <a:cubicBezTo>
                  <a:pt x="27105" y="498943"/>
                  <a:pt x="87932" y="573770"/>
                  <a:pt x="314722" y="648160"/>
                </a:cubicBezTo>
                <a:cubicBezTo>
                  <a:pt x="367872" y="666162"/>
                  <a:pt x="382064" y="722931"/>
                  <a:pt x="382064" y="722931"/>
                </a:cubicBezTo>
                <a:close/>
              </a:path>
            </a:pathLst>
          </a:custGeom>
          <a:noFill/>
          <a:ln w="19050" cap="flat">
            <a:solidFill>
              <a:schemeClr val="tx1"/>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he Hand"/>
              <a:ea typeface="+mn-ea"/>
              <a:cs typeface="+mn-cs"/>
            </a:endParaRPr>
          </a:p>
        </p:txBody>
      </p:sp>
    </p:spTree>
    <p:extLst>
      <p:ext uri="{BB962C8B-B14F-4D97-AF65-F5344CB8AC3E}">
        <p14:creationId xmlns:p14="http://schemas.microsoft.com/office/powerpoint/2010/main" val="16206699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6D441F-9FBB-4F90-987A-39793DE0E7A0}"/>
              </a:ext>
            </a:extLst>
          </p:cNvPr>
          <p:cNvSpPr>
            <a:spLocks noGrp="1"/>
          </p:cNvSpPr>
          <p:nvPr>
            <p:ph type="dt" sz="half" idx="10"/>
          </p:nvPr>
        </p:nvSpPr>
        <p:spPr/>
        <p:txBody>
          <a:bodyPr/>
          <a:lstStyle/>
          <a:p>
            <a:pPr defTabSz="914377"/>
            <a:fld id="{C1691109-F4F8-4597-962C-A4F4B7960636}" type="datetimeFigureOut">
              <a:rPr lang="en-US" smtClean="0">
                <a:solidFill>
                  <a:prstClr val="black"/>
                </a:solidFill>
              </a:rPr>
              <a:pPr defTabSz="914377"/>
              <a:t>10/26/2022</a:t>
            </a:fld>
            <a:endParaRPr lang="en-US">
              <a:solidFill>
                <a:prstClr val="black"/>
              </a:solidFill>
            </a:endParaRPr>
          </a:p>
        </p:txBody>
      </p:sp>
      <p:sp>
        <p:nvSpPr>
          <p:cNvPr id="3" name="Footer Placeholder 2">
            <a:extLst>
              <a:ext uri="{FF2B5EF4-FFF2-40B4-BE49-F238E27FC236}">
                <a16:creationId xmlns:a16="http://schemas.microsoft.com/office/drawing/2014/main" id="{53C92B1E-8D5D-45CA-9A8B-53E3B7FEC484}"/>
              </a:ext>
            </a:extLst>
          </p:cNvPr>
          <p:cNvSpPr>
            <a:spLocks noGrp="1"/>
          </p:cNvSpPr>
          <p:nvPr>
            <p:ph type="ftr" sz="quarter" idx="11"/>
          </p:nvPr>
        </p:nvSpPr>
        <p:spPr/>
        <p:txBody>
          <a:bodyPr/>
          <a:lstStyle/>
          <a:p>
            <a:pPr defTabSz="914377"/>
            <a:endParaRPr lang="en-US">
              <a:solidFill>
                <a:prstClr val="black"/>
              </a:solidFill>
            </a:endParaRPr>
          </a:p>
        </p:txBody>
      </p:sp>
      <p:sp>
        <p:nvSpPr>
          <p:cNvPr id="4" name="Slide Number Placeholder 3">
            <a:extLst>
              <a:ext uri="{FF2B5EF4-FFF2-40B4-BE49-F238E27FC236}">
                <a16:creationId xmlns:a16="http://schemas.microsoft.com/office/drawing/2014/main" id="{31489E71-49A9-4CE9-AD1D-780A876BC35A}"/>
              </a:ext>
            </a:extLst>
          </p:cNvPr>
          <p:cNvSpPr>
            <a:spLocks noGrp="1"/>
          </p:cNvSpPr>
          <p:nvPr>
            <p:ph type="sldNum" sz="quarter" idx="12"/>
          </p:nvPr>
        </p:nvSpPr>
        <p:spPr/>
        <p:txBody>
          <a:bodyPr/>
          <a:lstStyle/>
          <a:p>
            <a:pPr defTabSz="914377"/>
            <a:fld id="{7C7FAD9F-AEE9-406E-B720-57D2B9DB2816}" type="slidenum">
              <a:rPr lang="en-US" smtClean="0">
                <a:solidFill>
                  <a:prstClr val="black"/>
                </a:solidFill>
              </a:rPr>
              <a:pPr defTabSz="914377"/>
              <a:t>‹#›</a:t>
            </a:fld>
            <a:endParaRPr lang="en-US">
              <a:solidFill>
                <a:prstClr val="black"/>
              </a:solidFill>
            </a:endParaRPr>
          </a:p>
        </p:txBody>
      </p:sp>
    </p:spTree>
    <p:extLst>
      <p:ext uri="{BB962C8B-B14F-4D97-AF65-F5344CB8AC3E}">
        <p14:creationId xmlns:p14="http://schemas.microsoft.com/office/powerpoint/2010/main" val="35421071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4053A-B2EE-4E20-9723-6BB0BBD500FD}"/>
              </a:ext>
            </a:extLst>
          </p:cNvPr>
          <p:cNvSpPr>
            <a:spLocks noGrp="1"/>
          </p:cNvSpPr>
          <p:nvPr>
            <p:ph type="title"/>
          </p:nvPr>
        </p:nvSpPr>
        <p:spPr>
          <a:xfrm>
            <a:off x="839788" y="553274"/>
            <a:ext cx="3932237" cy="1732727"/>
          </a:xfrm>
        </p:spPr>
        <p:txBody>
          <a:bodyPr anchor="b">
            <a:normAutofit/>
          </a:bodyPr>
          <a:lstStyle>
            <a:lvl1pPr>
              <a:defRPr sz="36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7B065AB-0DF3-4C86-AB5F-EB65021FDB99}"/>
              </a:ext>
            </a:extLst>
          </p:cNvPr>
          <p:cNvSpPr>
            <a:spLocks noGrp="1"/>
          </p:cNvSpPr>
          <p:nvPr>
            <p:ph idx="1"/>
          </p:nvPr>
        </p:nvSpPr>
        <p:spPr>
          <a:xfrm>
            <a:off x="5415644" y="987426"/>
            <a:ext cx="5939745"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E2D99FAE-8825-466D-9F1E-3B7BAED2C05B}"/>
              </a:ext>
            </a:extLst>
          </p:cNvPr>
          <p:cNvSpPr>
            <a:spLocks noGrp="1"/>
          </p:cNvSpPr>
          <p:nvPr>
            <p:ph type="body" sz="half" idx="2"/>
          </p:nvPr>
        </p:nvSpPr>
        <p:spPr>
          <a:xfrm>
            <a:off x="839788" y="2368550"/>
            <a:ext cx="3932237" cy="3500439"/>
          </a:xfrm>
        </p:spPr>
        <p:txBody>
          <a:bodyPr>
            <a:normAutofit/>
          </a:bodyPr>
          <a:lstStyle>
            <a:lvl1pPr marL="0" indent="0">
              <a:buNone/>
              <a:defRPr sz="18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93A6375-677F-4A58-B98D-18F3DEF8E623}"/>
              </a:ext>
            </a:extLst>
          </p:cNvPr>
          <p:cNvSpPr>
            <a:spLocks noGrp="1"/>
          </p:cNvSpPr>
          <p:nvPr>
            <p:ph type="dt" sz="half" idx="10"/>
          </p:nvPr>
        </p:nvSpPr>
        <p:spPr/>
        <p:txBody>
          <a:bodyPr/>
          <a:lstStyle/>
          <a:p>
            <a:pPr defTabSz="914377"/>
            <a:fld id="{C1691109-F4F8-4597-962C-A4F4B7960636}" type="datetimeFigureOut">
              <a:rPr lang="en-US" smtClean="0">
                <a:solidFill>
                  <a:prstClr val="black"/>
                </a:solidFill>
              </a:rPr>
              <a:pPr defTabSz="914377"/>
              <a:t>10/26/2022</a:t>
            </a:fld>
            <a:endParaRPr lang="en-US">
              <a:solidFill>
                <a:prstClr val="black"/>
              </a:solidFill>
            </a:endParaRPr>
          </a:p>
        </p:txBody>
      </p:sp>
      <p:sp>
        <p:nvSpPr>
          <p:cNvPr id="6" name="Footer Placeholder 5">
            <a:extLst>
              <a:ext uri="{FF2B5EF4-FFF2-40B4-BE49-F238E27FC236}">
                <a16:creationId xmlns:a16="http://schemas.microsoft.com/office/drawing/2014/main" id="{E6B40F2C-7AE7-481B-856A-B3E26AE8B914}"/>
              </a:ext>
            </a:extLst>
          </p:cNvPr>
          <p:cNvSpPr>
            <a:spLocks noGrp="1"/>
          </p:cNvSpPr>
          <p:nvPr>
            <p:ph type="ftr" sz="quarter" idx="11"/>
          </p:nvPr>
        </p:nvSpPr>
        <p:spPr/>
        <p:txBody>
          <a:bodyPr/>
          <a:lstStyle/>
          <a:p>
            <a:pPr defTabSz="914377"/>
            <a:endParaRPr lang="en-US">
              <a:solidFill>
                <a:prstClr val="black"/>
              </a:solidFill>
            </a:endParaRPr>
          </a:p>
        </p:txBody>
      </p:sp>
      <p:sp>
        <p:nvSpPr>
          <p:cNvPr id="7" name="Slide Number Placeholder 6">
            <a:extLst>
              <a:ext uri="{FF2B5EF4-FFF2-40B4-BE49-F238E27FC236}">
                <a16:creationId xmlns:a16="http://schemas.microsoft.com/office/drawing/2014/main" id="{81E7C48C-9BD9-41CB-915E-A905B8869B70}"/>
              </a:ext>
            </a:extLst>
          </p:cNvPr>
          <p:cNvSpPr>
            <a:spLocks noGrp="1"/>
          </p:cNvSpPr>
          <p:nvPr>
            <p:ph type="sldNum" sz="quarter" idx="12"/>
          </p:nvPr>
        </p:nvSpPr>
        <p:spPr/>
        <p:txBody>
          <a:bodyPr/>
          <a:lstStyle/>
          <a:p>
            <a:pPr defTabSz="914377"/>
            <a:fld id="{7C7FAD9F-AEE9-406E-B720-57D2B9DB2816}" type="slidenum">
              <a:rPr lang="en-US" smtClean="0">
                <a:solidFill>
                  <a:prstClr val="black"/>
                </a:solidFill>
              </a:rPr>
              <a:pPr defTabSz="914377"/>
              <a:t>‹#›</a:t>
            </a:fld>
            <a:endParaRPr lang="en-US">
              <a:solidFill>
                <a:prstClr val="black"/>
              </a:solidFill>
            </a:endParaRPr>
          </a:p>
        </p:txBody>
      </p:sp>
    </p:spTree>
    <p:extLst>
      <p:ext uri="{BB962C8B-B14F-4D97-AF65-F5344CB8AC3E}">
        <p14:creationId xmlns:p14="http://schemas.microsoft.com/office/powerpoint/2010/main" val="38120697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1B6DE4-025D-4D93-A5D0-FB45897207DA}"/>
              </a:ext>
            </a:extLst>
          </p:cNvPr>
          <p:cNvSpPr>
            <a:spLocks noGrp="1"/>
          </p:cNvSpPr>
          <p:nvPr>
            <p:ph type="title"/>
          </p:nvPr>
        </p:nvSpPr>
        <p:spPr>
          <a:xfrm>
            <a:off x="839788" y="615916"/>
            <a:ext cx="3932237" cy="1670085"/>
          </a:xfrm>
        </p:spPr>
        <p:txBody>
          <a:bodyPr anchor="b">
            <a:normAutofit/>
          </a:bodyPr>
          <a:lstStyle>
            <a:lvl1pPr>
              <a:defRPr sz="36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9993EE21-471F-4B7B-B7AF-192243A1278E}"/>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D146B769-8E40-42E6-8F62-C4347B0CE929}"/>
              </a:ext>
            </a:extLst>
          </p:cNvPr>
          <p:cNvSpPr>
            <a:spLocks noGrp="1"/>
          </p:cNvSpPr>
          <p:nvPr>
            <p:ph type="body" sz="half" idx="2"/>
          </p:nvPr>
        </p:nvSpPr>
        <p:spPr>
          <a:xfrm>
            <a:off x="839788" y="2365745"/>
            <a:ext cx="3932237" cy="3503244"/>
          </a:xfrm>
        </p:spPr>
        <p:txBody>
          <a:bodyPr>
            <a:normAutofit/>
          </a:bodyPr>
          <a:lstStyle>
            <a:lvl1pPr marL="0" indent="0">
              <a:buNone/>
              <a:defRPr sz="18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7384DC6-1AA3-4779-8EDF-F4A877508EE3}"/>
              </a:ext>
            </a:extLst>
          </p:cNvPr>
          <p:cNvSpPr>
            <a:spLocks noGrp="1"/>
          </p:cNvSpPr>
          <p:nvPr>
            <p:ph type="dt" sz="half" idx="10"/>
          </p:nvPr>
        </p:nvSpPr>
        <p:spPr/>
        <p:txBody>
          <a:bodyPr/>
          <a:lstStyle/>
          <a:p>
            <a:pPr defTabSz="914377"/>
            <a:fld id="{C1691109-F4F8-4597-962C-A4F4B7960636}" type="datetimeFigureOut">
              <a:rPr lang="en-US" smtClean="0">
                <a:solidFill>
                  <a:prstClr val="black"/>
                </a:solidFill>
              </a:rPr>
              <a:pPr defTabSz="914377"/>
              <a:t>10/26/2022</a:t>
            </a:fld>
            <a:endParaRPr lang="en-US">
              <a:solidFill>
                <a:prstClr val="black"/>
              </a:solidFill>
            </a:endParaRPr>
          </a:p>
        </p:txBody>
      </p:sp>
      <p:sp>
        <p:nvSpPr>
          <p:cNvPr id="6" name="Footer Placeholder 5">
            <a:extLst>
              <a:ext uri="{FF2B5EF4-FFF2-40B4-BE49-F238E27FC236}">
                <a16:creationId xmlns:a16="http://schemas.microsoft.com/office/drawing/2014/main" id="{CD47F83E-FAF9-43E1-95CC-6F4EDD76B3CC}"/>
              </a:ext>
            </a:extLst>
          </p:cNvPr>
          <p:cNvSpPr>
            <a:spLocks noGrp="1"/>
          </p:cNvSpPr>
          <p:nvPr>
            <p:ph type="ftr" sz="quarter" idx="11"/>
          </p:nvPr>
        </p:nvSpPr>
        <p:spPr/>
        <p:txBody>
          <a:bodyPr/>
          <a:lstStyle/>
          <a:p>
            <a:pPr defTabSz="914377"/>
            <a:endParaRPr lang="en-US">
              <a:solidFill>
                <a:prstClr val="black"/>
              </a:solidFill>
            </a:endParaRPr>
          </a:p>
        </p:txBody>
      </p:sp>
      <p:sp>
        <p:nvSpPr>
          <p:cNvPr id="7" name="Slide Number Placeholder 6">
            <a:extLst>
              <a:ext uri="{FF2B5EF4-FFF2-40B4-BE49-F238E27FC236}">
                <a16:creationId xmlns:a16="http://schemas.microsoft.com/office/drawing/2014/main" id="{723D8C7B-B211-4BAF-9C05-09CF993B0DA2}"/>
              </a:ext>
            </a:extLst>
          </p:cNvPr>
          <p:cNvSpPr>
            <a:spLocks noGrp="1"/>
          </p:cNvSpPr>
          <p:nvPr>
            <p:ph type="sldNum" sz="quarter" idx="12"/>
          </p:nvPr>
        </p:nvSpPr>
        <p:spPr/>
        <p:txBody>
          <a:bodyPr/>
          <a:lstStyle/>
          <a:p>
            <a:pPr defTabSz="914377"/>
            <a:fld id="{7C7FAD9F-AEE9-406E-B720-57D2B9DB2816}" type="slidenum">
              <a:rPr lang="en-US" smtClean="0">
                <a:solidFill>
                  <a:prstClr val="black"/>
                </a:solidFill>
              </a:rPr>
              <a:pPr defTabSz="914377"/>
              <a:t>‹#›</a:t>
            </a:fld>
            <a:endParaRPr lang="en-US">
              <a:solidFill>
                <a:prstClr val="black"/>
              </a:solidFill>
            </a:endParaRPr>
          </a:p>
        </p:txBody>
      </p:sp>
    </p:spTree>
    <p:extLst>
      <p:ext uri="{BB962C8B-B14F-4D97-AF65-F5344CB8AC3E}">
        <p14:creationId xmlns:p14="http://schemas.microsoft.com/office/powerpoint/2010/main" val="14706095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6139E3-FB89-4585-A22D-15851E8DE01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F94B498-70D2-4956-A576-83345B38DCF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2A84CB-FF9E-43D6-8805-B4ABB520D60C}"/>
              </a:ext>
            </a:extLst>
          </p:cNvPr>
          <p:cNvSpPr>
            <a:spLocks noGrp="1"/>
          </p:cNvSpPr>
          <p:nvPr>
            <p:ph type="dt" sz="half" idx="10"/>
          </p:nvPr>
        </p:nvSpPr>
        <p:spPr/>
        <p:txBody>
          <a:bodyPr/>
          <a:lstStyle/>
          <a:p>
            <a:pPr defTabSz="914377"/>
            <a:fld id="{C1691109-F4F8-4597-962C-A4F4B7960636}" type="datetimeFigureOut">
              <a:rPr lang="en-US" smtClean="0">
                <a:solidFill>
                  <a:prstClr val="black"/>
                </a:solidFill>
              </a:rPr>
              <a:pPr defTabSz="914377"/>
              <a:t>10/26/2022</a:t>
            </a:fld>
            <a:endParaRPr lang="en-US">
              <a:solidFill>
                <a:prstClr val="black"/>
              </a:solidFill>
            </a:endParaRPr>
          </a:p>
        </p:txBody>
      </p:sp>
      <p:sp>
        <p:nvSpPr>
          <p:cNvPr id="5" name="Footer Placeholder 4">
            <a:extLst>
              <a:ext uri="{FF2B5EF4-FFF2-40B4-BE49-F238E27FC236}">
                <a16:creationId xmlns:a16="http://schemas.microsoft.com/office/drawing/2014/main" id="{BCA7EE14-0A60-428B-BC0E-A50951E0E332}"/>
              </a:ext>
            </a:extLst>
          </p:cNvPr>
          <p:cNvSpPr>
            <a:spLocks noGrp="1"/>
          </p:cNvSpPr>
          <p:nvPr>
            <p:ph type="ftr" sz="quarter" idx="11"/>
          </p:nvPr>
        </p:nvSpPr>
        <p:spPr/>
        <p:txBody>
          <a:bodyPr/>
          <a:lstStyle/>
          <a:p>
            <a:pPr defTabSz="914377"/>
            <a:endParaRPr lang="en-US">
              <a:solidFill>
                <a:prstClr val="black"/>
              </a:solidFill>
            </a:endParaRPr>
          </a:p>
        </p:txBody>
      </p:sp>
      <p:sp>
        <p:nvSpPr>
          <p:cNvPr id="6" name="Slide Number Placeholder 5">
            <a:extLst>
              <a:ext uri="{FF2B5EF4-FFF2-40B4-BE49-F238E27FC236}">
                <a16:creationId xmlns:a16="http://schemas.microsoft.com/office/drawing/2014/main" id="{5D2A9A22-BBF2-4B23-B17F-B32AC87D290F}"/>
              </a:ext>
            </a:extLst>
          </p:cNvPr>
          <p:cNvSpPr>
            <a:spLocks noGrp="1"/>
          </p:cNvSpPr>
          <p:nvPr>
            <p:ph type="sldNum" sz="quarter" idx="12"/>
          </p:nvPr>
        </p:nvSpPr>
        <p:spPr/>
        <p:txBody>
          <a:bodyPr/>
          <a:lstStyle/>
          <a:p>
            <a:pPr defTabSz="914377"/>
            <a:fld id="{7C7FAD9F-AEE9-406E-B720-57D2B9DB2816}" type="slidenum">
              <a:rPr lang="en-US" smtClean="0">
                <a:solidFill>
                  <a:prstClr val="black"/>
                </a:solidFill>
              </a:rPr>
              <a:pPr defTabSz="914377"/>
              <a:t>‹#›</a:t>
            </a:fld>
            <a:endParaRPr lang="en-US">
              <a:solidFill>
                <a:prstClr val="black"/>
              </a:solidFill>
            </a:endParaRPr>
          </a:p>
        </p:txBody>
      </p:sp>
    </p:spTree>
    <p:extLst>
      <p:ext uri="{BB962C8B-B14F-4D97-AF65-F5344CB8AC3E}">
        <p14:creationId xmlns:p14="http://schemas.microsoft.com/office/powerpoint/2010/main" val="8080477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15CC51B-E0BE-4D50-A04A-571F8BCAE2A7}"/>
              </a:ext>
            </a:extLst>
          </p:cNvPr>
          <p:cNvSpPr>
            <a:spLocks noGrp="1"/>
          </p:cNvSpPr>
          <p:nvPr>
            <p:ph type="title" orient="vert"/>
          </p:nvPr>
        </p:nvSpPr>
        <p:spPr>
          <a:xfrm>
            <a:off x="9099549" y="692149"/>
            <a:ext cx="2254251" cy="5309931"/>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341F5607-7A89-4981-87F4-98BC7CE0A921}"/>
              </a:ext>
            </a:extLst>
          </p:cNvPr>
          <p:cNvSpPr>
            <a:spLocks noGrp="1"/>
          </p:cNvSpPr>
          <p:nvPr>
            <p:ph type="body" orient="vert" idx="1"/>
          </p:nvPr>
        </p:nvSpPr>
        <p:spPr>
          <a:xfrm>
            <a:off x="838201" y="692149"/>
            <a:ext cx="8108951" cy="530993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820D5BE-275A-42D5-BCE1-357D53FC50C3}"/>
              </a:ext>
            </a:extLst>
          </p:cNvPr>
          <p:cNvSpPr>
            <a:spLocks noGrp="1"/>
          </p:cNvSpPr>
          <p:nvPr>
            <p:ph type="dt" sz="half" idx="10"/>
          </p:nvPr>
        </p:nvSpPr>
        <p:spPr/>
        <p:txBody>
          <a:bodyPr/>
          <a:lstStyle/>
          <a:p>
            <a:pPr defTabSz="914377"/>
            <a:fld id="{C1691109-F4F8-4597-962C-A4F4B7960636}" type="datetimeFigureOut">
              <a:rPr lang="en-US" smtClean="0">
                <a:solidFill>
                  <a:prstClr val="black"/>
                </a:solidFill>
              </a:rPr>
              <a:pPr defTabSz="914377"/>
              <a:t>10/26/2022</a:t>
            </a:fld>
            <a:endParaRPr lang="en-US">
              <a:solidFill>
                <a:prstClr val="black"/>
              </a:solidFill>
            </a:endParaRPr>
          </a:p>
        </p:txBody>
      </p:sp>
      <p:sp>
        <p:nvSpPr>
          <p:cNvPr id="5" name="Footer Placeholder 4">
            <a:extLst>
              <a:ext uri="{FF2B5EF4-FFF2-40B4-BE49-F238E27FC236}">
                <a16:creationId xmlns:a16="http://schemas.microsoft.com/office/drawing/2014/main" id="{11525F9A-B406-4028-AC92-D12450519F31}"/>
              </a:ext>
            </a:extLst>
          </p:cNvPr>
          <p:cNvSpPr>
            <a:spLocks noGrp="1"/>
          </p:cNvSpPr>
          <p:nvPr>
            <p:ph type="ftr" sz="quarter" idx="11"/>
          </p:nvPr>
        </p:nvSpPr>
        <p:spPr/>
        <p:txBody>
          <a:bodyPr/>
          <a:lstStyle/>
          <a:p>
            <a:pPr defTabSz="914377"/>
            <a:endParaRPr lang="en-US">
              <a:solidFill>
                <a:prstClr val="black"/>
              </a:solidFill>
            </a:endParaRPr>
          </a:p>
        </p:txBody>
      </p:sp>
      <p:sp>
        <p:nvSpPr>
          <p:cNvPr id="6" name="Slide Number Placeholder 5">
            <a:extLst>
              <a:ext uri="{FF2B5EF4-FFF2-40B4-BE49-F238E27FC236}">
                <a16:creationId xmlns:a16="http://schemas.microsoft.com/office/drawing/2014/main" id="{F7A70F0A-5147-4274-A0A1-BD21917945FE}"/>
              </a:ext>
            </a:extLst>
          </p:cNvPr>
          <p:cNvSpPr>
            <a:spLocks noGrp="1"/>
          </p:cNvSpPr>
          <p:nvPr>
            <p:ph type="sldNum" sz="quarter" idx="12"/>
          </p:nvPr>
        </p:nvSpPr>
        <p:spPr/>
        <p:txBody>
          <a:bodyPr/>
          <a:lstStyle/>
          <a:p>
            <a:pPr defTabSz="914377"/>
            <a:fld id="{7C7FAD9F-AEE9-406E-B720-57D2B9DB2816}" type="slidenum">
              <a:rPr lang="en-US" smtClean="0">
                <a:solidFill>
                  <a:prstClr val="black"/>
                </a:solidFill>
              </a:rPr>
              <a:pPr defTabSz="914377"/>
              <a:t>‹#›</a:t>
            </a:fld>
            <a:endParaRPr lang="en-US">
              <a:solidFill>
                <a:prstClr val="black"/>
              </a:solidFill>
            </a:endParaRPr>
          </a:p>
        </p:txBody>
      </p:sp>
    </p:spTree>
    <p:extLst>
      <p:ext uri="{BB962C8B-B14F-4D97-AF65-F5344CB8AC3E}">
        <p14:creationId xmlns:p14="http://schemas.microsoft.com/office/powerpoint/2010/main" val="13605536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96A35EAA-ED80-4FF1-942C-82B1D483AF60}"/>
              </a:ext>
            </a:extLst>
          </p:cNvPr>
          <p:cNvSpPr/>
          <p:nvPr/>
        </p:nvSpPr>
        <p:spPr>
          <a:xfrm rot="21133683" flipH="1">
            <a:off x="977628" y="481135"/>
            <a:ext cx="9378187" cy="5238589"/>
          </a:xfrm>
          <a:custGeom>
            <a:avLst/>
            <a:gdLst>
              <a:gd name="connsiteX0" fmla="*/ 628580 w 1248448"/>
              <a:gd name="connsiteY0" fmla="*/ 873029 h 873038"/>
              <a:gd name="connsiteX1" fmla="*/ 820985 w 1248448"/>
              <a:gd name="connsiteY1" fmla="*/ 803115 h 873038"/>
              <a:gd name="connsiteX2" fmla="*/ 1179791 w 1248448"/>
              <a:gd name="connsiteY2" fmla="*/ 630332 h 873038"/>
              <a:gd name="connsiteX3" fmla="*/ 1178744 w 1248448"/>
              <a:gd name="connsiteY3" fmla="*/ 192753 h 873038"/>
              <a:gd name="connsiteX4" fmla="*/ 459416 w 1248448"/>
              <a:gd name="connsiteY4" fmla="*/ 32447 h 873038"/>
              <a:gd name="connsiteX5" fmla="*/ 7264 w 1248448"/>
              <a:gd name="connsiteY5" fmla="*/ 595184 h 873038"/>
              <a:gd name="connsiteX6" fmla="*/ 545617 w 1248448"/>
              <a:gd name="connsiteY6" fmla="*/ 737202 h 873038"/>
              <a:gd name="connsiteX7" fmla="*/ 628580 w 1248448"/>
              <a:gd name="connsiteY7" fmla="*/ 873029 h 873038"/>
              <a:gd name="connsiteX0" fmla="*/ 628618 w 1248446"/>
              <a:gd name="connsiteY0" fmla="*/ 873038 h 873038"/>
              <a:gd name="connsiteX1" fmla="*/ 821023 w 1248446"/>
              <a:gd name="connsiteY1" fmla="*/ 803124 h 873038"/>
              <a:gd name="connsiteX2" fmla="*/ 1179829 w 1248446"/>
              <a:gd name="connsiteY2" fmla="*/ 630341 h 873038"/>
              <a:gd name="connsiteX3" fmla="*/ 1178782 w 1248446"/>
              <a:gd name="connsiteY3" fmla="*/ 192762 h 873038"/>
              <a:gd name="connsiteX4" fmla="*/ 459454 w 1248446"/>
              <a:gd name="connsiteY4" fmla="*/ 32456 h 873038"/>
              <a:gd name="connsiteX5" fmla="*/ 7302 w 1248446"/>
              <a:gd name="connsiteY5" fmla="*/ 595193 h 873038"/>
              <a:gd name="connsiteX6" fmla="*/ 547734 w 1248446"/>
              <a:gd name="connsiteY6" fmla="*/ 751246 h 873038"/>
              <a:gd name="connsiteX7" fmla="*/ 628618 w 1248446"/>
              <a:gd name="connsiteY7" fmla="*/ 873038 h 873038"/>
              <a:gd name="connsiteX0" fmla="*/ 635867 w 1255695"/>
              <a:gd name="connsiteY0" fmla="*/ 873038 h 873038"/>
              <a:gd name="connsiteX1" fmla="*/ 828272 w 1255695"/>
              <a:gd name="connsiteY1" fmla="*/ 803124 h 873038"/>
              <a:gd name="connsiteX2" fmla="*/ 1187078 w 1255695"/>
              <a:gd name="connsiteY2" fmla="*/ 630341 h 873038"/>
              <a:gd name="connsiteX3" fmla="*/ 1186031 w 1255695"/>
              <a:gd name="connsiteY3" fmla="*/ 192762 h 873038"/>
              <a:gd name="connsiteX4" fmla="*/ 466703 w 1255695"/>
              <a:gd name="connsiteY4" fmla="*/ 32456 h 873038"/>
              <a:gd name="connsiteX5" fmla="*/ 14551 w 1255695"/>
              <a:gd name="connsiteY5" fmla="*/ 595193 h 873038"/>
              <a:gd name="connsiteX6" fmla="*/ 554983 w 1255695"/>
              <a:gd name="connsiteY6" fmla="*/ 751246 h 873038"/>
              <a:gd name="connsiteX7" fmla="*/ 635867 w 1255695"/>
              <a:gd name="connsiteY7" fmla="*/ 873038 h 873038"/>
              <a:gd name="connsiteX0" fmla="*/ 635867 w 1255695"/>
              <a:gd name="connsiteY0" fmla="*/ 873038 h 873038"/>
              <a:gd name="connsiteX1" fmla="*/ 828272 w 1255695"/>
              <a:gd name="connsiteY1" fmla="*/ 803124 h 873038"/>
              <a:gd name="connsiteX2" fmla="*/ 1187078 w 1255695"/>
              <a:gd name="connsiteY2" fmla="*/ 630341 h 873038"/>
              <a:gd name="connsiteX3" fmla="*/ 1186031 w 1255695"/>
              <a:gd name="connsiteY3" fmla="*/ 192762 h 873038"/>
              <a:gd name="connsiteX4" fmla="*/ 466703 w 1255695"/>
              <a:gd name="connsiteY4" fmla="*/ 32456 h 873038"/>
              <a:gd name="connsiteX5" fmla="*/ 14551 w 1255695"/>
              <a:gd name="connsiteY5" fmla="*/ 595193 h 873038"/>
              <a:gd name="connsiteX6" fmla="*/ 554983 w 1255695"/>
              <a:gd name="connsiteY6" fmla="*/ 751246 h 873038"/>
              <a:gd name="connsiteX7" fmla="*/ 635867 w 1255695"/>
              <a:gd name="connsiteY7" fmla="*/ 873038 h 873038"/>
              <a:gd name="connsiteX0" fmla="*/ 635867 w 1249939"/>
              <a:gd name="connsiteY0" fmla="*/ 873038 h 873038"/>
              <a:gd name="connsiteX1" fmla="*/ 828272 w 1249939"/>
              <a:gd name="connsiteY1" fmla="*/ 793767 h 873038"/>
              <a:gd name="connsiteX2" fmla="*/ 1187078 w 1249939"/>
              <a:gd name="connsiteY2" fmla="*/ 630341 h 873038"/>
              <a:gd name="connsiteX3" fmla="*/ 1186031 w 1249939"/>
              <a:gd name="connsiteY3" fmla="*/ 192762 h 873038"/>
              <a:gd name="connsiteX4" fmla="*/ 466703 w 1249939"/>
              <a:gd name="connsiteY4" fmla="*/ 32456 h 873038"/>
              <a:gd name="connsiteX5" fmla="*/ 14551 w 1249939"/>
              <a:gd name="connsiteY5" fmla="*/ 595193 h 873038"/>
              <a:gd name="connsiteX6" fmla="*/ 554983 w 1249939"/>
              <a:gd name="connsiteY6" fmla="*/ 751246 h 873038"/>
              <a:gd name="connsiteX7" fmla="*/ 635867 w 1249939"/>
              <a:gd name="connsiteY7" fmla="*/ 873038 h 873038"/>
              <a:gd name="connsiteX0" fmla="*/ 615218 w 1229290"/>
              <a:gd name="connsiteY0" fmla="*/ 861281 h 861281"/>
              <a:gd name="connsiteX1" fmla="*/ 807623 w 1229290"/>
              <a:gd name="connsiteY1" fmla="*/ 782010 h 861281"/>
              <a:gd name="connsiteX2" fmla="*/ 1166429 w 1229290"/>
              <a:gd name="connsiteY2" fmla="*/ 618584 h 861281"/>
              <a:gd name="connsiteX3" fmla="*/ 1165382 w 1229290"/>
              <a:gd name="connsiteY3" fmla="*/ 181005 h 861281"/>
              <a:gd name="connsiteX4" fmla="*/ 446054 w 1229290"/>
              <a:gd name="connsiteY4" fmla="*/ 20699 h 861281"/>
              <a:gd name="connsiteX5" fmla="*/ 5663 w 1229290"/>
              <a:gd name="connsiteY5" fmla="*/ 576828 h 861281"/>
              <a:gd name="connsiteX6" fmla="*/ 534334 w 1229290"/>
              <a:gd name="connsiteY6" fmla="*/ 739489 h 861281"/>
              <a:gd name="connsiteX7" fmla="*/ 615218 w 1229290"/>
              <a:gd name="connsiteY7" fmla="*/ 861281 h 861281"/>
              <a:gd name="connsiteX0" fmla="*/ 619617 w 1233689"/>
              <a:gd name="connsiteY0" fmla="*/ 861281 h 861281"/>
              <a:gd name="connsiteX1" fmla="*/ 812022 w 1233689"/>
              <a:gd name="connsiteY1" fmla="*/ 782010 h 861281"/>
              <a:gd name="connsiteX2" fmla="*/ 1170828 w 1233689"/>
              <a:gd name="connsiteY2" fmla="*/ 618584 h 861281"/>
              <a:gd name="connsiteX3" fmla="*/ 1169781 w 1233689"/>
              <a:gd name="connsiteY3" fmla="*/ 181005 h 861281"/>
              <a:gd name="connsiteX4" fmla="*/ 450453 w 1233689"/>
              <a:gd name="connsiteY4" fmla="*/ 20699 h 861281"/>
              <a:gd name="connsiteX5" fmla="*/ 10062 w 1233689"/>
              <a:gd name="connsiteY5" fmla="*/ 576828 h 861281"/>
              <a:gd name="connsiteX6" fmla="*/ 538733 w 1233689"/>
              <a:gd name="connsiteY6" fmla="*/ 739489 h 861281"/>
              <a:gd name="connsiteX7" fmla="*/ 619617 w 1233689"/>
              <a:gd name="connsiteY7" fmla="*/ 861281 h 861281"/>
              <a:gd name="connsiteX0" fmla="*/ 619579 w 1239236"/>
              <a:gd name="connsiteY0" fmla="*/ 863398 h 863398"/>
              <a:gd name="connsiteX1" fmla="*/ 811984 w 1239236"/>
              <a:gd name="connsiteY1" fmla="*/ 784127 h 863398"/>
              <a:gd name="connsiteX2" fmla="*/ 1170790 w 1239236"/>
              <a:gd name="connsiteY2" fmla="*/ 620701 h 863398"/>
              <a:gd name="connsiteX3" fmla="*/ 1169743 w 1239236"/>
              <a:gd name="connsiteY3" fmla="*/ 183122 h 863398"/>
              <a:gd name="connsiteX4" fmla="*/ 451887 w 1239236"/>
              <a:gd name="connsiteY4" fmla="*/ 17855 h 863398"/>
              <a:gd name="connsiteX5" fmla="*/ 10024 w 1239236"/>
              <a:gd name="connsiteY5" fmla="*/ 578945 h 863398"/>
              <a:gd name="connsiteX6" fmla="*/ 538695 w 1239236"/>
              <a:gd name="connsiteY6" fmla="*/ 741606 h 863398"/>
              <a:gd name="connsiteX7" fmla="*/ 619579 w 1239236"/>
              <a:gd name="connsiteY7" fmla="*/ 863398 h 863398"/>
              <a:gd name="connsiteX0" fmla="*/ 623569 w 1243226"/>
              <a:gd name="connsiteY0" fmla="*/ 870437 h 870437"/>
              <a:gd name="connsiteX1" fmla="*/ 815974 w 1243226"/>
              <a:gd name="connsiteY1" fmla="*/ 791166 h 870437"/>
              <a:gd name="connsiteX2" fmla="*/ 1174780 w 1243226"/>
              <a:gd name="connsiteY2" fmla="*/ 627740 h 870437"/>
              <a:gd name="connsiteX3" fmla="*/ 1173733 w 1243226"/>
              <a:gd name="connsiteY3" fmla="*/ 190161 h 870437"/>
              <a:gd name="connsiteX4" fmla="*/ 455877 w 1243226"/>
              <a:gd name="connsiteY4" fmla="*/ 24894 h 870437"/>
              <a:gd name="connsiteX5" fmla="*/ 14014 w 1243226"/>
              <a:gd name="connsiteY5" fmla="*/ 585984 h 870437"/>
              <a:gd name="connsiteX6" fmla="*/ 542685 w 1243226"/>
              <a:gd name="connsiteY6" fmla="*/ 748645 h 870437"/>
              <a:gd name="connsiteX7" fmla="*/ 623569 w 1243226"/>
              <a:gd name="connsiteY7" fmla="*/ 870437 h 870437"/>
              <a:gd name="connsiteX0" fmla="*/ 624861 w 1244518"/>
              <a:gd name="connsiteY0" fmla="*/ 869274 h 869274"/>
              <a:gd name="connsiteX1" fmla="*/ 817266 w 1244518"/>
              <a:gd name="connsiteY1" fmla="*/ 790003 h 869274"/>
              <a:gd name="connsiteX2" fmla="*/ 1176072 w 1244518"/>
              <a:gd name="connsiteY2" fmla="*/ 626577 h 869274"/>
              <a:gd name="connsiteX3" fmla="*/ 1175025 w 1244518"/>
              <a:gd name="connsiteY3" fmla="*/ 188998 h 869274"/>
              <a:gd name="connsiteX4" fmla="*/ 457169 w 1244518"/>
              <a:gd name="connsiteY4" fmla="*/ 23731 h 869274"/>
              <a:gd name="connsiteX5" fmla="*/ 15306 w 1244518"/>
              <a:gd name="connsiteY5" fmla="*/ 584821 h 869274"/>
              <a:gd name="connsiteX6" fmla="*/ 543977 w 1244518"/>
              <a:gd name="connsiteY6" fmla="*/ 747482 h 869274"/>
              <a:gd name="connsiteX7" fmla="*/ 624861 w 1244518"/>
              <a:gd name="connsiteY7" fmla="*/ 869274 h 869274"/>
              <a:gd name="connsiteX0" fmla="*/ 619558 w 1235941"/>
              <a:gd name="connsiteY0" fmla="*/ 867295 h 867295"/>
              <a:gd name="connsiteX1" fmla="*/ 811963 w 1235941"/>
              <a:gd name="connsiteY1" fmla="*/ 788024 h 867295"/>
              <a:gd name="connsiteX2" fmla="*/ 1170769 w 1235941"/>
              <a:gd name="connsiteY2" fmla="*/ 624598 h 867295"/>
              <a:gd name="connsiteX3" fmla="*/ 1164738 w 1235941"/>
              <a:gd name="connsiteY3" fmla="*/ 164190 h 867295"/>
              <a:gd name="connsiteX4" fmla="*/ 451866 w 1235941"/>
              <a:gd name="connsiteY4" fmla="*/ 21752 h 867295"/>
              <a:gd name="connsiteX5" fmla="*/ 10003 w 1235941"/>
              <a:gd name="connsiteY5" fmla="*/ 582842 h 867295"/>
              <a:gd name="connsiteX6" fmla="*/ 538674 w 1235941"/>
              <a:gd name="connsiteY6" fmla="*/ 745503 h 867295"/>
              <a:gd name="connsiteX7" fmla="*/ 619558 w 1235941"/>
              <a:gd name="connsiteY7" fmla="*/ 867295 h 867295"/>
              <a:gd name="connsiteX0" fmla="*/ 622435 w 1238818"/>
              <a:gd name="connsiteY0" fmla="*/ 868328 h 868328"/>
              <a:gd name="connsiteX1" fmla="*/ 814840 w 1238818"/>
              <a:gd name="connsiteY1" fmla="*/ 789057 h 868328"/>
              <a:gd name="connsiteX2" fmla="*/ 1173646 w 1238818"/>
              <a:gd name="connsiteY2" fmla="*/ 625631 h 868328"/>
              <a:gd name="connsiteX3" fmla="*/ 1167615 w 1238818"/>
              <a:gd name="connsiteY3" fmla="*/ 165223 h 868328"/>
              <a:gd name="connsiteX4" fmla="*/ 454743 w 1238818"/>
              <a:gd name="connsiteY4" fmla="*/ 22785 h 868328"/>
              <a:gd name="connsiteX5" fmla="*/ 12880 w 1238818"/>
              <a:gd name="connsiteY5" fmla="*/ 583875 h 868328"/>
              <a:gd name="connsiteX6" fmla="*/ 541551 w 1238818"/>
              <a:gd name="connsiteY6" fmla="*/ 746536 h 868328"/>
              <a:gd name="connsiteX7" fmla="*/ 622435 w 1238818"/>
              <a:gd name="connsiteY7" fmla="*/ 868328 h 868328"/>
              <a:gd name="connsiteX0" fmla="*/ 618931 w 1201319"/>
              <a:gd name="connsiteY0" fmla="*/ 879992 h 879992"/>
              <a:gd name="connsiteX1" fmla="*/ 811336 w 1201319"/>
              <a:gd name="connsiteY1" fmla="*/ 800721 h 879992"/>
              <a:gd name="connsiteX2" fmla="*/ 1170142 w 1201319"/>
              <a:gd name="connsiteY2" fmla="*/ 637295 h 879992"/>
              <a:gd name="connsiteX3" fmla="*/ 1164111 w 1201319"/>
              <a:gd name="connsiteY3" fmla="*/ 176887 h 879992"/>
              <a:gd name="connsiteX4" fmla="*/ 1005959 w 1201319"/>
              <a:gd name="connsiteY4" fmla="*/ 73552 h 879992"/>
              <a:gd name="connsiteX5" fmla="*/ 451239 w 1201319"/>
              <a:gd name="connsiteY5" fmla="*/ 34449 h 879992"/>
              <a:gd name="connsiteX6" fmla="*/ 9376 w 1201319"/>
              <a:gd name="connsiteY6" fmla="*/ 595539 h 879992"/>
              <a:gd name="connsiteX7" fmla="*/ 538047 w 1201319"/>
              <a:gd name="connsiteY7" fmla="*/ 758200 h 879992"/>
              <a:gd name="connsiteX8" fmla="*/ 618931 w 1201319"/>
              <a:gd name="connsiteY8" fmla="*/ 879992 h 879992"/>
              <a:gd name="connsiteX0" fmla="*/ 618931 w 1214866"/>
              <a:gd name="connsiteY0" fmla="*/ 879992 h 879992"/>
              <a:gd name="connsiteX1" fmla="*/ 811336 w 1214866"/>
              <a:gd name="connsiteY1" fmla="*/ 800721 h 879992"/>
              <a:gd name="connsiteX2" fmla="*/ 1170142 w 1214866"/>
              <a:gd name="connsiteY2" fmla="*/ 637295 h 879992"/>
              <a:gd name="connsiteX3" fmla="*/ 1164111 w 1214866"/>
              <a:gd name="connsiteY3" fmla="*/ 176887 h 879992"/>
              <a:gd name="connsiteX4" fmla="*/ 1005959 w 1214866"/>
              <a:gd name="connsiteY4" fmla="*/ 73552 h 879992"/>
              <a:gd name="connsiteX5" fmla="*/ 451239 w 1214866"/>
              <a:gd name="connsiteY5" fmla="*/ 34449 h 879992"/>
              <a:gd name="connsiteX6" fmla="*/ 9376 w 1214866"/>
              <a:gd name="connsiteY6" fmla="*/ 595539 h 879992"/>
              <a:gd name="connsiteX7" fmla="*/ 538047 w 1214866"/>
              <a:gd name="connsiteY7" fmla="*/ 758200 h 879992"/>
              <a:gd name="connsiteX8" fmla="*/ 618931 w 1214866"/>
              <a:gd name="connsiteY8" fmla="*/ 879992 h 879992"/>
              <a:gd name="connsiteX0" fmla="*/ 618871 w 1202016"/>
              <a:gd name="connsiteY0" fmla="*/ 888796 h 888796"/>
              <a:gd name="connsiteX1" fmla="*/ 811276 w 1202016"/>
              <a:gd name="connsiteY1" fmla="*/ 809525 h 888796"/>
              <a:gd name="connsiteX2" fmla="*/ 1170082 w 1202016"/>
              <a:gd name="connsiteY2" fmla="*/ 646099 h 888796"/>
              <a:gd name="connsiteX3" fmla="*/ 1164051 w 1202016"/>
              <a:gd name="connsiteY3" fmla="*/ 185691 h 888796"/>
              <a:gd name="connsiteX4" fmla="*/ 989748 w 1202016"/>
              <a:gd name="connsiteY4" fmla="*/ 54225 h 888796"/>
              <a:gd name="connsiteX5" fmla="*/ 451179 w 1202016"/>
              <a:gd name="connsiteY5" fmla="*/ 43253 h 888796"/>
              <a:gd name="connsiteX6" fmla="*/ 9316 w 1202016"/>
              <a:gd name="connsiteY6" fmla="*/ 604343 h 888796"/>
              <a:gd name="connsiteX7" fmla="*/ 537987 w 1202016"/>
              <a:gd name="connsiteY7" fmla="*/ 767004 h 888796"/>
              <a:gd name="connsiteX8" fmla="*/ 618871 w 1202016"/>
              <a:gd name="connsiteY8" fmla="*/ 888796 h 888796"/>
              <a:gd name="connsiteX0" fmla="*/ 618871 w 1202016"/>
              <a:gd name="connsiteY0" fmla="*/ 888796 h 888796"/>
              <a:gd name="connsiteX1" fmla="*/ 811276 w 1202016"/>
              <a:gd name="connsiteY1" fmla="*/ 809525 h 888796"/>
              <a:gd name="connsiteX2" fmla="*/ 1170082 w 1202016"/>
              <a:gd name="connsiteY2" fmla="*/ 646099 h 888796"/>
              <a:gd name="connsiteX3" fmla="*/ 1164051 w 1202016"/>
              <a:gd name="connsiteY3" fmla="*/ 185691 h 888796"/>
              <a:gd name="connsiteX4" fmla="*/ 989748 w 1202016"/>
              <a:gd name="connsiteY4" fmla="*/ 54225 h 888796"/>
              <a:gd name="connsiteX5" fmla="*/ 451179 w 1202016"/>
              <a:gd name="connsiteY5" fmla="*/ 43253 h 888796"/>
              <a:gd name="connsiteX6" fmla="*/ 9316 w 1202016"/>
              <a:gd name="connsiteY6" fmla="*/ 604343 h 888796"/>
              <a:gd name="connsiteX7" fmla="*/ 537987 w 1202016"/>
              <a:gd name="connsiteY7" fmla="*/ 767004 h 888796"/>
              <a:gd name="connsiteX8" fmla="*/ 618871 w 1202016"/>
              <a:gd name="connsiteY8" fmla="*/ 888796 h 888796"/>
              <a:gd name="connsiteX0" fmla="*/ 620039 w 1203184"/>
              <a:gd name="connsiteY0" fmla="*/ 874240 h 874240"/>
              <a:gd name="connsiteX1" fmla="*/ 812444 w 1203184"/>
              <a:gd name="connsiteY1" fmla="*/ 794969 h 874240"/>
              <a:gd name="connsiteX2" fmla="*/ 1171250 w 1203184"/>
              <a:gd name="connsiteY2" fmla="*/ 631543 h 874240"/>
              <a:gd name="connsiteX3" fmla="*/ 1165219 w 1203184"/>
              <a:gd name="connsiteY3" fmla="*/ 171135 h 874240"/>
              <a:gd name="connsiteX4" fmla="*/ 990916 w 1203184"/>
              <a:gd name="connsiteY4" fmla="*/ 39669 h 874240"/>
              <a:gd name="connsiteX5" fmla="*/ 406775 w 1203184"/>
              <a:gd name="connsiteY5" fmla="*/ 50168 h 874240"/>
              <a:gd name="connsiteX6" fmla="*/ 10484 w 1203184"/>
              <a:gd name="connsiteY6" fmla="*/ 589787 h 874240"/>
              <a:gd name="connsiteX7" fmla="*/ 539155 w 1203184"/>
              <a:gd name="connsiteY7" fmla="*/ 752448 h 874240"/>
              <a:gd name="connsiteX8" fmla="*/ 620039 w 1203184"/>
              <a:gd name="connsiteY8" fmla="*/ 874240 h 874240"/>
              <a:gd name="connsiteX0" fmla="*/ 620213 w 1203358"/>
              <a:gd name="connsiteY0" fmla="*/ 867642 h 867642"/>
              <a:gd name="connsiteX1" fmla="*/ 812618 w 1203358"/>
              <a:gd name="connsiteY1" fmla="*/ 788371 h 867642"/>
              <a:gd name="connsiteX2" fmla="*/ 1171424 w 1203358"/>
              <a:gd name="connsiteY2" fmla="*/ 624945 h 867642"/>
              <a:gd name="connsiteX3" fmla="*/ 1165393 w 1203358"/>
              <a:gd name="connsiteY3" fmla="*/ 164537 h 867642"/>
              <a:gd name="connsiteX4" fmla="*/ 991090 w 1203358"/>
              <a:gd name="connsiteY4" fmla="*/ 33071 h 867642"/>
              <a:gd name="connsiteX5" fmla="*/ 406949 w 1203358"/>
              <a:gd name="connsiteY5" fmla="*/ 43570 h 867642"/>
              <a:gd name="connsiteX6" fmla="*/ 10658 w 1203358"/>
              <a:gd name="connsiteY6" fmla="*/ 583189 h 867642"/>
              <a:gd name="connsiteX7" fmla="*/ 539329 w 1203358"/>
              <a:gd name="connsiteY7" fmla="*/ 745850 h 867642"/>
              <a:gd name="connsiteX8" fmla="*/ 620213 w 1203358"/>
              <a:gd name="connsiteY8" fmla="*/ 867642 h 867642"/>
              <a:gd name="connsiteX0" fmla="*/ 621220 w 1204365"/>
              <a:gd name="connsiteY0" fmla="*/ 864871 h 864871"/>
              <a:gd name="connsiteX1" fmla="*/ 813625 w 1204365"/>
              <a:gd name="connsiteY1" fmla="*/ 785600 h 864871"/>
              <a:gd name="connsiteX2" fmla="*/ 1172431 w 1204365"/>
              <a:gd name="connsiteY2" fmla="*/ 622174 h 864871"/>
              <a:gd name="connsiteX3" fmla="*/ 1166400 w 1204365"/>
              <a:gd name="connsiteY3" fmla="*/ 161766 h 864871"/>
              <a:gd name="connsiteX4" fmla="*/ 992097 w 1204365"/>
              <a:gd name="connsiteY4" fmla="*/ 30300 h 864871"/>
              <a:gd name="connsiteX5" fmla="*/ 407956 w 1204365"/>
              <a:gd name="connsiteY5" fmla="*/ 40799 h 864871"/>
              <a:gd name="connsiteX6" fmla="*/ 11665 w 1204365"/>
              <a:gd name="connsiteY6" fmla="*/ 580418 h 864871"/>
              <a:gd name="connsiteX7" fmla="*/ 540336 w 1204365"/>
              <a:gd name="connsiteY7" fmla="*/ 743079 h 864871"/>
              <a:gd name="connsiteX8" fmla="*/ 621220 w 1204365"/>
              <a:gd name="connsiteY8" fmla="*/ 864871 h 864871"/>
              <a:gd name="connsiteX0" fmla="*/ 619935 w 1204190"/>
              <a:gd name="connsiteY0" fmla="*/ 873669 h 873669"/>
              <a:gd name="connsiteX1" fmla="*/ 812340 w 1204190"/>
              <a:gd name="connsiteY1" fmla="*/ 794398 h 873669"/>
              <a:gd name="connsiteX2" fmla="*/ 1171146 w 1204190"/>
              <a:gd name="connsiteY2" fmla="*/ 630972 h 873669"/>
              <a:gd name="connsiteX3" fmla="*/ 1165115 w 1204190"/>
              <a:gd name="connsiteY3" fmla="*/ 170564 h 873669"/>
              <a:gd name="connsiteX4" fmla="*/ 967884 w 1204190"/>
              <a:gd name="connsiteY4" fmla="*/ 40405 h 873669"/>
              <a:gd name="connsiteX5" fmla="*/ 406671 w 1204190"/>
              <a:gd name="connsiteY5" fmla="*/ 49597 h 873669"/>
              <a:gd name="connsiteX6" fmla="*/ 10380 w 1204190"/>
              <a:gd name="connsiteY6" fmla="*/ 589216 h 873669"/>
              <a:gd name="connsiteX7" fmla="*/ 539051 w 1204190"/>
              <a:gd name="connsiteY7" fmla="*/ 751877 h 873669"/>
              <a:gd name="connsiteX8" fmla="*/ 619935 w 1204190"/>
              <a:gd name="connsiteY8" fmla="*/ 873669 h 873669"/>
              <a:gd name="connsiteX0" fmla="*/ 628446 w 1212701"/>
              <a:gd name="connsiteY0" fmla="*/ 842371 h 842371"/>
              <a:gd name="connsiteX1" fmla="*/ 820851 w 1212701"/>
              <a:gd name="connsiteY1" fmla="*/ 763100 h 842371"/>
              <a:gd name="connsiteX2" fmla="*/ 1179657 w 1212701"/>
              <a:gd name="connsiteY2" fmla="*/ 599674 h 842371"/>
              <a:gd name="connsiteX3" fmla="*/ 1173626 w 1212701"/>
              <a:gd name="connsiteY3" fmla="*/ 139266 h 842371"/>
              <a:gd name="connsiteX4" fmla="*/ 976395 w 1212701"/>
              <a:gd name="connsiteY4" fmla="*/ 9107 h 842371"/>
              <a:gd name="connsiteX5" fmla="*/ 246714 w 1212701"/>
              <a:gd name="connsiteY5" fmla="*/ 97247 h 842371"/>
              <a:gd name="connsiteX6" fmla="*/ 18891 w 1212701"/>
              <a:gd name="connsiteY6" fmla="*/ 557918 h 842371"/>
              <a:gd name="connsiteX7" fmla="*/ 547562 w 1212701"/>
              <a:gd name="connsiteY7" fmla="*/ 720579 h 842371"/>
              <a:gd name="connsiteX8" fmla="*/ 628446 w 1212701"/>
              <a:gd name="connsiteY8" fmla="*/ 842371 h 842371"/>
              <a:gd name="connsiteX0" fmla="*/ 628446 w 1211895"/>
              <a:gd name="connsiteY0" fmla="*/ 842371 h 842371"/>
              <a:gd name="connsiteX1" fmla="*/ 820851 w 1211895"/>
              <a:gd name="connsiteY1" fmla="*/ 763100 h 842371"/>
              <a:gd name="connsiteX2" fmla="*/ 1178477 w 1211895"/>
              <a:gd name="connsiteY2" fmla="*/ 606951 h 842371"/>
              <a:gd name="connsiteX3" fmla="*/ 1173626 w 1211895"/>
              <a:gd name="connsiteY3" fmla="*/ 139266 h 842371"/>
              <a:gd name="connsiteX4" fmla="*/ 976395 w 1211895"/>
              <a:gd name="connsiteY4" fmla="*/ 9107 h 842371"/>
              <a:gd name="connsiteX5" fmla="*/ 246714 w 1211895"/>
              <a:gd name="connsiteY5" fmla="*/ 97247 h 842371"/>
              <a:gd name="connsiteX6" fmla="*/ 18891 w 1211895"/>
              <a:gd name="connsiteY6" fmla="*/ 557918 h 842371"/>
              <a:gd name="connsiteX7" fmla="*/ 547562 w 1211895"/>
              <a:gd name="connsiteY7" fmla="*/ 720579 h 842371"/>
              <a:gd name="connsiteX8" fmla="*/ 628446 w 1211895"/>
              <a:gd name="connsiteY8" fmla="*/ 842371 h 842371"/>
              <a:gd name="connsiteX0" fmla="*/ 628446 w 1218918"/>
              <a:gd name="connsiteY0" fmla="*/ 842371 h 842371"/>
              <a:gd name="connsiteX1" fmla="*/ 820851 w 1218918"/>
              <a:gd name="connsiteY1" fmla="*/ 763100 h 842371"/>
              <a:gd name="connsiteX2" fmla="*/ 1178477 w 1218918"/>
              <a:gd name="connsiteY2" fmla="*/ 606951 h 842371"/>
              <a:gd name="connsiteX3" fmla="*/ 1173626 w 1218918"/>
              <a:gd name="connsiteY3" fmla="*/ 139266 h 842371"/>
              <a:gd name="connsiteX4" fmla="*/ 976395 w 1218918"/>
              <a:gd name="connsiteY4" fmla="*/ 9107 h 842371"/>
              <a:gd name="connsiteX5" fmla="*/ 246714 w 1218918"/>
              <a:gd name="connsiteY5" fmla="*/ 97247 h 842371"/>
              <a:gd name="connsiteX6" fmla="*/ 18891 w 1218918"/>
              <a:gd name="connsiteY6" fmla="*/ 557918 h 842371"/>
              <a:gd name="connsiteX7" fmla="*/ 547562 w 1218918"/>
              <a:gd name="connsiteY7" fmla="*/ 720579 h 842371"/>
              <a:gd name="connsiteX8" fmla="*/ 628446 w 1218918"/>
              <a:gd name="connsiteY8" fmla="*/ 842371 h 842371"/>
              <a:gd name="connsiteX0" fmla="*/ 628446 w 1223727"/>
              <a:gd name="connsiteY0" fmla="*/ 842371 h 842371"/>
              <a:gd name="connsiteX1" fmla="*/ 820851 w 1223727"/>
              <a:gd name="connsiteY1" fmla="*/ 763100 h 842371"/>
              <a:gd name="connsiteX2" fmla="*/ 1178477 w 1223727"/>
              <a:gd name="connsiteY2" fmla="*/ 606951 h 842371"/>
              <a:gd name="connsiteX3" fmla="*/ 1173626 w 1223727"/>
              <a:gd name="connsiteY3" fmla="*/ 139266 h 842371"/>
              <a:gd name="connsiteX4" fmla="*/ 976395 w 1223727"/>
              <a:gd name="connsiteY4" fmla="*/ 9107 h 842371"/>
              <a:gd name="connsiteX5" fmla="*/ 246714 w 1223727"/>
              <a:gd name="connsiteY5" fmla="*/ 97247 h 842371"/>
              <a:gd name="connsiteX6" fmla="*/ 18891 w 1223727"/>
              <a:gd name="connsiteY6" fmla="*/ 557918 h 842371"/>
              <a:gd name="connsiteX7" fmla="*/ 547562 w 1223727"/>
              <a:gd name="connsiteY7" fmla="*/ 720579 h 842371"/>
              <a:gd name="connsiteX8" fmla="*/ 628446 w 1223727"/>
              <a:gd name="connsiteY8" fmla="*/ 842371 h 842371"/>
              <a:gd name="connsiteX0" fmla="*/ 628446 w 1232687"/>
              <a:gd name="connsiteY0" fmla="*/ 842371 h 842371"/>
              <a:gd name="connsiteX1" fmla="*/ 820851 w 1232687"/>
              <a:gd name="connsiteY1" fmla="*/ 763100 h 842371"/>
              <a:gd name="connsiteX2" fmla="*/ 1178477 w 1232687"/>
              <a:gd name="connsiteY2" fmla="*/ 606951 h 842371"/>
              <a:gd name="connsiteX3" fmla="*/ 1188606 w 1232687"/>
              <a:gd name="connsiteY3" fmla="*/ 158133 h 842371"/>
              <a:gd name="connsiteX4" fmla="*/ 976395 w 1232687"/>
              <a:gd name="connsiteY4" fmla="*/ 9107 h 842371"/>
              <a:gd name="connsiteX5" fmla="*/ 246714 w 1232687"/>
              <a:gd name="connsiteY5" fmla="*/ 97247 h 842371"/>
              <a:gd name="connsiteX6" fmla="*/ 18891 w 1232687"/>
              <a:gd name="connsiteY6" fmla="*/ 557918 h 842371"/>
              <a:gd name="connsiteX7" fmla="*/ 547562 w 1232687"/>
              <a:gd name="connsiteY7" fmla="*/ 720579 h 842371"/>
              <a:gd name="connsiteX8" fmla="*/ 628446 w 1232687"/>
              <a:gd name="connsiteY8" fmla="*/ 842371 h 842371"/>
              <a:gd name="connsiteX0" fmla="*/ 628446 w 1238631"/>
              <a:gd name="connsiteY0" fmla="*/ 842371 h 842371"/>
              <a:gd name="connsiteX1" fmla="*/ 820851 w 1238631"/>
              <a:gd name="connsiteY1" fmla="*/ 763100 h 842371"/>
              <a:gd name="connsiteX2" fmla="*/ 1178477 w 1238631"/>
              <a:gd name="connsiteY2" fmla="*/ 606951 h 842371"/>
              <a:gd name="connsiteX3" fmla="*/ 1197715 w 1238631"/>
              <a:gd name="connsiteY3" fmla="*/ 163763 h 842371"/>
              <a:gd name="connsiteX4" fmla="*/ 976395 w 1238631"/>
              <a:gd name="connsiteY4" fmla="*/ 9107 h 842371"/>
              <a:gd name="connsiteX5" fmla="*/ 246714 w 1238631"/>
              <a:gd name="connsiteY5" fmla="*/ 97247 h 842371"/>
              <a:gd name="connsiteX6" fmla="*/ 18891 w 1238631"/>
              <a:gd name="connsiteY6" fmla="*/ 557918 h 842371"/>
              <a:gd name="connsiteX7" fmla="*/ 547562 w 1238631"/>
              <a:gd name="connsiteY7" fmla="*/ 720579 h 842371"/>
              <a:gd name="connsiteX8" fmla="*/ 628446 w 1238631"/>
              <a:gd name="connsiteY8" fmla="*/ 842371 h 842371"/>
              <a:gd name="connsiteX0" fmla="*/ 632386 w 1242571"/>
              <a:gd name="connsiteY0" fmla="*/ 846766 h 846766"/>
              <a:gd name="connsiteX1" fmla="*/ 824791 w 1242571"/>
              <a:gd name="connsiteY1" fmla="*/ 767495 h 846766"/>
              <a:gd name="connsiteX2" fmla="*/ 1182417 w 1242571"/>
              <a:gd name="connsiteY2" fmla="*/ 611346 h 846766"/>
              <a:gd name="connsiteX3" fmla="*/ 1201655 w 1242571"/>
              <a:gd name="connsiteY3" fmla="*/ 168158 h 846766"/>
              <a:gd name="connsiteX4" fmla="*/ 980335 w 1242571"/>
              <a:gd name="connsiteY4" fmla="*/ 13502 h 846766"/>
              <a:gd name="connsiteX5" fmla="*/ 250654 w 1242571"/>
              <a:gd name="connsiteY5" fmla="*/ 101642 h 846766"/>
              <a:gd name="connsiteX6" fmla="*/ 22831 w 1242571"/>
              <a:gd name="connsiteY6" fmla="*/ 562313 h 846766"/>
              <a:gd name="connsiteX7" fmla="*/ 551502 w 1242571"/>
              <a:gd name="connsiteY7" fmla="*/ 724974 h 846766"/>
              <a:gd name="connsiteX8" fmla="*/ 632386 w 1242571"/>
              <a:gd name="connsiteY8" fmla="*/ 846766 h 846766"/>
              <a:gd name="connsiteX0" fmla="*/ 633056 w 1243241"/>
              <a:gd name="connsiteY0" fmla="*/ 846832 h 846832"/>
              <a:gd name="connsiteX1" fmla="*/ 825461 w 1243241"/>
              <a:gd name="connsiteY1" fmla="*/ 767561 h 846832"/>
              <a:gd name="connsiteX2" fmla="*/ 1183087 w 1243241"/>
              <a:gd name="connsiteY2" fmla="*/ 611412 h 846832"/>
              <a:gd name="connsiteX3" fmla="*/ 1202325 w 1243241"/>
              <a:gd name="connsiteY3" fmla="*/ 168224 h 846832"/>
              <a:gd name="connsiteX4" fmla="*/ 981005 w 1243241"/>
              <a:gd name="connsiteY4" fmla="*/ 13568 h 846832"/>
              <a:gd name="connsiteX5" fmla="*/ 245994 w 1243241"/>
              <a:gd name="connsiteY5" fmla="*/ 86692 h 846832"/>
              <a:gd name="connsiteX6" fmla="*/ 23501 w 1243241"/>
              <a:gd name="connsiteY6" fmla="*/ 562379 h 846832"/>
              <a:gd name="connsiteX7" fmla="*/ 552172 w 1243241"/>
              <a:gd name="connsiteY7" fmla="*/ 725040 h 846832"/>
              <a:gd name="connsiteX8" fmla="*/ 633056 w 1243241"/>
              <a:gd name="connsiteY8" fmla="*/ 846832 h 846832"/>
              <a:gd name="connsiteX0" fmla="*/ 633056 w 1243241"/>
              <a:gd name="connsiteY0" fmla="*/ 848503 h 848503"/>
              <a:gd name="connsiteX1" fmla="*/ 825461 w 1243241"/>
              <a:gd name="connsiteY1" fmla="*/ 769232 h 848503"/>
              <a:gd name="connsiteX2" fmla="*/ 1183087 w 1243241"/>
              <a:gd name="connsiteY2" fmla="*/ 613083 h 848503"/>
              <a:gd name="connsiteX3" fmla="*/ 1202325 w 1243241"/>
              <a:gd name="connsiteY3" fmla="*/ 169895 h 848503"/>
              <a:gd name="connsiteX4" fmla="*/ 981005 w 1243241"/>
              <a:gd name="connsiteY4" fmla="*/ 15239 h 848503"/>
              <a:gd name="connsiteX5" fmla="*/ 245994 w 1243241"/>
              <a:gd name="connsiteY5" fmla="*/ 88363 h 848503"/>
              <a:gd name="connsiteX6" fmla="*/ 23501 w 1243241"/>
              <a:gd name="connsiteY6" fmla="*/ 564050 h 848503"/>
              <a:gd name="connsiteX7" fmla="*/ 552172 w 1243241"/>
              <a:gd name="connsiteY7" fmla="*/ 726711 h 848503"/>
              <a:gd name="connsiteX8" fmla="*/ 633056 w 1243241"/>
              <a:gd name="connsiteY8" fmla="*/ 848503 h 848503"/>
              <a:gd name="connsiteX0" fmla="*/ 633056 w 1243241"/>
              <a:gd name="connsiteY0" fmla="*/ 852489 h 852489"/>
              <a:gd name="connsiteX1" fmla="*/ 825461 w 1243241"/>
              <a:gd name="connsiteY1" fmla="*/ 773218 h 852489"/>
              <a:gd name="connsiteX2" fmla="*/ 1183087 w 1243241"/>
              <a:gd name="connsiteY2" fmla="*/ 617069 h 852489"/>
              <a:gd name="connsiteX3" fmla="*/ 1202325 w 1243241"/>
              <a:gd name="connsiteY3" fmla="*/ 173881 h 852489"/>
              <a:gd name="connsiteX4" fmla="*/ 981005 w 1243241"/>
              <a:gd name="connsiteY4" fmla="*/ 19225 h 852489"/>
              <a:gd name="connsiteX5" fmla="*/ 245994 w 1243241"/>
              <a:gd name="connsiteY5" fmla="*/ 92349 h 852489"/>
              <a:gd name="connsiteX6" fmla="*/ 23501 w 1243241"/>
              <a:gd name="connsiteY6" fmla="*/ 568036 h 852489"/>
              <a:gd name="connsiteX7" fmla="*/ 552172 w 1243241"/>
              <a:gd name="connsiteY7" fmla="*/ 730697 h 852489"/>
              <a:gd name="connsiteX8" fmla="*/ 633056 w 1243241"/>
              <a:gd name="connsiteY8" fmla="*/ 852489 h 852489"/>
              <a:gd name="connsiteX0" fmla="*/ 633056 w 1238870"/>
              <a:gd name="connsiteY0" fmla="*/ 852489 h 852489"/>
              <a:gd name="connsiteX1" fmla="*/ 825461 w 1238870"/>
              <a:gd name="connsiteY1" fmla="*/ 773218 h 852489"/>
              <a:gd name="connsiteX2" fmla="*/ 1183087 w 1238870"/>
              <a:gd name="connsiteY2" fmla="*/ 617069 h 852489"/>
              <a:gd name="connsiteX3" fmla="*/ 1202325 w 1238870"/>
              <a:gd name="connsiteY3" fmla="*/ 173881 h 852489"/>
              <a:gd name="connsiteX4" fmla="*/ 981005 w 1238870"/>
              <a:gd name="connsiteY4" fmla="*/ 19225 h 852489"/>
              <a:gd name="connsiteX5" fmla="*/ 245994 w 1238870"/>
              <a:gd name="connsiteY5" fmla="*/ 92349 h 852489"/>
              <a:gd name="connsiteX6" fmla="*/ 23501 w 1238870"/>
              <a:gd name="connsiteY6" fmla="*/ 568036 h 852489"/>
              <a:gd name="connsiteX7" fmla="*/ 552172 w 1238870"/>
              <a:gd name="connsiteY7" fmla="*/ 730697 h 852489"/>
              <a:gd name="connsiteX8" fmla="*/ 633056 w 1238870"/>
              <a:gd name="connsiteY8" fmla="*/ 852489 h 852489"/>
              <a:gd name="connsiteX0" fmla="*/ 633056 w 1237972"/>
              <a:gd name="connsiteY0" fmla="*/ 852489 h 852489"/>
              <a:gd name="connsiteX1" fmla="*/ 825461 w 1237972"/>
              <a:gd name="connsiteY1" fmla="*/ 773218 h 852489"/>
              <a:gd name="connsiteX2" fmla="*/ 1183087 w 1237972"/>
              <a:gd name="connsiteY2" fmla="*/ 617069 h 852489"/>
              <a:gd name="connsiteX3" fmla="*/ 1202325 w 1237972"/>
              <a:gd name="connsiteY3" fmla="*/ 173881 h 852489"/>
              <a:gd name="connsiteX4" fmla="*/ 981005 w 1237972"/>
              <a:gd name="connsiteY4" fmla="*/ 19225 h 852489"/>
              <a:gd name="connsiteX5" fmla="*/ 245994 w 1237972"/>
              <a:gd name="connsiteY5" fmla="*/ 92349 h 852489"/>
              <a:gd name="connsiteX6" fmla="*/ 23501 w 1237972"/>
              <a:gd name="connsiteY6" fmla="*/ 568036 h 852489"/>
              <a:gd name="connsiteX7" fmla="*/ 552172 w 1237972"/>
              <a:gd name="connsiteY7" fmla="*/ 730697 h 852489"/>
              <a:gd name="connsiteX8" fmla="*/ 633056 w 1237972"/>
              <a:gd name="connsiteY8" fmla="*/ 852489 h 852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7972" h="852489">
                <a:moveTo>
                  <a:pt x="633056" y="852489"/>
                </a:moveTo>
                <a:cubicBezTo>
                  <a:pt x="716495" y="841059"/>
                  <a:pt x="733789" y="812455"/>
                  <a:pt x="825461" y="773218"/>
                </a:cubicBezTo>
                <a:cubicBezTo>
                  <a:pt x="917133" y="733981"/>
                  <a:pt x="1120276" y="716959"/>
                  <a:pt x="1183087" y="617069"/>
                </a:cubicBezTo>
                <a:cubicBezTo>
                  <a:pt x="1245898" y="517180"/>
                  <a:pt x="1258148" y="283568"/>
                  <a:pt x="1202325" y="173881"/>
                </a:cubicBezTo>
                <a:cubicBezTo>
                  <a:pt x="1146502" y="64194"/>
                  <a:pt x="1083676" y="36572"/>
                  <a:pt x="981005" y="19225"/>
                </a:cubicBezTo>
                <a:cubicBezTo>
                  <a:pt x="823274" y="-7425"/>
                  <a:pt x="446352" y="-23746"/>
                  <a:pt x="245994" y="92349"/>
                </a:cubicBezTo>
                <a:cubicBezTo>
                  <a:pt x="45636" y="208444"/>
                  <a:pt x="-47145" y="246094"/>
                  <a:pt x="23501" y="568036"/>
                </a:cubicBezTo>
                <a:cubicBezTo>
                  <a:pt x="51046" y="756743"/>
                  <a:pt x="510357" y="722029"/>
                  <a:pt x="552172" y="730697"/>
                </a:cubicBezTo>
                <a:cubicBezTo>
                  <a:pt x="733623" y="767368"/>
                  <a:pt x="633056" y="852489"/>
                  <a:pt x="633056" y="852489"/>
                </a:cubicBezTo>
                <a:close/>
              </a:path>
            </a:pathLst>
          </a:custGeom>
          <a:solidFill>
            <a:schemeClr val="bg1"/>
          </a:solidFill>
          <a:ln w="19050"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he Hand"/>
              <a:ea typeface="+mn-ea"/>
              <a:cs typeface="+mn-cs"/>
            </a:endParaRPr>
          </a:p>
        </p:txBody>
      </p:sp>
      <p:sp>
        <p:nvSpPr>
          <p:cNvPr id="8" name="Freeform: Shape 7">
            <a:extLst>
              <a:ext uri="{FF2B5EF4-FFF2-40B4-BE49-F238E27FC236}">
                <a16:creationId xmlns:a16="http://schemas.microsoft.com/office/drawing/2014/main" id="{D415F49B-3CBC-46CF-AFB5-988852D0479E}"/>
              </a:ext>
            </a:extLst>
          </p:cNvPr>
          <p:cNvSpPr/>
          <p:nvPr/>
        </p:nvSpPr>
        <p:spPr>
          <a:xfrm rot="21133683" flipH="1">
            <a:off x="1010575" y="456231"/>
            <a:ext cx="9378187" cy="5238589"/>
          </a:xfrm>
          <a:custGeom>
            <a:avLst/>
            <a:gdLst>
              <a:gd name="connsiteX0" fmla="*/ 628580 w 1248448"/>
              <a:gd name="connsiteY0" fmla="*/ 873029 h 873038"/>
              <a:gd name="connsiteX1" fmla="*/ 820985 w 1248448"/>
              <a:gd name="connsiteY1" fmla="*/ 803115 h 873038"/>
              <a:gd name="connsiteX2" fmla="*/ 1179791 w 1248448"/>
              <a:gd name="connsiteY2" fmla="*/ 630332 h 873038"/>
              <a:gd name="connsiteX3" fmla="*/ 1178744 w 1248448"/>
              <a:gd name="connsiteY3" fmla="*/ 192753 h 873038"/>
              <a:gd name="connsiteX4" fmla="*/ 459416 w 1248448"/>
              <a:gd name="connsiteY4" fmla="*/ 32447 h 873038"/>
              <a:gd name="connsiteX5" fmla="*/ 7264 w 1248448"/>
              <a:gd name="connsiteY5" fmla="*/ 595184 h 873038"/>
              <a:gd name="connsiteX6" fmla="*/ 545617 w 1248448"/>
              <a:gd name="connsiteY6" fmla="*/ 737202 h 873038"/>
              <a:gd name="connsiteX7" fmla="*/ 628580 w 1248448"/>
              <a:gd name="connsiteY7" fmla="*/ 873029 h 873038"/>
              <a:gd name="connsiteX0" fmla="*/ 628618 w 1248446"/>
              <a:gd name="connsiteY0" fmla="*/ 873038 h 873038"/>
              <a:gd name="connsiteX1" fmla="*/ 821023 w 1248446"/>
              <a:gd name="connsiteY1" fmla="*/ 803124 h 873038"/>
              <a:gd name="connsiteX2" fmla="*/ 1179829 w 1248446"/>
              <a:gd name="connsiteY2" fmla="*/ 630341 h 873038"/>
              <a:gd name="connsiteX3" fmla="*/ 1178782 w 1248446"/>
              <a:gd name="connsiteY3" fmla="*/ 192762 h 873038"/>
              <a:gd name="connsiteX4" fmla="*/ 459454 w 1248446"/>
              <a:gd name="connsiteY4" fmla="*/ 32456 h 873038"/>
              <a:gd name="connsiteX5" fmla="*/ 7302 w 1248446"/>
              <a:gd name="connsiteY5" fmla="*/ 595193 h 873038"/>
              <a:gd name="connsiteX6" fmla="*/ 547734 w 1248446"/>
              <a:gd name="connsiteY6" fmla="*/ 751246 h 873038"/>
              <a:gd name="connsiteX7" fmla="*/ 628618 w 1248446"/>
              <a:gd name="connsiteY7" fmla="*/ 873038 h 873038"/>
              <a:gd name="connsiteX0" fmla="*/ 635867 w 1255695"/>
              <a:gd name="connsiteY0" fmla="*/ 873038 h 873038"/>
              <a:gd name="connsiteX1" fmla="*/ 828272 w 1255695"/>
              <a:gd name="connsiteY1" fmla="*/ 803124 h 873038"/>
              <a:gd name="connsiteX2" fmla="*/ 1187078 w 1255695"/>
              <a:gd name="connsiteY2" fmla="*/ 630341 h 873038"/>
              <a:gd name="connsiteX3" fmla="*/ 1186031 w 1255695"/>
              <a:gd name="connsiteY3" fmla="*/ 192762 h 873038"/>
              <a:gd name="connsiteX4" fmla="*/ 466703 w 1255695"/>
              <a:gd name="connsiteY4" fmla="*/ 32456 h 873038"/>
              <a:gd name="connsiteX5" fmla="*/ 14551 w 1255695"/>
              <a:gd name="connsiteY5" fmla="*/ 595193 h 873038"/>
              <a:gd name="connsiteX6" fmla="*/ 554983 w 1255695"/>
              <a:gd name="connsiteY6" fmla="*/ 751246 h 873038"/>
              <a:gd name="connsiteX7" fmla="*/ 635867 w 1255695"/>
              <a:gd name="connsiteY7" fmla="*/ 873038 h 873038"/>
              <a:gd name="connsiteX0" fmla="*/ 635867 w 1255695"/>
              <a:gd name="connsiteY0" fmla="*/ 873038 h 873038"/>
              <a:gd name="connsiteX1" fmla="*/ 828272 w 1255695"/>
              <a:gd name="connsiteY1" fmla="*/ 803124 h 873038"/>
              <a:gd name="connsiteX2" fmla="*/ 1187078 w 1255695"/>
              <a:gd name="connsiteY2" fmla="*/ 630341 h 873038"/>
              <a:gd name="connsiteX3" fmla="*/ 1186031 w 1255695"/>
              <a:gd name="connsiteY3" fmla="*/ 192762 h 873038"/>
              <a:gd name="connsiteX4" fmla="*/ 466703 w 1255695"/>
              <a:gd name="connsiteY4" fmla="*/ 32456 h 873038"/>
              <a:gd name="connsiteX5" fmla="*/ 14551 w 1255695"/>
              <a:gd name="connsiteY5" fmla="*/ 595193 h 873038"/>
              <a:gd name="connsiteX6" fmla="*/ 554983 w 1255695"/>
              <a:gd name="connsiteY6" fmla="*/ 751246 h 873038"/>
              <a:gd name="connsiteX7" fmla="*/ 635867 w 1255695"/>
              <a:gd name="connsiteY7" fmla="*/ 873038 h 873038"/>
              <a:gd name="connsiteX0" fmla="*/ 635867 w 1249939"/>
              <a:gd name="connsiteY0" fmla="*/ 873038 h 873038"/>
              <a:gd name="connsiteX1" fmla="*/ 828272 w 1249939"/>
              <a:gd name="connsiteY1" fmla="*/ 793767 h 873038"/>
              <a:gd name="connsiteX2" fmla="*/ 1187078 w 1249939"/>
              <a:gd name="connsiteY2" fmla="*/ 630341 h 873038"/>
              <a:gd name="connsiteX3" fmla="*/ 1186031 w 1249939"/>
              <a:gd name="connsiteY3" fmla="*/ 192762 h 873038"/>
              <a:gd name="connsiteX4" fmla="*/ 466703 w 1249939"/>
              <a:gd name="connsiteY4" fmla="*/ 32456 h 873038"/>
              <a:gd name="connsiteX5" fmla="*/ 14551 w 1249939"/>
              <a:gd name="connsiteY5" fmla="*/ 595193 h 873038"/>
              <a:gd name="connsiteX6" fmla="*/ 554983 w 1249939"/>
              <a:gd name="connsiteY6" fmla="*/ 751246 h 873038"/>
              <a:gd name="connsiteX7" fmla="*/ 635867 w 1249939"/>
              <a:gd name="connsiteY7" fmla="*/ 873038 h 873038"/>
              <a:gd name="connsiteX0" fmla="*/ 615218 w 1229290"/>
              <a:gd name="connsiteY0" fmla="*/ 861281 h 861281"/>
              <a:gd name="connsiteX1" fmla="*/ 807623 w 1229290"/>
              <a:gd name="connsiteY1" fmla="*/ 782010 h 861281"/>
              <a:gd name="connsiteX2" fmla="*/ 1166429 w 1229290"/>
              <a:gd name="connsiteY2" fmla="*/ 618584 h 861281"/>
              <a:gd name="connsiteX3" fmla="*/ 1165382 w 1229290"/>
              <a:gd name="connsiteY3" fmla="*/ 181005 h 861281"/>
              <a:gd name="connsiteX4" fmla="*/ 446054 w 1229290"/>
              <a:gd name="connsiteY4" fmla="*/ 20699 h 861281"/>
              <a:gd name="connsiteX5" fmla="*/ 5663 w 1229290"/>
              <a:gd name="connsiteY5" fmla="*/ 576828 h 861281"/>
              <a:gd name="connsiteX6" fmla="*/ 534334 w 1229290"/>
              <a:gd name="connsiteY6" fmla="*/ 739489 h 861281"/>
              <a:gd name="connsiteX7" fmla="*/ 615218 w 1229290"/>
              <a:gd name="connsiteY7" fmla="*/ 861281 h 861281"/>
              <a:gd name="connsiteX0" fmla="*/ 619617 w 1233689"/>
              <a:gd name="connsiteY0" fmla="*/ 861281 h 861281"/>
              <a:gd name="connsiteX1" fmla="*/ 812022 w 1233689"/>
              <a:gd name="connsiteY1" fmla="*/ 782010 h 861281"/>
              <a:gd name="connsiteX2" fmla="*/ 1170828 w 1233689"/>
              <a:gd name="connsiteY2" fmla="*/ 618584 h 861281"/>
              <a:gd name="connsiteX3" fmla="*/ 1169781 w 1233689"/>
              <a:gd name="connsiteY3" fmla="*/ 181005 h 861281"/>
              <a:gd name="connsiteX4" fmla="*/ 450453 w 1233689"/>
              <a:gd name="connsiteY4" fmla="*/ 20699 h 861281"/>
              <a:gd name="connsiteX5" fmla="*/ 10062 w 1233689"/>
              <a:gd name="connsiteY5" fmla="*/ 576828 h 861281"/>
              <a:gd name="connsiteX6" fmla="*/ 538733 w 1233689"/>
              <a:gd name="connsiteY6" fmla="*/ 739489 h 861281"/>
              <a:gd name="connsiteX7" fmla="*/ 619617 w 1233689"/>
              <a:gd name="connsiteY7" fmla="*/ 861281 h 861281"/>
              <a:gd name="connsiteX0" fmla="*/ 619579 w 1239236"/>
              <a:gd name="connsiteY0" fmla="*/ 863398 h 863398"/>
              <a:gd name="connsiteX1" fmla="*/ 811984 w 1239236"/>
              <a:gd name="connsiteY1" fmla="*/ 784127 h 863398"/>
              <a:gd name="connsiteX2" fmla="*/ 1170790 w 1239236"/>
              <a:gd name="connsiteY2" fmla="*/ 620701 h 863398"/>
              <a:gd name="connsiteX3" fmla="*/ 1169743 w 1239236"/>
              <a:gd name="connsiteY3" fmla="*/ 183122 h 863398"/>
              <a:gd name="connsiteX4" fmla="*/ 451887 w 1239236"/>
              <a:gd name="connsiteY4" fmla="*/ 17855 h 863398"/>
              <a:gd name="connsiteX5" fmla="*/ 10024 w 1239236"/>
              <a:gd name="connsiteY5" fmla="*/ 578945 h 863398"/>
              <a:gd name="connsiteX6" fmla="*/ 538695 w 1239236"/>
              <a:gd name="connsiteY6" fmla="*/ 741606 h 863398"/>
              <a:gd name="connsiteX7" fmla="*/ 619579 w 1239236"/>
              <a:gd name="connsiteY7" fmla="*/ 863398 h 863398"/>
              <a:gd name="connsiteX0" fmla="*/ 623569 w 1243226"/>
              <a:gd name="connsiteY0" fmla="*/ 870437 h 870437"/>
              <a:gd name="connsiteX1" fmla="*/ 815974 w 1243226"/>
              <a:gd name="connsiteY1" fmla="*/ 791166 h 870437"/>
              <a:gd name="connsiteX2" fmla="*/ 1174780 w 1243226"/>
              <a:gd name="connsiteY2" fmla="*/ 627740 h 870437"/>
              <a:gd name="connsiteX3" fmla="*/ 1173733 w 1243226"/>
              <a:gd name="connsiteY3" fmla="*/ 190161 h 870437"/>
              <a:gd name="connsiteX4" fmla="*/ 455877 w 1243226"/>
              <a:gd name="connsiteY4" fmla="*/ 24894 h 870437"/>
              <a:gd name="connsiteX5" fmla="*/ 14014 w 1243226"/>
              <a:gd name="connsiteY5" fmla="*/ 585984 h 870437"/>
              <a:gd name="connsiteX6" fmla="*/ 542685 w 1243226"/>
              <a:gd name="connsiteY6" fmla="*/ 748645 h 870437"/>
              <a:gd name="connsiteX7" fmla="*/ 623569 w 1243226"/>
              <a:gd name="connsiteY7" fmla="*/ 870437 h 870437"/>
              <a:gd name="connsiteX0" fmla="*/ 624861 w 1244518"/>
              <a:gd name="connsiteY0" fmla="*/ 869274 h 869274"/>
              <a:gd name="connsiteX1" fmla="*/ 817266 w 1244518"/>
              <a:gd name="connsiteY1" fmla="*/ 790003 h 869274"/>
              <a:gd name="connsiteX2" fmla="*/ 1176072 w 1244518"/>
              <a:gd name="connsiteY2" fmla="*/ 626577 h 869274"/>
              <a:gd name="connsiteX3" fmla="*/ 1175025 w 1244518"/>
              <a:gd name="connsiteY3" fmla="*/ 188998 h 869274"/>
              <a:gd name="connsiteX4" fmla="*/ 457169 w 1244518"/>
              <a:gd name="connsiteY4" fmla="*/ 23731 h 869274"/>
              <a:gd name="connsiteX5" fmla="*/ 15306 w 1244518"/>
              <a:gd name="connsiteY5" fmla="*/ 584821 h 869274"/>
              <a:gd name="connsiteX6" fmla="*/ 543977 w 1244518"/>
              <a:gd name="connsiteY6" fmla="*/ 747482 h 869274"/>
              <a:gd name="connsiteX7" fmla="*/ 624861 w 1244518"/>
              <a:gd name="connsiteY7" fmla="*/ 869274 h 869274"/>
              <a:gd name="connsiteX0" fmla="*/ 619558 w 1235941"/>
              <a:gd name="connsiteY0" fmla="*/ 867295 h 867295"/>
              <a:gd name="connsiteX1" fmla="*/ 811963 w 1235941"/>
              <a:gd name="connsiteY1" fmla="*/ 788024 h 867295"/>
              <a:gd name="connsiteX2" fmla="*/ 1170769 w 1235941"/>
              <a:gd name="connsiteY2" fmla="*/ 624598 h 867295"/>
              <a:gd name="connsiteX3" fmla="*/ 1164738 w 1235941"/>
              <a:gd name="connsiteY3" fmla="*/ 164190 h 867295"/>
              <a:gd name="connsiteX4" fmla="*/ 451866 w 1235941"/>
              <a:gd name="connsiteY4" fmla="*/ 21752 h 867295"/>
              <a:gd name="connsiteX5" fmla="*/ 10003 w 1235941"/>
              <a:gd name="connsiteY5" fmla="*/ 582842 h 867295"/>
              <a:gd name="connsiteX6" fmla="*/ 538674 w 1235941"/>
              <a:gd name="connsiteY6" fmla="*/ 745503 h 867295"/>
              <a:gd name="connsiteX7" fmla="*/ 619558 w 1235941"/>
              <a:gd name="connsiteY7" fmla="*/ 867295 h 867295"/>
              <a:gd name="connsiteX0" fmla="*/ 622435 w 1238818"/>
              <a:gd name="connsiteY0" fmla="*/ 868328 h 868328"/>
              <a:gd name="connsiteX1" fmla="*/ 814840 w 1238818"/>
              <a:gd name="connsiteY1" fmla="*/ 789057 h 868328"/>
              <a:gd name="connsiteX2" fmla="*/ 1173646 w 1238818"/>
              <a:gd name="connsiteY2" fmla="*/ 625631 h 868328"/>
              <a:gd name="connsiteX3" fmla="*/ 1167615 w 1238818"/>
              <a:gd name="connsiteY3" fmla="*/ 165223 h 868328"/>
              <a:gd name="connsiteX4" fmla="*/ 454743 w 1238818"/>
              <a:gd name="connsiteY4" fmla="*/ 22785 h 868328"/>
              <a:gd name="connsiteX5" fmla="*/ 12880 w 1238818"/>
              <a:gd name="connsiteY5" fmla="*/ 583875 h 868328"/>
              <a:gd name="connsiteX6" fmla="*/ 541551 w 1238818"/>
              <a:gd name="connsiteY6" fmla="*/ 746536 h 868328"/>
              <a:gd name="connsiteX7" fmla="*/ 622435 w 1238818"/>
              <a:gd name="connsiteY7" fmla="*/ 868328 h 868328"/>
              <a:gd name="connsiteX0" fmla="*/ 618931 w 1201319"/>
              <a:gd name="connsiteY0" fmla="*/ 879992 h 879992"/>
              <a:gd name="connsiteX1" fmla="*/ 811336 w 1201319"/>
              <a:gd name="connsiteY1" fmla="*/ 800721 h 879992"/>
              <a:gd name="connsiteX2" fmla="*/ 1170142 w 1201319"/>
              <a:gd name="connsiteY2" fmla="*/ 637295 h 879992"/>
              <a:gd name="connsiteX3" fmla="*/ 1164111 w 1201319"/>
              <a:gd name="connsiteY3" fmla="*/ 176887 h 879992"/>
              <a:gd name="connsiteX4" fmla="*/ 1005959 w 1201319"/>
              <a:gd name="connsiteY4" fmla="*/ 73552 h 879992"/>
              <a:gd name="connsiteX5" fmla="*/ 451239 w 1201319"/>
              <a:gd name="connsiteY5" fmla="*/ 34449 h 879992"/>
              <a:gd name="connsiteX6" fmla="*/ 9376 w 1201319"/>
              <a:gd name="connsiteY6" fmla="*/ 595539 h 879992"/>
              <a:gd name="connsiteX7" fmla="*/ 538047 w 1201319"/>
              <a:gd name="connsiteY7" fmla="*/ 758200 h 879992"/>
              <a:gd name="connsiteX8" fmla="*/ 618931 w 1201319"/>
              <a:gd name="connsiteY8" fmla="*/ 879992 h 879992"/>
              <a:gd name="connsiteX0" fmla="*/ 618931 w 1214866"/>
              <a:gd name="connsiteY0" fmla="*/ 879992 h 879992"/>
              <a:gd name="connsiteX1" fmla="*/ 811336 w 1214866"/>
              <a:gd name="connsiteY1" fmla="*/ 800721 h 879992"/>
              <a:gd name="connsiteX2" fmla="*/ 1170142 w 1214866"/>
              <a:gd name="connsiteY2" fmla="*/ 637295 h 879992"/>
              <a:gd name="connsiteX3" fmla="*/ 1164111 w 1214866"/>
              <a:gd name="connsiteY3" fmla="*/ 176887 h 879992"/>
              <a:gd name="connsiteX4" fmla="*/ 1005959 w 1214866"/>
              <a:gd name="connsiteY4" fmla="*/ 73552 h 879992"/>
              <a:gd name="connsiteX5" fmla="*/ 451239 w 1214866"/>
              <a:gd name="connsiteY5" fmla="*/ 34449 h 879992"/>
              <a:gd name="connsiteX6" fmla="*/ 9376 w 1214866"/>
              <a:gd name="connsiteY6" fmla="*/ 595539 h 879992"/>
              <a:gd name="connsiteX7" fmla="*/ 538047 w 1214866"/>
              <a:gd name="connsiteY7" fmla="*/ 758200 h 879992"/>
              <a:gd name="connsiteX8" fmla="*/ 618931 w 1214866"/>
              <a:gd name="connsiteY8" fmla="*/ 879992 h 879992"/>
              <a:gd name="connsiteX0" fmla="*/ 618871 w 1202016"/>
              <a:gd name="connsiteY0" fmla="*/ 888796 h 888796"/>
              <a:gd name="connsiteX1" fmla="*/ 811276 w 1202016"/>
              <a:gd name="connsiteY1" fmla="*/ 809525 h 888796"/>
              <a:gd name="connsiteX2" fmla="*/ 1170082 w 1202016"/>
              <a:gd name="connsiteY2" fmla="*/ 646099 h 888796"/>
              <a:gd name="connsiteX3" fmla="*/ 1164051 w 1202016"/>
              <a:gd name="connsiteY3" fmla="*/ 185691 h 888796"/>
              <a:gd name="connsiteX4" fmla="*/ 989748 w 1202016"/>
              <a:gd name="connsiteY4" fmla="*/ 54225 h 888796"/>
              <a:gd name="connsiteX5" fmla="*/ 451179 w 1202016"/>
              <a:gd name="connsiteY5" fmla="*/ 43253 h 888796"/>
              <a:gd name="connsiteX6" fmla="*/ 9316 w 1202016"/>
              <a:gd name="connsiteY6" fmla="*/ 604343 h 888796"/>
              <a:gd name="connsiteX7" fmla="*/ 537987 w 1202016"/>
              <a:gd name="connsiteY7" fmla="*/ 767004 h 888796"/>
              <a:gd name="connsiteX8" fmla="*/ 618871 w 1202016"/>
              <a:gd name="connsiteY8" fmla="*/ 888796 h 888796"/>
              <a:gd name="connsiteX0" fmla="*/ 618871 w 1202016"/>
              <a:gd name="connsiteY0" fmla="*/ 888796 h 888796"/>
              <a:gd name="connsiteX1" fmla="*/ 811276 w 1202016"/>
              <a:gd name="connsiteY1" fmla="*/ 809525 h 888796"/>
              <a:gd name="connsiteX2" fmla="*/ 1170082 w 1202016"/>
              <a:gd name="connsiteY2" fmla="*/ 646099 h 888796"/>
              <a:gd name="connsiteX3" fmla="*/ 1164051 w 1202016"/>
              <a:gd name="connsiteY3" fmla="*/ 185691 h 888796"/>
              <a:gd name="connsiteX4" fmla="*/ 989748 w 1202016"/>
              <a:gd name="connsiteY4" fmla="*/ 54225 h 888796"/>
              <a:gd name="connsiteX5" fmla="*/ 451179 w 1202016"/>
              <a:gd name="connsiteY5" fmla="*/ 43253 h 888796"/>
              <a:gd name="connsiteX6" fmla="*/ 9316 w 1202016"/>
              <a:gd name="connsiteY6" fmla="*/ 604343 h 888796"/>
              <a:gd name="connsiteX7" fmla="*/ 537987 w 1202016"/>
              <a:gd name="connsiteY7" fmla="*/ 767004 h 888796"/>
              <a:gd name="connsiteX8" fmla="*/ 618871 w 1202016"/>
              <a:gd name="connsiteY8" fmla="*/ 888796 h 888796"/>
              <a:gd name="connsiteX0" fmla="*/ 620039 w 1203184"/>
              <a:gd name="connsiteY0" fmla="*/ 874240 h 874240"/>
              <a:gd name="connsiteX1" fmla="*/ 812444 w 1203184"/>
              <a:gd name="connsiteY1" fmla="*/ 794969 h 874240"/>
              <a:gd name="connsiteX2" fmla="*/ 1171250 w 1203184"/>
              <a:gd name="connsiteY2" fmla="*/ 631543 h 874240"/>
              <a:gd name="connsiteX3" fmla="*/ 1165219 w 1203184"/>
              <a:gd name="connsiteY3" fmla="*/ 171135 h 874240"/>
              <a:gd name="connsiteX4" fmla="*/ 990916 w 1203184"/>
              <a:gd name="connsiteY4" fmla="*/ 39669 h 874240"/>
              <a:gd name="connsiteX5" fmla="*/ 406775 w 1203184"/>
              <a:gd name="connsiteY5" fmla="*/ 50168 h 874240"/>
              <a:gd name="connsiteX6" fmla="*/ 10484 w 1203184"/>
              <a:gd name="connsiteY6" fmla="*/ 589787 h 874240"/>
              <a:gd name="connsiteX7" fmla="*/ 539155 w 1203184"/>
              <a:gd name="connsiteY7" fmla="*/ 752448 h 874240"/>
              <a:gd name="connsiteX8" fmla="*/ 620039 w 1203184"/>
              <a:gd name="connsiteY8" fmla="*/ 874240 h 874240"/>
              <a:gd name="connsiteX0" fmla="*/ 620213 w 1203358"/>
              <a:gd name="connsiteY0" fmla="*/ 867642 h 867642"/>
              <a:gd name="connsiteX1" fmla="*/ 812618 w 1203358"/>
              <a:gd name="connsiteY1" fmla="*/ 788371 h 867642"/>
              <a:gd name="connsiteX2" fmla="*/ 1171424 w 1203358"/>
              <a:gd name="connsiteY2" fmla="*/ 624945 h 867642"/>
              <a:gd name="connsiteX3" fmla="*/ 1165393 w 1203358"/>
              <a:gd name="connsiteY3" fmla="*/ 164537 h 867642"/>
              <a:gd name="connsiteX4" fmla="*/ 991090 w 1203358"/>
              <a:gd name="connsiteY4" fmla="*/ 33071 h 867642"/>
              <a:gd name="connsiteX5" fmla="*/ 406949 w 1203358"/>
              <a:gd name="connsiteY5" fmla="*/ 43570 h 867642"/>
              <a:gd name="connsiteX6" fmla="*/ 10658 w 1203358"/>
              <a:gd name="connsiteY6" fmla="*/ 583189 h 867642"/>
              <a:gd name="connsiteX7" fmla="*/ 539329 w 1203358"/>
              <a:gd name="connsiteY7" fmla="*/ 745850 h 867642"/>
              <a:gd name="connsiteX8" fmla="*/ 620213 w 1203358"/>
              <a:gd name="connsiteY8" fmla="*/ 867642 h 867642"/>
              <a:gd name="connsiteX0" fmla="*/ 621220 w 1204365"/>
              <a:gd name="connsiteY0" fmla="*/ 864871 h 864871"/>
              <a:gd name="connsiteX1" fmla="*/ 813625 w 1204365"/>
              <a:gd name="connsiteY1" fmla="*/ 785600 h 864871"/>
              <a:gd name="connsiteX2" fmla="*/ 1172431 w 1204365"/>
              <a:gd name="connsiteY2" fmla="*/ 622174 h 864871"/>
              <a:gd name="connsiteX3" fmla="*/ 1166400 w 1204365"/>
              <a:gd name="connsiteY3" fmla="*/ 161766 h 864871"/>
              <a:gd name="connsiteX4" fmla="*/ 992097 w 1204365"/>
              <a:gd name="connsiteY4" fmla="*/ 30300 h 864871"/>
              <a:gd name="connsiteX5" fmla="*/ 407956 w 1204365"/>
              <a:gd name="connsiteY5" fmla="*/ 40799 h 864871"/>
              <a:gd name="connsiteX6" fmla="*/ 11665 w 1204365"/>
              <a:gd name="connsiteY6" fmla="*/ 580418 h 864871"/>
              <a:gd name="connsiteX7" fmla="*/ 540336 w 1204365"/>
              <a:gd name="connsiteY7" fmla="*/ 743079 h 864871"/>
              <a:gd name="connsiteX8" fmla="*/ 621220 w 1204365"/>
              <a:gd name="connsiteY8" fmla="*/ 864871 h 864871"/>
              <a:gd name="connsiteX0" fmla="*/ 619935 w 1204190"/>
              <a:gd name="connsiteY0" fmla="*/ 873669 h 873669"/>
              <a:gd name="connsiteX1" fmla="*/ 812340 w 1204190"/>
              <a:gd name="connsiteY1" fmla="*/ 794398 h 873669"/>
              <a:gd name="connsiteX2" fmla="*/ 1171146 w 1204190"/>
              <a:gd name="connsiteY2" fmla="*/ 630972 h 873669"/>
              <a:gd name="connsiteX3" fmla="*/ 1165115 w 1204190"/>
              <a:gd name="connsiteY3" fmla="*/ 170564 h 873669"/>
              <a:gd name="connsiteX4" fmla="*/ 967884 w 1204190"/>
              <a:gd name="connsiteY4" fmla="*/ 40405 h 873669"/>
              <a:gd name="connsiteX5" fmla="*/ 406671 w 1204190"/>
              <a:gd name="connsiteY5" fmla="*/ 49597 h 873669"/>
              <a:gd name="connsiteX6" fmla="*/ 10380 w 1204190"/>
              <a:gd name="connsiteY6" fmla="*/ 589216 h 873669"/>
              <a:gd name="connsiteX7" fmla="*/ 539051 w 1204190"/>
              <a:gd name="connsiteY7" fmla="*/ 751877 h 873669"/>
              <a:gd name="connsiteX8" fmla="*/ 619935 w 1204190"/>
              <a:gd name="connsiteY8" fmla="*/ 873669 h 873669"/>
              <a:gd name="connsiteX0" fmla="*/ 628446 w 1212701"/>
              <a:gd name="connsiteY0" fmla="*/ 842371 h 842371"/>
              <a:gd name="connsiteX1" fmla="*/ 820851 w 1212701"/>
              <a:gd name="connsiteY1" fmla="*/ 763100 h 842371"/>
              <a:gd name="connsiteX2" fmla="*/ 1179657 w 1212701"/>
              <a:gd name="connsiteY2" fmla="*/ 599674 h 842371"/>
              <a:gd name="connsiteX3" fmla="*/ 1173626 w 1212701"/>
              <a:gd name="connsiteY3" fmla="*/ 139266 h 842371"/>
              <a:gd name="connsiteX4" fmla="*/ 976395 w 1212701"/>
              <a:gd name="connsiteY4" fmla="*/ 9107 h 842371"/>
              <a:gd name="connsiteX5" fmla="*/ 246714 w 1212701"/>
              <a:gd name="connsiteY5" fmla="*/ 97247 h 842371"/>
              <a:gd name="connsiteX6" fmla="*/ 18891 w 1212701"/>
              <a:gd name="connsiteY6" fmla="*/ 557918 h 842371"/>
              <a:gd name="connsiteX7" fmla="*/ 547562 w 1212701"/>
              <a:gd name="connsiteY7" fmla="*/ 720579 h 842371"/>
              <a:gd name="connsiteX8" fmla="*/ 628446 w 1212701"/>
              <a:gd name="connsiteY8" fmla="*/ 842371 h 842371"/>
              <a:gd name="connsiteX0" fmla="*/ 628446 w 1211895"/>
              <a:gd name="connsiteY0" fmla="*/ 842371 h 842371"/>
              <a:gd name="connsiteX1" fmla="*/ 820851 w 1211895"/>
              <a:gd name="connsiteY1" fmla="*/ 763100 h 842371"/>
              <a:gd name="connsiteX2" fmla="*/ 1178477 w 1211895"/>
              <a:gd name="connsiteY2" fmla="*/ 606951 h 842371"/>
              <a:gd name="connsiteX3" fmla="*/ 1173626 w 1211895"/>
              <a:gd name="connsiteY3" fmla="*/ 139266 h 842371"/>
              <a:gd name="connsiteX4" fmla="*/ 976395 w 1211895"/>
              <a:gd name="connsiteY4" fmla="*/ 9107 h 842371"/>
              <a:gd name="connsiteX5" fmla="*/ 246714 w 1211895"/>
              <a:gd name="connsiteY5" fmla="*/ 97247 h 842371"/>
              <a:gd name="connsiteX6" fmla="*/ 18891 w 1211895"/>
              <a:gd name="connsiteY6" fmla="*/ 557918 h 842371"/>
              <a:gd name="connsiteX7" fmla="*/ 547562 w 1211895"/>
              <a:gd name="connsiteY7" fmla="*/ 720579 h 842371"/>
              <a:gd name="connsiteX8" fmla="*/ 628446 w 1211895"/>
              <a:gd name="connsiteY8" fmla="*/ 842371 h 842371"/>
              <a:gd name="connsiteX0" fmla="*/ 628446 w 1218918"/>
              <a:gd name="connsiteY0" fmla="*/ 842371 h 842371"/>
              <a:gd name="connsiteX1" fmla="*/ 820851 w 1218918"/>
              <a:gd name="connsiteY1" fmla="*/ 763100 h 842371"/>
              <a:gd name="connsiteX2" fmla="*/ 1178477 w 1218918"/>
              <a:gd name="connsiteY2" fmla="*/ 606951 h 842371"/>
              <a:gd name="connsiteX3" fmla="*/ 1173626 w 1218918"/>
              <a:gd name="connsiteY3" fmla="*/ 139266 h 842371"/>
              <a:gd name="connsiteX4" fmla="*/ 976395 w 1218918"/>
              <a:gd name="connsiteY4" fmla="*/ 9107 h 842371"/>
              <a:gd name="connsiteX5" fmla="*/ 246714 w 1218918"/>
              <a:gd name="connsiteY5" fmla="*/ 97247 h 842371"/>
              <a:gd name="connsiteX6" fmla="*/ 18891 w 1218918"/>
              <a:gd name="connsiteY6" fmla="*/ 557918 h 842371"/>
              <a:gd name="connsiteX7" fmla="*/ 547562 w 1218918"/>
              <a:gd name="connsiteY7" fmla="*/ 720579 h 842371"/>
              <a:gd name="connsiteX8" fmla="*/ 628446 w 1218918"/>
              <a:gd name="connsiteY8" fmla="*/ 842371 h 842371"/>
              <a:gd name="connsiteX0" fmla="*/ 628446 w 1223727"/>
              <a:gd name="connsiteY0" fmla="*/ 842371 h 842371"/>
              <a:gd name="connsiteX1" fmla="*/ 820851 w 1223727"/>
              <a:gd name="connsiteY1" fmla="*/ 763100 h 842371"/>
              <a:gd name="connsiteX2" fmla="*/ 1178477 w 1223727"/>
              <a:gd name="connsiteY2" fmla="*/ 606951 h 842371"/>
              <a:gd name="connsiteX3" fmla="*/ 1173626 w 1223727"/>
              <a:gd name="connsiteY3" fmla="*/ 139266 h 842371"/>
              <a:gd name="connsiteX4" fmla="*/ 976395 w 1223727"/>
              <a:gd name="connsiteY4" fmla="*/ 9107 h 842371"/>
              <a:gd name="connsiteX5" fmla="*/ 246714 w 1223727"/>
              <a:gd name="connsiteY5" fmla="*/ 97247 h 842371"/>
              <a:gd name="connsiteX6" fmla="*/ 18891 w 1223727"/>
              <a:gd name="connsiteY6" fmla="*/ 557918 h 842371"/>
              <a:gd name="connsiteX7" fmla="*/ 547562 w 1223727"/>
              <a:gd name="connsiteY7" fmla="*/ 720579 h 842371"/>
              <a:gd name="connsiteX8" fmla="*/ 628446 w 1223727"/>
              <a:gd name="connsiteY8" fmla="*/ 842371 h 842371"/>
              <a:gd name="connsiteX0" fmla="*/ 628446 w 1232687"/>
              <a:gd name="connsiteY0" fmla="*/ 842371 h 842371"/>
              <a:gd name="connsiteX1" fmla="*/ 820851 w 1232687"/>
              <a:gd name="connsiteY1" fmla="*/ 763100 h 842371"/>
              <a:gd name="connsiteX2" fmla="*/ 1178477 w 1232687"/>
              <a:gd name="connsiteY2" fmla="*/ 606951 h 842371"/>
              <a:gd name="connsiteX3" fmla="*/ 1188606 w 1232687"/>
              <a:gd name="connsiteY3" fmla="*/ 158133 h 842371"/>
              <a:gd name="connsiteX4" fmla="*/ 976395 w 1232687"/>
              <a:gd name="connsiteY4" fmla="*/ 9107 h 842371"/>
              <a:gd name="connsiteX5" fmla="*/ 246714 w 1232687"/>
              <a:gd name="connsiteY5" fmla="*/ 97247 h 842371"/>
              <a:gd name="connsiteX6" fmla="*/ 18891 w 1232687"/>
              <a:gd name="connsiteY6" fmla="*/ 557918 h 842371"/>
              <a:gd name="connsiteX7" fmla="*/ 547562 w 1232687"/>
              <a:gd name="connsiteY7" fmla="*/ 720579 h 842371"/>
              <a:gd name="connsiteX8" fmla="*/ 628446 w 1232687"/>
              <a:gd name="connsiteY8" fmla="*/ 842371 h 842371"/>
              <a:gd name="connsiteX0" fmla="*/ 628446 w 1238631"/>
              <a:gd name="connsiteY0" fmla="*/ 842371 h 842371"/>
              <a:gd name="connsiteX1" fmla="*/ 820851 w 1238631"/>
              <a:gd name="connsiteY1" fmla="*/ 763100 h 842371"/>
              <a:gd name="connsiteX2" fmla="*/ 1178477 w 1238631"/>
              <a:gd name="connsiteY2" fmla="*/ 606951 h 842371"/>
              <a:gd name="connsiteX3" fmla="*/ 1197715 w 1238631"/>
              <a:gd name="connsiteY3" fmla="*/ 163763 h 842371"/>
              <a:gd name="connsiteX4" fmla="*/ 976395 w 1238631"/>
              <a:gd name="connsiteY4" fmla="*/ 9107 h 842371"/>
              <a:gd name="connsiteX5" fmla="*/ 246714 w 1238631"/>
              <a:gd name="connsiteY5" fmla="*/ 97247 h 842371"/>
              <a:gd name="connsiteX6" fmla="*/ 18891 w 1238631"/>
              <a:gd name="connsiteY6" fmla="*/ 557918 h 842371"/>
              <a:gd name="connsiteX7" fmla="*/ 547562 w 1238631"/>
              <a:gd name="connsiteY7" fmla="*/ 720579 h 842371"/>
              <a:gd name="connsiteX8" fmla="*/ 628446 w 1238631"/>
              <a:gd name="connsiteY8" fmla="*/ 842371 h 842371"/>
              <a:gd name="connsiteX0" fmla="*/ 632386 w 1242571"/>
              <a:gd name="connsiteY0" fmla="*/ 846766 h 846766"/>
              <a:gd name="connsiteX1" fmla="*/ 824791 w 1242571"/>
              <a:gd name="connsiteY1" fmla="*/ 767495 h 846766"/>
              <a:gd name="connsiteX2" fmla="*/ 1182417 w 1242571"/>
              <a:gd name="connsiteY2" fmla="*/ 611346 h 846766"/>
              <a:gd name="connsiteX3" fmla="*/ 1201655 w 1242571"/>
              <a:gd name="connsiteY3" fmla="*/ 168158 h 846766"/>
              <a:gd name="connsiteX4" fmla="*/ 980335 w 1242571"/>
              <a:gd name="connsiteY4" fmla="*/ 13502 h 846766"/>
              <a:gd name="connsiteX5" fmla="*/ 250654 w 1242571"/>
              <a:gd name="connsiteY5" fmla="*/ 101642 h 846766"/>
              <a:gd name="connsiteX6" fmla="*/ 22831 w 1242571"/>
              <a:gd name="connsiteY6" fmla="*/ 562313 h 846766"/>
              <a:gd name="connsiteX7" fmla="*/ 551502 w 1242571"/>
              <a:gd name="connsiteY7" fmla="*/ 724974 h 846766"/>
              <a:gd name="connsiteX8" fmla="*/ 632386 w 1242571"/>
              <a:gd name="connsiteY8" fmla="*/ 846766 h 846766"/>
              <a:gd name="connsiteX0" fmla="*/ 633056 w 1243241"/>
              <a:gd name="connsiteY0" fmla="*/ 846832 h 846832"/>
              <a:gd name="connsiteX1" fmla="*/ 825461 w 1243241"/>
              <a:gd name="connsiteY1" fmla="*/ 767561 h 846832"/>
              <a:gd name="connsiteX2" fmla="*/ 1183087 w 1243241"/>
              <a:gd name="connsiteY2" fmla="*/ 611412 h 846832"/>
              <a:gd name="connsiteX3" fmla="*/ 1202325 w 1243241"/>
              <a:gd name="connsiteY3" fmla="*/ 168224 h 846832"/>
              <a:gd name="connsiteX4" fmla="*/ 981005 w 1243241"/>
              <a:gd name="connsiteY4" fmla="*/ 13568 h 846832"/>
              <a:gd name="connsiteX5" fmla="*/ 245994 w 1243241"/>
              <a:gd name="connsiteY5" fmla="*/ 86692 h 846832"/>
              <a:gd name="connsiteX6" fmla="*/ 23501 w 1243241"/>
              <a:gd name="connsiteY6" fmla="*/ 562379 h 846832"/>
              <a:gd name="connsiteX7" fmla="*/ 552172 w 1243241"/>
              <a:gd name="connsiteY7" fmla="*/ 725040 h 846832"/>
              <a:gd name="connsiteX8" fmla="*/ 633056 w 1243241"/>
              <a:gd name="connsiteY8" fmla="*/ 846832 h 846832"/>
              <a:gd name="connsiteX0" fmla="*/ 633056 w 1243241"/>
              <a:gd name="connsiteY0" fmla="*/ 848503 h 848503"/>
              <a:gd name="connsiteX1" fmla="*/ 825461 w 1243241"/>
              <a:gd name="connsiteY1" fmla="*/ 769232 h 848503"/>
              <a:gd name="connsiteX2" fmla="*/ 1183087 w 1243241"/>
              <a:gd name="connsiteY2" fmla="*/ 613083 h 848503"/>
              <a:gd name="connsiteX3" fmla="*/ 1202325 w 1243241"/>
              <a:gd name="connsiteY3" fmla="*/ 169895 h 848503"/>
              <a:gd name="connsiteX4" fmla="*/ 981005 w 1243241"/>
              <a:gd name="connsiteY4" fmla="*/ 15239 h 848503"/>
              <a:gd name="connsiteX5" fmla="*/ 245994 w 1243241"/>
              <a:gd name="connsiteY5" fmla="*/ 88363 h 848503"/>
              <a:gd name="connsiteX6" fmla="*/ 23501 w 1243241"/>
              <a:gd name="connsiteY6" fmla="*/ 564050 h 848503"/>
              <a:gd name="connsiteX7" fmla="*/ 552172 w 1243241"/>
              <a:gd name="connsiteY7" fmla="*/ 726711 h 848503"/>
              <a:gd name="connsiteX8" fmla="*/ 633056 w 1243241"/>
              <a:gd name="connsiteY8" fmla="*/ 848503 h 848503"/>
              <a:gd name="connsiteX0" fmla="*/ 633056 w 1243241"/>
              <a:gd name="connsiteY0" fmla="*/ 852489 h 852489"/>
              <a:gd name="connsiteX1" fmla="*/ 825461 w 1243241"/>
              <a:gd name="connsiteY1" fmla="*/ 773218 h 852489"/>
              <a:gd name="connsiteX2" fmla="*/ 1183087 w 1243241"/>
              <a:gd name="connsiteY2" fmla="*/ 617069 h 852489"/>
              <a:gd name="connsiteX3" fmla="*/ 1202325 w 1243241"/>
              <a:gd name="connsiteY3" fmla="*/ 173881 h 852489"/>
              <a:gd name="connsiteX4" fmla="*/ 981005 w 1243241"/>
              <a:gd name="connsiteY4" fmla="*/ 19225 h 852489"/>
              <a:gd name="connsiteX5" fmla="*/ 245994 w 1243241"/>
              <a:gd name="connsiteY5" fmla="*/ 92349 h 852489"/>
              <a:gd name="connsiteX6" fmla="*/ 23501 w 1243241"/>
              <a:gd name="connsiteY6" fmla="*/ 568036 h 852489"/>
              <a:gd name="connsiteX7" fmla="*/ 552172 w 1243241"/>
              <a:gd name="connsiteY7" fmla="*/ 730697 h 852489"/>
              <a:gd name="connsiteX8" fmla="*/ 633056 w 1243241"/>
              <a:gd name="connsiteY8" fmla="*/ 852489 h 852489"/>
              <a:gd name="connsiteX0" fmla="*/ 633056 w 1238870"/>
              <a:gd name="connsiteY0" fmla="*/ 852489 h 852489"/>
              <a:gd name="connsiteX1" fmla="*/ 825461 w 1238870"/>
              <a:gd name="connsiteY1" fmla="*/ 773218 h 852489"/>
              <a:gd name="connsiteX2" fmla="*/ 1183087 w 1238870"/>
              <a:gd name="connsiteY2" fmla="*/ 617069 h 852489"/>
              <a:gd name="connsiteX3" fmla="*/ 1202325 w 1238870"/>
              <a:gd name="connsiteY3" fmla="*/ 173881 h 852489"/>
              <a:gd name="connsiteX4" fmla="*/ 981005 w 1238870"/>
              <a:gd name="connsiteY4" fmla="*/ 19225 h 852489"/>
              <a:gd name="connsiteX5" fmla="*/ 245994 w 1238870"/>
              <a:gd name="connsiteY5" fmla="*/ 92349 h 852489"/>
              <a:gd name="connsiteX6" fmla="*/ 23501 w 1238870"/>
              <a:gd name="connsiteY6" fmla="*/ 568036 h 852489"/>
              <a:gd name="connsiteX7" fmla="*/ 552172 w 1238870"/>
              <a:gd name="connsiteY7" fmla="*/ 730697 h 852489"/>
              <a:gd name="connsiteX8" fmla="*/ 633056 w 1238870"/>
              <a:gd name="connsiteY8" fmla="*/ 852489 h 852489"/>
              <a:gd name="connsiteX0" fmla="*/ 633056 w 1237972"/>
              <a:gd name="connsiteY0" fmla="*/ 852489 h 852489"/>
              <a:gd name="connsiteX1" fmla="*/ 825461 w 1237972"/>
              <a:gd name="connsiteY1" fmla="*/ 773218 h 852489"/>
              <a:gd name="connsiteX2" fmla="*/ 1183087 w 1237972"/>
              <a:gd name="connsiteY2" fmla="*/ 617069 h 852489"/>
              <a:gd name="connsiteX3" fmla="*/ 1202325 w 1237972"/>
              <a:gd name="connsiteY3" fmla="*/ 173881 h 852489"/>
              <a:gd name="connsiteX4" fmla="*/ 981005 w 1237972"/>
              <a:gd name="connsiteY4" fmla="*/ 19225 h 852489"/>
              <a:gd name="connsiteX5" fmla="*/ 245994 w 1237972"/>
              <a:gd name="connsiteY5" fmla="*/ 92349 h 852489"/>
              <a:gd name="connsiteX6" fmla="*/ 23501 w 1237972"/>
              <a:gd name="connsiteY6" fmla="*/ 568036 h 852489"/>
              <a:gd name="connsiteX7" fmla="*/ 552172 w 1237972"/>
              <a:gd name="connsiteY7" fmla="*/ 730697 h 852489"/>
              <a:gd name="connsiteX8" fmla="*/ 633056 w 1237972"/>
              <a:gd name="connsiteY8" fmla="*/ 852489 h 852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7972" h="852489">
                <a:moveTo>
                  <a:pt x="633056" y="852489"/>
                </a:moveTo>
                <a:cubicBezTo>
                  <a:pt x="716495" y="841059"/>
                  <a:pt x="733789" y="812455"/>
                  <a:pt x="825461" y="773218"/>
                </a:cubicBezTo>
                <a:cubicBezTo>
                  <a:pt x="917133" y="733981"/>
                  <a:pt x="1120276" y="716959"/>
                  <a:pt x="1183087" y="617069"/>
                </a:cubicBezTo>
                <a:cubicBezTo>
                  <a:pt x="1245898" y="517180"/>
                  <a:pt x="1258148" y="283568"/>
                  <a:pt x="1202325" y="173881"/>
                </a:cubicBezTo>
                <a:cubicBezTo>
                  <a:pt x="1146502" y="64194"/>
                  <a:pt x="1083676" y="36572"/>
                  <a:pt x="981005" y="19225"/>
                </a:cubicBezTo>
                <a:cubicBezTo>
                  <a:pt x="823274" y="-7425"/>
                  <a:pt x="446352" y="-23746"/>
                  <a:pt x="245994" y="92349"/>
                </a:cubicBezTo>
                <a:cubicBezTo>
                  <a:pt x="45636" y="208444"/>
                  <a:pt x="-47145" y="246094"/>
                  <a:pt x="23501" y="568036"/>
                </a:cubicBezTo>
                <a:cubicBezTo>
                  <a:pt x="51046" y="756743"/>
                  <a:pt x="510357" y="722029"/>
                  <a:pt x="552172" y="730697"/>
                </a:cubicBezTo>
                <a:cubicBezTo>
                  <a:pt x="733623" y="767368"/>
                  <a:pt x="633056" y="852489"/>
                  <a:pt x="633056" y="852489"/>
                </a:cubicBezTo>
                <a:close/>
              </a:path>
            </a:pathLst>
          </a:custGeom>
          <a:noFill/>
          <a:ln w="19050" cap="flat">
            <a:solidFill>
              <a:schemeClr val="tx1"/>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he Hand"/>
              <a:ea typeface="+mn-ea"/>
              <a:cs typeface="+mn-cs"/>
            </a:endParaRPr>
          </a:p>
        </p:txBody>
      </p:sp>
      <p:sp>
        <p:nvSpPr>
          <p:cNvPr id="2" name="Title 1">
            <a:extLst>
              <a:ext uri="{FF2B5EF4-FFF2-40B4-BE49-F238E27FC236}">
                <a16:creationId xmlns:a16="http://schemas.microsoft.com/office/drawing/2014/main" id="{D80FF0C0-FC1A-4C5B-9FE5-09BA33FF7EE3}"/>
              </a:ext>
            </a:extLst>
          </p:cNvPr>
          <p:cNvSpPr>
            <a:spLocks noGrp="1"/>
          </p:cNvSpPr>
          <p:nvPr>
            <p:ph type="ctrTitle"/>
          </p:nvPr>
        </p:nvSpPr>
        <p:spPr>
          <a:xfrm>
            <a:off x="1956393" y="1398182"/>
            <a:ext cx="7134447" cy="2870791"/>
          </a:xfrm>
        </p:spPr>
        <p:txBody>
          <a:bodyPr anchor="ctr">
            <a:normAutofit/>
          </a:bodyPr>
          <a:lstStyle>
            <a:lvl1pPr algn="ctr">
              <a:defRPr sz="48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6E989092-15F8-4341-8D94-9E799301C51A}"/>
              </a:ext>
            </a:extLst>
          </p:cNvPr>
          <p:cNvSpPr>
            <a:spLocks noGrp="1"/>
          </p:cNvSpPr>
          <p:nvPr>
            <p:ph type="subTitle" idx="1"/>
          </p:nvPr>
        </p:nvSpPr>
        <p:spPr>
          <a:xfrm>
            <a:off x="6270835" y="5135527"/>
            <a:ext cx="4397164" cy="1057939"/>
          </a:xfrm>
        </p:spPr>
        <p:txBody>
          <a:bodyPr anchor="ctr">
            <a:normAutofit/>
          </a:bodyPr>
          <a:lstStyle>
            <a:lvl1pPr marL="0" indent="0" algn="l">
              <a:lnSpc>
                <a:spcPct val="100000"/>
              </a:lnSpc>
              <a:buNone/>
              <a:defRPr sz="32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0F97328B-E858-4921-99C2-3B0BE1724C6F}"/>
              </a:ext>
            </a:extLst>
          </p:cNvPr>
          <p:cNvSpPr>
            <a:spLocks noGrp="1"/>
          </p:cNvSpPr>
          <p:nvPr>
            <p:ph type="dt" sz="half" idx="10"/>
          </p:nvPr>
        </p:nvSpPr>
        <p:spPr/>
        <p:txBody>
          <a:bodyPr/>
          <a:lstStyle/>
          <a:p>
            <a:pPr defTabSz="914377"/>
            <a:fld id="{C1691109-F4F8-4597-962C-A4F4B7960636}" type="datetimeFigureOut">
              <a:rPr lang="en-US" smtClean="0">
                <a:solidFill>
                  <a:prstClr val="black"/>
                </a:solidFill>
              </a:rPr>
              <a:pPr defTabSz="914377"/>
              <a:t>10/26/2022</a:t>
            </a:fld>
            <a:endParaRPr lang="en-US">
              <a:solidFill>
                <a:prstClr val="black"/>
              </a:solidFill>
            </a:endParaRPr>
          </a:p>
        </p:txBody>
      </p:sp>
      <p:sp>
        <p:nvSpPr>
          <p:cNvPr id="5" name="Footer Placeholder 4">
            <a:extLst>
              <a:ext uri="{FF2B5EF4-FFF2-40B4-BE49-F238E27FC236}">
                <a16:creationId xmlns:a16="http://schemas.microsoft.com/office/drawing/2014/main" id="{ED381296-9B7B-4EF3-89B3-8B33E6070FEE}"/>
              </a:ext>
            </a:extLst>
          </p:cNvPr>
          <p:cNvSpPr>
            <a:spLocks noGrp="1"/>
          </p:cNvSpPr>
          <p:nvPr>
            <p:ph type="ftr" sz="quarter" idx="11"/>
          </p:nvPr>
        </p:nvSpPr>
        <p:spPr/>
        <p:txBody>
          <a:bodyPr/>
          <a:lstStyle/>
          <a:p>
            <a:pPr defTabSz="914377"/>
            <a:endParaRPr lang="en-US">
              <a:solidFill>
                <a:prstClr val="black"/>
              </a:solidFill>
            </a:endParaRPr>
          </a:p>
        </p:txBody>
      </p:sp>
      <p:sp>
        <p:nvSpPr>
          <p:cNvPr id="6" name="Slide Number Placeholder 5">
            <a:extLst>
              <a:ext uri="{FF2B5EF4-FFF2-40B4-BE49-F238E27FC236}">
                <a16:creationId xmlns:a16="http://schemas.microsoft.com/office/drawing/2014/main" id="{BEC2FE59-6CD1-4D0F-8A06-10CA2D3836CD}"/>
              </a:ext>
            </a:extLst>
          </p:cNvPr>
          <p:cNvSpPr>
            <a:spLocks noGrp="1"/>
          </p:cNvSpPr>
          <p:nvPr>
            <p:ph type="sldNum" sz="quarter" idx="12"/>
          </p:nvPr>
        </p:nvSpPr>
        <p:spPr/>
        <p:txBody>
          <a:bodyPr/>
          <a:lstStyle/>
          <a:p>
            <a:pPr defTabSz="914377"/>
            <a:fld id="{7C7FAD9F-AEE9-406E-B720-57D2B9DB2816}" type="slidenum">
              <a:rPr lang="en-US" smtClean="0">
                <a:solidFill>
                  <a:prstClr val="black"/>
                </a:solidFill>
              </a:rPr>
              <a:pPr defTabSz="914377"/>
              <a:t>‹#›</a:t>
            </a:fld>
            <a:endParaRPr lang="en-US">
              <a:solidFill>
                <a:prstClr val="black"/>
              </a:solidFill>
            </a:endParaRPr>
          </a:p>
        </p:txBody>
      </p:sp>
    </p:spTree>
    <p:extLst>
      <p:ext uri="{BB962C8B-B14F-4D97-AF65-F5344CB8AC3E}">
        <p14:creationId xmlns:p14="http://schemas.microsoft.com/office/powerpoint/2010/main" val="9299268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CAC77D-9BA0-4A3B-B823-2059DC3C3DE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5B811DB-C16F-4CED-97C6-73ABD71F330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E14D3C-7343-4DD7-B816-0D4D66BD61BF}"/>
              </a:ext>
            </a:extLst>
          </p:cNvPr>
          <p:cNvSpPr>
            <a:spLocks noGrp="1"/>
          </p:cNvSpPr>
          <p:nvPr>
            <p:ph type="dt" sz="half" idx="10"/>
          </p:nvPr>
        </p:nvSpPr>
        <p:spPr/>
        <p:txBody>
          <a:bodyPr/>
          <a:lstStyle/>
          <a:p>
            <a:pPr defTabSz="914377"/>
            <a:fld id="{C1691109-F4F8-4597-962C-A4F4B7960636}" type="datetimeFigureOut">
              <a:rPr lang="en-US" smtClean="0">
                <a:solidFill>
                  <a:prstClr val="black"/>
                </a:solidFill>
              </a:rPr>
              <a:pPr defTabSz="914377"/>
              <a:t>10/26/2022</a:t>
            </a:fld>
            <a:endParaRPr lang="en-US">
              <a:solidFill>
                <a:prstClr val="black"/>
              </a:solidFill>
            </a:endParaRPr>
          </a:p>
        </p:txBody>
      </p:sp>
      <p:sp>
        <p:nvSpPr>
          <p:cNvPr id="5" name="Footer Placeholder 4">
            <a:extLst>
              <a:ext uri="{FF2B5EF4-FFF2-40B4-BE49-F238E27FC236}">
                <a16:creationId xmlns:a16="http://schemas.microsoft.com/office/drawing/2014/main" id="{BE2409C8-4D7C-40EE-A12E-59CB555C72FE}"/>
              </a:ext>
            </a:extLst>
          </p:cNvPr>
          <p:cNvSpPr>
            <a:spLocks noGrp="1"/>
          </p:cNvSpPr>
          <p:nvPr>
            <p:ph type="ftr" sz="quarter" idx="11"/>
          </p:nvPr>
        </p:nvSpPr>
        <p:spPr/>
        <p:txBody>
          <a:bodyPr/>
          <a:lstStyle/>
          <a:p>
            <a:pPr defTabSz="914377"/>
            <a:endParaRPr lang="en-US">
              <a:solidFill>
                <a:prstClr val="black"/>
              </a:solidFill>
            </a:endParaRPr>
          </a:p>
        </p:txBody>
      </p:sp>
      <p:sp>
        <p:nvSpPr>
          <p:cNvPr id="6" name="Slide Number Placeholder 5">
            <a:extLst>
              <a:ext uri="{FF2B5EF4-FFF2-40B4-BE49-F238E27FC236}">
                <a16:creationId xmlns:a16="http://schemas.microsoft.com/office/drawing/2014/main" id="{1D1222D5-7193-4F59-83B4-3C19E8B14952}"/>
              </a:ext>
            </a:extLst>
          </p:cNvPr>
          <p:cNvSpPr>
            <a:spLocks noGrp="1"/>
          </p:cNvSpPr>
          <p:nvPr>
            <p:ph type="sldNum" sz="quarter" idx="12"/>
          </p:nvPr>
        </p:nvSpPr>
        <p:spPr/>
        <p:txBody>
          <a:bodyPr/>
          <a:lstStyle/>
          <a:p>
            <a:pPr defTabSz="914377"/>
            <a:fld id="{7C7FAD9F-AEE9-406E-B720-57D2B9DB2816}" type="slidenum">
              <a:rPr lang="en-US" smtClean="0">
                <a:solidFill>
                  <a:prstClr val="black"/>
                </a:solidFill>
              </a:rPr>
              <a:pPr defTabSz="914377"/>
              <a:t>‹#›</a:t>
            </a:fld>
            <a:endParaRPr lang="en-US">
              <a:solidFill>
                <a:prstClr val="black"/>
              </a:solidFill>
            </a:endParaRPr>
          </a:p>
        </p:txBody>
      </p:sp>
    </p:spTree>
    <p:extLst>
      <p:ext uri="{BB962C8B-B14F-4D97-AF65-F5344CB8AC3E}">
        <p14:creationId xmlns:p14="http://schemas.microsoft.com/office/powerpoint/2010/main" val="17132292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09A251F4-1A55-4054-B979-E3CC8C5BBFE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CB4BBF30-D967-49C9-B35A-1C5480CDDC5E}"/>
              </a:ext>
            </a:extLst>
          </p:cNvPr>
          <p:cNvSpPr/>
          <p:nvPr userDrawn="1"/>
        </p:nvSpPr>
        <p:spPr>
          <a:xfrm>
            <a:off x="0" y="0"/>
            <a:ext cx="947509" cy="215444"/>
          </a:xfrm>
          <a:prstGeom prst="rect">
            <a:avLst/>
          </a:prstGeom>
        </p:spPr>
        <p:txBody>
          <a:bodyPr wrap="square">
            <a:spAutoFit/>
          </a:bodyPr>
          <a:lstStyle/>
          <a:p>
            <a:r>
              <a:rPr lang="en-US" sz="800" b="0" i="0">
                <a:solidFill>
                  <a:srgbClr val="9DF3F3"/>
                </a:solidFill>
                <a:effectLst/>
                <a:latin typeface="Segoe UI"/>
              </a:rPr>
              <a:t>Ms. Ngoc Phan</a:t>
            </a:r>
            <a:endParaRPr lang="en-US" sz="800" dirty="0">
              <a:solidFill>
                <a:srgbClr val="9DF3F3"/>
              </a:solidFill>
            </a:endParaRPr>
          </a:p>
        </p:txBody>
      </p:sp>
    </p:spTree>
    <p:extLst>
      <p:ext uri="{BB962C8B-B14F-4D97-AF65-F5344CB8AC3E}">
        <p14:creationId xmlns:p14="http://schemas.microsoft.com/office/powerpoint/2010/main" val="248261559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9BEFA1-A4AB-4CF4-B02E-57AAED5719D6}"/>
              </a:ext>
            </a:extLst>
          </p:cNvPr>
          <p:cNvSpPr>
            <a:spLocks noGrp="1"/>
          </p:cNvSpPr>
          <p:nvPr>
            <p:ph type="title"/>
          </p:nvPr>
        </p:nvSpPr>
        <p:spPr>
          <a:xfrm>
            <a:off x="1621971" y="1709739"/>
            <a:ext cx="9165772" cy="2963271"/>
          </a:xfrm>
        </p:spPr>
        <p:txBody>
          <a:bodyPr anchor="b"/>
          <a:lstStyle>
            <a:lvl1pPr algn="ctr">
              <a:defRPr sz="6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10AB406C-F19A-4393-9AD1-A300A7E452E8}"/>
              </a:ext>
            </a:extLst>
          </p:cNvPr>
          <p:cNvSpPr>
            <a:spLocks noGrp="1"/>
          </p:cNvSpPr>
          <p:nvPr>
            <p:ph type="body" idx="1"/>
          </p:nvPr>
        </p:nvSpPr>
        <p:spPr>
          <a:xfrm>
            <a:off x="1621971" y="4875030"/>
            <a:ext cx="9165772" cy="1052623"/>
          </a:xfrm>
        </p:spPr>
        <p:txBody>
          <a:bodyPr>
            <a:normAutofit/>
          </a:bodyPr>
          <a:lstStyle>
            <a:lvl1pPr marL="0" indent="0" algn="ctr">
              <a:buNone/>
              <a:defRPr sz="28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B7D7AE7-47F6-4023-8D44-8BA1DAB05FF2}"/>
              </a:ext>
            </a:extLst>
          </p:cNvPr>
          <p:cNvSpPr>
            <a:spLocks noGrp="1"/>
          </p:cNvSpPr>
          <p:nvPr>
            <p:ph type="dt" sz="half" idx="10"/>
          </p:nvPr>
        </p:nvSpPr>
        <p:spPr/>
        <p:txBody>
          <a:bodyPr/>
          <a:lstStyle/>
          <a:p>
            <a:pPr defTabSz="914377"/>
            <a:fld id="{C1691109-F4F8-4597-962C-A4F4B7960636}" type="datetimeFigureOut">
              <a:rPr lang="en-US" smtClean="0">
                <a:solidFill>
                  <a:prstClr val="black"/>
                </a:solidFill>
              </a:rPr>
              <a:pPr defTabSz="914377"/>
              <a:t>10/26/2022</a:t>
            </a:fld>
            <a:endParaRPr lang="en-US">
              <a:solidFill>
                <a:prstClr val="black"/>
              </a:solidFill>
            </a:endParaRPr>
          </a:p>
        </p:txBody>
      </p:sp>
      <p:sp>
        <p:nvSpPr>
          <p:cNvPr id="5" name="Footer Placeholder 4">
            <a:extLst>
              <a:ext uri="{FF2B5EF4-FFF2-40B4-BE49-F238E27FC236}">
                <a16:creationId xmlns:a16="http://schemas.microsoft.com/office/drawing/2014/main" id="{57AB32FC-A974-44FC-9804-F871EE51DF2D}"/>
              </a:ext>
            </a:extLst>
          </p:cNvPr>
          <p:cNvSpPr>
            <a:spLocks noGrp="1"/>
          </p:cNvSpPr>
          <p:nvPr>
            <p:ph type="ftr" sz="quarter" idx="11"/>
          </p:nvPr>
        </p:nvSpPr>
        <p:spPr/>
        <p:txBody>
          <a:bodyPr/>
          <a:lstStyle/>
          <a:p>
            <a:pPr defTabSz="914377"/>
            <a:endParaRPr lang="en-US">
              <a:solidFill>
                <a:prstClr val="black"/>
              </a:solidFill>
            </a:endParaRPr>
          </a:p>
        </p:txBody>
      </p:sp>
      <p:sp>
        <p:nvSpPr>
          <p:cNvPr id="6" name="Slide Number Placeholder 5">
            <a:extLst>
              <a:ext uri="{FF2B5EF4-FFF2-40B4-BE49-F238E27FC236}">
                <a16:creationId xmlns:a16="http://schemas.microsoft.com/office/drawing/2014/main" id="{7E59ADE9-F40E-4E3B-AB8D-68CB1F4854A5}"/>
              </a:ext>
            </a:extLst>
          </p:cNvPr>
          <p:cNvSpPr>
            <a:spLocks noGrp="1"/>
          </p:cNvSpPr>
          <p:nvPr>
            <p:ph type="sldNum" sz="quarter" idx="12"/>
          </p:nvPr>
        </p:nvSpPr>
        <p:spPr/>
        <p:txBody>
          <a:bodyPr/>
          <a:lstStyle/>
          <a:p>
            <a:pPr defTabSz="914377"/>
            <a:fld id="{7C7FAD9F-AEE9-406E-B720-57D2B9DB2816}" type="slidenum">
              <a:rPr lang="en-US" smtClean="0">
                <a:solidFill>
                  <a:prstClr val="black"/>
                </a:solidFill>
              </a:rPr>
              <a:pPr defTabSz="914377"/>
              <a:t>‹#›</a:t>
            </a:fld>
            <a:endParaRPr lang="en-US">
              <a:solidFill>
                <a:prstClr val="black"/>
              </a:solidFill>
            </a:endParaRPr>
          </a:p>
        </p:txBody>
      </p:sp>
    </p:spTree>
    <p:extLst>
      <p:ext uri="{BB962C8B-B14F-4D97-AF65-F5344CB8AC3E}">
        <p14:creationId xmlns:p14="http://schemas.microsoft.com/office/powerpoint/2010/main" val="20467688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4D816-3E01-4EFD-AD9C-783D674DA6A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EF53D69-34A7-451D-A902-5F6CD13343FE}"/>
              </a:ext>
            </a:extLst>
          </p:cNvPr>
          <p:cNvSpPr>
            <a:spLocks noGrp="1"/>
          </p:cNvSpPr>
          <p:nvPr>
            <p:ph sz="half" idx="1"/>
          </p:nvPr>
        </p:nvSpPr>
        <p:spPr>
          <a:xfrm>
            <a:off x="1020723" y="2095500"/>
            <a:ext cx="4999077" cy="39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16E1E0E2-7D34-48E0-8795-546D2F00E2CF}"/>
              </a:ext>
            </a:extLst>
          </p:cNvPr>
          <p:cNvSpPr>
            <a:spLocks noGrp="1"/>
          </p:cNvSpPr>
          <p:nvPr>
            <p:ph sz="half" idx="2"/>
          </p:nvPr>
        </p:nvSpPr>
        <p:spPr>
          <a:xfrm>
            <a:off x="6281058" y="2095500"/>
            <a:ext cx="5072743" cy="39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4E005476-6B6D-4BA3-919B-5335D6429852}"/>
              </a:ext>
            </a:extLst>
          </p:cNvPr>
          <p:cNvSpPr>
            <a:spLocks noGrp="1"/>
          </p:cNvSpPr>
          <p:nvPr>
            <p:ph type="dt" sz="half" idx="10"/>
          </p:nvPr>
        </p:nvSpPr>
        <p:spPr/>
        <p:txBody>
          <a:bodyPr/>
          <a:lstStyle/>
          <a:p>
            <a:pPr defTabSz="914377"/>
            <a:fld id="{C1691109-F4F8-4597-962C-A4F4B7960636}" type="datetimeFigureOut">
              <a:rPr lang="en-US" smtClean="0">
                <a:solidFill>
                  <a:prstClr val="black"/>
                </a:solidFill>
              </a:rPr>
              <a:pPr defTabSz="914377"/>
              <a:t>10/26/2022</a:t>
            </a:fld>
            <a:endParaRPr lang="en-US">
              <a:solidFill>
                <a:prstClr val="black"/>
              </a:solidFill>
            </a:endParaRPr>
          </a:p>
        </p:txBody>
      </p:sp>
      <p:sp>
        <p:nvSpPr>
          <p:cNvPr id="6" name="Footer Placeholder 5">
            <a:extLst>
              <a:ext uri="{FF2B5EF4-FFF2-40B4-BE49-F238E27FC236}">
                <a16:creationId xmlns:a16="http://schemas.microsoft.com/office/drawing/2014/main" id="{F5DB6D41-07E2-4F6D-BB39-217957FE76C4}"/>
              </a:ext>
            </a:extLst>
          </p:cNvPr>
          <p:cNvSpPr>
            <a:spLocks noGrp="1"/>
          </p:cNvSpPr>
          <p:nvPr>
            <p:ph type="ftr" sz="quarter" idx="11"/>
          </p:nvPr>
        </p:nvSpPr>
        <p:spPr/>
        <p:txBody>
          <a:bodyPr/>
          <a:lstStyle/>
          <a:p>
            <a:pPr defTabSz="914377"/>
            <a:endParaRPr lang="en-US">
              <a:solidFill>
                <a:prstClr val="black"/>
              </a:solidFill>
            </a:endParaRPr>
          </a:p>
        </p:txBody>
      </p:sp>
      <p:sp>
        <p:nvSpPr>
          <p:cNvPr id="7" name="Slide Number Placeholder 6">
            <a:extLst>
              <a:ext uri="{FF2B5EF4-FFF2-40B4-BE49-F238E27FC236}">
                <a16:creationId xmlns:a16="http://schemas.microsoft.com/office/drawing/2014/main" id="{B3E0CA9C-BFED-484F-B765-EA8CE4B4B783}"/>
              </a:ext>
            </a:extLst>
          </p:cNvPr>
          <p:cNvSpPr>
            <a:spLocks noGrp="1"/>
          </p:cNvSpPr>
          <p:nvPr>
            <p:ph type="sldNum" sz="quarter" idx="12"/>
          </p:nvPr>
        </p:nvSpPr>
        <p:spPr/>
        <p:txBody>
          <a:bodyPr/>
          <a:lstStyle/>
          <a:p>
            <a:pPr defTabSz="914377"/>
            <a:fld id="{7C7FAD9F-AEE9-406E-B720-57D2B9DB2816}" type="slidenum">
              <a:rPr lang="en-US" smtClean="0">
                <a:solidFill>
                  <a:prstClr val="black"/>
                </a:solidFill>
              </a:rPr>
              <a:pPr defTabSz="914377"/>
              <a:t>‹#›</a:t>
            </a:fld>
            <a:endParaRPr lang="en-US">
              <a:solidFill>
                <a:prstClr val="black"/>
              </a:solidFill>
            </a:endParaRPr>
          </a:p>
        </p:txBody>
      </p:sp>
    </p:spTree>
    <p:extLst>
      <p:ext uri="{BB962C8B-B14F-4D97-AF65-F5344CB8AC3E}">
        <p14:creationId xmlns:p14="http://schemas.microsoft.com/office/powerpoint/2010/main" val="79331964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74AD2-5208-4201-90A7-F961876195F8}"/>
              </a:ext>
            </a:extLst>
          </p:cNvPr>
          <p:cNvSpPr>
            <a:spLocks noGrp="1"/>
          </p:cNvSpPr>
          <p:nvPr>
            <p:ph type="title"/>
          </p:nvPr>
        </p:nvSpPr>
        <p:spPr>
          <a:xfrm>
            <a:off x="1028700" y="702129"/>
            <a:ext cx="10326688" cy="1125675"/>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D3A3FF53-BE24-42E9-BA12-BC5863CBFF1B}"/>
              </a:ext>
            </a:extLst>
          </p:cNvPr>
          <p:cNvSpPr>
            <a:spLocks noGrp="1"/>
          </p:cNvSpPr>
          <p:nvPr>
            <p:ph type="body" idx="1"/>
          </p:nvPr>
        </p:nvSpPr>
        <p:spPr>
          <a:xfrm>
            <a:off x="1028700" y="1827804"/>
            <a:ext cx="4968875" cy="814387"/>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67A84776-6678-4D27-9BE9-5D83FC9E884F}"/>
              </a:ext>
            </a:extLst>
          </p:cNvPr>
          <p:cNvSpPr>
            <a:spLocks noGrp="1"/>
          </p:cNvSpPr>
          <p:nvPr>
            <p:ph sz="half" idx="2"/>
          </p:nvPr>
        </p:nvSpPr>
        <p:spPr>
          <a:xfrm>
            <a:off x="1028700" y="2642191"/>
            <a:ext cx="4968875" cy="340241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58BCA2E2-5B30-43B4-8FCD-23015451F221}"/>
              </a:ext>
            </a:extLst>
          </p:cNvPr>
          <p:cNvSpPr>
            <a:spLocks noGrp="1"/>
          </p:cNvSpPr>
          <p:nvPr>
            <p:ph type="body" sz="quarter" idx="3"/>
          </p:nvPr>
        </p:nvSpPr>
        <p:spPr>
          <a:xfrm>
            <a:off x="6281053" y="1827804"/>
            <a:ext cx="5087035" cy="814387"/>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CDA7B7A1-E670-4E7E-AEBA-340893DE8EE5}"/>
              </a:ext>
            </a:extLst>
          </p:cNvPr>
          <p:cNvSpPr>
            <a:spLocks noGrp="1"/>
          </p:cNvSpPr>
          <p:nvPr>
            <p:ph sz="quarter" idx="4"/>
          </p:nvPr>
        </p:nvSpPr>
        <p:spPr>
          <a:xfrm>
            <a:off x="6281053" y="2642191"/>
            <a:ext cx="5087035" cy="340241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3244D3AE-982A-4CC3-8456-4D4B0E35D993}"/>
              </a:ext>
            </a:extLst>
          </p:cNvPr>
          <p:cNvSpPr>
            <a:spLocks noGrp="1"/>
          </p:cNvSpPr>
          <p:nvPr>
            <p:ph type="dt" sz="half" idx="10"/>
          </p:nvPr>
        </p:nvSpPr>
        <p:spPr/>
        <p:txBody>
          <a:bodyPr/>
          <a:lstStyle/>
          <a:p>
            <a:pPr defTabSz="914377"/>
            <a:fld id="{C1691109-F4F8-4597-962C-A4F4B7960636}" type="datetimeFigureOut">
              <a:rPr lang="en-US" smtClean="0">
                <a:solidFill>
                  <a:prstClr val="black"/>
                </a:solidFill>
              </a:rPr>
              <a:pPr defTabSz="914377"/>
              <a:t>10/26/2022</a:t>
            </a:fld>
            <a:endParaRPr lang="en-US">
              <a:solidFill>
                <a:prstClr val="black"/>
              </a:solidFill>
            </a:endParaRPr>
          </a:p>
        </p:txBody>
      </p:sp>
      <p:sp>
        <p:nvSpPr>
          <p:cNvPr id="8" name="Footer Placeholder 7">
            <a:extLst>
              <a:ext uri="{FF2B5EF4-FFF2-40B4-BE49-F238E27FC236}">
                <a16:creationId xmlns:a16="http://schemas.microsoft.com/office/drawing/2014/main" id="{56FE3087-09F9-4436-8236-8693EA4984D8}"/>
              </a:ext>
            </a:extLst>
          </p:cNvPr>
          <p:cNvSpPr>
            <a:spLocks noGrp="1"/>
          </p:cNvSpPr>
          <p:nvPr>
            <p:ph type="ftr" sz="quarter" idx="11"/>
          </p:nvPr>
        </p:nvSpPr>
        <p:spPr/>
        <p:txBody>
          <a:bodyPr/>
          <a:lstStyle/>
          <a:p>
            <a:pPr defTabSz="914377"/>
            <a:endParaRPr lang="en-US">
              <a:solidFill>
                <a:prstClr val="black"/>
              </a:solidFill>
            </a:endParaRPr>
          </a:p>
        </p:txBody>
      </p:sp>
      <p:sp>
        <p:nvSpPr>
          <p:cNvPr id="9" name="Slide Number Placeholder 8">
            <a:extLst>
              <a:ext uri="{FF2B5EF4-FFF2-40B4-BE49-F238E27FC236}">
                <a16:creationId xmlns:a16="http://schemas.microsoft.com/office/drawing/2014/main" id="{6C8413CB-0E24-4F96-AF8C-EE269ACCE783}"/>
              </a:ext>
            </a:extLst>
          </p:cNvPr>
          <p:cNvSpPr>
            <a:spLocks noGrp="1"/>
          </p:cNvSpPr>
          <p:nvPr>
            <p:ph type="sldNum" sz="quarter" idx="12"/>
          </p:nvPr>
        </p:nvSpPr>
        <p:spPr/>
        <p:txBody>
          <a:bodyPr/>
          <a:lstStyle/>
          <a:p>
            <a:pPr defTabSz="914377"/>
            <a:fld id="{7C7FAD9F-AEE9-406E-B720-57D2B9DB2816}" type="slidenum">
              <a:rPr lang="en-US" smtClean="0">
                <a:solidFill>
                  <a:prstClr val="black"/>
                </a:solidFill>
              </a:rPr>
              <a:pPr defTabSz="914377"/>
              <a:t>‹#›</a:t>
            </a:fld>
            <a:endParaRPr lang="en-US">
              <a:solidFill>
                <a:prstClr val="black"/>
              </a:solidFill>
            </a:endParaRPr>
          </a:p>
        </p:txBody>
      </p:sp>
    </p:spTree>
    <p:extLst>
      <p:ext uri="{BB962C8B-B14F-4D97-AF65-F5344CB8AC3E}">
        <p14:creationId xmlns:p14="http://schemas.microsoft.com/office/powerpoint/2010/main" val="180420671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55CAD1C-D319-4A48-8DF9-50699231C977}"/>
              </a:ext>
            </a:extLst>
          </p:cNvPr>
          <p:cNvSpPr>
            <a:spLocks noGrp="1"/>
          </p:cNvSpPr>
          <p:nvPr>
            <p:ph type="dt" sz="half" idx="10"/>
          </p:nvPr>
        </p:nvSpPr>
        <p:spPr/>
        <p:txBody>
          <a:bodyPr/>
          <a:lstStyle/>
          <a:p>
            <a:pPr defTabSz="914377"/>
            <a:fld id="{C1691109-F4F8-4597-962C-A4F4B7960636}" type="datetimeFigureOut">
              <a:rPr lang="en-US" smtClean="0">
                <a:solidFill>
                  <a:prstClr val="black"/>
                </a:solidFill>
              </a:rPr>
              <a:pPr defTabSz="914377"/>
              <a:t>10/26/2022</a:t>
            </a:fld>
            <a:endParaRPr lang="en-US">
              <a:solidFill>
                <a:prstClr val="black"/>
              </a:solidFill>
            </a:endParaRPr>
          </a:p>
        </p:txBody>
      </p:sp>
      <p:sp>
        <p:nvSpPr>
          <p:cNvPr id="4" name="Footer Placeholder 3">
            <a:extLst>
              <a:ext uri="{FF2B5EF4-FFF2-40B4-BE49-F238E27FC236}">
                <a16:creationId xmlns:a16="http://schemas.microsoft.com/office/drawing/2014/main" id="{FE3D0181-83E0-4AB1-B372-24D6C075B03C}"/>
              </a:ext>
            </a:extLst>
          </p:cNvPr>
          <p:cNvSpPr>
            <a:spLocks noGrp="1"/>
          </p:cNvSpPr>
          <p:nvPr>
            <p:ph type="ftr" sz="quarter" idx="11"/>
          </p:nvPr>
        </p:nvSpPr>
        <p:spPr/>
        <p:txBody>
          <a:bodyPr/>
          <a:lstStyle/>
          <a:p>
            <a:pPr defTabSz="914377"/>
            <a:endParaRPr lang="en-US">
              <a:solidFill>
                <a:prstClr val="black"/>
              </a:solidFill>
            </a:endParaRPr>
          </a:p>
        </p:txBody>
      </p:sp>
      <p:sp>
        <p:nvSpPr>
          <p:cNvPr id="5" name="Slide Number Placeholder 4">
            <a:extLst>
              <a:ext uri="{FF2B5EF4-FFF2-40B4-BE49-F238E27FC236}">
                <a16:creationId xmlns:a16="http://schemas.microsoft.com/office/drawing/2014/main" id="{D750352C-6317-4DD0-84C4-AE7DDAC55F0A}"/>
              </a:ext>
            </a:extLst>
          </p:cNvPr>
          <p:cNvSpPr>
            <a:spLocks noGrp="1"/>
          </p:cNvSpPr>
          <p:nvPr>
            <p:ph type="sldNum" sz="quarter" idx="12"/>
          </p:nvPr>
        </p:nvSpPr>
        <p:spPr/>
        <p:txBody>
          <a:bodyPr/>
          <a:lstStyle/>
          <a:p>
            <a:pPr defTabSz="914377"/>
            <a:fld id="{7C7FAD9F-AEE9-406E-B720-57D2B9DB2816}" type="slidenum">
              <a:rPr lang="en-US" smtClean="0">
                <a:solidFill>
                  <a:prstClr val="black"/>
                </a:solidFill>
              </a:rPr>
              <a:pPr defTabSz="914377"/>
              <a:t>‹#›</a:t>
            </a:fld>
            <a:endParaRPr lang="en-US">
              <a:solidFill>
                <a:prstClr val="black"/>
              </a:solidFill>
            </a:endParaRPr>
          </a:p>
        </p:txBody>
      </p:sp>
      <p:sp>
        <p:nvSpPr>
          <p:cNvPr id="6" name="Freeform: Shape 5">
            <a:extLst>
              <a:ext uri="{FF2B5EF4-FFF2-40B4-BE49-F238E27FC236}">
                <a16:creationId xmlns:a16="http://schemas.microsoft.com/office/drawing/2014/main" id="{48F340C5-9EBB-43D9-91F5-F767DBD59BBF}"/>
              </a:ext>
              <a:ext uri="{C183D7F6-B498-43B3-948B-1728B52AA6E4}">
                <adec:decorative xmlns:adec="http://schemas.microsoft.com/office/drawing/2017/decorative" xmlns="" val="1"/>
              </a:ext>
            </a:extLst>
          </p:cNvPr>
          <p:cNvSpPr/>
          <p:nvPr/>
        </p:nvSpPr>
        <p:spPr>
          <a:xfrm rot="492880">
            <a:off x="2401241" y="1130240"/>
            <a:ext cx="8982171" cy="5009917"/>
          </a:xfrm>
          <a:custGeom>
            <a:avLst/>
            <a:gdLst>
              <a:gd name="connsiteX0" fmla="*/ 284628 w 960507"/>
              <a:gd name="connsiteY0" fmla="*/ 725426 h 725435"/>
              <a:gd name="connsiteX1" fmla="*/ 429979 w 960507"/>
              <a:gd name="connsiteY1" fmla="*/ 636749 h 725435"/>
              <a:gd name="connsiteX2" fmla="*/ 805646 w 960507"/>
              <a:gd name="connsiteY2" fmla="*/ 523401 h 725435"/>
              <a:gd name="connsiteX3" fmla="*/ 954521 w 960507"/>
              <a:gd name="connsiteY3" fmla="*/ 257273 h 725435"/>
              <a:gd name="connsiteX4" fmla="*/ 674486 w 960507"/>
              <a:gd name="connsiteY4" fmla="*/ 5622 h 725435"/>
              <a:gd name="connsiteX5" fmla="*/ 15261 w 960507"/>
              <a:gd name="connsiteY5" fmla="*/ 246605 h 725435"/>
              <a:gd name="connsiteX6" fmla="*/ 217286 w 960507"/>
              <a:gd name="connsiteY6" fmla="*/ 650655 h 725435"/>
              <a:gd name="connsiteX7" fmla="*/ 284628 w 960507"/>
              <a:gd name="connsiteY7" fmla="*/ 725426 h 725435"/>
              <a:gd name="connsiteX0" fmla="*/ 284667 w 961601"/>
              <a:gd name="connsiteY0" fmla="*/ 725435 h 725435"/>
              <a:gd name="connsiteX1" fmla="*/ 430018 w 961601"/>
              <a:gd name="connsiteY1" fmla="*/ 636758 h 725435"/>
              <a:gd name="connsiteX2" fmla="*/ 820834 w 961601"/>
              <a:gd name="connsiteY2" fmla="*/ 548364 h 725435"/>
              <a:gd name="connsiteX3" fmla="*/ 954560 w 961601"/>
              <a:gd name="connsiteY3" fmla="*/ 257282 h 725435"/>
              <a:gd name="connsiteX4" fmla="*/ 674525 w 961601"/>
              <a:gd name="connsiteY4" fmla="*/ 5631 h 725435"/>
              <a:gd name="connsiteX5" fmla="*/ 15300 w 961601"/>
              <a:gd name="connsiteY5" fmla="*/ 246614 h 725435"/>
              <a:gd name="connsiteX6" fmla="*/ 217325 w 961601"/>
              <a:gd name="connsiteY6" fmla="*/ 650664 h 725435"/>
              <a:gd name="connsiteX7" fmla="*/ 284667 w 961601"/>
              <a:gd name="connsiteY7" fmla="*/ 725435 h 725435"/>
              <a:gd name="connsiteX0" fmla="*/ 284667 w 961601"/>
              <a:gd name="connsiteY0" fmla="*/ 725962 h 725962"/>
              <a:gd name="connsiteX1" fmla="*/ 430018 w 961601"/>
              <a:gd name="connsiteY1" fmla="*/ 637285 h 725962"/>
              <a:gd name="connsiteX2" fmla="*/ 820834 w 961601"/>
              <a:gd name="connsiteY2" fmla="*/ 548891 h 725962"/>
              <a:gd name="connsiteX3" fmla="*/ 954560 w 961601"/>
              <a:gd name="connsiteY3" fmla="*/ 257809 h 725962"/>
              <a:gd name="connsiteX4" fmla="*/ 674525 w 961601"/>
              <a:gd name="connsiteY4" fmla="*/ 6158 h 725962"/>
              <a:gd name="connsiteX5" fmla="*/ 15300 w 961601"/>
              <a:gd name="connsiteY5" fmla="*/ 247141 h 725962"/>
              <a:gd name="connsiteX6" fmla="*/ 217325 w 961601"/>
              <a:gd name="connsiteY6" fmla="*/ 651191 h 725962"/>
              <a:gd name="connsiteX7" fmla="*/ 284667 w 961601"/>
              <a:gd name="connsiteY7" fmla="*/ 725962 h 725962"/>
              <a:gd name="connsiteX0" fmla="*/ 410902 w 1087836"/>
              <a:gd name="connsiteY0" fmla="*/ 719810 h 719810"/>
              <a:gd name="connsiteX1" fmla="*/ 556253 w 1087836"/>
              <a:gd name="connsiteY1" fmla="*/ 631133 h 719810"/>
              <a:gd name="connsiteX2" fmla="*/ 947069 w 1087836"/>
              <a:gd name="connsiteY2" fmla="*/ 542739 h 719810"/>
              <a:gd name="connsiteX3" fmla="*/ 1080795 w 1087836"/>
              <a:gd name="connsiteY3" fmla="*/ 251657 h 719810"/>
              <a:gd name="connsiteX4" fmla="*/ 800760 w 1087836"/>
              <a:gd name="connsiteY4" fmla="*/ 6 h 719810"/>
              <a:gd name="connsiteX5" fmla="*/ 5261 w 1087836"/>
              <a:gd name="connsiteY5" fmla="*/ 248982 h 719810"/>
              <a:gd name="connsiteX6" fmla="*/ 343560 w 1087836"/>
              <a:gd name="connsiteY6" fmla="*/ 645039 h 719810"/>
              <a:gd name="connsiteX7" fmla="*/ 410902 w 1087836"/>
              <a:gd name="connsiteY7" fmla="*/ 719810 h 719810"/>
              <a:gd name="connsiteX0" fmla="*/ 412791 w 1089725"/>
              <a:gd name="connsiteY0" fmla="*/ 726835 h 726835"/>
              <a:gd name="connsiteX1" fmla="*/ 558142 w 1089725"/>
              <a:gd name="connsiteY1" fmla="*/ 638158 h 726835"/>
              <a:gd name="connsiteX2" fmla="*/ 948958 w 1089725"/>
              <a:gd name="connsiteY2" fmla="*/ 549764 h 726835"/>
              <a:gd name="connsiteX3" fmla="*/ 1082684 w 1089725"/>
              <a:gd name="connsiteY3" fmla="*/ 258682 h 726835"/>
              <a:gd name="connsiteX4" fmla="*/ 802649 w 1089725"/>
              <a:gd name="connsiteY4" fmla="*/ 7031 h 726835"/>
              <a:gd name="connsiteX5" fmla="*/ 171027 w 1089725"/>
              <a:gd name="connsiteY5" fmla="*/ 85967 h 726835"/>
              <a:gd name="connsiteX6" fmla="*/ 7150 w 1089725"/>
              <a:gd name="connsiteY6" fmla="*/ 256007 h 726835"/>
              <a:gd name="connsiteX7" fmla="*/ 345449 w 1089725"/>
              <a:gd name="connsiteY7" fmla="*/ 652064 h 726835"/>
              <a:gd name="connsiteX8" fmla="*/ 412791 w 1089725"/>
              <a:gd name="connsiteY8" fmla="*/ 726835 h 726835"/>
              <a:gd name="connsiteX0" fmla="*/ 409002 w 1085936"/>
              <a:gd name="connsiteY0" fmla="*/ 726835 h 726835"/>
              <a:gd name="connsiteX1" fmla="*/ 554353 w 1085936"/>
              <a:gd name="connsiteY1" fmla="*/ 638158 h 726835"/>
              <a:gd name="connsiteX2" fmla="*/ 945169 w 1085936"/>
              <a:gd name="connsiteY2" fmla="*/ 549764 h 726835"/>
              <a:gd name="connsiteX3" fmla="*/ 1078895 w 1085936"/>
              <a:gd name="connsiteY3" fmla="*/ 258682 h 726835"/>
              <a:gd name="connsiteX4" fmla="*/ 798860 w 1085936"/>
              <a:gd name="connsiteY4" fmla="*/ 7031 h 726835"/>
              <a:gd name="connsiteX5" fmla="*/ 167238 w 1085936"/>
              <a:gd name="connsiteY5" fmla="*/ 85967 h 726835"/>
              <a:gd name="connsiteX6" fmla="*/ 7460 w 1085936"/>
              <a:gd name="connsiteY6" fmla="*/ 285590 h 726835"/>
              <a:gd name="connsiteX7" fmla="*/ 341660 w 1085936"/>
              <a:gd name="connsiteY7" fmla="*/ 652064 h 726835"/>
              <a:gd name="connsiteX8" fmla="*/ 409002 w 1085936"/>
              <a:gd name="connsiteY8" fmla="*/ 726835 h 726835"/>
              <a:gd name="connsiteX0" fmla="*/ 409002 w 1085936"/>
              <a:gd name="connsiteY0" fmla="*/ 726835 h 726835"/>
              <a:gd name="connsiteX1" fmla="*/ 554353 w 1085936"/>
              <a:gd name="connsiteY1" fmla="*/ 638158 h 726835"/>
              <a:gd name="connsiteX2" fmla="*/ 945169 w 1085936"/>
              <a:gd name="connsiteY2" fmla="*/ 549764 h 726835"/>
              <a:gd name="connsiteX3" fmla="*/ 1078895 w 1085936"/>
              <a:gd name="connsiteY3" fmla="*/ 258682 h 726835"/>
              <a:gd name="connsiteX4" fmla="*/ 798860 w 1085936"/>
              <a:gd name="connsiteY4" fmla="*/ 7031 h 726835"/>
              <a:gd name="connsiteX5" fmla="*/ 167238 w 1085936"/>
              <a:gd name="connsiteY5" fmla="*/ 85967 h 726835"/>
              <a:gd name="connsiteX6" fmla="*/ 7460 w 1085936"/>
              <a:gd name="connsiteY6" fmla="*/ 285590 h 726835"/>
              <a:gd name="connsiteX7" fmla="*/ 341660 w 1085936"/>
              <a:gd name="connsiteY7" fmla="*/ 652064 h 726835"/>
              <a:gd name="connsiteX8" fmla="*/ 409002 w 1085936"/>
              <a:gd name="connsiteY8" fmla="*/ 726835 h 726835"/>
              <a:gd name="connsiteX0" fmla="*/ 407340 w 1084274"/>
              <a:gd name="connsiteY0" fmla="*/ 726835 h 726835"/>
              <a:gd name="connsiteX1" fmla="*/ 552691 w 1084274"/>
              <a:gd name="connsiteY1" fmla="*/ 638158 h 726835"/>
              <a:gd name="connsiteX2" fmla="*/ 943507 w 1084274"/>
              <a:gd name="connsiteY2" fmla="*/ 549764 h 726835"/>
              <a:gd name="connsiteX3" fmla="*/ 1077233 w 1084274"/>
              <a:gd name="connsiteY3" fmla="*/ 258682 h 726835"/>
              <a:gd name="connsiteX4" fmla="*/ 797198 w 1084274"/>
              <a:gd name="connsiteY4" fmla="*/ 7031 h 726835"/>
              <a:gd name="connsiteX5" fmla="*/ 165576 w 1084274"/>
              <a:gd name="connsiteY5" fmla="*/ 85967 h 726835"/>
              <a:gd name="connsiteX6" fmla="*/ 5798 w 1084274"/>
              <a:gd name="connsiteY6" fmla="*/ 285590 h 726835"/>
              <a:gd name="connsiteX7" fmla="*/ 339998 w 1084274"/>
              <a:gd name="connsiteY7" fmla="*/ 652064 h 726835"/>
              <a:gd name="connsiteX8" fmla="*/ 407340 w 1084274"/>
              <a:gd name="connsiteY8" fmla="*/ 726835 h 726835"/>
              <a:gd name="connsiteX0" fmla="*/ 405193 w 1082127"/>
              <a:gd name="connsiteY0" fmla="*/ 726835 h 726835"/>
              <a:gd name="connsiteX1" fmla="*/ 550544 w 1082127"/>
              <a:gd name="connsiteY1" fmla="*/ 638158 h 726835"/>
              <a:gd name="connsiteX2" fmla="*/ 941360 w 1082127"/>
              <a:gd name="connsiteY2" fmla="*/ 549764 h 726835"/>
              <a:gd name="connsiteX3" fmla="*/ 1075086 w 1082127"/>
              <a:gd name="connsiteY3" fmla="*/ 258682 h 726835"/>
              <a:gd name="connsiteX4" fmla="*/ 795051 w 1082127"/>
              <a:gd name="connsiteY4" fmla="*/ 7031 h 726835"/>
              <a:gd name="connsiteX5" fmla="*/ 163429 w 1082127"/>
              <a:gd name="connsiteY5" fmla="*/ 85967 h 726835"/>
              <a:gd name="connsiteX6" fmla="*/ 5959 w 1082127"/>
              <a:gd name="connsiteY6" fmla="*/ 336874 h 726835"/>
              <a:gd name="connsiteX7" fmla="*/ 337851 w 1082127"/>
              <a:gd name="connsiteY7" fmla="*/ 652064 h 726835"/>
              <a:gd name="connsiteX8" fmla="*/ 405193 w 1082127"/>
              <a:gd name="connsiteY8" fmla="*/ 726835 h 726835"/>
              <a:gd name="connsiteX0" fmla="*/ 405097 w 1082031"/>
              <a:gd name="connsiteY0" fmla="*/ 727553 h 727553"/>
              <a:gd name="connsiteX1" fmla="*/ 550448 w 1082031"/>
              <a:gd name="connsiteY1" fmla="*/ 638876 h 727553"/>
              <a:gd name="connsiteX2" fmla="*/ 941264 w 1082031"/>
              <a:gd name="connsiteY2" fmla="*/ 550482 h 727553"/>
              <a:gd name="connsiteX3" fmla="*/ 1074990 w 1082031"/>
              <a:gd name="connsiteY3" fmla="*/ 259400 h 727553"/>
              <a:gd name="connsiteX4" fmla="*/ 794955 w 1082031"/>
              <a:gd name="connsiteY4" fmla="*/ 7749 h 727553"/>
              <a:gd name="connsiteX5" fmla="*/ 164686 w 1082031"/>
              <a:gd name="connsiteY5" fmla="*/ 81610 h 727553"/>
              <a:gd name="connsiteX6" fmla="*/ 5863 w 1082031"/>
              <a:gd name="connsiteY6" fmla="*/ 337592 h 727553"/>
              <a:gd name="connsiteX7" fmla="*/ 337755 w 1082031"/>
              <a:gd name="connsiteY7" fmla="*/ 652782 h 727553"/>
              <a:gd name="connsiteX8" fmla="*/ 405097 w 1082031"/>
              <a:gd name="connsiteY8" fmla="*/ 727553 h 727553"/>
              <a:gd name="connsiteX0" fmla="*/ 427815 w 1104749"/>
              <a:gd name="connsiteY0" fmla="*/ 727553 h 727553"/>
              <a:gd name="connsiteX1" fmla="*/ 573166 w 1104749"/>
              <a:gd name="connsiteY1" fmla="*/ 638876 h 727553"/>
              <a:gd name="connsiteX2" fmla="*/ 963982 w 1104749"/>
              <a:gd name="connsiteY2" fmla="*/ 550482 h 727553"/>
              <a:gd name="connsiteX3" fmla="*/ 1097708 w 1104749"/>
              <a:gd name="connsiteY3" fmla="*/ 259400 h 727553"/>
              <a:gd name="connsiteX4" fmla="*/ 817673 w 1104749"/>
              <a:gd name="connsiteY4" fmla="*/ 7749 h 727553"/>
              <a:gd name="connsiteX5" fmla="*/ 187404 w 1104749"/>
              <a:gd name="connsiteY5" fmla="*/ 81610 h 727553"/>
              <a:gd name="connsiteX6" fmla="*/ 4537 w 1104749"/>
              <a:gd name="connsiteY6" fmla="*/ 344274 h 727553"/>
              <a:gd name="connsiteX7" fmla="*/ 360473 w 1104749"/>
              <a:gd name="connsiteY7" fmla="*/ 652782 h 727553"/>
              <a:gd name="connsiteX8" fmla="*/ 427815 w 1104749"/>
              <a:gd name="connsiteY8" fmla="*/ 727553 h 727553"/>
              <a:gd name="connsiteX0" fmla="*/ 423278 w 1100212"/>
              <a:gd name="connsiteY0" fmla="*/ 727553 h 727553"/>
              <a:gd name="connsiteX1" fmla="*/ 568629 w 1100212"/>
              <a:gd name="connsiteY1" fmla="*/ 638876 h 727553"/>
              <a:gd name="connsiteX2" fmla="*/ 959445 w 1100212"/>
              <a:gd name="connsiteY2" fmla="*/ 550482 h 727553"/>
              <a:gd name="connsiteX3" fmla="*/ 1093171 w 1100212"/>
              <a:gd name="connsiteY3" fmla="*/ 259400 h 727553"/>
              <a:gd name="connsiteX4" fmla="*/ 813136 w 1100212"/>
              <a:gd name="connsiteY4" fmla="*/ 7749 h 727553"/>
              <a:gd name="connsiteX5" fmla="*/ 182867 w 1100212"/>
              <a:gd name="connsiteY5" fmla="*/ 81610 h 727553"/>
              <a:gd name="connsiteX6" fmla="*/ 0 w 1100212"/>
              <a:gd name="connsiteY6" fmla="*/ 344274 h 727553"/>
              <a:gd name="connsiteX7" fmla="*/ 355936 w 1100212"/>
              <a:gd name="connsiteY7" fmla="*/ 652782 h 727553"/>
              <a:gd name="connsiteX8" fmla="*/ 423278 w 1100212"/>
              <a:gd name="connsiteY8" fmla="*/ 727553 h 727553"/>
              <a:gd name="connsiteX0" fmla="*/ 423278 w 1100212"/>
              <a:gd name="connsiteY0" fmla="*/ 727553 h 727553"/>
              <a:gd name="connsiteX1" fmla="*/ 568629 w 1100212"/>
              <a:gd name="connsiteY1" fmla="*/ 638876 h 727553"/>
              <a:gd name="connsiteX2" fmla="*/ 959445 w 1100212"/>
              <a:gd name="connsiteY2" fmla="*/ 550482 h 727553"/>
              <a:gd name="connsiteX3" fmla="*/ 1093171 w 1100212"/>
              <a:gd name="connsiteY3" fmla="*/ 259400 h 727553"/>
              <a:gd name="connsiteX4" fmla="*/ 813136 w 1100212"/>
              <a:gd name="connsiteY4" fmla="*/ 7749 h 727553"/>
              <a:gd name="connsiteX5" fmla="*/ 182867 w 1100212"/>
              <a:gd name="connsiteY5" fmla="*/ 81610 h 727553"/>
              <a:gd name="connsiteX6" fmla="*/ 0 w 1100212"/>
              <a:gd name="connsiteY6" fmla="*/ 344274 h 727553"/>
              <a:gd name="connsiteX7" fmla="*/ 355936 w 1100212"/>
              <a:gd name="connsiteY7" fmla="*/ 652782 h 727553"/>
              <a:gd name="connsiteX8" fmla="*/ 423278 w 1100212"/>
              <a:gd name="connsiteY8" fmla="*/ 727553 h 727553"/>
              <a:gd name="connsiteX0" fmla="*/ 437503 w 1114437"/>
              <a:gd name="connsiteY0" fmla="*/ 727553 h 727553"/>
              <a:gd name="connsiteX1" fmla="*/ 582854 w 1114437"/>
              <a:gd name="connsiteY1" fmla="*/ 638876 h 727553"/>
              <a:gd name="connsiteX2" fmla="*/ 973670 w 1114437"/>
              <a:gd name="connsiteY2" fmla="*/ 550482 h 727553"/>
              <a:gd name="connsiteX3" fmla="*/ 1107396 w 1114437"/>
              <a:gd name="connsiteY3" fmla="*/ 259400 h 727553"/>
              <a:gd name="connsiteX4" fmla="*/ 827361 w 1114437"/>
              <a:gd name="connsiteY4" fmla="*/ 7749 h 727553"/>
              <a:gd name="connsiteX5" fmla="*/ 197092 w 1114437"/>
              <a:gd name="connsiteY5" fmla="*/ 81610 h 727553"/>
              <a:gd name="connsiteX6" fmla="*/ 0 w 1114437"/>
              <a:gd name="connsiteY6" fmla="*/ 341962 h 727553"/>
              <a:gd name="connsiteX7" fmla="*/ 370161 w 1114437"/>
              <a:gd name="connsiteY7" fmla="*/ 652782 h 727553"/>
              <a:gd name="connsiteX8" fmla="*/ 437503 w 1114437"/>
              <a:gd name="connsiteY8" fmla="*/ 727553 h 727553"/>
              <a:gd name="connsiteX0" fmla="*/ 463684 w 1140618"/>
              <a:gd name="connsiteY0" fmla="*/ 727553 h 727553"/>
              <a:gd name="connsiteX1" fmla="*/ 609035 w 1140618"/>
              <a:gd name="connsiteY1" fmla="*/ 638876 h 727553"/>
              <a:gd name="connsiteX2" fmla="*/ 999851 w 1140618"/>
              <a:gd name="connsiteY2" fmla="*/ 550482 h 727553"/>
              <a:gd name="connsiteX3" fmla="*/ 1133577 w 1140618"/>
              <a:gd name="connsiteY3" fmla="*/ 259400 h 727553"/>
              <a:gd name="connsiteX4" fmla="*/ 853542 w 1140618"/>
              <a:gd name="connsiteY4" fmla="*/ 7749 h 727553"/>
              <a:gd name="connsiteX5" fmla="*/ 223273 w 1140618"/>
              <a:gd name="connsiteY5" fmla="*/ 81610 h 727553"/>
              <a:gd name="connsiteX6" fmla="*/ 0 w 1140618"/>
              <a:gd name="connsiteY6" fmla="*/ 343816 h 727553"/>
              <a:gd name="connsiteX7" fmla="*/ 396342 w 1140618"/>
              <a:gd name="connsiteY7" fmla="*/ 652782 h 727553"/>
              <a:gd name="connsiteX8" fmla="*/ 463684 w 1140618"/>
              <a:gd name="connsiteY8" fmla="*/ 727553 h 727553"/>
              <a:gd name="connsiteX0" fmla="*/ 463684 w 1140714"/>
              <a:gd name="connsiteY0" fmla="*/ 719277 h 719277"/>
              <a:gd name="connsiteX1" fmla="*/ 609035 w 1140714"/>
              <a:gd name="connsiteY1" fmla="*/ 630600 h 719277"/>
              <a:gd name="connsiteX2" fmla="*/ 999851 w 1140714"/>
              <a:gd name="connsiteY2" fmla="*/ 542206 h 719277"/>
              <a:gd name="connsiteX3" fmla="*/ 1133577 w 1140714"/>
              <a:gd name="connsiteY3" fmla="*/ 251124 h 719277"/>
              <a:gd name="connsiteX4" fmla="*/ 852002 w 1140714"/>
              <a:gd name="connsiteY4" fmla="*/ 8636 h 719277"/>
              <a:gd name="connsiteX5" fmla="*/ 223273 w 1140714"/>
              <a:gd name="connsiteY5" fmla="*/ 73334 h 719277"/>
              <a:gd name="connsiteX6" fmla="*/ 0 w 1140714"/>
              <a:gd name="connsiteY6" fmla="*/ 335540 h 719277"/>
              <a:gd name="connsiteX7" fmla="*/ 396342 w 1140714"/>
              <a:gd name="connsiteY7" fmla="*/ 644506 h 719277"/>
              <a:gd name="connsiteX8" fmla="*/ 463684 w 1140714"/>
              <a:gd name="connsiteY8" fmla="*/ 719277 h 719277"/>
              <a:gd name="connsiteX0" fmla="*/ 463684 w 1140714"/>
              <a:gd name="connsiteY0" fmla="*/ 721380 h 721380"/>
              <a:gd name="connsiteX1" fmla="*/ 609035 w 1140714"/>
              <a:gd name="connsiteY1" fmla="*/ 632703 h 721380"/>
              <a:gd name="connsiteX2" fmla="*/ 999851 w 1140714"/>
              <a:gd name="connsiteY2" fmla="*/ 544309 h 721380"/>
              <a:gd name="connsiteX3" fmla="*/ 1133577 w 1140714"/>
              <a:gd name="connsiteY3" fmla="*/ 253227 h 721380"/>
              <a:gd name="connsiteX4" fmla="*/ 852002 w 1140714"/>
              <a:gd name="connsiteY4" fmla="*/ 10739 h 721380"/>
              <a:gd name="connsiteX5" fmla="*/ 223273 w 1140714"/>
              <a:gd name="connsiteY5" fmla="*/ 64441 h 721380"/>
              <a:gd name="connsiteX6" fmla="*/ 0 w 1140714"/>
              <a:gd name="connsiteY6" fmla="*/ 337643 h 721380"/>
              <a:gd name="connsiteX7" fmla="*/ 396342 w 1140714"/>
              <a:gd name="connsiteY7" fmla="*/ 646609 h 721380"/>
              <a:gd name="connsiteX8" fmla="*/ 463684 w 1140714"/>
              <a:gd name="connsiteY8" fmla="*/ 721380 h 721380"/>
              <a:gd name="connsiteX0" fmla="*/ 463684 w 1140714"/>
              <a:gd name="connsiteY0" fmla="*/ 721380 h 721380"/>
              <a:gd name="connsiteX1" fmla="*/ 609035 w 1140714"/>
              <a:gd name="connsiteY1" fmla="*/ 632703 h 721380"/>
              <a:gd name="connsiteX2" fmla="*/ 999851 w 1140714"/>
              <a:gd name="connsiteY2" fmla="*/ 544309 h 721380"/>
              <a:gd name="connsiteX3" fmla="*/ 1133577 w 1140714"/>
              <a:gd name="connsiteY3" fmla="*/ 253227 h 721380"/>
              <a:gd name="connsiteX4" fmla="*/ 852002 w 1140714"/>
              <a:gd name="connsiteY4" fmla="*/ 10739 h 721380"/>
              <a:gd name="connsiteX5" fmla="*/ 223273 w 1140714"/>
              <a:gd name="connsiteY5" fmla="*/ 64441 h 721380"/>
              <a:gd name="connsiteX6" fmla="*/ 0 w 1140714"/>
              <a:gd name="connsiteY6" fmla="*/ 337643 h 721380"/>
              <a:gd name="connsiteX7" fmla="*/ 396342 w 1140714"/>
              <a:gd name="connsiteY7" fmla="*/ 646609 h 721380"/>
              <a:gd name="connsiteX8" fmla="*/ 463684 w 1140714"/>
              <a:gd name="connsiteY8" fmla="*/ 721380 h 721380"/>
              <a:gd name="connsiteX0" fmla="*/ 463684 w 1138513"/>
              <a:gd name="connsiteY0" fmla="*/ 721380 h 721380"/>
              <a:gd name="connsiteX1" fmla="*/ 610575 w 1138513"/>
              <a:gd name="connsiteY1" fmla="*/ 643699 h 721380"/>
              <a:gd name="connsiteX2" fmla="*/ 999851 w 1138513"/>
              <a:gd name="connsiteY2" fmla="*/ 544309 h 721380"/>
              <a:gd name="connsiteX3" fmla="*/ 1133577 w 1138513"/>
              <a:gd name="connsiteY3" fmla="*/ 253227 h 721380"/>
              <a:gd name="connsiteX4" fmla="*/ 852002 w 1138513"/>
              <a:gd name="connsiteY4" fmla="*/ 10739 h 721380"/>
              <a:gd name="connsiteX5" fmla="*/ 223273 w 1138513"/>
              <a:gd name="connsiteY5" fmla="*/ 64441 h 721380"/>
              <a:gd name="connsiteX6" fmla="*/ 0 w 1138513"/>
              <a:gd name="connsiteY6" fmla="*/ 337643 h 721380"/>
              <a:gd name="connsiteX7" fmla="*/ 396342 w 1138513"/>
              <a:gd name="connsiteY7" fmla="*/ 646609 h 721380"/>
              <a:gd name="connsiteX8" fmla="*/ 463684 w 1138513"/>
              <a:gd name="connsiteY8" fmla="*/ 721380 h 721380"/>
              <a:gd name="connsiteX0" fmla="*/ 463684 w 1138513"/>
              <a:gd name="connsiteY0" fmla="*/ 721380 h 721380"/>
              <a:gd name="connsiteX1" fmla="*/ 610575 w 1138513"/>
              <a:gd name="connsiteY1" fmla="*/ 643699 h 721380"/>
              <a:gd name="connsiteX2" fmla="*/ 999851 w 1138513"/>
              <a:gd name="connsiteY2" fmla="*/ 544309 h 721380"/>
              <a:gd name="connsiteX3" fmla="*/ 1133577 w 1138513"/>
              <a:gd name="connsiteY3" fmla="*/ 253227 h 721380"/>
              <a:gd name="connsiteX4" fmla="*/ 852002 w 1138513"/>
              <a:gd name="connsiteY4" fmla="*/ 10739 h 721380"/>
              <a:gd name="connsiteX5" fmla="*/ 223273 w 1138513"/>
              <a:gd name="connsiteY5" fmla="*/ 64441 h 721380"/>
              <a:gd name="connsiteX6" fmla="*/ 0 w 1138513"/>
              <a:gd name="connsiteY6" fmla="*/ 337643 h 721380"/>
              <a:gd name="connsiteX7" fmla="*/ 396342 w 1138513"/>
              <a:gd name="connsiteY7" fmla="*/ 646609 h 721380"/>
              <a:gd name="connsiteX8" fmla="*/ 463684 w 1138513"/>
              <a:gd name="connsiteY8" fmla="*/ 721380 h 721380"/>
              <a:gd name="connsiteX0" fmla="*/ 463684 w 1136732"/>
              <a:gd name="connsiteY0" fmla="*/ 721380 h 721380"/>
              <a:gd name="connsiteX1" fmla="*/ 610575 w 1136732"/>
              <a:gd name="connsiteY1" fmla="*/ 643699 h 721380"/>
              <a:gd name="connsiteX2" fmla="*/ 999851 w 1136732"/>
              <a:gd name="connsiteY2" fmla="*/ 544309 h 721380"/>
              <a:gd name="connsiteX3" fmla="*/ 1133577 w 1136732"/>
              <a:gd name="connsiteY3" fmla="*/ 253227 h 721380"/>
              <a:gd name="connsiteX4" fmla="*/ 852002 w 1136732"/>
              <a:gd name="connsiteY4" fmla="*/ 10739 h 721380"/>
              <a:gd name="connsiteX5" fmla="*/ 223273 w 1136732"/>
              <a:gd name="connsiteY5" fmla="*/ 64441 h 721380"/>
              <a:gd name="connsiteX6" fmla="*/ 0 w 1136732"/>
              <a:gd name="connsiteY6" fmla="*/ 337643 h 721380"/>
              <a:gd name="connsiteX7" fmla="*/ 396342 w 1136732"/>
              <a:gd name="connsiteY7" fmla="*/ 646609 h 721380"/>
              <a:gd name="connsiteX8" fmla="*/ 463684 w 1136732"/>
              <a:gd name="connsiteY8" fmla="*/ 721380 h 721380"/>
              <a:gd name="connsiteX0" fmla="*/ 463684 w 1121891"/>
              <a:gd name="connsiteY0" fmla="*/ 721255 h 721255"/>
              <a:gd name="connsiteX1" fmla="*/ 610575 w 1121891"/>
              <a:gd name="connsiteY1" fmla="*/ 643574 h 721255"/>
              <a:gd name="connsiteX2" fmla="*/ 999851 w 1121891"/>
              <a:gd name="connsiteY2" fmla="*/ 544184 h 721255"/>
              <a:gd name="connsiteX3" fmla="*/ 1118177 w 1121891"/>
              <a:gd name="connsiteY3" fmla="*/ 251269 h 721255"/>
              <a:gd name="connsiteX4" fmla="*/ 852002 w 1121891"/>
              <a:gd name="connsiteY4" fmla="*/ 10614 h 721255"/>
              <a:gd name="connsiteX5" fmla="*/ 223273 w 1121891"/>
              <a:gd name="connsiteY5" fmla="*/ 64316 h 721255"/>
              <a:gd name="connsiteX6" fmla="*/ 0 w 1121891"/>
              <a:gd name="connsiteY6" fmla="*/ 337518 h 721255"/>
              <a:gd name="connsiteX7" fmla="*/ 396342 w 1121891"/>
              <a:gd name="connsiteY7" fmla="*/ 646484 h 721255"/>
              <a:gd name="connsiteX8" fmla="*/ 463684 w 1121891"/>
              <a:gd name="connsiteY8" fmla="*/ 721255 h 721255"/>
              <a:gd name="connsiteX0" fmla="*/ 463684 w 1123864"/>
              <a:gd name="connsiteY0" fmla="*/ 721255 h 721255"/>
              <a:gd name="connsiteX1" fmla="*/ 610575 w 1123864"/>
              <a:gd name="connsiteY1" fmla="*/ 643574 h 721255"/>
              <a:gd name="connsiteX2" fmla="*/ 999851 w 1123864"/>
              <a:gd name="connsiteY2" fmla="*/ 549682 h 721255"/>
              <a:gd name="connsiteX3" fmla="*/ 1118177 w 1123864"/>
              <a:gd name="connsiteY3" fmla="*/ 251269 h 721255"/>
              <a:gd name="connsiteX4" fmla="*/ 852002 w 1123864"/>
              <a:gd name="connsiteY4" fmla="*/ 10614 h 721255"/>
              <a:gd name="connsiteX5" fmla="*/ 223273 w 1123864"/>
              <a:gd name="connsiteY5" fmla="*/ 64316 h 721255"/>
              <a:gd name="connsiteX6" fmla="*/ 0 w 1123864"/>
              <a:gd name="connsiteY6" fmla="*/ 337518 h 721255"/>
              <a:gd name="connsiteX7" fmla="*/ 396342 w 1123864"/>
              <a:gd name="connsiteY7" fmla="*/ 646484 h 721255"/>
              <a:gd name="connsiteX8" fmla="*/ 463684 w 1123864"/>
              <a:gd name="connsiteY8" fmla="*/ 721255 h 721255"/>
              <a:gd name="connsiteX0" fmla="*/ 463684 w 1123864"/>
              <a:gd name="connsiteY0" fmla="*/ 721255 h 721255"/>
              <a:gd name="connsiteX1" fmla="*/ 610575 w 1123864"/>
              <a:gd name="connsiteY1" fmla="*/ 643574 h 721255"/>
              <a:gd name="connsiteX2" fmla="*/ 999851 w 1123864"/>
              <a:gd name="connsiteY2" fmla="*/ 549682 h 721255"/>
              <a:gd name="connsiteX3" fmla="*/ 1118177 w 1123864"/>
              <a:gd name="connsiteY3" fmla="*/ 251269 h 721255"/>
              <a:gd name="connsiteX4" fmla="*/ 852002 w 1123864"/>
              <a:gd name="connsiteY4" fmla="*/ 10614 h 721255"/>
              <a:gd name="connsiteX5" fmla="*/ 223273 w 1123864"/>
              <a:gd name="connsiteY5" fmla="*/ 64316 h 721255"/>
              <a:gd name="connsiteX6" fmla="*/ 0 w 1123864"/>
              <a:gd name="connsiteY6" fmla="*/ 337518 h 721255"/>
              <a:gd name="connsiteX7" fmla="*/ 396342 w 1123864"/>
              <a:gd name="connsiteY7" fmla="*/ 646484 h 721255"/>
              <a:gd name="connsiteX8" fmla="*/ 463684 w 1123864"/>
              <a:gd name="connsiteY8" fmla="*/ 721255 h 721255"/>
              <a:gd name="connsiteX0" fmla="*/ 463684 w 1123354"/>
              <a:gd name="connsiteY0" fmla="*/ 721255 h 721255"/>
              <a:gd name="connsiteX1" fmla="*/ 610575 w 1123354"/>
              <a:gd name="connsiteY1" fmla="*/ 643574 h 721255"/>
              <a:gd name="connsiteX2" fmla="*/ 999851 w 1123354"/>
              <a:gd name="connsiteY2" fmla="*/ 549682 h 721255"/>
              <a:gd name="connsiteX3" fmla="*/ 1118177 w 1123354"/>
              <a:gd name="connsiteY3" fmla="*/ 251269 h 721255"/>
              <a:gd name="connsiteX4" fmla="*/ 852002 w 1123354"/>
              <a:gd name="connsiteY4" fmla="*/ 10614 h 721255"/>
              <a:gd name="connsiteX5" fmla="*/ 223273 w 1123354"/>
              <a:gd name="connsiteY5" fmla="*/ 64316 h 721255"/>
              <a:gd name="connsiteX6" fmla="*/ 0 w 1123354"/>
              <a:gd name="connsiteY6" fmla="*/ 337518 h 721255"/>
              <a:gd name="connsiteX7" fmla="*/ 396342 w 1123354"/>
              <a:gd name="connsiteY7" fmla="*/ 646484 h 721255"/>
              <a:gd name="connsiteX8" fmla="*/ 463684 w 1123354"/>
              <a:gd name="connsiteY8" fmla="*/ 721255 h 721255"/>
              <a:gd name="connsiteX0" fmla="*/ 411324 w 1070994"/>
              <a:gd name="connsiteY0" fmla="*/ 721255 h 721255"/>
              <a:gd name="connsiteX1" fmla="*/ 558215 w 1070994"/>
              <a:gd name="connsiteY1" fmla="*/ 643574 h 721255"/>
              <a:gd name="connsiteX2" fmla="*/ 947491 w 1070994"/>
              <a:gd name="connsiteY2" fmla="*/ 549682 h 721255"/>
              <a:gd name="connsiteX3" fmla="*/ 1065817 w 1070994"/>
              <a:gd name="connsiteY3" fmla="*/ 251269 h 721255"/>
              <a:gd name="connsiteX4" fmla="*/ 799642 w 1070994"/>
              <a:gd name="connsiteY4" fmla="*/ 10614 h 721255"/>
              <a:gd name="connsiteX5" fmla="*/ 170913 w 1070994"/>
              <a:gd name="connsiteY5" fmla="*/ 64316 h 721255"/>
              <a:gd name="connsiteX6" fmla="*/ 0 w 1070994"/>
              <a:gd name="connsiteY6" fmla="*/ 339351 h 721255"/>
              <a:gd name="connsiteX7" fmla="*/ 343982 w 1070994"/>
              <a:gd name="connsiteY7" fmla="*/ 646484 h 721255"/>
              <a:gd name="connsiteX8" fmla="*/ 411324 w 1070994"/>
              <a:gd name="connsiteY8" fmla="*/ 721255 h 721255"/>
              <a:gd name="connsiteX0" fmla="*/ 391304 w 1050974"/>
              <a:gd name="connsiteY0" fmla="*/ 721255 h 721255"/>
              <a:gd name="connsiteX1" fmla="*/ 538195 w 1050974"/>
              <a:gd name="connsiteY1" fmla="*/ 643574 h 721255"/>
              <a:gd name="connsiteX2" fmla="*/ 927471 w 1050974"/>
              <a:gd name="connsiteY2" fmla="*/ 549682 h 721255"/>
              <a:gd name="connsiteX3" fmla="*/ 1045797 w 1050974"/>
              <a:gd name="connsiteY3" fmla="*/ 251269 h 721255"/>
              <a:gd name="connsiteX4" fmla="*/ 779622 w 1050974"/>
              <a:gd name="connsiteY4" fmla="*/ 10614 h 721255"/>
              <a:gd name="connsiteX5" fmla="*/ 150893 w 1050974"/>
              <a:gd name="connsiteY5" fmla="*/ 64316 h 721255"/>
              <a:gd name="connsiteX6" fmla="*/ 0 w 1050974"/>
              <a:gd name="connsiteY6" fmla="*/ 339351 h 721255"/>
              <a:gd name="connsiteX7" fmla="*/ 323962 w 1050974"/>
              <a:gd name="connsiteY7" fmla="*/ 646484 h 721255"/>
              <a:gd name="connsiteX8" fmla="*/ 391304 w 1050974"/>
              <a:gd name="connsiteY8" fmla="*/ 721255 h 721255"/>
              <a:gd name="connsiteX0" fmla="*/ 391304 w 1050974"/>
              <a:gd name="connsiteY0" fmla="*/ 721255 h 721255"/>
              <a:gd name="connsiteX1" fmla="*/ 538195 w 1050974"/>
              <a:gd name="connsiteY1" fmla="*/ 643574 h 721255"/>
              <a:gd name="connsiteX2" fmla="*/ 927471 w 1050974"/>
              <a:gd name="connsiteY2" fmla="*/ 549682 h 721255"/>
              <a:gd name="connsiteX3" fmla="*/ 1045797 w 1050974"/>
              <a:gd name="connsiteY3" fmla="*/ 251269 h 721255"/>
              <a:gd name="connsiteX4" fmla="*/ 779622 w 1050974"/>
              <a:gd name="connsiteY4" fmla="*/ 10614 h 721255"/>
              <a:gd name="connsiteX5" fmla="*/ 150893 w 1050974"/>
              <a:gd name="connsiteY5" fmla="*/ 64316 h 721255"/>
              <a:gd name="connsiteX6" fmla="*/ 0 w 1050974"/>
              <a:gd name="connsiteY6" fmla="*/ 339351 h 721255"/>
              <a:gd name="connsiteX7" fmla="*/ 323962 w 1050974"/>
              <a:gd name="connsiteY7" fmla="*/ 646484 h 721255"/>
              <a:gd name="connsiteX8" fmla="*/ 391304 w 1050974"/>
              <a:gd name="connsiteY8" fmla="*/ 721255 h 721255"/>
              <a:gd name="connsiteX0" fmla="*/ 391304 w 1050974"/>
              <a:gd name="connsiteY0" fmla="*/ 723864 h 723864"/>
              <a:gd name="connsiteX1" fmla="*/ 538195 w 1050974"/>
              <a:gd name="connsiteY1" fmla="*/ 646183 h 723864"/>
              <a:gd name="connsiteX2" fmla="*/ 927471 w 1050974"/>
              <a:gd name="connsiteY2" fmla="*/ 552291 h 723864"/>
              <a:gd name="connsiteX3" fmla="*/ 1045797 w 1050974"/>
              <a:gd name="connsiteY3" fmla="*/ 253878 h 723864"/>
              <a:gd name="connsiteX4" fmla="*/ 779622 w 1050974"/>
              <a:gd name="connsiteY4" fmla="*/ 13223 h 723864"/>
              <a:gd name="connsiteX5" fmla="*/ 201713 w 1050974"/>
              <a:gd name="connsiteY5" fmla="*/ 55929 h 723864"/>
              <a:gd name="connsiteX6" fmla="*/ 0 w 1050974"/>
              <a:gd name="connsiteY6" fmla="*/ 341960 h 723864"/>
              <a:gd name="connsiteX7" fmla="*/ 323962 w 1050974"/>
              <a:gd name="connsiteY7" fmla="*/ 649093 h 723864"/>
              <a:gd name="connsiteX8" fmla="*/ 391304 w 1050974"/>
              <a:gd name="connsiteY8" fmla="*/ 723864 h 723864"/>
              <a:gd name="connsiteX0" fmla="*/ 391304 w 1050974"/>
              <a:gd name="connsiteY0" fmla="*/ 722931 h 722931"/>
              <a:gd name="connsiteX1" fmla="*/ 538195 w 1050974"/>
              <a:gd name="connsiteY1" fmla="*/ 645250 h 722931"/>
              <a:gd name="connsiteX2" fmla="*/ 927471 w 1050974"/>
              <a:gd name="connsiteY2" fmla="*/ 551358 h 722931"/>
              <a:gd name="connsiteX3" fmla="*/ 1045797 w 1050974"/>
              <a:gd name="connsiteY3" fmla="*/ 252945 h 722931"/>
              <a:gd name="connsiteX4" fmla="*/ 779622 w 1050974"/>
              <a:gd name="connsiteY4" fmla="*/ 12290 h 722931"/>
              <a:gd name="connsiteX5" fmla="*/ 215573 w 1050974"/>
              <a:gd name="connsiteY5" fmla="*/ 58661 h 722931"/>
              <a:gd name="connsiteX6" fmla="*/ 0 w 1050974"/>
              <a:gd name="connsiteY6" fmla="*/ 341027 h 722931"/>
              <a:gd name="connsiteX7" fmla="*/ 323962 w 1050974"/>
              <a:gd name="connsiteY7" fmla="*/ 648160 h 722931"/>
              <a:gd name="connsiteX8" fmla="*/ 391304 w 1050974"/>
              <a:gd name="connsiteY8" fmla="*/ 722931 h 722931"/>
              <a:gd name="connsiteX0" fmla="*/ 382064 w 1041734"/>
              <a:gd name="connsiteY0" fmla="*/ 722931 h 722931"/>
              <a:gd name="connsiteX1" fmla="*/ 528955 w 1041734"/>
              <a:gd name="connsiteY1" fmla="*/ 645250 h 722931"/>
              <a:gd name="connsiteX2" fmla="*/ 918231 w 1041734"/>
              <a:gd name="connsiteY2" fmla="*/ 551358 h 722931"/>
              <a:gd name="connsiteX3" fmla="*/ 1036557 w 1041734"/>
              <a:gd name="connsiteY3" fmla="*/ 252945 h 722931"/>
              <a:gd name="connsiteX4" fmla="*/ 770382 w 1041734"/>
              <a:gd name="connsiteY4" fmla="*/ 12290 h 722931"/>
              <a:gd name="connsiteX5" fmla="*/ 206333 w 1041734"/>
              <a:gd name="connsiteY5" fmla="*/ 58661 h 722931"/>
              <a:gd name="connsiteX6" fmla="*/ 0 w 1041734"/>
              <a:gd name="connsiteY6" fmla="*/ 342860 h 722931"/>
              <a:gd name="connsiteX7" fmla="*/ 314722 w 1041734"/>
              <a:gd name="connsiteY7" fmla="*/ 648160 h 722931"/>
              <a:gd name="connsiteX8" fmla="*/ 382064 w 1041734"/>
              <a:gd name="connsiteY8" fmla="*/ 722931 h 722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1734" h="722931">
                <a:moveTo>
                  <a:pt x="382064" y="722931"/>
                </a:moveTo>
                <a:cubicBezTo>
                  <a:pt x="406019" y="660055"/>
                  <a:pt x="439594" y="666515"/>
                  <a:pt x="528955" y="645250"/>
                </a:cubicBezTo>
                <a:cubicBezTo>
                  <a:pt x="618316" y="623985"/>
                  <a:pt x="833631" y="616742"/>
                  <a:pt x="918231" y="551358"/>
                </a:cubicBezTo>
                <a:cubicBezTo>
                  <a:pt x="1002831" y="485974"/>
                  <a:pt x="1059658" y="370279"/>
                  <a:pt x="1036557" y="252945"/>
                </a:cubicBezTo>
                <a:cubicBezTo>
                  <a:pt x="1013456" y="135611"/>
                  <a:pt x="908753" y="44671"/>
                  <a:pt x="770382" y="12290"/>
                </a:cubicBezTo>
                <a:cubicBezTo>
                  <a:pt x="632011" y="-20091"/>
                  <a:pt x="338916" y="17165"/>
                  <a:pt x="206333" y="58661"/>
                </a:cubicBezTo>
                <a:cubicBezTo>
                  <a:pt x="73750" y="100157"/>
                  <a:pt x="1822" y="199023"/>
                  <a:pt x="0" y="342860"/>
                </a:cubicBezTo>
                <a:cubicBezTo>
                  <a:pt x="27105" y="498943"/>
                  <a:pt x="87932" y="573770"/>
                  <a:pt x="314722" y="648160"/>
                </a:cubicBezTo>
                <a:cubicBezTo>
                  <a:pt x="367872" y="666162"/>
                  <a:pt x="382064" y="722931"/>
                  <a:pt x="382064" y="722931"/>
                </a:cubicBezTo>
                <a:close/>
              </a:path>
            </a:pathLst>
          </a:custGeom>
          <a:solidFill>
            <a:schemeClr val="bg1"/>
          </a:solidFill>
          <a:ln w="19050"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he Hand"/>
              <a:ea typeface="+mn-ea"/>
              <a:cs typeface="+mn-cs"/>
            </a:endParaRPr>
          </a:p>
        </p:txBody>
      </p:sp>
      <p:sp>
        <p:nvSpPr>
          <p:cNvPr id="2" name="Title 1">
            <a:extLst>
              <a:ext uri="{FF2B5EF4-FFF2-40B4-BE49-F238E27FC236}">
                <a16:creationId xmlns:a16="http://schemas.microsoft.com/office/drawing/2014/main" id="{89ECC812-F2A9-46D4-9B78-6659C68ED4EE}"/>
              </a:ext>
            </a:extLst>
          </p:cNvPr>
          <p:cNvSpPr>
            <a:spLocks noGrp="1"/>
          </p:cNvSpPr>
          <p:nvPr>
            <p:ph type="title"/>
          </p:nvPr>
        </p:nvSpPr>
        <p:spPr>
          <a:xfrm>
            <a:off x="3412671" y="1932215"/>
            <a:ext cx="6966859" cy="3091544"/>
          </a:xfrm>
        </p:spPr>
        <p:txBody>
          <a:bodyPr/>
          <a:lstStyle>
            <a:lvl1pPr algn="ctr">
              <a:defRPr/>
            </a:lvl1pPr>
          </a:lstStyle>
          <a:p>
            <a:r>
              <a:rPr lang="en-US"/>
              <a:t>Click to edit Master title style</a:t>
            </a:r>
            <a:endParaRPr lang="en-US" dirty="0"/>
          </a:p>
        </p:txBody>
      </p:sp>
      <p:sp>
        <p:nvSpPr>
          <p:cNvPr id="7" name="Freeform: Shape 6">
            <a:extLst>
              <a:ext uri="{FF2B5EF4-FFF2-40B4-BE49-F238E27FC236}">
                <a16:creationId xmlns:a16="http://schemas.microsoft.com/office/drawing/2014/main" id="{B7A37F60-69E7-41AC-BC9A-9DBC3B577269}"/>
              </a:ext>
              <a:ext uri="{C183D7F6-B498-43B3-948B-1728B52AA6E4}">
                <adec:decorative xmlns:adec="http://schemas.microsoft.com/office/drawing/2017/decorative" xmlns="" val="1"/>
              </a:ext>
            </a:extLst>
          </p:cNvPr>
          <p:cNvSpPr/>
          <p:nvPr/>
        </p:nvSpPr>
        <p:spPr>
          <a:xfrm rot="492880">
            <a:off x="2455669" y="1103025"/>
            <a:ext cx="8982171" cy="5009917"/>
          </a:xfrm>
          <a:custGeom>
            <a:avLst/>
            <a:gdLst>
              <a:gd name="connsiteX0" fmla="*/ 284628 w 960507"/>
              <a:gd name="connsiteY0" fmla="*/ 725426 h 725435"/>
              <a:gd name="connsiteX1" fmla="*/ 429979 w 960507"/>
              <a:gd name="connsiteY1" fmla="*/ 636749 h 725435"/>
              <a:gd name="connsiteX2" fmla="*/ 805646 w 960507"/>
              <a:gd name="connsiteY2" fmla="*/ 523401 h 725435"/>
              <a:gd name="connsiteX3" fmla="*/ 954521 w 960507"/>
              <a:gd name="connsiteY3" fmla="*/ 257273 h 725435"/>
              <a:gd name="connsiteX4" fmla="*/ 674486 w 960507"/>
              <a:gd name="connsiteY4" fmla="*/ 5622 h 725435"/>
              <a:gd name="connsiteX5" fmla="*/ 15261 w 960507"/>
              <a:gd name="connsiteY5" fmla="*/ 246605 h 725435"/>
              <a:gd name="connsiteX6" fmla="*/ 217286 w 960507"/>
              <a:gd name="connsiteY6" fmla="*/ 650655 h 725435"/>
              <a:gd name="connsiteX7" fmla="*/ 284628 w 960507"/>
              <a:gd name="connsiteY7" fmla="*/ 725426 h 725435"/>
              <a:gd name="connsiteX0" fmla="*/ 284667 w 961601"/>
              <a:gd name="connsiteY0" fmla="*/ 725435 h 725435"/>
              <a:gd name="connsiteX1" fmla="*/ 430018 w 961601"/>
              <a:gd name="connsiteY1" fmla="*/ 636758 h 725435"/>
              <a:gd name="connsiteX2" fmla="*/ 820834 w 961601"/>
              <a:gd name="connsiteY2" fmla="*/ 548364 h 725435"/>
              <a:gd name="connsiteX3" fmla="*/ 954560 w 961601"/>
              <a:gd name="connsiteY3" fmla="*/ 257282 h 725435"/>
              <a:gd name="connsiteX4" fmla="*/ 674525 w 961601"/>
              <a:gd name="connsiteY4" fmla="*/ 5631 h 725435"/>
              <a:gd name="connsiteX5" fmla="*/ 15300 w 961601"/>
              <a:gd name="connsiteY5" fmla="*/ 246614 h 725435"/>
              <a:gd name="connsiteX6" fmla="*/ 217325 w 961601"/>
              <a:gd name="connsiteY6" fmla="*/ 650664 h 725435"/>
              <a:gd name="connsiteX7" fmla="*/ 284667 w 961601"/>
              <a:gd name="connsiteY7" fmla="*/ 725435 h 725435"/>
              <a:gd name="connsiteX0" fmla="*/ 284667 w 961601"/>
              <a:gd name="connsiteY0" fmla="*/ 725962 h 725962"/>
              <a:gd name="connsiteX1" fmla="*/ 430018 w 961601"/>
              <a:gd name="connsiteY1" fmla="*/ 637285 h 725962"/>
              <a:gd name="connsiteX2" fmla="*/ 820834 w 961601"/>
              <a:gd name="connsiteY2" fmla="*/ 548891 h 725962"/>
              <a:gd name="connsiteX3" fmla="*/ 954560 w 961601"/>
              <a:gd name="connsiteY3" fmla="*/ 257809 h 725962"/>
              <a:gd name="connsiteX4" fmla="*/ 674525 w 961601"/>
              <a:gd name="connsiteY4" fmla="*/ 6158 h 725962"/>
              <a:gd name="connsiteX5" fmla="*/ 15300 w 961601"/>
              <a:gd name="connsiteY5" fmla="*/ 247141 h 725962"/>
              <a:gd name="connsiteX6" fmla="*/ 217325 w 961601"/>
              <a:gd name="connsiteY6" fmla="*/ 651191 h 725962"/>
              <a:gd name="connsiteX7" fmla="*/ 284667 w 961601"/>
              <a:gd name="connsiteY7" fmla="*/ 725962 h 725962"/>
              <a:gd name="connsiteX0" fmla="*/ 410902 w 1087836"/>
              <a:gd name="connsiteY0" fmla="*/ 719810 h 719810"/>
              <a:gd name="connsiteX1" fmla="*/ 556253 w 1087836"/>
              <a:gd name="connsiteY1" fmla="*/ 631133 h 719810"/>
              <a:gd name="connsiteX2" fmla="*/ 947069 w 1087836"/>
              <a:gd name="connsiteY2" fmla="*/ 542739 h 719810"/>
              <a:gd name="connsiteX3" fmla="*/ 1080795 w 1087836"/>
              <a:gd name="connsiteY3" fmla="*/ 251657 h 719810"/>
              <a:gd name="connsiteX4" fmla="*/ 800760 w 1087836"/>
              <a:gd name="connsiteY4" fmla="*/ 6 h 719810"/>
              <a:gd name="connsiteX5" fmla="*/ 5261 w 1087836"/>
              <a:gd name="connsiteY5" fmla="*/ 248982 h 719810"/>
              <a:gd name="connsiteX6" fmla="*/ 343560 w 1087836"/>
              <a:gd name="connsiteY6" fmla="*/ 645039 h 719810"/>
              <a:gd name="connsiteX7" fmla="*/ 410902 w 1087836"/>
              <a:gd name="connsiteY7" fmla="*/ 719810 h 719810"/>
              <a:gd name="connsiteX0" fmla="*/ 412791 w 1089725"/>
              <a:gd name="connsiteY0" fmla="*/ 726835 h 726835"/>
              <a:gd name="connsiteX1" fmla="*/ 558142 w 1089725"/>
              <a:gd name="connsiteY1" fmla="*/ 638158 h 726835"/>
              <a:gd name="connsiteX2" fmla="*/ 948958 w 1089725"/>
              <a:gd name="connsiteY2" fmla="*/ 549764 h 726835"/>
              <a:gd name="connsiteX3" fmla="*/ 1082684 w 1089725"/>
              <a:gd name="connsiteY3" fmla="*/ 258682 h 726835"/>
              <a:gd name="connsiteX4" fmla="*/ 802649 w 1089725"/>
              <a:gd name="connsiteY4" fmla="*/ 7031 h 726835"/>
              <a:gd name="connsiteX5" fmla="*/ 171027 w 1089725"/>
              <a:gd name="connsiteY5" fmla="*/ 85967 h 726835"/>
              <a:gd name="connsiteX6" fmla="*/ 7150 w 1089725"/>
              <a:gd name="connsiteY6" fmla="*/ 256007 h 726835"/>
              <a:gd name="connsiteX7" fmla="*/ 345449 w 1089725"/>
              <a:gd name="connsiteY7" fmla="*/ 652064 h 726835"/>
              <a:gd name="connsiteX8" fmla="*/ 412791 w 1089725"/>
              <a:gd name="connsiteY8" fmla="*/ 726835 h 726835"/>
              <a:gd name="connsiteX0" fmla="*/ 409002 w 1085936"/>
              <a:gd name="connsiteY0" fmla="*/ 726835 h 726835"/>
              <a:gd name="connsiteX1" fmla="*/ 554353 w 1085936"/>
              <a:gd name="connsiteY1" fmla="*/ 638158 h 726835"/>
              <a:gd name="connsiteX2" fmla="*/ 945169 w 1085936"/>
              <a:gd name="connsiteY2" fmla="*/ 549764 h 726835"/>
              <a:gd name="connsiteX3" fmla="*/ 1078895 w 1085936"/>
              <a:gd name="connsiteY3" fmla="*/ 258682 h 726835"/>
              <a:gd name="connsiteX4" fmla="*/ 798860 w 1085936"/>
              <a:gd name="connsiteY4" fmla="*/ 7031 h 726835"/>
              <a:gd name="connsiteX5" fmla="*/ 167238 w 1085936"/>
              <a:gd name="connsiteY5" fmla="*/ 85967 h 726835"/>
              <a:gd name="connsiteX6" fmla="*/ 7460 w 1085936"/>
              <a:gd name="connsiteY6" fmla="*/ 285590 h 726835"/>
              <a:gd name="connsiteX7" fmla="*/ 341660 w 1085936"/>
              <a:gd name="connsiteY7" fmla="*/ 652064 h 726835"/>
              <a:gd name="connsiteX8" fmla="*/ 409002 w 1085936"/>
              <a:gd name="connsiteY8" fmla="*/ 726835 h 726835"/>
              <a:gd name="connsiteX0" fmla="*/ 409002 w 1085936"/>
              <a:gd name="connsiteY0" fmla="*/ 726835 h 726835"/>
              <a:gd name="connsiteX1" fmla="*/ 554353 w 1085936"/>
              <a:gd name="connsiteY1" fmla="*/ 638158 h 726835"/>
              <a:gd name="connsiteX2" fmla="*/ 945169 w 1085936"/>
              <a:gd name="connsiteY2" fmla="*/ 549764 h 726835"/>
              <a:gd name="connsiteX3" fmla="*/ 1078895 w 1085936"/>
              <a:gd name="connsiteY3" fmla="*/ 258682 h 726835"/>
              <a:gd name="connsiteX4" fmla="*/ 798860 w 1085936"/>
              <a:gd name="connsiteY4" fmla="*/ 7031 h 726835"/>
              <a:gd name="connsiteX5" fmla="*/ 167238 w 1085936"/>
              <a:gd name="connsiteY5" fmla="*/ 85967 h 726835"/>
              <a:gd name="connsiteX6" fmla="*/ 7460 w 1085936"/>
              <a:gd name="connsiteY6" fmla="*/ 285590 h 726835"/>
              <a:gd name="connsiteX7" fmla="*/ 341660 w 1085936"/>
              <a:gd name="connsiteY7" fmla="*/ 652064 h 726835"/>
              <a:gd name="connsiteX8" fmla="*/ 409002 w 1085936"/>
              <a:gd name="connsiteY8" fmla="*/ 726835 h 726835"/>
              <a:gd name="connsiteX0" fmla="*/ 407340 w 1084274"/>
              <a:gd name="connsiteY0" fmla="*/ 726835 h 726835"/>
              <a:gd name="connsiteX1" fmla="*/ 552691 w 1084274"/>
              <a:gd name="connsiteY1" fmla="*/ 638158 h 726835"/>
              <a:gd name="connsiteX2" fmla="*/ 943507 w 1084274"/>
              <a:gd name="connsiteY2" fmla="*/ 549764 h 726835"/>
              <a:gd name="connsiteX3" fmla="*/ 1077233 w 1084274"/>
              <a:gd name="connsiteY3" fmla="*/ 258682 h 726835"/>
              <a:gd name="connsiteX4" fmla="*/ 797198 w 1084274"/>
              <a:gd name="connsiteY4" fmla="*/ 7031 h 726835"/>
              <a:gd name="connsiteX5" fmla="*/ 165576 w 1084274"/>
              <a:gd name="connsiteY5" fmla="*/ 85967 h 726835"/>
              <a:gd name="connsiteX6" fmla="*/ 5798 w 1084274"/>
              <a:gd name="connsiteY6" fmla="*/ 285590 h 726835"/>
              <a:gd name="connsiteX7" fmla="*/ 339998 w 1084274"/>
              <a:gd name="connsiteY7" fmla="*/ 652064 h 726835"/>
              <a:gd name="connsiteX8" fmla="*/ 407340 w 1084274"/>
              <a:gd name="connsiteY8" fmla="*/ 726835 h 726835"/>
              <a:gd name="connsiteX0" fmla="*/ 405193 w 1082127"/>
              <a:gd name="connsiteY0" fmla="*/ 726835 h 726835"/>
              <a:gd name="connsiteX1" fmla="*/ 550544 w 1082127"/>
              <a:gd name="connsiteY1" fmla="*/ 638158 h 726835"/>
              <a:gd name="connsiteX2" fmla="*/ 941360 w 1082127"/>
              <a:gd name="connsiteY2" fmla="*/ 549764 h 726835"/>
              <a:gd name="connsiteX3" fmla="*/ 1075086 w 1082127"/>
              <a:gd name="connsiteY3" fmla="*/ 258682 h 726835"/>
              <a:gd name="connsiteX4" fmla="*/ 795051 w 1082127"/>
              <a:gd name="connsiteY4" fmla="*/ 7031 h 726835"/>
              <a:gd name="connsiteX5" fmla="*/ 163429 w 1082127"/>
              <a:gd name="connsiteY5" fmla="*/ 85967 h 726835"/>
              <a:gd name="connsiteX6" fmla="*/ 5959 w 1082127"/>
              <a:gd name="connsiteY6" fmla="*/ 336874 h 726835"/>
              <a:gd name="connsiteX7" fmla="*/ 337851 w 1082127"/>
              <a:gd name="connsiteY7" fmla="*/ 652064 h 726835"/>
              <a:gd name="connsiteX8" fmla="*/ 405193 w 1082127"/>
              <a:gd name="connsiteY8" fmla="*/ 726835 h 726835"/>
              <a:gd name="connsiteX0" fmla="*/ 405097 w 1082031"/>
              <a:gd name="connsiteY0" fmla="*/ 727553 h 727553"/>
              <a:gd name="connsiteX1" fmla="*/ 550448 w 1082031"/>
              <a:gd name="connsiteY1" fmla="*/ 638876 h 727553"/>
              <a:gd name="connsiteX2" fmla="*/ 941264 w 1082031"/>
              <a:gd name="connsiteY2" fmla="*/ 550482 h 727553"/>
              <a:gd name="connsiteX3" fmla="*/ 1074990 w 1082031"/>
              <a:gd name="connsiteY3" fmla="*/ 259400 h 727553"/>
              <a:gd name="connsiteX4" fmla="*/ 794955 w 1082031"/>
              <a:gd name="connsiteY4" fmla="*/ 7749 h 727553"/>
              <a:gd name="connsiteX5" fmla="*/ 164686 w 1082031"/>
              <a:gd name="connsiteY5" fmla="*/ 81610 h 727553"/>
              <a:gd name="connsiteX6" fmla="*/ 5863 w 1082031"/>
              <a:gd name="connsiteY6" fmla="*/ 337592 h 727553"/>
              <a:gd name="connsiteX7" fmla="*/ 337755 w 1082031"/>
              <a:gd name="connsiteY7" fmla="*/ 652782 h 727553"/>
              <a:gd name="connsiteX8" fmla="*/ 405097 w 1082031"/>
              <a:gd name="connsiteY8" fmla="*/ 727553 h 727553"/>
              <a:gd name="connsiteX0" fmla="*/ 427815 w 1104749"/>
              <a:gd name="connsiteY0" fmla="*/ 727553 h 727553"/>
              <a:gd name="connsiteX1" fmla="*/ 573166 w 1104749"/>
              <a:gd name="connsiteY1" fmla="*/ 638876 h 727553"/>
              <a:gd name="connsiteX2" fmla="*/ 963982 w 1104749"/>
              <a:gd name="connsiteY2" fmla="*/ 550482 h 727553"/>
              <a:gd name="connsiteX3" fmla="*/ 1097708 w 1104749"/>
              <a:gd name="connsiteY3" fmla="*/ 259400 h 727553"/>
              <a:gd name="connsiteX4" fmla="*/ 817673 w 1104749"/>
              <a:gd name="connsiteY4" fmla="*/ 7749 h 727553"/>
              <a:gd name="connsiteX5" fmla="*/ 187404 w 1104749"/>
              <a:gd name="connsiteY5" fmla="*/ 81610 h 727553"/>
              <a:gd name="connsiteX6" fmla="*/ 4537 w 1104749"/>
              <a:gd name="connsiteY6" fmla="*/ 344274 h 727553"/>
              <a:gd name="connsiteX7" fmla="*/ 360473 w 1104749"/>
              <a:gd name="connsiteY7" fmla="*/ 652782 h 727553"/>
              <a:gd name="connsiteX8" fmla="*/ 427815 w 1104749"/>
              <a:gd name="connsiteY8" fmla="*/ 727553 h 727553"/>
              <a:gd name="connsiteX0" fmla="*/ 423278 w 1100212"/>
              <a:gd name="connsiteY0" fmla="*/ 727553 h 727553"/>
              <a:gd name="connsiteX1" fmla="*/ 568629 w 1100212"/>
              <a:gd name="connsiteY1" fmla="*/ 638876 h 727553"/>
              <a:gd name="connsiteX2" fmla="*/ 959445 w 1100212"/>
              <a:gd name="connsiteY2" fmla="*/ 550482 h 727553"/>
              <a:gd name="connsiteX3" fmla="*/ 1093171 w 1100212"/>
              <a:gd name="connsiteY3" fmla="*/ 259400 h 727553"/>
              <a:gd name="connsiteX4" fmla="*/ 813136 w 1100212"/>
              <a:gd name="connsiteY4" fmla="*/ 7749 h 727553"/>
              <a:gd name="connsiteX5" fmla="*/ 182867 w 1100212"/>
              <a:gd name="connsiteY5" fmla="*/ 81610 h 727553"/>
              <a:gd name="connsiteX6" fmla="*/ 0 w 1100212"/>
              <a:gd name="connsiteY6" fmla="*/ 344274 h 727553"/>
              <a:gd name="connsiteX7" fmla="*/ 355936 w 1100212"/>
              <a:gd name="connsiteY7" fmla="*/ 652782 h 727553"/>
              <a:gd name="connsiteX8" fmla="*/ 423278 w 1100212"/>
              <a:gd name="connsiteY8" fmla="*/ 727553 h 727553"/>
              <a:gd name="connsiteX0" fmla="*/ 423278 w 1100212"/>
              <a:gd name="connsiteY0" fmla="*/ 727553 h 727553"/>
              <a:gd name="connsiteX1" fmla="*/ 568629 w 1100212"/>
              <a:gd name="connsiteY1" fmla="*/ 638876 h 727553"/>
              <a:gd name="connsiteX2" fmla="*/ 959445 w 1100212"/>
              <a:gd name="connsiteY2" fmla="*/ 550482 h 727553"/>
              <a:gd name="connsiteX3" fmla="*/ 1093171 w 1100212"/>
              <a:gd name="connsiteY3" fmla="*/ 259400 h 727553"/>
              <a:gd name="connsiteX4" fmla="*/ 813136 w 1100212"/>
              <a:gd name="connsiteY4" fmla="*/ 7749 h 727553"/>
              <a:gd name="connsiteX5" fmla="*/ 182867 w 1100212"/>
              <a:gd name="connsiteY5" fmla="*/ 81610 h 727553"/>
              <a:gd name="connsiteX6" fmla="*/ 0 w 1100212"/>
              <a:gd name="connsiteY6" fmla="*/ 344274 h 727553"/>
              <a:gd name="connsiteX7" fmla="*/ 355936 w 1100212"/>
              <a:gd name="connsiteY7" fmla="*/ 652782 h 727553"/>
              <a:gd name="connsiteX8" fmla="*/ 423278 w 1100212"/>
              <a:gd name="connsiteY8" fmla="*/ 727553 h 727553"/>
              <a:gd name="connsiteX0" fmla="*/ 437503 w 1114437"/>
              <a:gd name="connsiteY0" fmla="*/ 727553 h 727553"/>
              <a:gd name="connsiteX1" fmla="*/ 582854 w 1114437"/>
              <a:gd name="connsiteY1" fmla="*/ 638876 h 727553"/>
              <a:gd name="connsiteX2" fmla="*/ 973670 w 1114437"/>
              <a:gd name="connsiteY2" fmla="*/ 550482 h 727553"/>
              <a:gd name="connsiteX3" fmla="*/ 1107396 w 1114437"/>
              <a:gd name="connsiteY3" fmla="*/ 259400 h 727553"/>
              <a:gd name="connsiteX4" fmla="*/ 827361 w 1114437"/>
              <a:gd name="connsiteY4" fmla="*/ 7749 h 727553"/>
              <a:gd name="connsiteX5" fmla="*/ 197092 w 1114437"/>
              <a:gd name="connsiteY5" fmla="*/ 81610 h 727553"/>
              <a:gd name="connsiteX6" fmla="*/ 0 w 1114437"/>
              <a:gd name="connsiteY6" fmla="*/ 341962 h 727553"/>
              <a:gd name="connsiteX7" fmla="*/ 370161 w 1114437"/>
              <a:gd name="connsiteY7" fmla="*/ 652782 h 727553"/>
              <a:gd name="connsiteX8" fmla="*/ 437503 w 1114437"/>
              <a:gd name="connsiteY8" fmla="*/ 727553 h 727553"/>
              <a:gd name="connsiteX0" fmla="*/ 463684 w 1140618"/>
              <a:gd name="connsiteY0" fmla="*/ 727553 h 727553"/>
              <a:gd name="connsiteX1" fmla="*/ 609035 w 1140618"/>
              <a:gd name="connsiteY1" fmla="*/ 638876 h 727553"/>
              <a:gd name="connsiteX2" fmla="*/ 999851 w 1140618"/>
              <a:gd name="connsiteY2" fmla="*/ 550482 h 727553"/>
              <a:gd name="connsiteX3" fmla="*/ 1133577 w 1140618"/>
              <a:gd name="connsiteY3" fmla="*/ 259400 h 727553"/>
              <a:gd name="connsiteX4" fmla="*/ 853542 w 1140618"/>
              <a:gd name="connsiteY4" fmla="*/ 7749 h 727553"/>
              <a:gd name="connsiteX5" fmla="*/ 223273 w 1140618"/>
              <a:gd name="connsiteY5" fmla="*/ 81610 h 727553"/>
              <a:gd name="connsiteX6" fmla="*/ 0 w 1140618"/>
              <a:gd name="connsiteY6" fmla="*/ 343816 h 727553"/>
              <a:gd name="connsiteX7" fmla="*/ 396342 w 1140618"/>
              <a:gd name="connsiteY7" fmla="*/ 652782 h 727553"/>
              <a:gd name="connsiteX8" fmla="*/ 463684 w 1140618"/>
              <a:gd name="connsiteY8" fmla="*/ 727553 h 727553"/>
              <a:gd name="connsiteX0" fmla="*/ 463684 w 1140714"/>
              <a:gd name="connsiteY0" fmla="*/ 719277 h 719277"/>
              <a:gd name="connsiteX1" fmla="*/ 609035 w 1140714"/>
              <a:gd name="connsiteY1" fmla="*/ 630600 h 719277"/>
              <a:gd name="connsiteX2" fmla="*/ 999851 w 1140714"/>
              <a:gd name="connsiteY2" fmla="*/ 542206 h 719277"/>
              <a:gd name="connsiteX3" fmla="*/ 1133577 w 1140714"/>
              <a:gd name="connsiteY3" fmla="*/ 251124 h 719277"/>
              <a:gd name="connsiteX4" fmla="*/ 852002 w 1140714"/>
              <a:gd name="connsiteY4" fmla="*/ 8636 h 719277"/>
              <a:gd name="connsiteX5" fmla="*/ 223273 w 1140714"/>
              <a:gd name="connsiteY5" fmla="*/ 73334 h 719277"/>
              <a:gd name="connsiteX6" fmla="*/ 0 w 1140714"/>
              <a:gd name="connsiteY6" fmla="*/ 335540 h 719277"/>
              <a:gd name="connsiteX7" fmla="*/ 396342 w 1140714"/>
              <a:gd name="connsiteY7" fmla="*/ 644506 h 719277"/>
              <a:gd name="connsiteX8" fmla="*/ 463684 w 1140714"/>
              <a:gd name="connsiteY8" fmla="*/ 719277 h 719277"/>
              <a:gd name="connsiteX0" fmla="*/ 463684 w 1140714"/>
              <a:gd name="connsiteY0" fmla="*/ 721380 h 721380"/>
              <a:gd name="connsiteX1" fmla="*/ 609035 w 1140714"/>
              <a:gd name="connsiteY1" fmla="*/ 632703 h 721380"/>
              <a:gd name="connsiteX2" fmla="*/ 999851 w 1140714"/>
              <a:gd name="connsiteY2" fmla="*/ 544309 h 721380"/>
              <a:gd name="connsiteX3" fmla="*/ 1133577 w 1140714"/>
              <a:gd name="connsiteY3" fmla="*/ 253227 h 721380"/>
              <a:gd name="connsiteX4" fmla="*/ 852002 w 1140714"/>
              <a:gd name="connsiteY4" fmla="*/ 10739 h 721380"/>
              <a:gd name="connsiteX5" fmla="*/ 223273 w 1140714"/>
              <a:gd name="connsiteY5" fmla="*/ 64441 h 721380"/>
              <a:gd name="connsiteX6" fmla="*/ 0 w 1140714"/>
              <a:gd name="connsiteY6" fmla="*/ 337643 h 721380"/>
              <a:gd name="connsiteX7" fmla="*/ 396342 w 1140714"/>
              <a:gd name="connsiteY7" fmla="*/ 646609 h 721380"/>
              <a:gd name="connsiteX8" fmla="*/ 463684 w 1140714"/>
              <a:gd name="connsiteY8" fmla="*/ 721380 h 721380"/>
              <a:gd name="connsiteX0" fmla="*/ 463684 w 1140714"/>
              <a:gd name="connsiteY0" fmla="*/ 721380 h 721380"/>
              <a:gd name="connsiteX1" fmla="*/ 609035 w 1140714"/>
              <a:gd name="connsiteY1" fmla="*/ 632703 h 721380"/>
              <a:gd name="connsiteX2" fmla="*/ 999851 w 1140714"/>
              <a:gd name="connsiteY2" fmla="*/ 544309 h 721380"/>
              <a:gd name="connsiteX3" fmla="*/ 1133577 w 1140714"/>
              <a:gd name="connsiteY3" fmla="*/ 253227 h 721380"/>
              <a:gd name="connsiteX4" fmla="*/ 852002 w 1140714"/>
              <a:gd name="connsiteY4" fmla="*/ 10739 h 721380"/>
              <a:gd name="connsiteX5" fmla="*/ 223273 w 1140714"/>
              <a:gd name="connsiteY5" fmla="*/ 64441 h 721380"/>
              <a:gd name="connsiteX6" fmla="*/ 0 w 1140714"/>
              <a:gd name="connsiteY6" fmla="*/ 337643 h 721380"/>
              <a:gd name="connsiteX7" fmla="*/ 396342 w 1140714"/>
              <a:gd name="connsiteY7" fmla="*/ 646609 h 721380"/>
              <a:gd name="connsiteX8" fmla="*/ 463684 w 1140714"/>
              <a:gd name="connsiteY8" fmla="*/ 721380 h 721380"/>
              <a:gd name="connsiteX0" fmla="*/ 463684 w 1138513"/>
              <a:gd name="connsiteY0" fmla="*/ 721380 h 721380"/>
              <a:gd name="connsiteX1" fmla="*/ 610575 w 1138513"/>
              <a:gd name="connsiteY1" fmla="*/ 643699 h 721380"/>
              <a:gd name="connsiteX2" fmla="*/ 999851 w 1138513"/>
              <a:gd name="connsiteY2" fmla="*/ 544309 h 721380"/>
              <a:gd name="connsiteX3" fmla="*/ 1133577 w 1138513"/>
              <a:gd name="connsiteY3" fmla="*/ 253227 h 721380"/>
              <a:gd name="connsiteX4" fmla="*/ 852002 w 1138513"/>
              <a:gd name="connsiteY4" fmla="*/ 10739 h 721380"/>
              <a:gd name="connsiteX5" fmla="*/ 223273 w 1138513"/>
              <a:gd name="connsiteY5" fmla="*/ 64441 h 721380"/>
              <a:gd name="connsiteX6" fmla="*/ 0 w 1138513"/>
              <a:gd name="connsiteY6" fmla="*/ 337643 h 721380"/>
              <a:gd name="connsiteX7" fmla="*/ 396342 w 1138513"/>
              <a:gd name="connsiteY7" fmla="*/ 646609 h 721380"/>
              <a:gd name="connsiteX8" fmla="*/ 463684 w 1138513"/>
              <a:gd name="connsiteY8" fmla="*/ 721380 h 721380"/>
              <a:gd name="connsiteX0" fmla="*/ 463684 w 1138513"/>
              <a:gd name="connsiteY0" fmla="*/ 721380 h 721380"/>
              <a:gd name="connsiteX1" fmla="*/ 610575 w 1138513"/>
              <a:gd name="connsiteY1" fmla="*/ 643699 h 721380"/>
              <a:gd name="connsiteX2" fmla="*/ 999851 w 1138513"/>
              <a:gd name="connsiteY2" fmla="*/ 544309 h 721380"/>
              <a:gd name="connsiteX3" fmla="*/ 1133577 w 1138513"/>
              <a:gd name="connsiteY3" fmla="*/ 253227 h 721380"/>
              <a:gd name="connsiteX4" fmla="*/ 852002 w 1138513"/>
              <a:gd name="connsiteY4" fmla="*/ 10739 h 721380"/>
              <a:gd name="connsiteX5" fmla="*/ 223273 w 1138513"/>
              <a:gd name="connsiteY5" fmla="*/ 64441 h 721380"/>
              <a:gd name="connsiteX6" fmla="*/ 0 w 1138513"/>
              <a:gd name="connsiteY6" fmla="*/ 337643 h 721380"/>
              <a:gd name="connsiteX7" fmla="*/ 396342 w 1138513"/>
              <a:gd name="connsiteY7" fmla="*/ 646609 h 721380"/>
              <a:gd name="connsiteX8" fmla="*/ 463684 w 1138513"/>
              <a:gd name="connsiteY8" fmla="*/ 721380 h 721380"/>
              <a:gd name="connsiteX0" fmla="*/ 463684 w 1136732"/>
              <a:gd name="connsiteY0" fmla="*/ 721380 h 721380"/>
              <a:gd name="connsiteX1" fmla="*/ 610575 w 1136732"/>
              <a:gd name="connsiteY1" fmla="*/ 643699 h 721380"/>
              <a:gd name="connsiteX2" fmla="*/ 999851 w 1136732"/>
              <a:gd name="connsiteY2" fmla="*/ 544309 h 721380"/>
              <a:gd name="connsiteX3" fmla="*/ 1133577 w 1136732"/>
              <a:gd name="connsiteY3" fmla="*/ 253227 h 721380"/>
              <a:gd name="connsiteX4" fmla="*/ 852002 w 1136732"/>
              <a:gd name="connsiteY4" fmla="*/ 10739 h 721380"/>
              <a:gd name="connsiteX5" fmla="*/ 223273 w 1136732"/>
              <a:gd name="connsiteY5" fmla="*/ 64441 h 721380"/>
              <a:gd name="connsiteX6" fmla="*/ 0 w 1136732"/>
              <a:gd name="connsiteY6" fmla="*/ 337643 h 721380"/>
              <a:gd name="connsiteX7" fmla="*/ 396342 w 1136732"/>
              <a:gd name="connsiteY7" fmla="*/ 646609 h 721380"/>
              <a:gd name="connsiteX8" fmla="*/ 463684 w 1136732"/>
              <a:gd name="connsiteY8" fmla="*/ 721380 h 721380"/>
              <a:gd name="connsiteX0" fmla="*/ 463684 w 1121891"/>
              <a:gd name="connsiteY0" fmla="*/ 721255 h 721255"/>
              <a:gd name="connsiteX1" fmla="*/ 610575 w 1121891"/>
              <a:gd name="connsiteY1" fmla="*/ 643574 h 721255"/>
              <a:gd name="connsiteX2" fmla="*/ 999851 w 1121891"/>
              <a:gd name="connsiteY2" fmla="*/ 544184 h 721255"/>
              <a:gd name="connsiteX3" fmla="*/ 1118177 w 1121891"/>
              <a:gd name="connsiteY3" fmla="*/ 251269 h 721255"/>
              <a:gd name="connsiteX4" fmla="*/ 852002 w 1121891"/>
              <a:gd name="connsiteY4" fmla="*/ 10614 h 721255"/>
              <a:gd name="connsiteX5" fmla="*/ 223273 w 1121891"/>
              <a:gd name="connsiteY5" fmla="*/ 64316 h 721255"/>
              <a:gd name="connsiteX6" fmla="*/ 0 w 1121891"/>
              <a:gd name="connsiteY6" fmla="*/ 337518 h 721255"/>
              <a:gd name="connsiteX7" fmla="*/ 396342 w 1121891"/>
              <a:gd name="connsiteY7" fmla="*/ 646484 h 721255"/>
              <a:gd name="connsiteX8" fmla="*/ 463684 w 1121891"/>
              <a:gd name="connsiteY8" fmla="*/ 721255 h 721255"/>
              <a:gd name="connsiteX0" fmla="*/ 463684 w 1123864"/>
              <a:gd name="connsiteY0" fmla="*/ 721255 h 721255"/>
              <a:gd name="connsiteX1" fmla="*/ 610575 w 1123864"/>
              <a:gd name="connsiteY1" fmla="*/ 643574 h 721255"/>
              <a:gd name="connsiteX2" fmla="*/ 999851 w 1123864"/>
              <a:gd name="connsiteY2" fmla="*/ 549682 h 721255"/>
              <a:gd name="connsiteX3" fmla="*/ 1118177 w 1123864"/>
              <a:gd name="connsiteY3" fmla="*/ 251269 h 721255"/>
              <a:gd name="connsiteX4" fmla="*/ 852002 w 1123864"/>
              <a:gd name="connsiteY4" fmla="*/ 10614 h 721255"/>
              <a:gd name="connsiteX5" fmla="*/ 223273 w 1123864"/>
              <a:gd name="connsiteY5" fmla="*/ 64316 h 721255"/>
              <a:gd name="connsiteX6" fmla="*/ 0 w 1123864"/>
              <a:gd name="connsiteY6" fmla="*/ 337518 h 721255"/>
              <a:gd name="connsiteX7" fmla="*/ 396342 w 1123864"/>
              <a:gd name="connsiteY7" fmla="*/ 646484 h 721255"/>
              <a:gd name="connsiteX8" fmla="*/ 463684 w 1123864"/>
              <a:gd name="connsiteY8" fmla="*/ 721255 h 721255"/>
              <a:gd name="connsiteX0" fmla="*/ 463684 w 1123864"/>
              <a:gd name="connsiteY0" fmla="*/ 721255 h 721255"/>
              <a:gd name="connsiteX1" fmla="*/ 610575 w 1123864"/>
              <a:gd name="connsiteY1" fmla="*/ 643574 h 721255"/>
              <a:gd name="connsiteX2" fmla="*/ 999851 w 1123864"/>
              <a:gd name="connsiteY2" fmla="*/ 549682 h 721255"/>
              <a:gd name="connsiteX3" fmla="*/ 1118177 w 1123864"/>
              <a:gd name="connsiteY3" fmla="*/ 251269 h 721255"/>
              <a:gd name="connsiteX4" fmla="*/ 852002 w 1123864"/>
              <a:gd name="connsiteY4" fmla="*/ 10614 h 721255"/>
              <a:gd name="connsiteX5" fmla="*/ 223273 w 1123864"/>
              <a:gd name="connsiteY5" fmla="*/ 64316 h 721255"/>
              <a:gd name="connsiteX6" fmla="*/ 0 w 1123864"/>
              <a:gd name="connsiteY6" fmla="*/ 337518 h 721255"/>
              <a:gd name="connsiteX7" fmla="*/ 396342 w 1123864"/>
              <a:gd name="connsiteY7" fmla="*/ 646484 h 721255"/>
              <a:gd name="connsiteX8" fmla="*/ 463684 w 1123864"/>
              <a:gd name="connsiteY8" fmla="*/ 721255 h 721255"/>
              <a:gd name="connsiteX0" fmla="*/ 463684 w 1123354"/>
              <a:gd name="connsiteY0" fmla="*/ 721255 h 721255"/>
              <a:gd name="connsiteX1" fmla="*/ 610575 w 1123354"/>
              <a:gd name="connsiteY1" fmla="*/ 643574 h 721255"/>
              <a:gd name="connsiteX2" fmla="*/ 999851 w 1123354"/>
              <a:gd name="connsiteY2" fmla="*/ 549682 h 721255"/>
              <a:gd name="connsiteX3" fmla="*/ 1118177 w 1123354"/>
              <a:gd name="connsiteY3" fmla="*/ 251269 h 721255"/>
              <a:gd name="connsiteX4" fmla="*/ 852002 w 1123354"/>
              <a:gd name="connsiteY4" fmla="*/ 10614 h 721255"/>
              <a:gd name="connsiteX5" fmla="*/ 223273 w 1123354"/>
              <a:gd name="connsiteY5" fmla="*/ 64316 h 721255"/>
              <a:gd name="connsiteX6" fmla="*/ 0 w 1123354"/>
              <a:gd name="connsiteY6" fmla="*/ 337518 h 721255"/>
              <a:gd name="connsiteX7" fmla="*/ 396342 w 1123354"/>
              <a:gd name="connsiteY7" fmla="*/ 646484 h 721255"/>
              <a:gd name="connsiteX8" fmla="*/ 463684 w 1123354"/>
              <a:gd name="connsiteY8" fmla="*/ 721255 h 721255"/>
              <a:gd name="connsiteX0" fmla="*/ 411324 w 1070994"/>
              <a:gd name="connsiteY0" fmla="*/ 721255 h 721255"/>
              <a:gd name="connsiteX1" fmla="*/ 558215 w 1070994"/>
              <a:gd name="connsiteY1" fmla="*/ 643574 h 721255"/>
              <a:gd name="connsiteX2" fmla="*/ 947491 w 1070994"/>
              <a:gd name="connsiteY2" fmla="*/ 549682 h 721255"/>
              <a:gd name="connsiteX3" fmla="*/ 1065817 w 1070994"/>
              <a:gd name="connsiteY3" fmla="*/ 251269 h 721255"/>
              <a:gd name="connsiteX4" fmla="*/ 799642 w 1070994"/>
              <a:gd name="connsiteY4" fmla="*/ 10614 h 721255"/>
              <a:gd name="connsiteX5" fmla="*/ 170913 w 1070994"/>
              <a:gd name="connsiteY5" fmla="*/ 64316 h 721255"/>
              <a:gd name="connsiteX6" fmla="*/ 0 w 1070994"/>
              <a:gd name="connsiteY6" fmla="*/ 339351 h 721255"/>
              <a:gd name="connsiteX7" fmla="*/ 343982 w 1070994"/>
              <a:gd name="connsiteY7" fmla="*/ 646484 h 721255"/>
              <a:gd name="connsiteX8" fmla="*/ 411324 w 1070994"/>
              <a:gd name="connsiteY8" fmla="*/ 721255 h 721255"/>
              <a:gd name="connsiteX0" fmla="*/ 391304 w 1050974"/>
              <a:gd name="connsiteY0" fmla="*/ 721255 h 721255"/>
              <a:gd name="connsiteX1" fmla="*/ 538195 w 1050974"/>
              <a:gd name="connsiteY1" fmla="*/ 643574 h 721255"/>
              <a:gd name="connsiteX2" fmla="*/ 927471 w 1050974"/>
              <a:gd name="connsiteY2" fmla="*/ 549682 h 721255"/>
              <a:gd name="connsiteX3" fmla="*/ 1045797 w 1050974"/>
              <a:gd name="connsiteY3" fmla="*/ 251269 h 721255"/>
              <a:gd name="connsiteX4" fmla="*/ 779622 w 1050974"/>
              <a:gd name="connsiteY4" fmla="*/ 10614 h 721255"/>
              <a:gd name="connsiteX5" fmla="*/ 150893 w 1050974"/>
              <a:gd name="connsiteY5" fmla="*/ 64316 h 721255"/>
              <a:gd name="connsiteX6" fmla="*/ 0 w 1050974"/>
              <a:gd name="connsiteY6" fmla="*/ 339351 h 721255"/>
              <a:gd name="connsiteX7" fmla="*/ 323962 w 1050974"/>
              <a:gd name="connsiteY7" fmla="*/ 646484 h 721255"/>
              <a:gd name="connsiteX8" fmla="*/ 391304 w 1050974"/>
              <a:gd name="connsiteY8" fmla="*/ 721255 h 721255"/>
              <a:gd name="connsiteX0" fmla="*/ 391304 w 1050974"/>
              <a:gd name="connsiteY0" fmla="*/ 721255 h 721255"/>
              <a:gd name="connsiteX1" fmla="*/ 538195 w 1050974"/>
              <a:gd name="connsiteY1" fmla="*/ 643574 h 721255"/>
              <a:gd name="connsiteX2" fmla="*/ 927471 w 1050974"/>
              <a:gd name="connsiteY2" fmla="*/ 549682 h 721255"/>
              <a:gd name="connsiteX3" fmla="*/ 1045797 w 1050974"/>
              <a:gd name="connsiteY3" fmla="*/ 251269 h 721255"/>
              <a:gd name="connsiteX4" fmla="*/ 779622 w 1050974"/>
              <a:gd name="connsiteY4" fmla="*/ 10614 h 721255"/>
              <a:gd name="connsiteX5" fmla="*/ 150893 w 1050974"/>
              <a:gd name="connsiteY5" fmla="*/ 64316 h 721255"/>
              <a:gd name="connsiteX6" fmla="*/ 0 w 1050974"/>
              <a:gd name="connsiteY6" fmla="*/ 339351 h 721255"/>
              <a:gd name="connsiteX7" fmla="*/ 323962 w 1050974"/>
              <a:gd name="connsiteY7" fmla="*/ 646484 h 721255"/>
              <a:gd name="connsiteX8" fmla="*/ 391304 w 1050974"/>
              <a:gd name="connsiteY8" fmla="*/ 721255 h 721255"/>
              <a:gd name="connsiteX0" fmla="*/ 391304 w 1050974"/>
              <a:gd name="connsiteY0" fmla="*/ 723864 h 723864"/>
              <a:gd name="connsiteX1" fmla="*/ 538195 w 1050974"/>
              <a:gd name="connsiteY1" fmla="*/ 646183 h 723864"/>
              <a:gd name="connsiteX2" fmla="*/ 927471 w 1050974"/>
              <a:gd name="connsiteY2" fmla="*/ 552291 h 723864"/>
              <a:gd name="connsiteX3" fmla="*/ 1045797 w 1050974"/>
              <a:gd name="connsiteY3" fmla="*/ 253878 h 723864"/>
              <a:gd name="connsiteX4" fmla="*/ 779622 w 1050974"/>
              <a:gd name="connsiteY4" fmla="*/ 13223 h 723864"/>
              <a:gd name="connsiteX5" fmla="*/ 201713 w 1050974"/>
              <a:gd name="connsiteY5" fmla="*/ 55929 h 723864"/>
              <a:gd name="connsiteX6" fmla="*/ 0 w 1050974"/>
              <a:gd name="connsiteY6" fmla="*/ 341960 h 723864"/>
              <a:gd name="connsiteX7" fmla="*/ 323962 w 1050974"/>
              <a:gd name="connsiteY7" fmla="*/ 649093 h 723864"/>
              <a:gd name="connsiteX8" fmla="*/ 391304 w 1050974"/>
              <a:gd name="connsiteY8" fmla="*/ 723864 h 723864"/>
              <a:gd name="connsiteX0" fmla="*/ 391304 w 1050974"/>
              <a:gd name="connsiteY0" fmla="*/ 722931 h 722931"/>
              <a:gd name="connsiteX1" fmla="*/ 538195 w 1050974"/>
              <a:gd name="connsiteY1" fmla="*/ 645250 h 722931"/>
              <a:gd name="connsiteX2" fmla="*/ 927471 w 1050974"/>
              <a:gd name="connsiteY2" fmla="*/ 551358 h 722931"/>
              <a:gd name="connsiteX3" fmla="*/ 1045797 w 1050974"/>
              <a:gd name="connsiteY3" fmla="*/ 252945 h 722931"/>
              <a:gd name="connsiteX4" fmla="*/ 779622 w 1050974"/>
              <a:gd name="connsiteY4" fmla="*/ 12290 h 722931"/>
              <a:gd name="connsiteX5" fmla="*/ 215573 w 1050974"/>
              <a:gd name="connsiteY5" fmla="*/ 58661 h 722931"/>
              <a:gd name="connsiteX6" fmla="*/ 0 w 1050974"/>
              <a:gd name="connsiteY6" fmla="*/ 341027 h 722931"/>
              <a:gd name="connsiteX7" fmla="*/ 323962 w 1050974"/>
              <a:gd name="connsiteY7" fmla="*/ 648160 h 722931"/>
              <a:gd name="connsiteX8" fmla="*/ 391304 w 1050974"/>
              <a:gd name="connsiteY8" fmla="*/ 722931 h 722931"/>
              <a:gd name="connsiteX0" fmla="*/ 382064 w 1041734"/>
              <a:gd name="connsiteY0" fmla="*/ 722931 h 722931"/>
              <a:gd name="connsiteX1" fmla="*/ 528955 w 1041734"/>
              <a:gd name="connsiteY1" fmla="*/ 645250 h 722931"/>
              <a:gd name="connsiteX2" fmla="*/ 918231 w 1041734"/>
              <a:gd name="connsiteY2" fmla="*/ 551358 h 722931"/>
              <a:gd name="connsiteX3" fmla="*/ 1036557 w 1041734"/>
              <a:gd name="connsiteY3" fmla="*/ 252945 h 722931"/>
              <a:gd name="connsiteX4" fmla="*/ 770382 w 1041734"/>
              <a:gd name="connsiteY4" fmla="*/ 12290 h 722931"/>
              <a:gd name="connsiteX5" fmla="*/ 206333 w 1041734"/>
              <a:gd name="connsiteY5" fmla="*/ 58661 h 722931"/>
              <a:gd name="connsiteX6" fmla="*/ 0 w 1041734"/>
              <a:gd name="connsiteY6" fmla="*/ 342860 h 722931"/>
              <a:gd name="connsiteX7" fmla="*/ 314722 w 1041734"/>
              <a:gd name="connsiteY7" fmla="*/ 648160 h 722931"/>
              <a:gd name="connsiteX8" fmla="*/ 382064 w 1041734"/>
              <a:gd name="connsiteY8" fmla="*/ 722931 h 722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1734" h="722931">
                <a:moveTo>
                  <a:pt x="382064" y="722931"/>
                </a:moveTo>
                <a:cubicBezTo>
                  <a:pt x="406019" y="660055"/>
                  <a:pt x="439594" y="666515"/>
                  <a:pt x="528955" y="645250"/>
                </a:cubicBezTo>
                <a:cubicBezTo>
                  <a:pt x="618316" y="623985"/>
                  <a:pt x="833631" y="616742"/>
                  <a:pt x="918231" y="551358"/>
                </a:cubicBezTo>
                <a:cubicBezTo>
                  <a:pt x="1002831" y="485974"/>
                  <a:pt x="1059658" y="370279"/>
                  <a:pt x="1036557" y="252945"/>
                </a:cubicBezTo>
                <a:cubicBezTo>
                  <a:pt x="1013456" y="135611"/>
                  <a:pt x="908753" y="44671"/>
                  <a:pt x="770382" y="12290"/>
                </a:cubicBezTo>
                <a:cubicBezTo>
                  <a:pt x="632011" y="-20091"/>
                  <a:pt x="338916" y="17165"/>
                  <a:pt x="206333" y="58661"/>
                </a:cubicBezTo>
                <a:cubicBezTo>
                  <a:pt x="73750" y="100157"/>
                  <a:pt x="1822" y="199023"/>
                  <a:pt x="0" y="342860"/>
                </a:cubicBezTo>
                <a:cubicBezTo>
                  <a:pt x="27105" y="498943"/>
                  <a:pt x="87932" y="573770"/>
                  <a:pt x="314722" y="648160"/>
                </a:cubicBezTo>
                <a:cubicBezTo>
                  <a:pt x="367872" y="666162"/>
                  <a:pt x="382064" y="722931"/>
                  <a:pt x="382064" y="722931"/>
                </a:cubicBezTo>
                <a:close/>
              </a:path>
            </a:pathLst>
          </a:custGeom>
          <a:noFill/>
          <a:ln w="19050" cap="flat">
            <a:solidFill>
              <a:schemeClr val="tx1"/>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he Hand"/>
              <a:ea typeface="+mn-ea"/>
              <a:cs typeface="+mn-cs"/>
            </a:endParaRPr>
          </a:p>
        </p:txBody>
      </p:sp>
    </p:spTree>
    <p:extLst>
      <p:ext uri="{BB962C8B-B14F-4D97-AF65-F5344CB8AC3E}">
        <p14:creationId xmlns:p14="http://schemas.microsoft.com/office/powerpoint/2010/main" val="374494343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6D441F-9FBB-4F90-987A-39793DE0E7A0}"/>
              </a:ext>
            </a:extLst>
          </p:cNvPr>
          <p:cNvSpPr>
            <a:spLocks noGrp="1"/>
          </p:cNvSpPr>
          <p:nvPr>
            <p:ph type="dt" sz="half" idx="10"/>
          </p:nvPr>
        </p:nvSpPr>
        <p:spPr/>
        <p:txBody>
          <a:bodyPr/>
          <a:lstStyle/>
          <a:p>
            <a:pPr defTabSz="914377"/>
            <a:fld id="{C1691109-F4F8-4597-962C-A4F4B7960636}" type="datetimeFigureOut">
              <a:rPr lang="en-US" smtClean="0">
                <a:solidFill>
                  <a:prstClr val="black"/>
                </a:solidFill>
              </a:rPr>
              <a:pPr defTabSz="914377"/>
              <a:t>10/26/2022</a:t>
            </a:fld>
            <a:endParaRPr lang="en-US">
              <a:solidFill>
                <a:prstClr val="black"/>
              </a:solidFill>
            </a:endParaRPr>
          </a:p>
        </p:txBody>
      </p:sp>
      <p:sp>
        <p:nvSpPr>
          <p:cNvPr id="3" name="Footer Placeholder 2">
            <a:extLst>
              <a:ext uri="{FF2B5EF4-FFF2-40B4-BE49-F238E27FC236}">
                <a16:creationId xmlns:a16="http://schemas.microsoft.com/office/drawing/2014/main" id="{53C92B1E-8D5D-45CA-9A8B-53E3B7FEC484}"/>
              </a:ext>
            </a:extLst>
          </p:cNvPr>
          <p:cNvSpPr>
            <a:spLocks noGrp="1"/>
          </p:cNvSpPr>
          <p:nvPr>
            <p:ph type="ftr" sz="quarter" idx="11"/>
          </p:nvPr>
        </p:nvSpPr>
        <p:spPr/>
        <p:txBody>
          <a:bodyPr/>
          <a:lstStyle/>
          <a:p>
            <a:pPr defTabSz="914377"/>
            <a:endParaRPr lang="en-US">
              <a:solidFill>
                <a:prstClr val="black"/>
              </a:solidFill>
            </a:endParaRPr>
          </a:p>
        </p:txBody>
      </p:sp>
      <p:sp>
        <p:nvSpPr>
          <p:cNvPr id="4" name="Slide Number Placeholder 3">
            <a:extLst>
              <a:ext uri="{FF2B5EF4-FFF2-40B4-BE49-F238E27FC236}">
                <a16:creationId xmlns:a16="http://schemas.microsoft.com/office/drawing/2014/main" id="{31489E71-49A9-4CE9-AD1D-780A876BC35A}"/>
              </a:ext>
            </a:extLst>
          </p:cNvPr>
          <p:cNvSpPr>
            <a:spLocks noGrp="1"/>
          </p:cNvSpPr>
          <p:nvPr>
            <p:ph type="sldNum" sz="quarter" idx="12"/>
          </p:nvPr>
        </p:nvSpPr>
        <p:spPr/>
        <p:txBody>
          <a:bodyPr/>
          <a:lstStyle/>
          <a:p>
            <a:pPr defTabSz="914377"/>
            <a:fld id="{7C7FAD9F-AEE9-406E-B720-57D2B9DB2816}" type="slidenum">
              <a:rPr lang="en-US" smtClean="0">
                <a:solidFill>
                  <a:prstClr val="black"/>
                </a:solidFill>
              </a:rPr>
              <a:pPr defTabSz="914377"/>
              <a:t>‹#›</a:t>
            </a:fld>
            <a:endParaRPr lang="en-US">
              <a:solidFill>
                <a:prstClr val="black"/>
              </a:solidFill>
            </a:endParaRPr>
          </a:p>
        </p:txBody>
      </p:sp>
    </p:spTree>
    <p:extLst>
      <p:ext uri="{BB962C8B-B14F-4D97-AF65-F5344CB8AC3E}">
        <p14:creationId xmlns:p14="http://schemas.microsoft.com/office/powerpoint/2010/main" val="92596544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4053A-B2EE-4E20-9723-6BB0BBD500FD}"/>
              </a:ext>
            </a:extLst>
          </p:cNvPr>
          <p:cNvSpPr>
            <a:spLocks noGrp="1"/>
          </p:cNvSpPr>
          <p:nvPr>
            <p:ph type="title"/>
          </p:nvPr>
        </p:nvSpPr>
        <p:spPr>
          <a:xfrm>
            <a:off x="839788" y="553274"/>
            <a:ext cx="3932237" cy="1732727"/>
          </a:xfrm>
        </p:spPr>
        <p:txBody>
          <a:bodyPr anchor="b">
            <a:normAutofit/>
          </a:bodyPr>
          <a:lstStyle>
            <a:lvl1pPr>
              <a:defRPr sz="36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7B065AB-0DF3-4C86-AB5F-EB65021FDB99}"/>
              </a:ext>
            </a:extLst>
          </p:cNvPr>
          <p:cNvSpPr>
            <a:spLocks noGrp="1"/>
          </p:cNvSpPr>
          <p:nvPr>
            <p:ph idx="1"/>
          </p:nvPr>
        </p:nvSpPr>
        <p:spPr>
          <a:xfrm>
            <a:off x="5415644" y="987426"/>
            <a:ext cx="5939745"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E2D99FAE-8825-466D-9F1E-3B7BAED2C05B}"/>
              </a:ext>
            </a:extLst>
          </p:cNvPr>
          <p:cNvSpPr>
            <a:spLocks noGrp="1"/>
          </p:cNvSpPr>
          <p:nvPr>
            <p:ph type="body" sz="half" idx="2"/>
          </p:nvPr>
        </p:nvSpPr>
        <p:spPr>
          <a:xfrm>
            <a:off x="839788" y="2368550"/>
            <a:ext cx="3932237" cy="3500439"/>
          </a:xfrm>
        </p:spPr>
        <p:txBody>
          <a:bodyPr>
            <a:normAutofit/>
          </a:bodyPr>
          <a:lstStyle>
            <a:lvl1pPr marL="0" indent="0">
              <a:buNone/>
              <a:defRPr sz="18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93A6375-677F-4A58-B98D-18F3DEF8E623}"/>
              </a:ext>
            </a:extLst>
          </p:cNvPr>
          <p:cNvSpPr>
            <a:spLocks noGrp="1"/>
          </p:cNvSpPr>
          <p:nvPr>
            <p:ph type="dt" sz="half" idx="10"/>
          </p:nvPr>
        </p:nvSpPr>
        <p:spPr/>
        <p:txBody>
          <a:bodyPr/>
          <a:lstStyle/>
          <a:p>
            <a:pPr defTabSz="914377"/>
            <a:fld id="{C1691109-F4F8-4597-962C-A4F4B7960636}" type="datetimeFigureOut">
              <a:rPr lang="en-US" smtClean="0">
                <a:solidFill>
                  <a:prstClr val="black"/>
                </a:solidFill>
              </a:rPr>
              <a:pPr defTabSz="914377"/>
              <a:t>10/26/2022</a:t>
            </a:fld>
            <a:endParaRPr lang="en-US">
              <a:solidFill>
                <a:prstClr val="black"/>
              </a:solidFill>
            </a:endParaRPr>
          </a:p>
        </p:txBody>
      </p:sp>
      <p:sp>
        <p:nvSpPr>
          <p:cNvPr id="6" name="Footer Placeholder 5">
            <a:extLst>
              <a:ext uri="{FF2B5EF4-FFF2-40B4-BE49-F238E27FC236}">
                <a16:creationId xmlns:a16="http://schemas.microsoft.com/office/drawing/2014/main" id="{E6B40F2C-7AE7-481B-856A-B3E26AE8B914}"/>
              </a:ext>
            </a:extLst>
          </p:cNvPr>
          <p:cNvSpPr>
            <a:spLocks noGrp="1"/>
          </p:cNvSpPr>
          <p:nvPr>
            <p:ph type="ftr" sz="quarter" idx="11"/>
          </p:nvPr>
        </p:nvSpPr>
        <p:spPr/>
        <p:txBody>
          <a:bodyPr/>
          <a:lstStyle/>
          <a:p>
            <a:pPr defTabSz="914377"/>
            <a:endParaRPr lang="en-US">
              <a:solidFill>
                <a:prstClr val="black"/>
              </a:solidFill>
            </a:endParaRPr>
          </a:p>
        </p:txBody>
      </p:sp>
      <p:sp>
        <p:nvSpPr>
          <p:cNvPr id="7" name="Slide Number Placeholder 6">
            <a:extLst>
              <a:ext uri="{FF2B5EF4-FFF2-40B4-BE49-F238E27FC236}">
                <a16:creationId xmlns:a16="http://schemas.microsoft.com/office/drawing/2014/main" id="{81E7C48C-9BD9-41CB-915E-A905B8869B70}"/>
              </a:ext>
            </a:extLst>
          </p:cNvPr>
          <p:cNvSpPr>
            <a:spLocks noGrp="1"/>
          </p:cNvSpPr>
          <p:nvPr>
            <p:ph type="sldNum" sz="quarter" idx="12"/>
          </p:nvPr>
        </p:nvSpPr>
        <p:spPr/>
        <p:txBody>
          <a:bodyPr/>
          <a:lstStyle/>
          <a:p>
            <a:pPr defTabSz="914377"/>
            <a:fld id="{7C7FAD9F-AEE9-406E-B720-57D2B9DB2816}" type="slidenum">
              <a:rPr lang="en-US" smtClean="0">
                <a:solidFill>
                  <a:prstClr val="black"/>
                </a:solidFill>
              </a:rPr>
              <a:pPr defTabSz="914377"/>
              <a:t>‹#›</a:t>
            </a:fld>
            <a:endParaRPr lang="en-US">
              <a:solidFill>
                <a:prstClr val="black"/>
              </a:solidFill>
            </a:endParaRPr>
          </a:p>
        </p:txBody>
      </p:sp>
    </p:spTree>
    <p:extLst>
      <p:ext uri="{BB962C8B-B14F-4D97-AF65-F5344CB8AC3E}">
        <p14:creationId xmlns:p14="http://schemas.microsoft.com/office/powerpoint/2010/main" val="179732997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1B6DE4-025D-4D93-A5D0-FB45897207DA}"/>
              </a:ext>
            </a:extLst>
          </p:cNvPr>
          <p:cNvSpPr>
            <a:spLocks noGrp="1"/>
          </p:cNvSpPr>
          <p:nvPr>
            <p:ph type="title"/>
          </p:nvPr>
        </p:nvSpPr>
        <p:spPr>
          <a:xfrm>
            <a:off x="839788" y="615916"/>
            <a:ext cx="3932237" cy="1670085"/>
          </a:xfrm>
        </p:spPr>
        <p:txBody>
          <a:bodyPr anchor="b">
            <a:normAutofit/>
          </a:bodyPr>
          <a:lstStyle>
            <a:lvl1pPr>
              <a:defRPr sz="36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9993EE21-471F-4B7B-B7AF-192243A1278E}"/>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D146B769-8E40-42E6-8F62-C4347B0CE929}"/>
              </a:ext>
            </a:extLst>
          </p:cNvPr>
          <p:cNvSpPr>
            <a:spLocks noGrp="1"/>
          </p:cNvSpPr>
          <p:nvPr>
            <p:ph type="body" sz="half" idx="2"/>
          </p:nvPr>
        </p:nvSpPr>
        <p:spPr>
          <a:xfrm>
            <a:off x="839788" y="2365745"/>
            <a:ext cx="3932237" cy="3503244"/>
          </a:xfrm>
        </p:spPr>
        <p:txBody>
          <a:bodyPr>
            <a:normAutofit/>
          </a:bodyPr>
          <a:lstStyle>
            <a:lvl1pPr marL="0" indent="0">
              <a:buNone/>
              <a:defRPr sz="18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7384DC6-1AA3-4779-8EDF-F4A877508EE3}"/>
              </a:ext>
            </a:extLst>
          </p:cNvPr>
          <p:cNvSpPr>
            <a:spLocks noGrp="1"/>
          </p:cNvSpPr>
          <p:nvPr>
            <p:ph type="dt" sz="half" idx="10"/>
          </p:nvPr>
        </p:nvSpPr>
        <p:spPr/>
        <p:txBody>
          <a:bodyPr/>
          <a:lstStyle/>
          <a:p>
            <a:pPr defTabSz="914377"/>
            <a:fld id="{C1691109-F4F8-4597-962C-A4F4B7960636}" type="datetimeFigureOut">
              <a:rPr lang="en-US" smtClean="0">
                <a:solidFill>
                  <a:prstClr val="black"/>
                </a:solidFill>
              </a:rPr>
              <a:pPr defTabSz="914377"/>
              <a:t>10/26/2022</a:t>
            </a:fld>
            <a:endParaRPr lang="en-US">
              <a:solidFill>
                <a:prstClr val="black"/>
              </a:solidFill>
            </a:endParaRPr>
          </a:p>
        </p:txBody>
      </p:sp>
      <p:sp>
        <p:nvSpPr>
          <p:cNvPr id="6" name="Footer Placeholder 5">
            <a:extLst>
              <a:ext uri="{FF2B5EF4-FFF2-40B4-BE49-F238E27FC236}">
                <a16:creationId xmlns:a16="http://schemas.microsoft.com/office/drawing/2014/main" id="{CD47F83E-FAF9-43E1-95CC-6F4EDD76B3CC}"/>
              </a:ext>
            </a:extLst>
          </p:cNvPr>
          <p:cNvSpPr>
            <a:spLocks noGrp="1"/>
          </p:cNvSpPr>
          <p:nvPr>
            <p:ph type="ftr" sz="quarter" idx="11"/>
          </p:nvPr>
        </p:nvSpPr>
        <p:spPr/>
        <p:txBody>
          <a:bodyPr/>
          <a:lstStyle/>
          <a:p>
            <a:pPr defTabSz="914377"/>
            <a:endParaRPr lang="en-US">
              <a:solidFill>
                <a:prstClr val="black"/>
              </a:solidFill>
            </a:endParaRPr>
          </a:p>
        </p:txBody>
      </p:sp>
      <p:sp>
        <p:nvSpPr>
          <p:cNvPr id="7" name="Slide Number Placeholder 6">
            <a:extLst>
              <a:ext uri="{FF2B5EF4-FFF2-40B4-BE49-F238E27FC236}">
                <a16:creationId xmlns:a16="http://schemas.microsoft.com/office/drawing/2014/main" id="{723D8C7B-B211-4BAF-9C05-09CF993B0DA2}"/>
              </a:ext>
            </a:extLst>
          </p:cNvPr>
          <p:cNvSpPr>
            <a:spLocks noGrp="1"/>
          </p:cNvSpPr>
          <p:nvPr>
            <p:ph type="sldNum" sz="quarter" idx="12"/>
          </p:nvPr>
        </p:nvSpPr>
        <p:spPr/>
        <p:txBody>
          <a:bodyPr/>
          <a:lstStyle/>
          <a:p>
            <a:pPr defTabSz="914377"/>
            <a:fld id="{7C7FAD9F-AEE9-406E-B720-57D2B9DB2816}" type="slidenum">
              <a:rPr lang="en-US" smtClean="0">
                <a:solidFill>
                  <a:prstClr val="black"/>
                </a:solidFill>
              </a:rPr>
              <a:pPr defTabSz="914377"/>
              <a:t>‹#›</a:t>
            </a:fld>
            <a:endParaRPr lang="en-US">
              <a:solidFill>
                <a:prstClr val="black"/>
              </a:solidFill>
            </a:endParaRPr>
          </a:p>
        </p:txBody>
      </p:sp>
    </p:spTree>
    <p:extLst>
      <p:ext uri="{BB962C8B-B14F-4D97-AF65-F5344CB8AC3E}">
        <p14:creationId xmlns:p14="http://schemas.microsoft.com/office/powerpoint/2010/main" val="38361432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6139E3-FB89-4585-A22D-15851E8DE01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F94B498-70D2-4956-A576-83345B38DCF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2A84CB-FF9E-43D6-8805-B4ABB520D60C}"/>
              </a:ext>
            </a:extLst>
          </p:cNvPr>
          <p:cNvSpPr>
            <a:spLocks noGrp="1"/>
          </p:cNvSpPr>
          <p:nvPr>
            <p:ph type="dt" sz="half" idx="10"/>
          </p:nvPr>
        </p:nvSpPr>
        <p:spPr/>
        <p:txBody>
          <a:bodyPr/>
          <a:lstStyle/>
          <a:p>
            <a:pPr defTabSz="914377"/>
            <a:fld id="{C1691109-F4F8-4597-962C-A4F4B7960636}" type="datetimeFigureOut">
              <a:rPr lang="en-US" smtClean="0">
                <a:solidFill>
                  <a:prstClr val="black"/>
                </a:solidFill>
              </a:rPr>
              <a:pPr defTabSz="914377"/>
              <a:t>10/26/2022</a:t>
            </a:fld>
            <a:endParaRPr lang="en-US">
              <a:solidFill>
                <a:prstClr val="black"/>
              </a:solidFill>
            </a:endParaRPr>
          </a:p>
        </p:txBody>
      </p:sp>
      <p:sp>
        <p:nvSpPr>
          <p:cNvPr id="5" name="Footer Placeholder 4">
            <a:extLst>
              <a:ext uri="{FF2B5EF4-FFF2-40B4-BE49-F238E27FC236}">
                <a16:creationId xmlns:a16="http://schemas.microsoft.com/office/drawing/2014/main" id="{BCA7EE14-0A60-428B-BC0E-A50951E0E332}"/>
              </a:ext>
            </a:extLst>
          </p:cNvPr>
          <p:cNvSpPr>
            <a:spLocks noGrp="1"/>
          </p:cNvSpPr>
          <p:nvPr>
            <p:ph type="ftr" sz="quarter" idx="11"/>
          </p:nvPr>
        </p:nvSpPr>
        <p:spPr/>
        <p:txBody>
          <a:bodyPr/>
          <a:lstStyle/>
          <a:p>
            <a:pPr defTabSz="914377"/>
            <a:endParaRPr lang="en-US">
              <a:solidFill>
                <a:prstClr val="black"/>
              </a:solidFill>
            </a:endParaRPr>
          </a:p>
        </p:txBody>
      </p:sp>
      <p:sp>
        <p:nvSpPr>
          <p:cNvPr id="6" name="Slide Number Placeholder 5">
            <a:extLst>
              <a:ext uri="{FF2B5EF4-FFF2-40B4-BE49-F238E27FC236}">
                <a16:creationId xmlns:a16="http://schemas.microsoft.com/office/drawing/2014/main" id="{5D2A9A22-BBF2-4B23-B17F-B32AC87D290F}"/>
              </a:ext>
            </a:extLst>
          </p:cNvPr>
          <p:cNvSpPr>
            <a:spLocks noGrp="1"/>
          </p:cNvSpPr>
          <p:nvPr>
            <p:ph type="sldNum" sz="quarter" idx="12"/>
          </p:nvPr>
        </p:nvSpPr>
        <p:spPr/>
        <p:txBody>
          <a:bodyPr/>
          <a:lstStyle/>
          <a:p>
            <a:pPr defTabSz="914377"/>
            <a:fld id="{7C7FAD9F-AEE9-406E-B720-57D2B9DB2816}" type="slidenum">
              <a:rPr lang="en-US" smtClean="0">
                <a:solidFill>
                  <a:prstClr val="black"/>
                </a:solidFill>
              </a:rPr>
              <a:pPr defTabSz="914377"/>
              <a:t>‹#›</a:t>
            </a:fld>
            <a:endParaRPr lang="en-US">
              <a:solidFill>
                <a:prstClr val="black"/>
              </a:solidFill>
            </a:endParaRPr>
          </a:p>
        </p:txBody>
      </p:sp>
    </p:spTree>
    <p:extLst>
      <p:ext uri="{BB962C8B-B14F-4D97-AF65-F5344CB8AC3E}">
        <p14:creationId xmlns:p14="http://schemas.microsoft.com/office/powerpoint/2010/main" val="350149703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15CC51B-E0BE-4D50-A04A-571F8BCAE2A7}"/>
              </a:ext>
            </a:extLst>
          </p:cNvPr>
          <p:cNvSpPr>
            <a:spLocks noGrp="1"/>
          </p:cNvSpPr>
          <p:nvPr>
            <p:ph type="title" orient="vert"/>
          </p:nvPr>
        </p:nvSpPr>
        <p:spPr>
          <a:xfrm>
            <a:off x="9099549" y="692149"/>
            <a:ext cx="2254251" cy="5309931"/>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341F5607-7A89-4981-87F4-98BC7CE0A921}"/>
              </a:ext>
            </a:extLst>
          </p:cNvPr>
          <p:cNvSpPr>
            <a:spLocks noGrp="1"/>
          </p:cNvSpPr>
          <p:nvPr>
            <p:ph type="body" orient="vert" idx="1"/>
          </p:nvPr>
        </p:nvSpPr>
        <p:spPr>
          <a:xfrm>
            <a:off x="838201" y="692149"/>
            <a:ext cx="8108951" cy="530993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820D5BE-275A-42D5-BCE1-357D53FC50C3}"/>
              </a:ext>
            </a:extLst>
          </p:cNvPr>
          <p:cNvSpPr>
            <a:spLocks noGrp="1"/>
          </p:cNvSpPr>
          <p:nvPr>
            <p:ph type="dt" sz="half" idx="10"/>
          </p:nvPr>
        </p:nvSpPr>
        <p:spPr/>
        <p:txBody>
          <a:bodyPr/>
          <a:lstStyle/>
          <a:p>
            <a:pPr defTabSz="914377"/>
            <a:fld id="{C1691109-F4F8-4597-962C-A4F4B7960636}" type="datetimeFigureOut">
              <a:rPr lang="en-US" smtClean="0">
                <a:solidFill>
                  <a:prstClr val="black"/>
                </a:solidFill>
              </a:rPr>
              <a:pPr defTabSz="914377"/>
              <a:t>10/26/2022</a:t>
            </a:fld>
            <a:endParaRPr lang="en-US">
              <a:solidFill>
                <a:prstClr val="black"/>
              </a:solidFill>
            </a:endParaRPr>
          </a:p>
        </p:txBody>
      </p:sp>
      <p:sp>
        <p:nvSpPr>
          <p:cNvPr id="5" name="Footer Placeholder 4">
            <a:extLst>
              <a:ext uri="{FF2B5EF4-FFF2-40B4-BE49-F238E27FC236}">
                <a16:creationId xmlns:a16="http://schemas.microsoft.com/office/drawing/2014/main" id="{11525F9A-B406-4028-AC92-D12450519F31}"/>
              </a:ext>
            </a:extLst>
          </p:cNvPr>
          <p:cNvSpPr>
            <a:spLocks noGrp="1"/>
          </p:cNvSpPr>
          <p:nvPr>
            <p:ph type="ftr" sz="quarter" idx="11"/>
          </p:nvPr>
        </p:nvSpPr>
        <p:spPr/>
        <p:txBody>
          <a:bodyPr/>
          <a:lstStyle/>
          <a:p>
            <a:pPr defTabSz="914377"/>
            <a:endParaRPr lang="en-US">
              <a:solidFill>
                <a:prstClr val="black"/>
              </a:solidFill>
            </a:endParaRPr>
          </a:p>
        </p:txBody>
      </p:sp>
      <p:sp>
        <p:nvSpPr>
          <p:cNvPr id="6" name="Slide Number Placeholder 5">
            <a:extLst>
              <a:ext uri="{FF2B5EF4-FFF2-40B4-BE49-F238E27FC236}">
                <a16:creationId xmlns:a16="http://schemas.microsoft.com/office/drawing/2014/main" id="{F7A70F0A-5147-4274-A0A1-BD21917945FE}"/>
              </a:ext>
            </a:extLst>
          </p:cNvPr>
          <p:cNvSpPr>
            <a:spLocks noGrp="1"/>
          </p:cNvSpPr>
          <p:nvPr>
            <p:ph type="sldNum" sz="quarter" idx="12"/>
          </p:nvPr>
        </p:nvSpPr>
        <p:spPr/>
        <p:txBody>
          <a:bodyPr/>
          <a:lstStyle/>
          <a:p>
            <a:pPr defTabSz="914377"/>
            <a:fld id="{7C7FAD9F-AEE9-406E-B720-57D2B9DB2816}" type="slidenum">
              <a:rPr lang="en-US" smtClean="0">
                <a:solidFill>
                  <a:prstClr val="black"/>
                </a:solidFill>
              </a:rPr>
              <a:pPr defTabSz="914377"/>
              <a:t>‹#›</a:t>
            </a:fld>
            <a:endParaRPr lang="en-US">
              <a:solidFill>
                <a:prstClr val="black"/>
              </a:solidFill>
            </a:endParaRPr>
          </a:p>
        </p:txBody>
      </p:sp>
    </p:spTree>
    <p:extLst>
      <p:ext uri="{BB962C8B-B14F-4D97-AF65-F5344CB8AC3E}">
        <p14:creationId xmlns:p14="http://schemas.microsoft.com/office/powerpoint/2010/main" val="21222411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09A251F4-1A55-4054-B979-E3CC8C5BBFE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矩形 2">
            <a:extLst>
              <a:ext uri="{FF2B5EF4-FFF2-40B4-BE49-F238E27FC236}">
                <a16:creationId xmlns:a16="http://schemas.microsoft.com/office/drawing/2014/main" id="{E485DD1D-21FB-46C7-93D9-1DBC060E737E}"/>
              </a:ext>
            </a:extLst>
          </p:cNvPr>
          <p:cNvSpPr/>
          <p:nvPr userDrawn="1"/>
        </p:nvSpPr>
        <p:spPr>
          <a:xfrm>
            <a:off x="511320" y="486250"/>
            <a:ext cx="11169359" cy="5885500"/>
          </a:xfrm>
          <a:prstGeom prst="rect">
            <a:avLst/>
          </a:prstGeom>
          <a:solidFill>
            <a:schemeClr val="bg1">
              <a:alpha val="5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zh-CN" altLang="en-US" dirty="0">
              <a:solidFill>
                <a:schemeClr val="tx1">
                  <a:lumMod val="95000"/>
                  <a:lumOff val="5000"/>
                </a:schemeClr>
              </a:solidFill>
              <a:latin typeface="KaiTi" panose="02010609060101010101" pitchFamily="49" charset="-122"/>
              <a:ea typeface="KaiTi" panose="02010609060101010101" pitchFamily="49" charset="-122"/>
              <a:sym typeface="KaiTi" panose="02010609060101010101" pitchFamily="49" charset="-122"/>
            </a:endParaRPr>
          </a:p>
        </p:txBody>
      </p:sp>
      <p:sp>
        <p:nvSpPr>
          <p:cNvPr id="4" name="Rectangle 3">
            <a:extLst>
              <a:ext uri="{FF2B5EF4-FFF2-40B4-BE49-F238E27FC236}">
                <a16:creationId xmlns:a16="http://schemas.microsoft.com/office/drawing/2014/main" id="{3AC8B280-F8F8-4231-8F99-D044C630127C}"/>
              </a:ext>
            </a:extLst>
          </p:cNvPr>
          <p:cNvSpPr/>
          <p:nvPr userDrawn="1"/>
        </p:nvSpPr>
        <p:spPr>
          <a:xfrm>
            <a:off x="0" y="0"/>
            <a:ext cx="947509" cy="215444"/>
          </a:xfrm>
          <a:prstGeom prst="rect">
            <a:avLst/>
          </a:prstGeom>
        </p:spPr>
        <p:txBody>
          <a:bodyPr wrap="square">
            <a:spAutoFit/>
          </a:bodyPr>
          <a:lstStyle/>
          <a:p>
            <a:r>
              <a:rPr lang="en-US" sz="800" b="0" i="0">
                <a:solidFill>
                  <a:srgbClr val="A8F6F0"/>
                </a:solidFill>
                <a:effectLst/>
                <a:latin typeface="Segoe UI"/>
              </a:rPr>
              <a:t>Ms. Ngoc Phan</a:t>
            </a:r>
            <a:endParaRPr lang="en-US" sz="800" dirty="0">
              <a:solidFill>
                <a:srgbClr val="A8F6F0"/>
              </a:solidFill>
            </a:endParaRPr>
          </a:p>
        </p:txBody>
      </p:sp>
    </p:spTree>
    <p:extLst>
      <p:ext uri="{BB962C8B-B14F-4D97-AF65-F5344CB8AC3E}">
        <p14:creationId xmlns:p14="http://schemas.microsoft.com/office/powerpoint/2010/main" val="35533946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5CE4507-A9DC-4403-9145-8D352DE91BA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9D8F23B-39A1-4D11-890E-DDB7A176ED21}"/>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A499A0B9-7DB6-4BB1-B82A-F22A5A491A95}"/>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0EA7023C-31FC-4FA2-8025-32985006811A}"/>
              </a:ext>
            </a:extLst>
          </p:cNvPr>
          <p:cNvSpPr>
            <a:spLocks noGrp="1"/>
          </p:cNvSpPr>
          <p:nvPr>
            <p:ph type="dt" sz="half" idx="10"/>
          </p:nvPr>
        </p:nvSpPr>
        <p:spPr/>
        <p:txBody>
          <a:bodyPr/>
          <a:lstStyle/>
          <a:p>
            <a:fld id="{954A4982-C666-477D-BAF9-C341D41BC368}" type="datetimeFigureOut">
              <a:rPr lang="zh-CN" altLang="en-US" smtClean="0"/>
              <a:t>2022/10/26</a:t>
            </a:fld>
            <a:endParaRPr lang="zh-CN" altLang="en-US"/>
          </a:p>
        </p:txBody>
      </p:sp>
      <p:sp>
        <p:nvSpPr>
          <p:cNvPr id="6" name="页脚占位符 5">
            <a:extLst>
              <a:ext uri="{FF2B5EF4-FFF2-40B4-BE49-F238E27FC236}">
                <a16:creationId xmlns:a16="http://schemas.microsoft.com/office/drawing/2014/main" id="{E1C3E75D-EC7A-49AF-A2D9-E799F9E46E5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790A6948-BBAB-477E-AB55-2D161F8F6D59}"/>
              </a:ext>
            </a:extLst>
          </p:cNvPr>
          <p:cNvSpPr>
            <a:spLocks noGrp="1"/>
          </p:cNvSpPr>
          <p:nvPr>
            <p:ph type="sldNum" sz="quarter" idx="12"/>
          </p:nvPr>
        </p:nvSpPr>
        <p:spPr/>
        <p:txBody>
          <a:bodyPr/>
          <a:lstStyle/>
          <a:p>
            <a:fld id="{DC7F8AE8-204B-4879-81C1-C66B6C218019}" type="slidenum">
              <a:rPr lang="zh-CN" altLang="en-US" smtClean="0"/>
              <a:t>‹#›</a:t>
            </a:fld>
            <a:endParaRPr lang="zh-CN" altLang="en-US"/>
          </a:p>
        </p:txBody>
      </p:sp>
    </p:spTree>
    <p:extLst>
      <p:ext uri="{BB962C8B-B14F-4D97-AF65-F5344CB8AC3E}">
        <p14:creationId xmlns:p14="http://schemas.microsoft.com/office/powerpoint/2010/main" val="7223083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863B32D-8BCB-486C-A44D-FA2551B23495}"/>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9FD3EEA-40E8-4844-A84B-B004D1C2D28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2D19FF95-C2C5-4F5C-BCE5-F409F3C6469C}"/>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FA819893-B629-4F10-8771-901793EF62A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3B2FCCF2-F2EE-4428-89A2-73C7CD0785BB}"/>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E6FB6841-E3A0-46D7-AE68-B8E2EFD4C171}"/>
              </a:ext>
            </a:extLst>
          </p:cNvPr>
          <p:cNvSpPr>
            <a:spLocks noGrp="1"/>
          </p:cNvSpPr>
          <p:nvPr>
            <p:ph type="dt" sz="half" idx="10"/>
          </p:nvPr>
        </p:nvSpPr>
        <p:spPr/>
        <p:txBody>
          <a:bodyPr/>
          <a:lstStyle/>
          <a:p>
            <a:fld id="{954A4982-C666-477D-BAF9-C341D41BC368}" type="datetimeFigureOut">
              <a:rPr lang="zh-CN" altLang="en-US" smtClean="0"/>
              <a:t>2022/10/26</a:t>
            </a:fld>
            <a:endParaRPr lang="zh-CN" altLang="en-US"/>
          </a:p>
        </p:txBody>
      </p:sp>
      <p:sp>
        <p:nvSpPr>
          <p:cNvPr id="8" name="页脚占位符 7">
            <a:extLst>
              <a:ext uri="{FF2B5EF4-FFF2-40B4-BE49-F238E27FC236}">
                <a16:creationId xmlns:a16="http://schemas.microsoft.com/office/drawing/2014/main" id="{2EE5E451-C846-4700-BE4D-7420E6F1CB16}"/>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483A4986-2BF7-4CBE-860B-098C498BE039}"/>
              </a:ext>
            </a:extLst>
          </p:cNvPr>
          <p:cNvSpPr>
            <a:spLocks noGrp="1"/>
          </p:cNvSpPr>
          <p:nvPr>
            <p:ph type="sldNum" sz="quarter" idx="12"/>
          </p:nvPr>
        </p:nvSpPr>
        <p:spPr/>
        <p:txBody>
          <a:bodyPr/>
          <a:lstStyle/>
          <a:p>
            <a:fld id="{DC7F8AE8-204B-4879-81C1-C66B6C218019}" type="slidenum">
              <a:rPr lang="zh-CN" altLang="en-US" smtClean="0"/>
              <a:t>‹#›</a:t>
            </a:fld>
            <a:endParaRPr lang="zh-CN" altLang="en-US"/>
          </a:p>
        </p:txBody>
      </p:sp>
    </p:spTree>
    <p:extLst>
      <p:ext uri="{BB962C8B-B14F-4D97-AF65-F5344CB8AC3E}">
        <p14:creationId xmlns:p14="http://schemas.microsoft.com/office/powerpoint/2010/main" val="501358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1_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863B32D-8BCB-486C-A44D-FA2551B23495}"/>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9FD3EEA-40E8-4844-A84B-B004D1C2D28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2D19FF95-C2C5-4F5C-BCE5-F409F3C6469C}"/>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FA819893-B629-4F10-8771-901793EF62A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3B2FCCF2-F2EE-4428-89A2-73C7CD0785BB}"/>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E6FB6841-E3A0-46D7-AE68-B8E2EFD4C171}"/>
              </a:ext>
            </a:extLst>
          </p:cNvPr>
          <p:cNvSpPr>
            <a:spLocks noGrp="1"/>
          </p:cNvSpPr>
          <p:nvPr>
            <p:ph type="dt" sz="half" idx="10"/>
          </p:nvPr>
        </p:nvSpPr>
        <p:spPr/>
        <p:txBody>
          <a:bodyPr/>
          <a:lstStyle/>
          <a:p>
            <a:fld id="{954A4982-C666-477D-BAF9-C341D41BC368}" type="datetimeFigureOut">
              <a:rPr lang="zh-CN" altLang="en-US" smtClean="0"/>
              <a:t>2022/10/26</a:t>
            </a:fld>
            <a:endParaRPr lang="zh-CN" altLang="en-US"/>
          </a:p>
        </p:txBody>
      </p:sp>
      <p:sp>
        <p:nvSpPr>
          <p:cNvPr id="8" name="页脚占位符 7">
            <a:extLst>
              <a:ext uri="{FF2B5EF4-FFF2-40B4-BE49-F238E27FC236}">
                <a16:creationId xmlns:a16="http://schemas.microsoft.com/office/drawing/2014/main" id="{2EE5E451-C846-4700-BE4D-7420E6F1CB16}"/>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483A4986-2BF7-4CBE-860B-098C498BE039}"/>
              </a:ext>
            </a:extLst>
          </p:cNvPr>
          <p:cNvSpPr>
            <a:spLocks noGrp="1"/>
          </p:cNvSpPr>
          <p:nvPr>
            <p:ph type="sldNum" sz="quarter" idx="12"/>
          </p:nvPr>
        </p:nvSpPr>
        <p:spPr/>
        <p:txBody>
          <a:bodyPr/>
          <a:lstStyle/>
          <a:p>
            <a:fld id="{DC7F8AE8-204B-4879-81C1-C66B6C218019}" type="slidenum">
              <a:rPr lang="zh-CN" altLang="en-US" smtClean="0"/>
              <a:t>‹#›</a:t>
            </a:fld>
            <a:endParaRPr lang="zh-CN" altLang="en-US"/>
          </a:p>
        </p:txBody>
      </p:sp>
      <p:sp>
        <p:nvSpPr>
          <p:cNvPr id="11" name="TextBox 10"/>
          <p:cNvSpPr txBox="1"/>
          <p:nvPr userDrawn="1"/>
        </p:nvSpPr>
        <p:spPr>
          <a:xfrm>
            <a:off x="1602905" y="6669544"/>
            <a:ext cx="1800200" cy="118430"/>
          </a:xfrm>
          <a:prstGeom prst="rect">
            <a:avLst/>
          </a:prstGeom>
          <a:noFill/>
        </p:spPr>
        <p:txBody>
          <a:bodyPr wrap="square" rtlCol="0">
            <a:spAutoFit/>
          </a:bodyPr>
          <a:lstStyle/>
          <a:p>
            <a:pPr>
              <a:lnSpc>
                <a:spcPct val="200000"/>
              </a:lnSpc>
            </a:pPr>
            <a:r>
              <a:rPr lang="en-US" altLang="zh-CN" sz="100" dirty="0">
                <a:solidFill>
                  <a:prstClr val="black"/>
                </a:solidFill>
                <a:ea typeface="微软雅黑" panose="020B0503020204020204" pitchFamily="34" charset="-122"/>
                <a:hlinkClick r:id="rId2"/>
              </a:rPr>
              <a:t>PPT</a:t>
            </a:r>
            <a:r>
              <a:rPr lang="zh-CN" altLang="en-US" sz="100" dirty="0">
                <a:solidFill>
                  <a:prstClr val="black"/>
                </a:solidFill>
                <a:ea typeface="微软雅黑" panose="020B0503020204020204" pitchFamily="34" charset="-122"/>
                <a:hlinkClick r:id="rId2"/>
              </a:rPr>
              <a:t>模板</a:t>
            </a:r>
            <a:r>
              <a:rPr lang="zh-CN" altLang="en-US" sz="100" dirty="0">
                <a:solidFill>
                  <a:prstClr val="black"/>
                </a:solidFill>
                <a:ea typeface="微软雅黑" panose="020B0503020204020204" pitchFamily="34" charset="-122"/>
              </a:rPr>
              <a:t> </a:t>
            </a:r>
            <a:r>
              <a:rPr lang="en-US" altLang="zh-CN" sz="100" dirty="0">
                <a:solidFill>
                  <a:prstClr val="black"/>
                </a:solidFill>
                <a:ea typeface="微软雅黑" panose="020B0503020204020204" pitchFamily="34" charset="-122"/>
              </a:rPr>
              <a:t>http://www.1ppt.com/moban/</a:t>
            </a:r>
            <a:r>
              <a:rPr lang="zh-CN" altLang="en-US" sz="100" dirty="0">
                <a:solidFill>
                  <a:prstClr val="black"/>
                </a:solidFill>
                <a:ea typeface="微软雅黑" panose="020B0503020204020204" pitchFamily="34" charset="-122"/>
              </a:rPr>
              <a:t> </a:t>
            </a:r>
            <a:endParaRPr lang="en-US" altLang="zh-CN" sz="100" dirty="0">
              <a:solidFill>
                <a:prstClr val="black"/>
              </a:solidFill>
              <a:ea typeface="微软雅黑" panose="020B0503020204020204" pitchFamily="34" charset="-122"/>
            </a:endParaRPr>
          </a:p>
        </p:txBody>
      </p:sp>
    </p:spTree>
    <p:extLst>
      <p:ext uri="{BB962C8B-B14F-4D97-AF65-F5344CB8AC3E}">
        <p14:creationId xmlns:p14="http://schemas.microsoft.com/office/powerpoint/2010/main" val="13189422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F6C0D4-73B6-47AD-B286-A2A047D311D4}"/>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E73AB4BC-A69E-4F51-8034-7E57B2AAE400}"/>
              </a:ext>
            </a:extLst>
          </p:cNvPr>
          <p:cNvSpPr>
            <a:spLocks noGrp="1"/>
          </p:cNvSpPr>
          <p:nvPr>
            <p:ph type="dt" sz="half" idx="10"/>
          </p:nvPr>
        </p:nvSpPr>
        <p:spPr/>
        <p:txBody>
          <a:bodyPr/>
          <a:lstStyle/>
          <a:p>
            <a:fld id="{954A4982-C666-477D-BAF9-C341D41BC368}" type="datetimeFigureOut">
              <a:rPr lang="zh-CN" altLang="en-US" smtClean="0"/>
              <a:t>2022/10/26</a:t>
            </a:fld>
            <a:endParaRPr lang="zh-CN" altLang="en-US"/>
          </a:p>
        </p:txBody>
      </p:sp>
      <p:sp>
        <p:nvSpPr>
          <p:cNvPr id="4" name="页脚占位符 3">
            <a:extLst>
              <a:ext uri="{FF2B5EF4-FFF2-40B4-BE49-F238E27FC236}">
                <a16:creationId xmlns:a16="http://schemas.microsoft.com/office/drawing/2014/main" id="{082233AE-1AD2-42FF-B7B8-1A0D5E7734B5}"/>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32F3D708-D960-4007-AABB-F21D6CCD72BE}"/>
              </a:ext>
            </a:extLst>
          </p:cNvPr>
          <p:cNvSpPr>
            <a:spLocks noGrp="1"/>
          </p:cNvSpPr>
          <p:nvPr>
            <p:ph type="sldNum" sz="quarter" idx="12"/>
          </p:nvPr>
        </p:nvSpPr>
        <p:spPr/>
        <p:txBody>
          <a:bodyPr/>
          <a:lstStyle/>
          <a:p>
            <a:fld id="{DC7F8AE8-204B-4879-81C1-C66B6C218019}" type="slidenum">
              <a:rPr lang="zh-CN" altLang="en-US" smtClean="0"/>
              <a:t>‹#›</a:t>
            </a:fld>
            <a:endParaRPr lang="zh-CN" altLang="en-US"/>
          </a:p>
        </p:txBody>
      </p:sp>
    </p:spTree>
    <p:extLst>
      <p:ext uri="{BB962C8B-B14F-4D97-AF65-F5344CB8AC3E}">
        <p14:creationId xmlns:p14="http://schemas.microsoft.com/office/powerpoint/2010/main" val="21208477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FC85943F-E081-447A-9EB2-2B88D1C22E02}"/>
              </a:ext>
            </a:extLst>
          </p:cNvPr>
          <p:cNvSpPr>
            <a:spLocks noGrp="1"/>
          </p:cNvSpPr>
          <p:nvPr>
            <p:ph type="dt" sz="half" idx="10"/>
          </p:nvPr>
        </p:nvSpPr>
        <p:spPr/>
        <p:txBody>
          <a:bodyPr/>
          <a:lstStyle/>
          <a:p>
            <a:fld id="{954A4982-C666-477D-BAF9-C341D41BC368}" type="datetimeFigureOut">
              <a:rPr lang="zh-CN" altLang="en-US" smtClean="0"/>
              <a:t>2022/10/26</a:t>
            </a:fld>
            <a:endParaRPr lang="zh-CN" altLang="en-US"/>
          </a:p>
        </p:txBody>
      </p:sp>
      <p:sp>
        <p:nvSpPr>
          <p:cNvPr id="3" name="页脚占位符 2">
            <a:extLst>
              <a:ext uri="{FF2B5EF4-FFF2-40B4-BE49-F238E27FC236}">
                <a16:creationId xmlns:a16="http://schemas.microsoft.com/office/drawing/2014/main" id="{AFBAEEA8-CEEF-4F15-89D8-7DDE71B194FB}"/>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C9D03397-6C58-4D98-89D1-203EEF75F7E5}"/>
              </a:ext>
            </a:extLst>
          </p:cNvPr>
          <p:cNvSpPr>
            <a:spLocks noGrp="1"/>
          </p:cNvSpPr>
          <p:nvPr>
            <p:ph type="sldNum" sz="quarter" idx="12"/>
          </p:nvPr>
        </p:nvSpPr>
        <p:spPr/>
        <p:txBody>
          <a:bodyPr/>
          <a:lstStyle/>
          <a:p>
            <a:fld id="{DC7F8AE8-204B-4879-81C1-C66B6C218019}" type="slidenum">
              <a:rPr lang="zh-CN" altLang="en-US" smtClean="0"/>
              <a:t>‹#›</a:t>
            </a:fld>
            <a:endParaRPr lang="zh-CN" altLang="en-US"/>
          </a:p>
        </p:txBody>
      </p:sp>
    </p:spTree>
    <p:extLst>
      <p:ext uri="{BB962C8B-B14F-4D97-AF65-F5344CB8AC3E}">
        <p14:creationId xmlns:p14="http://schemas.microsoft.com/office/powerpoint/2010/main" val="33769527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CB4417AF-FA81-40D2-A298-D8DD36F5CC4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1DC41C00-654E-4DA7-8043-74DF41C7C4A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9585945-683B-4EB8-88DB-C025B66C7AA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4A4982-C666-477D-BAF9-C341D41BC368}" type="datetimeFigureOut">
              <a:rPr lang="zh-CN" altLang="en-US" smtClean="0"/>
              <a:t>2022/10/26</a:t>
            </a:fld>
            <a:endParaRPr lang="zh-CN" altLang="en-US"/>
          </a:p>
        </p:txBody>
      </p:sp>
      <p:sp>
        <p:nvSpPr>
          <p:cNvPr id="5" name="页脚占位符 4">
            <a:extLst>
              <a:ext uri="{FF2B5EF4-FFF2-40B4-BE49-F238E27FC236}">
                <a16:creationId xmlns:a16="http://schemas.microsoft.com/office/drawing/2014/main" id="{1D06BDBF-51C9-4F81-BBD4-6092E127C42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F4C439A6-1331-4ABD-B0AA-DB0E34CAFED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7F8AE8-204B-4879-81C1-C66B6C218019}" type="slidenum">
              <a:rPr lang="zh-CN" altLang="en-US" smtClean="0"/>
              <a:t>‹#›</a:t>
            </a:fld>
            <a:endParaRPr lang="zh-CN" altLang="en-US"/>
          </a:p>
        </p:txBody>
      </p:sp>
    </p:spTree>
    <p:extLst>
      <p:ext uri="{BB962C8B-B14F-4D97-AF65-F5344CB8AC3E}">
        <p14:creationId xmlns:p14="http://schemas.microsoft.com/office/powerpoint/2010/main" val="28235318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0" r:id="rId4"/>
    <p:sldLayoutId id="2147483652" r:id="rId5"/>
    <p:sldLayoutId id="2147483653" r:id="rId6"/>
    <p:sldLayoutId id="2147483661" r:id="rId7"/>
    <p:sldLayoutId id="2147483654" r:id="rId8"/>
    <p:sldLayoutId id="2147483655" r:id="rId9"/>
    <p:sldLayoutId id="2147483656" r:id="rId10"/>
    <p:sldLayoutId id="2147483657" r:id="rId11"/>
    <p:sldLayoutId id="2147483658" r:id="rId12"/>
    <p:sldLayoutId id="2147483659"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6219779"/>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id="{FAAE2DA9-9BAF-4D46-BC97-20425C5321FD}"/>
              </a:ext>
            </a:extLst>
          </p:cNvPr>
          <p:cNvSpPr/>
          <p:nvPr/>
        </p:nvSpPr>
        <p:spPr>
          <a:xfrm>
            <a:off x="372928" y="367994"/>
            <a:ext cx="11499601" cy="6203903"/>
          </a:xfrm>
          <a:custGeom>
            <a:avLst/>
            <a:gdLst>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21779 w 11499601"/>
              <a:gd name="connsiteY9" fmla="*/ 5958809 h 6250474"/>
              <a:gd name="connsiteX10" fmla="*/ 5021779 w 11499601"/>
              <a:gd name="connsiteY10" fmla="*/ 5972741 h 6250474"/>
              <a:gd name="connsiteX11" fmla="*/ 3239306 w 11499601"/>
              <a:gd name="connsiteY11" fmla="*/ 5972741 h 6250474"/>
              <a:gd name="connsiteX12" fmla="*/ 3217554 w 11499601"/>
              <a:gd name="connsiteY12" fmla="*/ 6005912 h 6250474"/>
              <a:gd name="connsiteX13" fmla="*/ 3219866 w 11499601"/>
              <a:gd name="connsiteY13" fmla="*/ 6250474 h 6250474"/>
              <a:gd name="connsiteX14" fmla="*/ 2855432 w 11499601"/>
              <a:gd name="connsiteY14" fmla="*/ 6045972 h 6250474"/>
              <a:gd name="connsiteX15" fmla="*/ 2785655 w 11499601"/>
              <a:gd name="connsiteY15" fmla="*/ 5972741 h 6250474"/>
              <a:gd name="connsiteX16" fmla="*/ 2321880 w 11499601"/>
              <a:gd name="connsiteY16" fmla="*/ 5972741 h 6250474"/>
              <a:gd name="connsiteX17" fmla="*/ 2321880 w 11499601"/>
              <a:gd name="connsiteY17" fmla="*/ 5943328 h 6250474"/>
              <a:gd name="connsiteX18" fmla="*/ 2161451 w 11499601"/>
              <a:gd name="connsiteY18" fmla="*/ 5941720 h 6250474"/>
              <a:gd name="connsiteX19" fmla="*/ 1884575 w 11499601"/>
              <a:gd name="connsiteY19" fmla="*/ 5937508 h 6250474"/>
              <a:gd name="connsiteX20" fmla="*/ 1731597 w 11499601"/>
              <a:gd name="connsiteY20" fmla="*/ 5934968 h 6250474"/>
              <a:gd name="connsiteX21" fmla="*/ 1588500 w 11499601"/>
              <a:gd name="connsiteY21" fmla="*/ 5940418 h 6250474"/>
              <a:gd name="connsiteX22" fmla="*/ 671167 w 11499601"/>
              <a:gd name="connsiteY22" fmla="*/ 5948382 h 6250474"/>
              <a:gd name="connsiteX23" fmla="*/ 94741 w 11499601"/>
              <a:gd name="connsiteY23" fmla="*/ 5957415 h 6250474"/>
              <a:gd name="connsiteX24" fmla="*/ 37859 w 11499601"/>
              <a:gd name="connsiteY24" fmla="*/ 5876060 h 6250474"/>
              <a:gd name="connsiteX25" fmla="*/ 28975 w 11499601"/>
              <a:gd name="connsiteY25" fmla="*/ 2606888 h 6250474"/>
              <a:gd name="connsiteX26" fmla="*/ 33539 w 11499601"/>
              <a:gd name="connsiteY26" fmla="*/ 59860 h 6250474"/>
              <a:gd name="connsiteX27" fmla="*/ 39830 w 11499601"/>
              <a:gd name="connsiteY27" fmla="*/ 42028 h 6250474"/>
              <a:gd name="connsiteX28" fmla="*/ 88659 w 11499601"/>
              <a:gd name="connsiteY28" fmla="*/ 37282 h 6250474"/>
              <a:gd name="connsiteX29" fmla="*/ 301554 w 11499601"/>
              <a:gd name="connsiteY29" fmla="*/ 37282 h 6250474"/>
              <a:gd name="connsiteX30" fmla="*/ 416464 w 11499601"/>
              <a:gd name="connsiteY30" fmla="*/ 30725 h 6250474"/>
              <a:gd name="connsiteX31" fmla="*/ 907723 w 11499601"/>
              <a:gd name="connsiteY31" fmla="*/ 24269 h 6250474"/>
              <a:gd name="connsiteX32" fmla="*/ 3989089 w 11499601"/>
              <a:gd name="connsiteY32" fmla="*/ 29653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21779 w 11499601"/>
              <a:gd name="connsiteY9" fmla="*/ 5958809 h 6250474"/>
              <a:gd name="connsiteX10" fmla="*/ 5021779 w 11499601"/>
              <a:gd name="connsiteY10" fmla="*/ 5972741 h 6250474"/>
              <a:gd name="connsiteX11" fmla="*/ 3239306 w 11499601"/>
              <a:gd name="connsiteY11" fmla="*/ 5972741 h 6250474"/>
              <a:gd name="connsiteX12" fmla="*/ 3217554 w 11499601"/>
              <a:gd name="connsiteY12" fmla="*/ 6005912 h 6250474"/>
              <a:gd name="connsiteX13" fmla="*/ 3219866 w 11499601"/>
              <a:gd name="connsiteY13" fmla="*/ 6250474 h 6250474"/>
              <a:gd name="connsiteX14" fmla="*/ 2855432 w 11499601"/>
              <a:gd name="connsiteY14" fmla="*/ 6045972 h 6250474"/>
              <a:gd name="connsiteX15" fmla="*/ 2785655 w 11499601"/>
              <a:gd name="connsiteY15" fmla="*/ 5972741 h 6250474"/>
              <a:gd name="connsiteX16" fmla="*/ 2321880 w 11499601"/>
              <a:gd name="connsiteY16" fmla="*/ 5972741 h 6250474"/>
              <a:gd name="connsiteX17" fmla="*/ 2161451 w 11499601"/>
              <a:gd name="connsiteY17" fmla="*/ 5941720 h 6250474"/>
              <a:gd name="connsiteX18" fmla="*/ 1884575 w 11499601"/>
              <a:gd name="connsiteY18" fmla="*/ 5937508 h 6250474"/>
              <a:gd name="connsiteX19" fmla="*/ 1731597 w 11499601"/>
              <a:gd name="connsiteY19" fmla="*/ 5934968 h 6250474"/>
              <a:gd name="connsiteX20" fmla="*/ 1588500 w 11499601"/>
              <a:gd name="connsiteY20" fmla="*/ 5940418 h 6250474"/>
              <a:gd name="connsiteX21" fmla="*/ 671167 w 11499601"/>
              <a:gd name="connsiteY21" fmla="*/ 5948382 h 6250474"/>
              <a:gd name="connsiteX22" fmla="*/ 94741 w 11499601"/>
              <a:gd name="connsiteY22" fmla="*/ 5957415 h 6250474"/>
              <a:gd name="connsiteX23" fmla="*/ 37859 w 11499601"/>
              <a:gd name="connsiteY23" fmla="*/ 5876060 h 6250474"/>
              <a:gd name="connsiteX24" fmla="*/ 28975 w 11499601"/>
              <a:gd name="connsiteY24" fmla="*/ 2606888 h 6250474"/>
              <a:gd name="connsiteX25" fmla="*/ 33539 w 11499601"/>
              <a:gd name="connsiteY25" fmla="*/ 59860 h 6250474"/>
              <a:gd name="connsiteX26" fmla="*/ 39830 w 11499601"/>
              <a:gd name="connsiteY26" fmla="*/ 42028 h 6250474"/>
              <a:gd name="connsiteX27" fmla="*/ 88659 w 11499601"/>
              <a:gd name="connsiteY27" fmla="*/ 37282 h 6250474"/>
              <a:gd name="connsiteX28" fmla="*/ 301554 w 11499601"/>
              <a:gd name="connsiteY28" fmla="*/ 37282 h 6250474"/>
              <a:gd name="connsiteX29" fmla="*/ 416464 w 11499601"/>
              <a:gd name="connsiteY29" fmla="*/ 30725 h 6250474"/>
              <a:gd name="connsiteX30" fmla="*/ 907723 w 11499601"/>
              <a:gd name="connsiteY30" fmla="*/ 24269 h 6250474"/>
              <a:gd name="connsiteX31" fmla="*/ 3989089 w 11499601"/>
              <a:gd name="connsiteY31" fmla="*/ 29653 h 6250474"/>
              <a:gd name="connsiteX32" fmla="*/ 9680053 w 11499601"/>
              <a:gd name="connsiteY32"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21779 w 11499601"/>
              <a:gd name="connsiteY9" fmla="*/ 5958809 h 6250474"/>
              <a:gd name="connsiteX10" fmla="*/ 5021779 w 11499601"/>
              <a:gd name="connsiteY10" fmla="*/ 5972741 h 6250474"/>
              <a:gd name="connsiteX11" fmla="*/ 3239306 w 11499601"/>
              <a:gd name="connsiteY11" fmla="*/ 5972741 h 6250474"/>
              <a:gd name="connsiteX12" fmla="*/ 3217554 w 11499601"/>
              <a:gd name="connsiteY12" fmla="*/ 6005912 h 6250474"/>
              <a:gd name="connsiteX13" fmla="*/ 3219866 w 11499601"/>
              <a:gd name="connsiteY13" fmla="*/ 6250474 h 6250474"/>
              <a:gd name="connsiteX14" fmla="*/ 2855432 w 11499601"/>
              <a:gd name="connsiteY14" fmla="*/ 6045972 h 6250474"/>
              <a:gd name="connsiteX15" fmla="*/ 2785655 w 11499601"/>
              <a:gd name="connsiteY15" fmla="*/ 5972741 h 6250474"/>
              <a:gd name="connsiteX16" fmla="*/ 2321880 w 11499601"/>
              <a:gd name="connsiteY16" fmla="*/ 5972741 h 6250474"/>
              <a:gd name="connsiteX17" fmla="*/ 1884575 w 11499601"/>
              <a:gd name="connsiteY17" fmla="*/ 5937508 h 6250474"/>
              <a:gd name="connsiteX18" fmla="*/ 1731597 w 11499601"/>
              <a:gd name="connsiteY18" fmla="*/ 5934968 h 6250474"/>
              <a:gd name="connsiteX19" fmla="*/ 1588500 w 11499601"/>
              <a:gd name="connsiteY19" fmla="*/ 5940418 h 6250474"/>
              <a:gd name="connsiteX20" fmla="*/ 671167 w 11499601"/>
              <a:gd name="connsiteY20" fmla="*/ 5948382 h 6250474"/>
              <a:gd name="connsiteX21" fmla="*/ 94741 w 11499601"/>
              <a:gd name="connsiteY21" fmla="*/ 5957415 h 6250474"/>
              <a:gd name="connsiteX22" fmla="*/ 37859 w 11499601"/>
              <a:gd name="connsiteY22" fmla="*/ 5876060 h 6250474"/>
              <a:gd name="connsiteX23" fmla="*/ 28975 w 11499601"/>
              <a:gd name="connsiteY23" fmla="*/ 2606888 h 6250474"/>
              <a:gd name="connsiteX24" fmla="*/ 33539 w 11499601"/>
              <a:gd name="connsiteY24" fmla="*/ 59860 h 6250474"/>
              <a:gd name="connsiteX25" fmla="*/ 39830 w 11499601"/>
              <a:gd name="connsiteY25" fmla="*/ 42028 h 6250474"/>
              <a:gd name="connsiteX26" fmla="*/ 88659 w 11499601"/>
              <a:gd name="connsiteY26" fmla="*/ 37282 h 6250474"/>
              <a:gd name="connsiteX27" fmla="*/ 301554 w 11499601"/>
              <a:gd name="connsiteY27" fmla="*/ 37282 h 6250474"/>
              <a:gd name="connsiteX28" fmla="*/ 416464 w 11499601"/>
              <a:gd name="connsiteY28" fmla="*/ 30725 h 6250474"/>
              <a:gd name="connsiteX29" fmla="*/ 907723 w 11499601"/>
              <a:gd name="connsiteY29" fmla="*/ 24269 h 6250474"/>
              <a:gd name="connsiteX30" fmla="*/ 3989089 w 11499601"/>
              <a:gd name="connsiteY30" fmla="*/ 29653 h 6250474"/>
              <a:gd name="connsiteX31" fmla="*/ 9680053 w 11499601"/>
              <a:gd name="connsiteY31"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21779 w 11499601"/>
              <a:gd name="connsiteY9" fmla="*/ 5958809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884575 w 11499601"/>
              <a:gd name="connsiteY16" fmla="*/ 5937508 h 6250474"/>
              <a:gd name="connsiteX17" fmla="*/ 1731597 w 11499601"/>
              <a:gd name="connsiteY17" fmla="*/ 5934968 h 6250474"/>
              <a:gd name="connsiteX18" fmla="*/ 1588500 w 11499601"/>
              <a:gd name="connsiteY18" fmla="*/ 5940418 h 6250474"/>
              <a:gd name="connsiteX19" fmla="*/ 671167 w 11499601"/>
              <a:gd name="connsiteY19" fmla="*/ 5948382 h 6250474"/>
              <a:gd name="connsiteX20" fmla="*/ 94741 w 11499601"/>
              <a:gd name="connsiteY20" fmla="*/ 5957415 h 6250474"/>
              <a:gd name="connsiteX21" fmla="*/ 37859 w 11499601"/>
              <a:gd name="connsiteY21" fmla="*/ 5876060 h 6250474"/>
              <a:gd name="connsiteX22" fmla="*/ 28975 w 11499601"/>
              <a:gd name="connsiteY22" fmla="*/ 2606888 h 6250474"/>
              <a:gd name="connsiteX23" fmla="*/ 33539 w 11499601"/>
              <a:gd name="connsiteY23" fmla="*/ 59860 h 6250474"/>
              <a:gd name="connsiteX24" fmla="*/ 39830 w 11499601"/>
              <a:gd name="connsiteY24" fmla="*/ 42028 h 6250474"/>
              <a:gd name="connsiteX25" fmla="*/ 88659 w 11499601"/>
              <a:gd name="connsiteY25" fmla="*/ 37282 h 6250474"/>
              <a:gd name="connsiteX26" fmla="*/ 301554 w 11499601"/>
              <a:gd name="connsiteY26" fmla="*/ 37282 h 6250474"/>
              <a:gd name="connsiteX27" fmla="*/ 416464 w 11499601"/>
              <a:gd name="connsiteY27" fmla="*/ 30725 h 6250474"/>
              <a:gd name="connsiteX28" fmla="*/ 907723 w 11499601"/>
              <a:gd name="connsiteY28" fmla="*/ 24269 h 6250474"/>
              <a:gd name="connsiteX29" fmla="*/ 3989089 w 11499601"/>
              <a:gd name="connsiteY29" fmla="*/ 29653 h 6250474"/>
              <a:gd name="connsiteX30" fmla="*/ 9680053 w 11499601"/>
              <a:gd name="connsiteY30"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11590 w 11499601"/>
              <a:gd name="connsiteY9" fmla="*/ 5989374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884575 w 11499601"/>
              <a:gd name="connsiteY16" fmla="*/ 5937508 h 6250474"/>
              <a:gd name="connsiteX17" fmla="*/ 1731597 w 11499601"/>
              <a:gd name="connsiteY17" fmla="*/ 5934968 h 6250474"/>
              <a:gd name="connsiteX18" fmla="*/ 1588500 w 11499601"/>
              <a:gd name="connsiteY18" fmla="*/ 5940418 h 6250474"/>
              <a:gd name="connsiteX19" fmla="*/ 671167 w 11499601"/>
              <a:gd name="connsiteY19" fmla="*/ 5948382 h 6250474"/>
              <a:gd name="connsiteX20" fmla="*/ 94741 w 11499601"/>
              <a:gd name="connsiteY20" fmla="*/ 5957415 h 6250474"/>
              <a:gd name="connsiteX21" fmla="*/ 37859 w 11499601"/>
              <a:gd name="connsiteY21" fmla="*/ 5876060 h 6250474"/>
              <a:gd name="connsiteX22" fmla="*/ 28975 w 11499601"/>
              <a:gd name="connsiteY22" fmla="*/ 2606888 h 6250474"/>
              <a:gd name="connsiteX23" fmla="*/ 33539 w 11499601"/>
              <a:gd name="connsiteY23" fmla="*/ 59860 h 6250474"/>
              <a:gd name="connsiteX24" fmla="*/ 39830 w 11499601"/>
              <a:gd name="connsiteY24" fmla="*/ 42028 h 6250474"/>
              <a:gd name="connsiteX25" fmla="*/ 88659 w 11499601"/>
              <a:gd name="connsiteY25" fmla="*/ 37282 h 6250474"/>
              <a:gd name="connsiteX26" fmla="*/ 301554 w 11499601"/>
              <a:gd name="connsiteY26" fmla="*/ 37282 h 6250474"/>
              <a:gd name="connsiteX27" fmla="*/ 416464 w 11499601"/>
              <a:gd name="connsiteY27" fmla="*/ 30725 h 6250474"/>
              <a:gd name="connsiteX28" fmla="*/ 907723 w 11499601"/>
              <a:gd name="connsiteY28" fmla="*/ 24269 h 6250474"/>
              <a:gd name="connsiteX29" fmla="*/ 3989089 w 11499601"/>
              <a:gd name="connsiteY29" fmla="*/ 29653 h 6250474"/>
              <a:gd name="connsiteX30" fmla="*/ 9680053 w 11499601"/>
              <a:gd name="connsiteY30"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01402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884575 w 11499601"/>
              <a:gd name="connsiteY16" fmla="*/ 5937508 h 6250474"/>
              <a:gd name="connsiteX17" fmla="*/ 1731597 w 11499601"/>
              <a:gd name="connsiteY17" fmla="*/ 5934968 h 6250474"/>
              <a:gd name="connsiteX18" fmla="*/ 1588500 w 11499601"/>
              <a:gd name="connsiteY18" fmla="*/ 5940418 h 6250474"/>
              <a:gd name="connsiteX19" fmla="*/ 671167 w 11499601"/>
              <a:gd name="connsiteY19" fmla="*/ 5948382 h 6250474"/>
              <a:gd name="connsiteX20" fmla="*/ 94741 w 11499601"/>
              <a:gd name="connsiteY20" fmla="*/ 5957415 h 6250474"/>
              <a:gd name="connsiteX21" fmla="*/ 37859 w 11499601"/>
              <a:gd name="connsiteY21" fmla="*/ 5876060 h 6250474"/>
              <a:gd name="connsiteX22" fmla="*/ 28975 w 11499601"/>
              <a:gd name="connsiteY22" fmla="*/ 2606888 h 6250474"/>
              <a:gd name="connsiteX23" fmla="*/ 33539 w 11499601"/>
              <a:gd name="connsiteY23" fmla="*/ 59860 h 6250474"/>
              <a:gd name="connsiteX24" fmla="*/ 39830 w 11499601"/>
              <a:gd name="connsiteY24" fmla="*/ 42028 h 6250474"/>
              <a:gd name="connsiteX25" fmla="*/ 88659 w 11499601"/>
              <a:gd name="connsiteY25" fmla="*/ 37282 h 6250474"/>
              <a:gd name="connsiteX26" fmla="*/ 301554 w 11499601"/>
              <a:gd name="connsiteY26" fmla="*/ 37282 h 6250474"/>
              <a:gd name="connsiteX27" fmla="*/ 416464 w 11499601"/>
              <a:gd name="connsiteY27" fmla="*/ 30725 h 6250474"/>
              <a:gd name="connsiteX28" fmla="*/ 907723 w 11499601"/>
              <a:gd name="connsiteY28" fmla="*/ 24269 h 6250474"/>
              <a:gd name="connsiteX29" fmla="*/ 3989089 w 11499601"/>
              <a:gd name="connsiteY29" fmla="*/ 29653 h 6250474"/>
              <a:gd name="connsiteX30" fmla="*/ 9680053 w 11499601"/>
              <a:gd name="connsiteY30"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884575 w 11499601"/>
              <a:gd name="connsiteY16" fmla="*/ 5937508 h 6250474"/>
              <a:gd name="connsiteX17" fmla="*/ 1731597 w 11499601"/>
              <a:gd name="connsiteY17" fmla="*/ 5934968 h 6250474"/>
              <a:gd name="connsiteX18" fmla="*/ 1588500 w 11499601"/>
              <a:gd name="connsiteY18" fmla="*/ 5940418 h 6250474"/>
              <a:gd name="connsiteX19" fmla="*/ 671167 w 11499601"/>
              <a:gd name="connsiteY19" fmla="*/ 5948382 h 6250474"/>
              <a:gd name="connsiteX20" fmla="*/ 94741 w 11499601"/>
              <a:gd name="connsiteY20" fmla="*/ 5957415 h 6250474"/>
              <a:gd name="connsiteX21" fmla="*/ 37859 w 11499601"/>
              <a:gd name="connsiteY21" fmla="*/ 5876060 h 6250474"/>
              <a:gd name="connsiteX22" fmla="*/ 28975 w 11499601"/>
              <a:gd name="connsiteY22" fmla="*/ 2606888 h 6250474"/>
              <a:gd name="connsiteX23" fmla="*/ 33539 w 11499601"/>
              <a:gd name="connsiteY23" fmla="*/ 59860 h 6250474"/>
              <a:gd name="connsiteX24" fmla="*/ 39830 w 11499601"/>
              <a:gd name="connsiteY24" fmla="*/ 42028 h 6250474"/>
              <a:gd name="connsiteX25" fmla="*/ 88659 w 11499601"/>
              <a:gd name="connsiteY25" fmla="*/ 37282 h 6250474"/>
              <a:gd name="connsiteX26" fmla="*/ 301554 w 11499601"/>
              <a:gd name="connsiteY26" fmla="*/ 37282 h 6250474"/>
              <a:gd name="connsiteX27" fmla="*/ 416464 w 11499601"/>
              <a:gd name="connsiteY27" fmla="*/ 30725 h 6250474"/>
              <a:gd name="connsiteX28" fmla="*/ 907723 w 11499601"/>
              <a:gd name="connsiteY28" fmla="*/ 24269 h 6250474"/>
              <a:gd name="connsiteX29" fmla="*/ 3989089 w 11499601"/>
              <a:gd name="connsiteY29" fmla="*/ 29653 h 6250474"/>
              <a:gd name="connsiteX30" fmla="*/ 9680053 w 11499601"/>
              <a:gd name="connsiteY30"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884575 w 11499601"/>
              <a:gd name="connsiteY16" fmla="*/ 5937508 h 6250474"/>
              <a:gd name="connsiteX17" fmla="*/ 1731597 w 11499601"/>
              <a:gd name="connsiteY17" fmla="*/ 5934968 h 6250474"/>
              <a:gd name="connsiteX18" fmla="*/ 1588500 w 11499601"/>
              <a:gd name="connsiteY18" fmla="*/ 5940418 h 6250474"/>
              <a:gd name="connsiteX19" fmla="*/ 671167 w 11499601"/>
              <a:gd name="connsiteY19" fmla="*/ 5948382 h 6250474"/>
              <a:gd name="connsiteX20" fmla="*/ 94741 w 11499601"/>
              <a:gd name="connsiteY20" fmla="*/ 5957415 h 6250474"/>
              <a:gd name="connsiteX21" fmla="*/ 37859 w 11499601"/>
              <a:gd name="connsiteY21" fmla="*/ 5876060 h 6250474"/>
              <a:gd name="connsiteX22" fmla="*/ 28975 w 11499601"/>
              <a:gd name="connsiteY22" fmla="*/ 2606888 h 6250474"/>
              <a:gd name="connsiteX23" fmla="*/ 33539 w 11499601"/>
              <a:gd name="connsiteY23" fmla="*/ 59860 h 6250474"/>
              <a:gd name="connsiteX24" fmla="*/ 39830 w 11499601"/>
              <a:gd name="connsiteY24" fmla="*/ 42028 h 6250474"/>
              <a:gd name="connsiteX25" fmla="*/ 88659 w 11499601"/>
              <a:gd name="connsiteY25" fmla="*/ 37282 h 6250474"/>
              <a:gd name="connsiteX26" fmla="*/ 301554 w 11499601"/>
              <a:gd name="connsiteY26" fmla="*/ 37282 h 6250474"/>
              <a:gd name="connsiteX27" fmla="*/ 416464 w 11499601"/>
              <a:gd name="connsiteY27" fmla="*/ 30725 h 6250474"/>
              <a:gd name="connsiteX28" fmla="*/ 907723 w 11499601"/>
              <a:gd name="connsiteY28" fmla="*/ 24269 h 6250474"/>
              <a:gd name="connsiteX29" fmla="*/ 3989089 w 11499601"/>
              <a:gd name="connsiteY29" fmla="*/ 29653 h 6250474"/>
              <a:gd name="connsiteX30" fmla="*/ 9680053 w 11499601"/>
              <a:gd name="connsiteY30"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731597 w 11499601"/>
              <a:gd name="connsiteY16" fmla="*/ 5934968 h 6250474"/>
              <a:gd name="connsiteX17" fmla="*/ 1588500 w 11499601"/>
              <a:gd name="connsiteY17" fmla="*/ 5940418 h 6250474"/>
              <a:gd name="connsiteX18" fmla="*/ 671167 w 11499601"/>
              <a:gd name="connsiteY18" fmla="*/ 5948382 h 6250474"/>
              <a:gd name="connsiteX19" fmla="*/ 94741 w 11499601"/>
              <a:gd name="connsiteY19" fmla="*/ 5957415 h 6250474"/>
              <a:gd name="connsiteX20" fmla="*/ 37859 w 11499601"/>
              <a:gd name="connsiteY20" fmla="*/ 5876060 h 6250474"/>
              <a:gd name="connsiteX21" fmla="*/ 28975 w 11499601"/>
              <a:gd name="connsiteY21" fmla="*/ 2606888 h 6250474"/>
              <a:gd name="connsiteX22" fmla="*/ 33539 w 11499601"/>
              <a:gd name="connsiteY22" fmla="*/ 59860 h 6250474"/>
              <a:gd name="connsiteX23" fmla="*/ 39830 w 11499601"/>
              <a:gd name="connsiteY23" fmla="*/ 42028 h 6250474"/>
              <a:gd name="connsiteX24" fmla="*/ 88659 w 11499601"/>
              <a:gd name="connsiteY24" fmla="*/ 37282 h 6250474"/>
              <a:gd name="connsiteX25" fmla="*/ 301554 w 11499601"/>
              <a:gd name="connsiteY25" fmla="*/ 37282 h 6250474"/>
              <a:gd name="connsiteX26" fmla="*/ 416464 w 11499601"/>
              <a:gd name="connsiteY26" fmla="*/ 30725 h 6250474"/>
              <a:gd name="connsiteX27" fmla="*/ 907723 w 11499601"/>
              <a:gd name="connsiteY27" fmla="*/ 24269 h 6250474"/>
              <a:gd name="connsiteX28" fmla="*/ 3989089 w 11499601"/>
              <a:gd name="connsiteY28" fmla="*/ 29653 h 6250474"/>
              <a:gd name="connsiteX29" fmla="*/ 9680053 w 11499601"/>
              <a:gd name="connsiteY29"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588500 w 11499601"/>
              <a:gd name="connsiteY16" fmla="*/ 5940418 h 6250474"/>
              <a:gd name="connsiteX17" fmla="*/ 671167 w 11499601"/>
              <a:gd name="connsiteY17" fmla="*/ 5948382 h 6250474"/>
              <a:gd name="connsiteX18" fmla="*/ 94741 w 11499601"/>
              <a:gd name="connsiteY18" fmla="*/ 5957415 h 6250474"/>
              <a:gd name="connsiteX19" fmla="*/ 37859 w 11499601"/>
              <a:gd name="connsiteY19" fmla="*/ 5876060 h 6250474"/>
              <a:gd name="connsiteX20" fmla="*/ 28975 w 11499601"/>
              <a:gd name="connsiteY20" fmla="*/ 2606888 h 6250474"/>
              <a:gd name="connsiteX21" fmla="*/ 33539 w 11499601"/>
              <a:gd name="connsiteY21" fmla="*/ 59860 h 6250474"/>
              <a:gd name="connsiteX22" fmla="*/ 39830 w 11499601"/>
              <a:gd name="connsiteY22" fmla="*/ 42028 h 6250474"/>
              <a:gd name="connsiteX23" fmla="*/ 88659 w 11499601"/>
              <a:gd name="connsiteY23" fmla="*/ 37282 h 6250474"/>
              <a:gd name="connsiteX24" fmla="*/ 301554 w 11499601"/>
              <a:gd name="connsiteY24" fmla="*/ 37282 h 6250474"/>
              <a:gd name="connsiteX25" fmla="*/ 416464 w 11499601"/>
              <a:gd name="connsiteY25" fmla="*/ 30725 h 6250474"/>
              <a:gd name="connsiteX26" fmla="*/ 907723 w 11499601"/>
              <a:gd name="connsiteY26" fmla="*/ 24269 h 6250474"/>
              <a:gd name="connsiteX27" fmla="*/ 3989089 w 11499601"/>
              <a:gd name="connsiteY27" fmla="*/ 29653 h 6250474"/>
              <a:gd name="connsiteX28" fmla="*/ 9680053 w 11499601"/>
              <a:gd name="connsiteY28"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552841 w 11499601"/>
              <a:gd name="connsiteY16" fmla="*/ 5965889 h 6250474"/>
              <a:gd name="connsiteX17" fmla="*/ 671167 w 11499601"/>
              <a:gd name="connsiteY17" fmla="*/ 5948382 h 6250474"/>
              <a:gd name="connsiteX18" fmla="*/ 94741 w 11499601"/>
              <a:gd name="connsiteY18" fmla="*/ 5957415 h 6250474"/>
              <a:gd name="connsiteX19" fmla="*/ 37859 w 11499601"/>
              <a:gd name="connsiteY19" fmla="*/ 5876060 h 6250474"/>
              <a:gd name="connsiteX20" fmla="*/ 28975 w 11499601"/>
              <a:gd name="connsiteY20" fmla="*/ 2606888 h 6250474"/>
              <a:gd name="connsiteX21" fmla="*/ 33539 w 11499601"/>
              <a:gd name="connsiteY21" fmla="*/ 59860 h 6250474"/>
              <a:gd name="connsiteX22" fmla="*/ 39830 w 11499601"/>
              <a:gd name="connsiteY22" fmla="*/ 42028 h 6250474"/>
              <a:gd name="connsiteX23" fmla="*/ 88659 w 11499601"/>
              <a:gd name="connsiteY23" fmla="*/ 37282 h 6250474"/>
              <a:gd name="connsiteX24" fmla="*/ 301554 w 11499601"/>
              <a:gd name="connsiteY24" fmla="*/ 37282 h 6250474"/>
              <a:gd name="connsiteX25" fmla="*/ 416464 w 11499601"/>
              <a:gd name="connsiteY25" fmla="*/ 30725 h 6250474"/>
              <a:gd name="connsiteX26" fmla="*/ 907723 w 11499601"/>
              <a:gd name="connsiteY26" fmla="*/ 24269 h 6250474"/>
              <a:gd name="connsiteX27" fmla="*/ 3989089 w 11499601"/>
              <a:gd name="connsiteY27" fmla="*/ 29653 h 6250474"/>
              <a:gd name="connsiteX28" fmla="*/ 9680053 w 11499601"/>
              <a:gd name="connsiteY28"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16786 w 11499601"/>
              <a:gd name="connsiteY15" fmla="*/ 5901423 h 6250474"/>
              <a:gd name="connsiteX16" fmla="*/ 1552841 w 11499601"/>
              <a:gd name="connsiteY16" fmla="*/ 5965889 h 6250474"/>
              <a:gd name="connsiteX17" fmla="*/ 671167 w 11499601"/>
              <a:gd name="connsiteY17" fmla="*/ 5948382 h 6250474"/>
              <a:gd name="connsiteX18" fmla="*/ 94741 w 11499601"/>
              <a:gd name="connsiteY18" fmla="*/ 5957415 h 6250474"/>
              <a:gd name="connsiteX19" fmla="*/ 37859 w 11499601"/>
              <a:gd name="connsiteY19" fmla="*/ 5876060 h 6250474"/>
              <a:gd name="connsiteX20" fmla="*/ 28975 w 11499601"/>
              <a:gd name="connsiteY20" fmla="*/ 2606888 h 6250474"/>
              <a:gd name="connsiteX21" fmla="*/ 33539 w 11499601"/>
              <a:gd name="connsiteY21" fmla="*/ 59860 h 6250474"/>
              <a:gd name="connsiteX22" fmla="*/ 39830 w 11499601"/>
              <a:gd name="connsiteY22" fmla="*/ 42028 h 6250474"/>
              <a:gd name="connsiteX23" fmla="*/ 88659 w 11499601"/>
              <a:gd name="connsiteY23" fmla="*/ 37282 h 6250474"/>
              <a:gd name="connsiteX24" fmla="*/ 301554 w 11499601"/>
              <a:gd name="connsiteY24" fmla="*/ 37282 h 6250474"/>
              <a:gd name="connsiteX25" fmla="*/ 416464 w 11499601"/>
              <a:gd name="connsiteY25" fmla="*/ 30725 h 6250474"/>
              <a:gd name="connsiteX26" fmla="*/ 907723 w 11499601"/>
              <a:gd name="connsiteY26" fmla="*/ 24269 h 6250474"/>
              <a:gd name="connsiteX27" fmla="*/ 3989089 w 11499601"/>
              <a:gd name="connsiteY27" fmla="*/ 29653 h 6250474"/>
              <a:gd name="connsiteX28" fmla="*/ 9680053 w 11499601"/>
              <a:gd name="connsiteY28"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01504 w 11499601"/>
              <a:gd name="connsiteY15" fmla="*/ 5967647 h 6250474"/>
              <a:gd name="connsiteX16" fmla="*/ 1552841 w 11499601"/>
              <a:gd name="connsiteY16" fmla="*/ 5965889 h 6250474"/>
              <a:gd name="connsiteX17" fmla="*/ 671167 w 11499601"/>
              <a:gd name="connsiteY17" fmla="*/ 5948382 h 6250474"/>
              <a:gd name="connsiteX18" fmla="*/ 94741 w 11499601"/>
              <a:gd name="connsiteY18" fmla="*/ 5957415 h 6250474"/>
              <a:gd name="connsiteX19" fmla="*/ 37859 w 11499601"/>
              <a:gd name="connsiteY19" fmla="*/ 5876060 h 6250474"/>
              <a:gd name="connsiteX20" fmla="*/ 28975 w 11499601"/>
              <a:gd name="connsiteY20" fmla="*/ 2606888 h 6250474"/>
              <a:gd name="connsiteX21" fmla="*/ 33539 w 11499601"/>
              <a:gd name="connsiteY21" fmla="*/ 59860 h 6250474"/>
              <a:gd name="connsiteX22" fmla="*/ 39830 w 11499601"/>
              <a:gd name="connsiteY22" fmla="*/ 42028 h 6250474"/>
              <a:gd name="connsiteX23" fmla="*/ 88659 w 11499601"/>
              <a:gd name="connsiteY23" fmla="*/ 37282 h 6250474"/>
              <a:gd name="connsiteX24" fmla="*/ 301554 w 11499601"/>
              <a:gd name="connsiteY24" fmla="*/ 37282 h 6250474"/>
              <a:gd name="connsiteX25" fmla="*/ 416464 w 11499601"/>
              <a:gd name="connsiteY25" fmla="*/ 30725 h 6250474"/>
              <a:gd name="connsiteX26" fmla="*/ 907723 w 11499601"/>
              <a:gd name="connsiteY26" fmla="*/ 24269 h 6250474"/>
              <a:gd name="connsiteX27" fmla="*/ 3989089 w 11499601"/>
              <a:gd name="connsiteY27" fmla="*/ 29653 h 6250474"/>
              <a:gd name="connsiteX28" fmla="*/ 9680053 w 11499601"/>
              <a:gd name="connsiteY28"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01504 w 11499601"/>
              <a:gd name="connsiteY15" fmla="*/ 5967647 h 6250474"/>
              <a:gd name="connsiteX16" fmla="*/ 671167 w 11499601"/>
              <a:gd name="connsiteY16" fmla="*/ 5948382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01504 w 11499601"/>
              <a:gd name="connsiteY15" fmla="*/ 5967647 h 6250474"/>
              <a:gd name="connsiteX16" fmla="*/ 666073 w 11499601"/>
              <a:gd name="connsiteY16" fmla="*/ 5958571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70715 w 11499601"/>
              <a:gd name="connsiteY13" fmla="*/ 6056161 h 6250474"/>
              <a:gd name="connsiteX14" fmla="*/ 2785655 w 11499601"/>
              <a:gd name="connsiteY14" fmla="*/ 5972741 h 6250474"/>
              <a:gd name="connsiteX15" fmla="*/ 2301504 w 11499601"/>
              <a:gd name="connsiteY15" fmla="*/ 5967647 h 6250474"/>
              <a:gd name="connsiteX16" fmla="*/ 666073 w 11499601"/>
              <a:gd name="connsiteY16" fmla="*/ 5958571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70715 w 11499601"/>
              <a:gd name="connsiteY13" fmla="*/ 6056161 h 6250474"/>
              <a:gd name="connsiteX14" fmla="*/ 2785655 w 11499601"/>
              <a:gd name="connsiteY14" fmla="*/ 5972741 h 6250474"/>
              <a:gd name="connsiteX15" fmla="*/ 2301504 w 11499601"/>
              <a:gd name="connsiteY15" fmla="*/ 5967647 h 6250474"/>
              <a:gd name="connsiteX16" fmla="*/ 666073 w 11499601"/>
              <a:gd name="connsiteY16" fmla="*/ 5958571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1499601" h="6250474">
                <a:moveTo>
                  <a:pt x="9680053" y="0"/>
                </a:moveTo>
                <a:lnTo>
                  <a:pt x="11263634" y="10894"/>
                </a:lnTo>
                <a:cubicBezTo>
                  <a:pt x="11382518" y="17609"/>
                  <a:pt x="11468807" y="-29564"/>
                  <a:pt x="11499601" y="84193"/>
                </a:cubicBezTo>
                <a:lnTo>
                  <a:pt x="11496115" y="333210"/>
                </a:lnTo>
                <a:cubicBezTo>
                  <a:pt x="11496285" y="489431"/>
                  <a:pt x="11496456" y="645651"/>
                  <a:pt x="11496626" y="801872"/>
                </a:cubicBezTo>
                <a:cubicBezTo>
                  <a:pt x="11485119" y="918570"/>
                  <a:pt x="11483798" y="1773917"/>
                  <a:pt x="11482477" y="1834579"/>
                </a:cubicBezTo>
                <a:cubicBezTo>
                  <a:pt x="11462397" y="2645173"/>
                  <a:pt x="11489491" y="2970847"/>
                  <a:pt x="11478714" y="3520214"/>
                </a:cubicBezTo>
                <a:cubicBezTo>
                  <a:pt x="11462615" y="5654060"/>
                  <a:pt x="11560172" y="6010354"/>
                  <a:pt x="11419375" y="5982433"/>
                </a:cubicBezTo>
                <a:cubicBezTo>
                  <a:pt x="9251879" y="6044921"/>
                  <a:pt x="7569480" y="6004728"/>
                  <a:pt x="5959453" y="5973386"/>
                </a:cubicBezTo>
                <a:lnTo>
                  <a:pt x="4858766" y="5999562"/>
                </a:lnTo>
                <a:lnTo>
                  <a:pt x="3239306" y="5972741"/>
                </a:lnTo>
                <a:lnTo>
                  <a:pt x="3217554" y="6005912"/>
                </a:lnTo>
                <a:cubicBezTo>
                  <a:pt x="3195952" y="6047442"/>
                  <a:pt x="3201415" y="6144511"/>
                  <a:pt x="3219866" y="6250474"/>
                </a:cubicBezTo>
                <a:cubicBezTo>
                  <a:pt x="3113618" y="6201492"/>
                  <a:pt x="2980145" y="6145854"/>
                  <a:pt x="2870715" y="6056161"/>
                </a:cubicBezTo>
                <a:lnTo>
                  <a:pt x="2785655" y="5972741"/>
                </a:lnTo>
                <a:lnTo>
                  <a:pt x="2301504" y="5967647"/>
                </a:lnTo>
                <a:lnTo>
                  <a:pt x="666073" y="5958571"/>
                </a:lnTo>
                <a:cubicBezTo>
                  <a:pt x="416338" y="5959078"/>
                  <a:pt x="199443" y="5971167"/>
                  <a:pt x="94741" y="5957415"/>
                </a:cubicBezTo>
                <a:cubicBezTo>
                  <a:pt x="-9961" y="5943663"/>
                  <a:pt x="43390" y="5957506"/>
                  <a:pt x="37859" y="5876060"/>
                </a:cubicBezTo>
                <a:cubicBezTo>
                  <a:pt x="13485" y="5737802"/>
                  <a:pt x="42281" y="4414258"/>
                  <a:pt x="28975" y="2606888"/>
                </a:cubicBezTo>
                <a:cubicBezTo>
                  <a:pt x="-19249" y="1512253"/>
                  <a:pt x="110" y="488851"/>
                  <a:pt x="33539" y="59860"/>
                </a:cubicBezTo>
                <a:cubicBezTo>
                  <a:pt x="34137" y="52184"/>
                  <a:pt x="36271" y="46366"/>
                  <a:pt x="39830" y="42028"/>
                </a:cubicBezTo>
                <a:lnTo>
                  <a:pt x="88659" y="37282"/>
                </a:lnTo>
                <a:lnTo>
                  <a:pt x="301554" y="37282"/>
                </a:lnTo>
                <a:lnTo>
                  <a:pt x="416464" y="30725"/>
                </a:lnTo>
                <a:lnTo>
                  <a:pt x="907723" y="24269"/>
                </a:lnTo>
                <a:lnTo>
                  <a:pt x="3989089" y="29653"/>
                </a:lnTo>
                <a:lnTo>
                  <a:pt x="9680053"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he Hand"/>
              <a:ea typeface="+mn-ea"/>
              <a:cs typeface="+mn-cs"/>
            </a:endParaRPr>
          </a:p>
        </p:txBody>
      </p:sp>
      <p:sp>
        <p:nvSpPr>
          <p:cNvPr id="2" name="Title Placeholder 1">
            <a:extLst>
              <a:ext uri="{FF2B5EF4-FFF2-40B4-BE49-F238E27FC236}">
                <a16:creationId xmlns:a16="http://schemas.microsoft.com/office/drawing/2014/main" id="{0C489E99-8A12-4C4F-92F9-95B01D8147E3}"/>
              </a:ext>
            </a:extLst>
          </p:cNvPr>
          <p:cNvSpPr>
            <a:spLocks noGrp="1"/>
          </p:cNvSpPr>
          <p:nvPr>
            <p:ph type="title"/>
          </p:nvPr>
        </p:nvSpPr>
        <p:spPr>
          <a:xfrm>
            <a:off x="1020725" y="558209"/>
            <a:ext cx="10333075" cy="141413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011B211-A6C3-4384-AA0B-7A8561A53C1B}"/>
              </a:ext>
            </a:extLst>
          </p:cNvPr>
          <p:cNvSpPr>
            <a:spLocks noGrp="1"/>
          </p:cNvSpPr>
          <p:nvPr>
            <p:ph type="body" idx="1"/>
          </p:nvPr>
        </p:nvSpPr>
        <p:spPr>
          <a:xfrm>
            <a:off x="1020725" y="2089297"/>
            <a:ext cx="10333075" cy="382772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6007E98-5ED3-41C2-BC39-EA8FB826AB1E}"/>
              </a:ext>
            </a:extLst>
          </p:cNvPr>
          <p:cNvSpPr>
            <a:spLocks noGrp="1"/>
          </p:cNvSpPr>
          <p:nvPr>
            <p:ph type="dt" sz="half" idx="2"/>
          </p:nvPr>
        </p:nvSpPr>
        <p:spPr>
          <a:xfrm>
            <a:off x="467835" y="6356351"/>
            <a:ext cx="2604976" cy="365125"/>
          </a:xfrm>
          <a:prstGeom prst="rect">
            <a:avLst/>
          </a:prstGeom>
        </p:spPr>
        <p:txBody>
          <a:bodyPr vert="horz" lIns="91440" tIns="45720" rIns="91440" bIns="45720" rtlCol="0" anchor="ctr"/>
          <a:lstStyle>
            <a:lvl1pPr algn="l">
              <a:defRPr sz="1200" b="1">
                <a:solidFill>
                  <a:schemeClr val="tx1"/>
                </a:solidFill>
              </a:defRPr>
            </a:lvl1pPr>
          </a:lstStyle>
          <a:p>
            <a:pPr defTabSz="914377"/>
            <a:fld id="{C1691109-F4F8-4597-962C-A4F4B7960636}" type="datetimeFigureOut">
              <a:rPr lang="en-US" smtClean="0">
                <a:solidFill>
                  <a:prstClr val="black"/>
                </a:solidFill>
              </a:rPr>
              <a:pPr defTabSz="914377"/>
              <a:t>10/26/2022</a:t>
            </a:fld>
            <a:endParaRPr lang="en-US">
              <a:solidFill>
                <a:prstClr val="black"/>
              </a:solidFill>
            </a:endParaRPr>
          </a:p>
        </p:txBody>
      </p:sp>
      <p:sp>
        <p:nvSpPr>
          <p:cNvPr id="5" name="Footer Placeholder 4">
            <a:extLst>
              <a:ext uri="{FF2B5EF4-FFF2-40B4-BE49-F238E27FC236}">
                <a16:creationId xmlns:a16="http://schemas.microsoft.com/office/drawing/2014/main" id="{B7493049-EC55-4ABD-8F77-F5A84AE384F5}"/>
              </a:ext>
            </a:extLst>
          </p:cNvPr>
          <p:cNvSpPr>
            <a:spLocks noGrp="1"/>
          </p:cNvSpPr>
          <p:nvPr>
            <p:ph type="ftr" sz="quarter" idx="3"/>
          </p:nvPr>
        </p:nvSpPr>
        <p:spPr>
          <a:xfrm>
            <a:off x="7756154" y="6356351"/>
            <a:ext cx="3444109" cy="365125"/>
          </a:xfrm>
          <a:prstGeom prst="rect">
            <a:avLst/>
          </a:prstGeom>
        </p:spPr>
        <p:txBody>
          <a:bodyPr vert="horz" lIns="91440" tIns="45720" rIns="91440" bIns="45720" rtlCol="0" anchor="ctr"/>
          <a:lstStyle>
            <a:lvl1pPr algn="r">
              <a:defRPr sz="1200" b="1" cap="all" spc="100" baseline="0">
                <a:solidFill>
                  <a:schemeClr val="tx1"/>
                </a:solidFill>
              </a:defRPr>
            </a:lvl1pPr>
          </a:lstStyle>
          <a:p>
            <a:pPr defTabSz="914377"/>
            <a:endParaRPr lang="en-US">
              <a:solidFill>
                <a:prstClr val="black"/>
              </a:solidFill>
            </a:endParaRPr>
          </a:p>
        </p:txBody>
      </p:sp>
      <p:sp>
        <p:nvSpPr>
          <p:cNvPr id="6" name="Slide Number Placeholder 5">
            <a:extLst>
              <a:ext uri="{FF2B5EF4-FFF2-40B4-BE49-F238E27FC236}">
                <a16:creationId xmlns:a16="http://schemas.microsoft.com/office/drawing/2014/main" id="{6821B6DF-CCDC-4ED0-A4B2-1512B668F4E3}"/>
              </a:ext>
            </a:extLst>
          </p:cNvPr>
          <p:cNvSpPr>
            <a:spLocks noGrp="1"/>
          </p:cNvSpPr>
          <p:nvPr>
            <p:ph type="sldNum" sz="quarter" idx="4"/>
          </p:nvPr>
        </p:nvSpPr>
        <p:spPr>
          <a:xfrm>
            <a:off x="11200263" y="6356351"/>
            <a:ext cx="523903" cy="365125"/>
          </a:xfrm>
          <a:prstGeom prst="rect">
            <a:avLst/>
          </a:prstGeom>
        </p:spPr>
        <p:txBody>
          <a:bodyPr vert="horz" lIns="91440" tIns="45720" rIns="91440" bIns="45720" rtlCol="0" anchor="ctr"/>
          <a:lstStyle>
            <a:lvl1pPr algn="r">
              <a:defRPr sz="1200" b="1">
                <a:solidFill>
                  <a:schemeClr val="tx1"/>
                </a:solidFill>
              </a:defRPr>
            </a:lvl1pPr>
          </a:lstStyle>
          <a:p>
            <a:pPr defTabSz="914377"/>
            <a:fld id="{7C7FAD9F-AEE9-406E-B720-57D2B9DB2816}" type="slidenum">
              <a:rPr lang="en-US" smtClean="0">
                <a:solidFill>
                  <a:prstClr val="black"/>
                </a:solidFill>
              </a:rPr>
              <a:pPr defTabSz="914377"/>
              <a:t>‹#›</a:t>
            </a:fld>
            <a:endParaRPr lang="en-US">
              <a:solidFill>
                <a:prstClr val="black"/>
              </a:solidFill>
            </a:endParaRPr>
          </a:p>
        </p:txBody>
      </p:sp>
      <p:sp>
        <p:nvSpPr>
          <p:cNvPr id="14" name="Freeform: Shape 13">
            <a:extLst>
              <a:ext uri="{FF2B5EF4-FFF2-40B4-BE49-F238E27FC236}">
                <a16:creationId xmlns:a16="http://schemas.microsoft.com/office/drawing/2014/main" id="{42D2C6CA-56BB-4A08-A1E2-342F83955EDB}"/>
              </a:ext>
            </a:extLst>
          </p:cNvPr>
          <p:cNvSpPr/>
          <p:nvPr/>
        </p:nvSpPr>
        <p:spPr>
          <a:xfrm>
            <a:off x="403285" y="389462"/>
            <a:ext cx="11499601" cy="6203903"/>
          </a:xfrm>
          <a:custGeom>
            <a:avLst/>
            <a:gdLst>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21779 w 11499601"/>
              <a:gd name="connsiteY9" fmla="*/ 5958809 h 6250474"/>
              <a:gd name="connsiteX10" fmla="*/ 5021779 w 11499601"/>
              <a:gd name="connsiteY10" fmla="*/ 5972741 h 6250474"/>
              <a:gd name="connsiteX11" fmla="*/ 3239306 w 11499601"/>
              <a:gd name="connsiteY11" fmla="*/ 5972741 h 6250474"/>
              <a:gd name="connsiteX12" fmla="*/ 3217554 w 11499601"/>
              <a:gd name="connsiteY12" fmla="*/ 6005912 h 6250474"/>
              <a:gd name="connsiteX13" fmla="*/ 3219866 w 11499601"/>
              <a:gd name="connsiteY13" fmla="*/ 6250474 h 6250474"/>
              <a:gd name="connsiteX14" fmla="*/ 2855432 w 11499601"/>
              <a:gd name="connsiteY14" fmla="*/ 6045972 h 6250474"/>
              <a:gd name="connsiteX15" fmla="*/ 2785655 w 11499601"/>
              <a:gd name="connsiteY15" fmla="*/ 5972741 h 6250474"/>
              <a:gd name="connsiteX16" fmla="*/ 2321880 w 11499601"/>
              <a:gd name="connsiteY16" fmla="*/ 5972741 h 6250474"/>
              <a:gd name="connsiteX17" fmla="*/ 2321880 w 11499601"/>
              <a:gd name="connsiteY17" fmla="*/ 5943328 h 6250474"/>
              <a:gd name="connsiteX18" fmla="*/ 2161451 w 11499601"/>
              <a:gd name="connsiteY18" fmla="*/ 5941720 h 6250474"/>
              <a:gd name="connsiteX19" fmla="*/ 1884575 w 11499601"/>
              <a:gd name="connsiteY19" fmla="*/ 5937508 h 6250474"/>
              <a:gd name="connsiteX20" fmla="*/ 1731597 w 11499601"/>
              <a:gd name="connsiteY20" fmla="*/ 5934968 h 6250474"/>
              <a:gd name="connsiteX21" fmla="*/ 1588500 w 11499601"/>
              <a:gd name="connsiteY21" fmla="*/ 5940418 h 6250474"/>
              <a:gd name="connsiteX22" fmla="*/ 671167 w 11499601"/>
              <a:gd name="connsiteY22" fmla="*/ 5948382 h 6250474"/>
              <a:gd name="connsiteX23" fmla="*/ 94741 w 11499601"/>
              <a:gd name="connsiteY23" fmla="*/ 5957415 h 6250474"/>
              <a:gd name="connsiteX24" fmla="*/ 37859 w 11499601"/>
              <a:gd name="connsiteY24" fmla="*/ 5876060 h 6250474"/>
              <a:gd name="connsiteX25" fmla="*/ 28975 w 11499601"/>
              <a:gd name="connsiteY25" fmla="*/ 2606888 h 6250474"/>
              <a:gd name="connsiteX26" fmla="*/ 33539 w 11499601"/>
              <a:gd name="connsiteY26" fmla="*/ 59860 h 6250474"/>
              <a:gd name="connsiteX27" fmla="*/ 39830 w 11499601"/>
              <a:gd name="connsiteY27" fmla="*/ 42028 h 6250474"/>
              <a:gd name="connsiteX28" fmla="*/ 88659 w 11499601"/>
              <a:gd name="connsiteY28" fmla="*/ 37282 h 6250474"/>
              <a:gd name="connsiteX29" fmla="*/ 301554 w 11499601"/>
              <a:gd name="connsiteY29" fmla="*/ 37282 h 6250474"/>
              <a:gd name="connsiteX30" fmla="*/ 416464 w 11499601"/>
              <a:gd name="connsiteY30" fmla="*/ 30725 h 6250474"/>
              <a:gd name="connsiteX31" fmla="*/ 907723 w 11499601"/>
              <a:gd name="connsiteY31" fmla="*/ 24269 h 6250474"/>
              <a:gd name="connsiteX32" fmla="*/ 3989089 w 11499601"/>
              <a:gd name="connsiteY32" fmla="*/ 29653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21779 w 11499601"/>
              <a:gd name="connsiteY9" fmla="*/ 5958809 h 6250474"/>
              <a:gd name="connsiteX10" fmla="*/ 5021779 w 11499601"/>
              <a:gd name="connsiteY10" fmla="*/ 5972741 h 6250474"/>
              <a:gd name="connsiteX11" fmla="*/ 3239306 w 11499601"/>
              <a:gd name="connsiteY11" fmla="*/ 5972741 h 6250474"/>
              <a:gd name="connsiteX12" fmla="*/ 3217554 w 11499601"/>
              <a:gd name="connsiteY12" fmla="*/ 6005912 h 6250474"/>
              <a:gd name="connsiteX13" fmla="*/ 3219866 w 11499601"/>
              <a:gd name="connsiteY13" fmla="*/ 6250474 h 6250474"/>
              <a:gd name="connsiteX14" fmla="*/ 2855432 w 11499601"/>
              <a:gd name="connsiteY14" fmla="*/ 6045972 h 6250474"/>
              <a:gd name="connsiteX15" fmla="*/ 2785655 w 11499601"/>
              <a:gd name="connsiteY15" fmla="*/ 5972741 h 6250474"/>
              <a:gd name="connsiteX16" fmla="*/ 2321880 w 11499601"/>
              <a:gd name="connsiteY16" fmla="*/ 5972741 h 6250474"/>
              <a:gd name="connsiteX17" fmla="*/ 2161451 w 11499601"/>
              <a:gd name="connsiteY17" fmla="*/ 5941720 h 6250474"/>
              <a:gd name="connsiteX18" fmla="*/ 1884575 w 11499601"/>
              <a:gd name="connsiteY18" fmla="*/ 5937508 h 6250474"/>
              <a:gd name="connsiteX19" fmla="*/ 1731597 w 11499601"/>
              <a:gd name="connsiteY19" fmla="*/ 5934968 h 6250474"/>
              <a:gd name="connsiteX20" fmla="*/ 1588500 w 11499601"/>
              <a:gd name="connsiteY20" fmla="*/ 5940418 h 6250474"/>
              <a:gd name="connsiteX21" fmla="*/ 671167 w 11499601"/>
              <a:gd name="connsiteY21" fmla="*/ 5948382 h 6250474"/>
              <a:gd name="connsiteX22" fmla="*/ 94741 w 11499601"/>
              <a:gd name="connsiteY22" fmla="*/ 5957415 h 6250474"/>
              <a:gd name="connsiteX23" fmla="*/ 37859 w 11499601"/>
              <a:gd name="connsiteY23" fmla="*/ 5876060 h 6250474"/>
              <a:gd name="connsiteX24" fmla="*/ 28975 w 11499601"/>
              <a:gd name="connsiteY24" fmla="*/ 2606888 h 6250474"/>
              <a:gd name="connsiteX25" fmla="*/ 33539 w 11499601"/>
              <a:gd name="connsiteY25" fmla="*/ 59860 h 6250474"/>
              <a:gd name="connsiteX26" fmla="*/ 39830 w 11499601"/>
              <a:gd name="connsiteY26" fmla="*/ 42028 h 6250474"/>
              <a:gd name="connsiteX27" fmla="*/ 88659 w 11499601"/>
              <a:gd name="connsiteY27" fmla="*/ 37282 h 6250474"/>
              <a:gd name="connsiteX28" fmla="*/ 301554 w 11499601"/>
              <a:gd name="connsiteY28" fmla="*/ 37282 h 6250474"/>
              <a:gd name="connsiteX29" fmla="*/ 416464 w 11499601"/>
              <a:gd name="connsiteY29" fmla="*/ 30725 h 6250474"/>
              <a:gd name="connsiteX30" fmla="*/ 907723 w 11499601"/>
              <a:gd name="connsiteY30" fmla="*/ 24269 h 6250474"/>
              <a:gd name="connsiteX31" fmla="*/ 3989089 w 11499601"/>
              <a:gd name="connsiteY31" fmla="*/ 29653 h 6250474"/>
              <a:gd name="connsiteX32" fmla="*/ 9680053 w 11499601"/>
              <a:gd name="connsiteY32"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21779 w 11499601"/>
              <a:gd name="connsiteY9" fmla="*/ 5958809 h 6250474"/>
              <a:gd name="connsiteX10" fmla="*/ 5021779 w 11499601"/>
              <a:gd name="connsiteY10" fmla="*/ 5972741 h 6250474"/>
              <a:gd name="connsiteX11" fmla="*/ 3239306 w 11499601"/>
              <a:gd name="connsiteY11" fmla="*/ 5972741 h 6250474"/>
              <a:gd name="connsiteX12" fmla="*/ 3217554 w 11499601"/>
              <a:gd name="connsiteY12" fmla="*/ 6005912 h 6250474"/>
              <a:gd name="connsiteX13" fmla="*/ 3219866 w 11499601"/>
              <a:gd name="connsiteY13" fmla="*/ 6250474 h 6250474"/>
              <a:gd name="connsiteX14" fmla="*/ 2855432 w 11499601"/>
              <a:gd name="connsiteY14" fmla="*/ 6045972 h 6250474"/>
              <a:gd name="connsiteX15" fmla="*/ 2785655 w 11499601"/>
              <a:gd name="connsiteY15" fmla="*/ 5972741 h 6250474"/>
              <a:gd name="connsiteX16" fmla="*/ 2321880 w 11499601"/>
              <a:gd name="connsiteY16" fmla="*/ 5972741 h 6250474"/>
              <a:gd name="connsiteX17" fmla="*/ 1884575 w 11499601"/>
              <a:gd name="connsiteY17" fmla="*/ 5937508 h 6250474"/>
              <a:gd name="connsiteX18" fmla="*/ 1731597 w 11499601"/>
              <a:gd name="connsiteY18" fmla="*/ 5934968 h 6250474"/>
              <a:gd name="connsiteX19" fmla="*/ 1588500 w 11499601"/>
              <a:gd name="connsiteY19" fmla="*/ 5940418 h 6250474"/>
              <a:gd name="connsiteX20" fmla="*/ 671167 w 11499601"/>
              <a:gd name="connsiteY20" fmla="*/ 5948382 h 6250474"/>
              <a:gd name="connsiteX21" fmla="*/ 94741 w 11499601"/>
              <a:gd name="connsiteY21" fmla="*/ 5957415 h 6250474"/>
              <a:gd name="connsiteX22" fmla="*/ 37859 w 11499601"/>
              <a:gd name="connsiteY22" fmla="*/ 5876060 h 6250474"/>
              <a:gd name="connsiteX23" fmla="*/ 28975 w 11499601"/>
              <a:gd name="connsiteY23" fmla="*/ 2606888 h 6250474"/>
              <a:gd name="connsiteX24" fmla="*/ 33539 w 11499601"/>
              <a:gd name="connsiteY24" fmla="*/ 59860 h 6250474"/>
              <a:gd name="connsiteX25" fmla="*/ 39830 w 11499601"/>
              <a:gd name="connsiteY25" fmla="*/ 42028 h 6250474"/>
              <a:gd name="connsiteX26" fmla="*/ 88659 w 11499601"/>
              <a:gd name="connsiteY26" fmla="*/ 37282 h 6250474"/>
              <a:gd name="connsiteX27" fmla="*/ 301554 w 11499601"/>
              <a:gd name="connsiteY27" fmla="*/ 37282 h 6250474"/>
              <a:gd name="connsiteX28" fmla="*/ 416464 w 11499601"/>
              <a:gd name="connsiteY28" fmla="*/ 30725 h 6250474"/>
              <a:gd name="connsiteX29" fmla="*/ 907723 w 11499601"/>
              <a:gd name="connsiteY29" fmla="*/ 24269 h 6250474"/>
              <a:gd name="connsiteX30" fmla="*/ 3989089 w 11499601"/>
              <a:gd name="connsiteY30" fmla="*/ 29653 h 6250474"/>
              <a:gd name="connsiteX31" fmla="*/ 9680053 w 11499601"/>
              <a:gd name="connsiteY31"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21779 w 11499601"/>
              <a:gd name="connsiteY9" fmla="*/ 5958809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884575 w 11499601"/>
              <a:gd name="connsiteY16" fmla="*/ 5937508 h 6250474"/>
              <a:gd name="connsiteX17" fmla="*/ 1731597 w 11499601"/>
              <a:gd name="connsiteY17" fmla="*/ 5934968 h 6250474"/>
              <a:gd name="connsiteX18" fmla="*/ 1588500 w 11499601"/>
              <a:gd name="connsiteY18" fmla="*/ 5940418 h 6250474"/>
              <a:gd name="connsiteX19" fmla="*/ 671167 w 11499601"/>
              <a:gd name="connsiteY19" fmla="*/ 5948382 h 6250474"/>
              <a:gd name="connsiteX20" fmla="*/ 94741 w 11499601"/>
              <a:gd name="connsiteY20" fmla="*/ 5957415 h 6250474"/>
              <a:gd name="connsiteX21" fmla="*/ 37859 w 11499601"/>
              <a:gd name="connsiteY21" fmla="*/ 5876060 h 6250474"/>
              <a:gd name="connsiteX22" fmla="*/ 28975 w 11499601"/>
              <a:gd name="connsiteY22" fmla="*/ 2606888 h 6250474"/>
              <a:gd name="connsiteX23" fmla="*/ 33539 w 11499601"/>
              <a:gd name="connsiteY23" fmla="*/ 59860 h 6250474"/>
              <a:gd name="connsiteX24" fmla="*/ 39830 w 11499601"/>
              <a:gd name="connsiteY24" fmla="*/ 42028 h 6250474"/>
              <a:gd name="connsiteX25" fmla="*/ 88659 w 11499601"/>
              <a:gd name="connsiteY25" fmla="*/ 37282 h 6250474"/>
              <a:gd name="connsiteX26" fmla="*/ 301554 w 11499601"/>
              <a:gd name="connsiteY26" fmla="*/ 37282 h 6250474"/>
              <a:gd name="connsiteX27" fmla="*/ 416464 w 11499601"/>
              <a:gd name="connsiteY27" fmla="*/ 30725 h 6250474"/>
              <a:gd name="connsiteX28" fmla="*/ 907723 w 11499601"/>
              <a:gd name="connsiteY28" fmla="*/ 24269 h 6250474"/>
              <a:gd name="connsiteX29" fmla="*/ 3989089 w 11499601"/>
              <a:gd name="connsiteY29" fmla="*/ 29653 h 6250474"/>
              <a:gd name="connsiteX30" fmla="*/ 9680053 w 11499601"/>
              <a:gd name="connsiteY30"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11590 w 11499601"/>
              <a:gd name="connsiteY9" fmla="*/ 5989374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884575 w 11499601"/>
              <a:gd name="connsiteY16" fmla="*/ 5937508 h 6250474"/>
              <a:gd name="connsiteX17" fmla="*/ 1731597 w 11499601"/>
              <a:gd name="connsiteY17" fmla="*/ 5934968 h 6250474"/>
              <a:gd name="connsiteX18" fmla="*/ 1588500 w 11499601"/>
              <a:gd name="connsiteY18" fmla="*/ 5940418 h 6250474"/>
              <a:gd name="connsiteX19" fmla="*/ 671167 w 11499601"/>
              <a:gd name="connsiteY19" fmla="*/ 5948382 h 6250474"/>
              <a:gd name="connsiteX20" fmla="*/ 94741 w 11499601"/>
              <a:gd name="connsiteY20" fmla="*/ 5957415 h 6250474"/>
              <a:gd name="connsiteX21" fmla="*/ 37859 w 11499601"/>
              <a:gd name="connsiteY21" fmla="*/ 5876060 h 6250474"/>
              <a:gd name="connsiteX22" fmla="*/ 28975 w 11499601"/>
              <a:gd name="connsiteY22" fmla="*/ 2606888 h 6250474"/>
              <a:gd name="connsiteX23" fmla="*/ 33539 w 11499601"/>
              <a:gd name="connsiteY23" fmla="*/ 59860 h 6250474"/>
              <a:gd name="connsiteX24" fmla="*/ 39830 w 11499601"/>
              <a:gd name="connsiteY24" fmla="*/ 42028 h 6250474"/>
              <a:gd name="connsiteX25" fmla="*/ 88659 w 11499601"/>
              <a:gd name="connsiteY25" fmla="*/ 37282 h 6250474"/>
              <a:gd name="connsiteX26" fmla="*/ 301554 w 11499601"/>
              <a:gd name="connsiteY26" fmla="*/ 37282 h 6250474"/>
              <a:gd name="connsiteX27" fmla="*/ 416464 w 11499601"/>
              <a:gd name="connsiteY27" fmla="*/ 30725 h 6250474"/>
              <a:gd name="connsiteX28" fmla="*/ 907723 w 11499601"/>
              <a:gd name="connsiteY28" fmla="*/ 24269 h 6250474"/>
              <a:gd name="connsiteX29" fmla="*/ 3989089 w 11499601"/>
              <a:gd name="connsiteY29" fmla="*/ 29653 h 6250474"/>
              <a:gd name="connsiteX30" fmla="*/ 9680053 w 11499601"/>
              <a:gd name="connsiteY30"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01402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884575 w 11499601"/>
              <a:gd name="connsiteY16" fmla="*/ 5937508 h 6250474"/>
              <a:gd name="connsiteX17" fmla="*/ 1731597 w 11499601"/>
              <a:gd name="connsiteY17" fmla="*/ 5934968 h 6250474"/>
              <a:gd name="connsiteX18" fmla="*/ 1588500 w 11499601"/>
              <a:gd name="connsiteY18" fmla="*/ 5940418 h 6250474"/>
              <a:gd name="connsiteX19" fmla="*/ 671167 w 11499601"/>
              <a:gd name="connsiteY19" fmla="*/ 5948382 h 6250474"/>
              <a:gd name="connsiteX20" fmla="*/ 94741 w 11499601"/>
              <a:gd name="connsiteY20" fmla="*/ 5957415 h 6250474"/>
              <a:gd name="connsiteX21" fmla="*/ 37859 w 11499601"/>
              <a:gd name="connsiteY21" fmla="*/ 5876060 h 6250474"/>
              <a:gd name="connsiteX22" fmla="*/ 28975 w 11499601"/>
              <a:gd name="connsiteY22" fmla="*/ 2606888 h 6250474"/>
              <a:gd name="connsiteX23" fmla="*/ 33539 w 11499601"/>
              <a:gd name="connsiteY23" fmla="*/ 59860 h 6250474"/>
              <a:gd name="connsiteX24" fmla="*/ 39830 w 11499601"/>
              <a:gd name="connsiteY24" fmla="*/ 42028 h 6250474"/>
              <a:gd name="connsiteX25" fmla="*/ 88659 w 11499601"/>
              <a:gd name="connsiteY25" fmla="*/ 37282 h 6250474"/>
              <a:gd name="connsiteX26" fmla="*/ 301554 w 11499601"/>
              <a:gd name="connsiteY26" fmla="*/ 37282 h 6250474"/>
              <a:gd name="connsiteX27" fmla="*/ 416464 w 11499601"/>
              <a:gd name="connsiteY27" fmla="*/ 30725 h 6250474"/>
              <a:gd name="connsiteX28" fmla="*/ 907723 w 11499601"/>
              <a:gd name="connsiteY28" fmla="*/ 24269 h 6250474"/>
              <a:gd name="connsiteX29" fmla="*/ 3989089 w 11499601"/>
              <a:gd name="connsiteY29" fmla="*/ 29653 h 6250474"/>
              <a:gd name="connsiteX30" fmla="*/ 9680053 w 11499601"/>
              <a:gd name="connsiteY30"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884575 w 11499601"/>
              <a:gd name="connsiteY16" fmla="*/ 5937508 h 6250474"/>
              <a:gd name="connsiteX17" fmla="*/ 1731597 w 11499601"/>
              <a:gd name="connsiteY17" fmla="*/ 5934968 h 6250474"/>
              <a:gd name="connsiteX18" fmla="*/ 1588500 w 11499601"/>
              <a:gd name="connsiteY18" fmla="*/ 5940418 h 6250474"/>
              <a:gd name="connsiteX19" fmla="*/ 671167 w 11499601"/>
              <a:gd name="connsiteY19" fmla="*/ 5948382 h 6250474"/>
              <a:gd name="connsiteX20" fmla="*/ 94741 w 11499601"/>
              <a:gd name="connsiteY20" fmla="*/ 5957415 h 6250474"/>
              <a:gd name="connsiteX21" fmla="*/ 37859 w 11499601"/>
              <a:gd name="connsiteY21" fmla="*/ 5876060 h 6250474"/>
              <a:gd name="connsiteX22" fmla="*/ 28975 w 11499601"/>
              <a:gd name="connsiteY22" fmla="*/ 2606888 h 6250474"/>
              <a:gd name="connsiteX23" fmla="*/ 33539 w 11499601"/>
              <a:gd name="connsiteY23" fmla="*/ 59860 h 6250474"/>
              <a:gd name="connsiteX24" fmla="*/ 39830 w 11499601"/>
              <a:gd name="connsiteY24" fmla="*/ 42028 h 6250474"/>
              <a:gd name="connsiteX25" fmla="*/ 88659 w 11499601"/>
              <a:gd name="connsiteY25" fmla="*/ 37282 h 6250474"/>
              <a:gd name="connsiteX26" fmla="*/ 301554 w 11499601"/>
              <a:gd name="connsiteY26" fmla="*/ 37282 h 6250474"/>
              <a:gd name="connsiteX27" fmla="*/ 416464 w 11499601"/>
              <a:gd name="connsiteY27" fmla="*/ 30725 h 6250474"/>
              <a:gd name="connsiteX28" fmla="*/ 907723 w 11499601"/>
              <a:gd name="connsiteY28" fmla="*/ 24269 h 6250474"/>
              <a:gd name="connsiteX29" fmla="*/ 3989089 w 11499601"/>
              <a:gd name="connsiteY29" fmla="*/ 29653 h 6250474"/>
              <a:gd name="connsiteX30" fmla="*/ 9680053 w 11499601"/>
              <a:gd name="connsiteY30"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884575 w 11499601"/>
              <a:gd name="connsiteY16" fmla="*/ 5937508 h 6250474"/>
              <a:gd name="connsiteX17" fmla="*/ 1731597 w 11499601"/>
              <a:gd name="connsiteY17" fmla="*/ 5934968 h 6250474"/>
              <a:gd name="connsiteX18" fmla="*/ 1588500 w 11499601"/>
              <a:gd name="connsiteY18" fmla="*/ 5940418 h 6250474"/>
              <a:gd name="connsiteX19" fmla="*/ 671167 w 11499601"/>
              <a:gd name="connsiteY19" fmla="*/ 5948382 h 6250474"/>
              <a:gd name="connsiteX20" fmla="*/ 94741 w 11499601"/>
              <a:gd name="connsiteY20" fmla="*/ 5957415 h 6250474"/>
              <a:gd name="connsiteX21" fmla="*/ 37859 w 11499601"/>
              <a:gd name="connsiteY21" fmla="*/ 5876060 h 6250474"/>
              <a:gd name="connsiteX22" fmla="*/ 28975 w 11499601"/>
              <a:gd name="connsiteY22" fmla="*/ 2606888 h 6250474"/>
              <a:gd name="connsiteX23" fmla="*/ 33539 w 11499601"/>
              <a:gd name="connsiteY23" fmla="*/ 59860 h 6250474"/>
              <a:gd name="connsiteX24" fmla="*/ 39830 w 11499601"/>
              <a:gd name="connsiteY24" fmla="*/ 42028 h 6250474"/>
              <a:gd name="connsiteX25" fmla="*/ 88659 w 11499601"/>
              <a:gd name="connsiteY25" fmla="*/ 37282 h 6250474"/>
              <a:gd name="connsiteX26" fmla="*/ 301554 w 11499601"/>
              <a:gd name="connsiteY26" fmla="*/ 37282 h 6250474"/>
              <a:gd name="connsiteX27" fmla="*/ 416464 w 11499601"/>
              <a:gd name="connsiteY27" fmla="*/ 30725 h 6250474"/>
              <a:gd name="connsiteX28" fmla="*/ 907723 w 11499601"/>
              <a:gd name="connsiteY28" fmla="*/ 24269 h 6250474"/>
              <a:gd name="connsiteX29" fmla="*/ 3989089 w 11499601"/>
              <a:gd name="connsiteY29" fmla="*/ 29653 h 6250474"/>
              <a:gd name="connsiteX30" fmla="*/ 9680053 w 11499601"/>
              <a:gd name="connsiteY30"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731597 w 11499601"/>
              <a:gd name="connsiteY16" fmla="*/ 5934968 h 6250474"/>
              <a:gd name="connsiteX17" fmla="*/ 1588500 w 11499601"/>
              <a:gd name="connsiteY17" fmla="*/ 5940418 h 6250474"/>
              <a:gd name="connsiteX18" fmla="*/ 671167 w 11499601"/>
              <a:gd name="connsiteY18" fmla="*/ 5948382 h 6250474"/>
              <a:gd name="connsiteX19" fmla="*/ 94741 w 11499601"/>
              <a:gd name="connsiteY19" fmla="*/ 5957415 h 6250474"/>
              <a:gd name="connsiteX20" fmla="*/ 37859 w 11499601"/>
              <a:gd name="connsiteY20" fmla="*/ 5876060 h 6250474"/>
              <a:gd name="connsiteX21" fmla="*/ 28975 w 11499601"/>
              <a:gd name="connsiteY21" fmla="*/ 2606888 h 6250474"/>
              <a:gd name="connsiteX22" fmla="*/ 33539 w 11499601"/>
              <a:gd name="connsiteY22" fmla="*/ 59860 h 6250474"/>
              <a:gd name="connsiteX23" fmla="*/ 39830 w 11499601"/>
              <a:gd name="connsiteY23" fmla="*/ 42028 h 6250474"/>
              <a:gd name="connsiteX24" fmla="*/ 88659 w 11499601"/>
              <a:gd name="connsiteY24" fmla="*/ 37282 h 6250474"/>
              <a:gd name="connsiteX25" fmla="*/ 301554 w 11499601"/>
              <a:gd name="connsiteY25" fmla="*/ 37282 h 6250474"/>
              <a:gd name="connsiteX26" fmla="*/ 416464 w 11499601"/>
              <a:gd name="connsiteY26" fmla="*/ 30725 h 6250474"/>
              <a:gd name="connsiteX27" fmla="*/ 907723 w 11499601"/>
              <a:gd name="connsiteY27" fmla="*/ 24269 h 6250474"/>
              <a:gd name="connsiteX28" fmla="*/ 3989089 w 11499601"/>
              <a:gd name="connsiteY28" fmla="*/ 29653 h 6250474"/>
              <a:gd name="connsiteX29" fmla="*/ 9680053 w 11499601"/>
              <a:gd name="connsiteY29"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588500 w 11499601"/>
              <a:gd name="connsiteY16" fmla="*/ 5940418 h 6250474"/>
              <a:gd name="connsiteX17" fmla="*/ 671167 w 11499601"/>
              <a:gd name="connsiteY17" fmla="*/ 5948382 h 6250474"/>
              <a:gd name="connsiteX18" fmla="*/ 94741 w 11499601"/>
              <a:gd name="connsiteY18" fmla="*/ 5957415 h 6250474"/>
              <a:gd name="connsiteX19" fmla="*/ 37859 w 11499601"/>
              <a:gd name="connsiteY19" fmla="*/ 5876060 h 6250474"/>
              <a:gd name="connsiteX20" fmla="*/ 28975 w 11499601"/>
              <a:gd name="connsiteY20" fmla="*/ 2606888 h 6250474"/>
              <a:gd name="connsiteX21" fmla="*/ 33539 w 11499601"/>
              <a:gd name="connsiteY21" fmla="*/ 59860 h 6250474"/>
              <a:gd name="connsiteX22" fmla="*/ 39830 w 11499601"/>
              <a:gd name="connsiteY22" fmla="*/ 42028 h 6250474"/>
              <a:gd name="connsiteX23" fmla="*/ 88659 w 11499601"/>
              <a:gd name="connsiteY23" fmla="*/ 37282 h 6250474"/>
              <a:gd name="connsiteX24" fmla="*/ 301554 w 11499601"/>
              <a:gd name="connsiteY24" fmla="*/ 37282 h 6250474"/>
              <a:gd name="connsiteX25" fmla="*/ 416464 w 11499601"/>
              <a:gd name="connsiteY25" fmla="*/ 30725 h 6250474"/>
              <a:gd name="connsiteX26" fmla="*/ 907723 w 11499601"/>
              <a:gd name="connsiteY26" fmla="*/ 24269 h 6250474"/>
              <a:gd name="connsiteX27" fmla="*/ 3989089 w 11499601"/>
              <a:gd name="connsiteY27" fmla="*/ 29653 h 6250474"/>
              <a:gd name="connsiteX28" fmla="*/ 9680053 w 11499601"/>
              <a:gd name="connsiteY28"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552841 w 11499601"/>
              <a:gd name="connsiteY16" fmla="*/ 5965889 h 6250474"/>
              <a:gd name="connsiteX17" fmla="*/ 671167 w 11499601"/>
              <a:gd name="connsiteY17" fmla="*/ 5948382 h 6250474"/>
              <a:gd name="connsiteX18" fmla="*/ 94741 w 11499601"/>
              <a:gd name="connsiteY18" fmla="*/ 5957415 h 6250474"/>
              <a:gd name="connsiteX19" fmla="*/ 37859 w 11499601"/>
              <a:gd name="connsiteY19" fmla="*/ 5876060 h 6250474"/>
              <a:gd name="connsiteX20" fmla="*/ 28975 w 11499601"/>
              <a:gd name="connsiteY20" fmla="*/ 2606888 h 6250474"/>
              <a:gd name="connsiteX21" fmla="*/ 33539 w 11499601"/>
              <a:gd name="connsiteY21" fmla="*/ 59860 h 6250474"/>
              <a:gd name="connsiteX22" fmla="*/ 39830 w 11499601"/>
              <a:gd name="connsiteY22" fmla="*/ 42028 h 6250474"/>
              <a:gd name="connsiteX23" fmla="*/ 88659 w 11499601"/>
              <a:gd name="connsiteY23" fmla="*/ 37282 h 6250474"/>
              <a:gd name="connsiteX24" fmla="*/ 301554 w 11499601"/>
              <a:gd name="connsiteY24" fmla="*/ 37282 h 6250474"/>
              <a:gd name="connsiteX25" fmla="*/ 416464 w 11499601"/>
              <a:gd name="connsiteY25" fmla="*/ 30725 h 6250474"/>
              <a:gd name="connsiteX26" fmla="*/ 907723 w 11499601"/>
              <a:gd name="connsiteY26" fmla="*/ 24269 h 6250474"/>
              <a:gd name="connsiteX27" fmla="*/ 3989089 w 11499601"/>
              <a:gd name="connsiteY27" fmla="*/ 29653 h 6250474"/>
              <a:gd name="connsiteX28" fmla="*/ 9680053 w 11499601"/>
              <a:gd name="connsiteY28"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16786 w 11499601"/>
              <a:gd name="connsiteY15" fmla="*/ 5901423 h 6250474"/>
              <a:gd name="connsiteX16" fmla="*/ 1552841 w 11499601"/>
              <a:gd name="connsiteY16" fmla="*/ 5965889 h 6250474"/>
              <a:gd name="connsiteX17" fmla="*/ 671167 w 11499601"/>
              <a:gd name="connsiteY17" fmla="*/ 5948382 h 6250474"/>
              <a:gd name="connsiteX18" fmla="*/ 94741 w 11499601"/>
              <a:gd name="connsiteY18" fmla="*/ 5957415 h 6250474"/>
              <a:gd name="connsiteX19" fmla="*/ 37859 w 11499601"/>
              <a:gd name="connsiteY19" fmla="*/ 5876060 h 6250474"/>
              <a:gd name="connsiteX20" fmla="*/ 28975 w 11499601"/>
              <a:gd name="connsiteY20" fmla="*/ 2606888 h 6250474"/>
              <a:gd name="connsiteX21" fmla="*/ 33539 w 11499601"/>
              <a:gd name="connsiteY21" fmla="*/ 59860 h 6250474"/>
              <a:gd name="connsiteX22" fmla="*/ 39830 w 11499601"/>
              <a:gd name="connsiteY22" fmla="*/ 42028 h 6250474"/>
              <a:gd name="connsiteX23" fmla="*/ 88659 w 11499601"/>
              <a:gd name="connsiteY23" fmla="*/ 37282 h 6250474"/>
              <a:gd name="connsiteX24" fmla="*/ 301554 w 11499601"/>
              <a:gd name="connsiteY24" fmla="*/ 37282 h 6250474"/>
              <a:gd name="connsiteX25" fmla="*/ 416464 w 11499601"/>
              <a:gd name="connsiteY25" fmla="*/ 30725 h 6250474"/>
              <a:gd name="connsiteX26" fmla="*/ 907723 w 11499601"/>
              <a:gd name="connsiteY26" fmla="*/ 24269 h 6250474"/>
              <a:gd name="connsiteX27" fmla="*/ 3989089 w 11499601"/>
              <a:gd name="connsiteY27" fmla="*/ 29653 h 6250474"/>
              <a:gd name="connsiteX28" fmla="*/ 9680053 w 11499601"/>
              <a:gd name="connsiteY28"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01504 w 11499601"/>
              <a:gd name="connsiteY15" fmla="*/ 5967647 h 6250474"/>
              <a:gd name="connsiteX16" fmla="*/ 1552841 w 11499601"/>
              <a:gd name="connsiteY16" fmla="*/ 5965889 h 6250474"/>
              <a:gd name="connsiteX17" fmla="*/ 671167 w 11499601"/>
              <a:gd name="connsiteY17" fmla="*/ 5948382 h 6250474"/>
              <a:gd name="connsiteX18" fmla="*/ 94741 w 11499601"/>
              <a:gd name="connsiteY18" fmla="*/ 5957415 h 6250474"/>
              <a:gd name="connsiteX19" fmla="*/ 37859 w 11499601"/>
              <a:gd name="connsiteY19" fmla="*/ 5876060 h 6250474"/>
              <a:gd name="connsiteX20" fmla="*/ 28975 w 11499601"/>
              <a:gd name="connsiteY20" fmla="*/ 2606888 h 6250474"/>
              <a:gd name="connsiteX21" fmla="*/ 33539 w 11499601"/>
              <a:gd name="connsiteY21" fmla="*/ 59860 h 6250474"/>
              <a:gd name="connsiteX22" fmla="*/ 39830 w 11499601"/>
              <a:gd name="connsiteY22" fmla="*/ 42028 h 6250474"/>
              <a:gd name="connsiteX23" fmla="*/ 88659 w 11499601"/>
              <a:gd name="connsiteY23" fmla="*/ 37282 h 6250474"/>
              <a:gd name="connsiteX24" fmla="*/ 301554 w 11499601"/>
              <a:gd name="connsiteY24" fmla="*/ 37282 h 6250474"/>
              <a:gd name="connsiteX25" fmla="*/ 416464 w 11499601"/>
              <a:gd name="connsiteY25" fmla="*/ 30725 h 6250474"/>
              <a:gd name="connsiteX26" fmla="*/ 907723 w 11499601"/>
              <a:gd name="connsiteY26" fmla="*/ 24269 h 6250474"/>
              <a:gd name="connsiteX27" fmla="*/ 3989089 w 11499601"/>
              <a:gd name="connsiteY27" fmla="*/ 29653 h 6250474"/>
              <a:gd name="connsiteX28" fmla="*/ 9680053 w 11499601"/>
              <a:gd name="connsiteY28"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01504 w 11499601"/>
              <a:gd name="connsiteY15" fmla="*/ 5967647 h 6250474"/>
              <a:gd name="connsiteX16" fmla="*/ 671167 w 11499601"/>
              <a:gd name="connsiteY16" fmla="*/ 5948382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01504 w 11499601"/>
              <a:gd name="connsiteY15" fmla="*/ 5967647 h 6250474"/>
              <a:gd name="connsiteX16" fmla="*/ 666073 w 11499601"/>
              <a:gd name="connsiteY16" fmla="*/ 5958571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70715 w 11499601"/>
              <a:gd name="connsiteY13" fmla="*/ 6056161 h 6250474"/>
              <a:gd name="connsiteX14" fmla="*/ 2785655 w 11499601"/>
              <a:gd name="connsiteY14" fmla="*/ 5972741 h 6250474"/>
              <a:gd name="connsiteX15" fmla="*/ 2301504 w 11499601"/>
              <a:gd name="connsiteY15" fmla="*/ 5967647 h 6250474"/>
              <a:gd name="connsiteX16" fmla="*/ 666073 w 11499601"/>
              <a:gd name="connsiteY16" fmla="*/ 5958571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70715 w 11499601"/>
              <a:gd name="connsiteY13" fmla="*/ 6056161 h 6250474"/>
              <a:gd name="connsiteX14" fmla="*/ 2785655 w 11499601"/>
              <a:gd name="connsiteY14" fmla="*/ 5972741 h 6250474"/>
              <a:gd name="connsiteX15" fmla="*/ 2301504 w 11499601"/>
              <a:gd name="connsiteY15" fmla="*/ 5967647 h 6250474"/>
              <a:gd name="connsiteX16" fmla="*/ 666073 w 11499601"/>
              <a:gd name="connsiteY16" fmla="*/ 5958571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 name="connsiteX0" fmla="*/ 9680053 w 11499601"/>
              <a:gd name="connsiteY0" fmla="*/ 5500 h 6255974"/>
              <a:gd name="connsiteX1" fmla="*/ 11263634 w 11499601"/>
              <a:gd name="connsiteY1" fmla="*/ 16394 h 6255974"/>
              <a:gd name="connsiteX2" fmla="*/ 11499601 w 11499601"/>
              <a:gd name="connsiteY2" fmla="*/ 64794 h 6255974"/>
              <a:gd name="connsiteX3" fmla="*/ 11496115 w 11499601"/>
              <a:gd name="connsiteY3" fmla="*/ 338710 h 6255974"/>
              <a:gd name="connsiteX4" fmla="*/ 11496626 w 11499601"/>
              <a:gd name="connsiteY4" fmla="*/ 807372 h 6255974"/>
              <a:gd name="connsiteX5" fmla="*/ 11482477 w 11499601"/>
              <a:gd name="connsiteY5" fmla="*/ 1840079 h 6255974"/>
              <a:gd name="connsiteX6" fmla="*/ 11478714 w 11499601"/>
              <a:gd name="connsiteY6" fmla="*/ 3525714 h 6255974"/>
              <a:gd name="connsiteX7" fmla="*/ 11419375 w 11499601"/>
              <a:gd name="connsiteY7" fmla="*/ 5987933 h 6255974"/>
              <a:gd name="connsiteX8" fmla="*/ 5959453 w 11499601"/>
              <a:gd name="connsiteY8" fmla="*/ 5978886 h 6255974"/>
              <a:gd name="connsiteX9" fmla="*/ 4858766 w 11499601"/>
              <a:gd name="connsiteY9" fmla="*/ 6005062 h 6255974"/>
              <a:gd name="connsiteX10" fmla="*/ 3239306 w 11499601"/>
              <a:gd name="connsiteY10" fmla="*/ 5978241 h 6255974"/>
              <a:gd name="connsiteX11" fmla="*/ 3217554 w 11499601"/>
              <a:gd name="connsiteY11" fmla="*/ 6011412 h 6255974"/>
              <a:gd name="connsiteX12" fmla="*/ 3219866 w 11499601"/>
              <a:gd name="connsiteY12" fmla="*/ 6255974 h 6255974"/>
              <a:gd name="connsiteX13" fmla="*/ 2870715 w 11499601"/>
              <a:gd name="connsiteY13" fmla="*/ 6061661 h 6255974"/>
              <a:gd name="connsiteX14" fmla="*/ 2785655 w 11499601"/>
              <a:gd name="connsiteY14" fmla="*/ 5978241 h 6255974"/>
              <a:gd name="connsiteX15" fmla="*/ 2301504 w 11499601"/>
              <a:gd name="connsiteY15" fmla="*/ 5973147 h 6255974"/>
              <a:gd name="connsiteX16" fmla="*/ 666073 w 11499601"/>
              <a:gd name="connsiteY16" fmla="*/ 5964071 h 6255974"/>
              <a:gd name="connsiteX17" fmla="*/ 94741 w 11499601"/>
              <a:gd name="connsiteY17" fmla="*/ 5962915 h 6255974"/>
              <a:gd name="connsiteX18" fmla="*/ 37859 w 11499601"/>
              <a:gd name="connsiteY18" fmla="*/ 5881560 h 6255974"/>
              <a:gd name="connsiteX19" fmla="*/ 28975 w 11499601"/>
              <a:gd name="connsiteY19" fmla="*/ 2612388 h 6255974"/>
              <a:gd name="connsiteX20" fmla="*/ 33539 w 11499601"/>
              <a:gd name="connsiteY20" fmla="*/ 65360 h 6255974"/>
              <a:gd name="connsiteX21" fmla="*/ 39830 w 11499601"/>
              <a:gd name="connsiteY21" fmla="*/ 47528 h 6255974"/>
              <a:gd name="connsiteX22" fmla="*/ 88659 w 11499601"/>
              <a:gd name="connsiteY22" fmla="*/ 42782 h 6255974"/>
              <a:gd name="connsiteX23" fmla="*/ 301554 w 11499601"/>
              <a:gd name="connsiteY23" fmla="*/ 42782 h 6255974"/>
              <a:gd name="connsiteX24" fmla="*/ 416464 w 11499601"/>
              <a:gd name="connsiteY24" fmla="*/ 36225 h 6255974"/>
              <a:gd name="connsiteX25" fmla="*/ 907723 w 11499601"/>
              <a:gd name="connsiteY25" fmla="*/ 29769 h 6255974"/>
              <a:gd name="connsiteX26" fmla="*/ 3989089 w 11499601"/>
              <a:gd name="connsiteY26" fmla="*/ 35153 h 6255974"/>
              <a:gd name="connsiteX27" fmla="*/ 9680053 w 11499601"/>
              <a:gd name="connsiteY27" fmla="*/ 5500 h 6255974"/>
              <a:gd name="connsiteX0" fmla="*/ 9680053 w 11499601"/>
              <a:gd name="connsiteY0" fmla="*/ 0 h 6250474"/>
              <a:gd name="connsiteX1" fmla="*/ 11263634 w 11499601"/>
              <a:gd name="connsiteY1" fmla="*/ 10894 h 6250474"/>
              <a:gd name="connsiteX2" fmla="*/ 11499601 w 11499601"/>
              <a:gd name="connsiteY2" fmla="*/ 59294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70715 w 11499601"/>
              <a:gd name="connsiteY13" fmla="*/ 6056161 h 6250474"/>
              <a:gd name="connsiteX14" fmla="*/ 2785655 w 11499601"/>
              <a:gd name="connsiteY14" fmla="*/ 5972741 h 6250474"/>
              <a:gd name="connsiteX15" fmla="*/ 2301504 w 11499601"/>
              <a:gd name="connsiteY15" fmla="*/ 5967647 h 6250474"/>
              <a:gd name="connsiteX16" fmla="*/ 666073 w 11499601"/>
              <a:gd name="connsiteY16" fmla="*/ 5958571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 name="connsiteX0" fmla="*/ 9680053 w 11499601"/>
              <a:gd name="connsiteY0" fmla="*/ 0 h 6250474"/>
              <a:gd name="connsiteX1" fmla="*/ 11263634 w 11499601"/>
              <a:gd name="connsiteY1" fmla="*/ 10894 h 6250474"/>
              <a:gd name="connsiteX2" fmla="*/ 11499601 w 11499601"/>
              <a:gd name="connsiteY2" fmla="*/ 39374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70715 w 11499601"/>
              <a:gd name="connsiteY13" fmla="*/ 6056161 h 6250474"/>
              <a:gd name="connsiteX14" fmla="*/ 2785655 w 11499601"/>
              <a:gd name="connsiteY14" fmla="*/ 5972741 h 6250474"/>
              <a:gd name="connsiteX15" fmla="*/ 2301504 w 11499601"/>
              <a:gd name="connsiteY15" fmla="*/ 5967647 h 6250474"/>
              <a:gd name="connsiteX16" fmla="*/ 666073 w 11499601"/>
              <a:gd name="connsiteY16" fmla="*/ 5958571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 name="connsiteX0" fmla="*/ 9680053 w 11499601"/>
              <a:gd name="connsiteY0" fmla="*/ 0 h 6250474"/>
              <a:gd name="connsiteX1" fmla="*/ 11263634 w 11499601"/>
              <a:gd name="connsiteY1" fmla="*/ 10894 h 6250474"/>
              <a:gd name="connsiteX2" fmla="*/ 11499601 w 11499601"/>
              <a:gd name="connsiteY2" fmla="*/ 39374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70715 w 11499601"/>
              <a:gd name="connsiteY13" fmla="*/ 6056161 h 6250474"/>
              <a:gd name="connsiteX14" fmla="*/ 2785655 w 11499601"/>
              <a:gd name="connsiteY14" fmla="*/ 5972741 h 6250474"/>
              <a:gd name="connsiteX15" fmla="*/ 2301504 w 11499601"/>
              <a:gd name="connsiteY15" fmla="*/ 5967647 h 6250474"/>
              <a:gd name="connsiteX16" fmla="*/ 666073 w 11499601"/>
              <a:gd name="connsiteY16" fmla="*/ 5958571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 name="connsiteX0" fmla="*/ 9680053 w 11499601"/>
              <a:gd name="connsiteY0" fmla="*/ 0 h 6250474"/>
              <a:gd name="connsiteX1" fmla="*/ 11263634 w 11499601"/>
              <a:gd name="connsiteY1" fmla="*/ 10894 h 6250474"/>
              <a:gd name="connsiteX2" fmla="*/ 11499601 w 11499601"/>
              <a:gd name="connsiteY2" fmla="*/ 39374 h 6250474"/>
              <a:gd name="connsiteX3" fmla="*/ 11491172 w 11499601"/>
              <a:gd name="connsiteY3" fmla="*/ 31329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70715 w 11499601"/>
              <a:gd name="connsiteY13" fmla="*/ 6056161 h 6250474"/>
              <a:gd name="connsiteX14" fmla="*/ 2785655 w 11499601"/>
              <a:gd name="connsiteY14" fmla="*/ 5972741 h 6250474"/>
              <a:gd name="connsiteX15" fmla="*/ 2301504 w 11499601"/>
              <a:gd name="connsiteY15" fmla="*/ 5967647 h 6250474"/>
              <a:gd name="connsiteX16" fmla="*/ 666073 w 11499601"/>
              <a:gd name="connsiteY16" fmla="*/ 5958571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1499601" h="6250474">
                <a:moveTo>
                  <a:pt x="9680053" y="0"/>
                </a:moveTo>
                <a:lnTo>
                  <a:pt x="11263634" y="10894"/>
                </a:lnTo>
                <a:cubicBezTo>
                  <a:pt x="11382518" y="17609"/>
                  <a:pt x="11483635" y="5293"/>
                  <a:pt x="11499601" y="39374"/>
                </a:cubicBezTo>
                <a:lnTo>
                  <a:pt x="11491172" y="313290"/>
                </a:lnTo>
                <a:cubicBezTo>
                  <a:pt x="11491342" y="469511"/>
                  <a:pt x="11496456" y="645651"/>
                  <a:pt x="11496626" y="801872"/>
                </a:cubicBezTo>
                <a:cubicBezTo>
                  <a:pt x="11485119" y="918570"/>
                  <a:pt x="11483798" y="1773917"/>
                  <a:pt x="11482477" y="1834579"/>
                </a:cubicBezTo>
                <a:cubicBezTo>
                  <a:pt x="11462397" y="2645173"/>
                  <a:pt x="11489491" y="2970847"/>
                  <a:pt x="11478714" y="3520214"/>
                </a:cubicBezTo>
                <a:cubicBezTo>
                  <a:pt x="11462615" y="5654060"/>
                  <a:pt x="11560172" y="6010354"/>
                  <a:pt x="11419375" y="5982433"/>
                </a:cubicBezTo>
                <a:cubicBezTo>
                  <a:pt x="9251879" y="6044921"/>
                  <a:pt x="7569480" y="6004728"/>
                  <a:pt x="5959453" y="5973386"/>
                </a:cubicBezTo>
                <a:lnTo>
                  <a:pt x="4858766" y="5999562"/>
                </a:lnTo>
                <a:lnTo>
                  <a:pt x="3239306" y="5972741"/>
                </a:lnTo>
                <a:lnTo>
                  <a:pt x="3217554" y="6005912"/>
                </a:lnTo>
                <a:cubicBezTo>
                  <a:pt x="3195952" y="6047442"/>
                  <a:pt x="3201415" y="6144511"/>
                  <a:pt x="3219866" y="6250474"/>
                </a:cubicBezTo>
                <a:cubicBezTo>
                  <a:pt x="3113618" y="6201492"/>
                  <a:pt x="2980145" y="6145854"/>
                  <a:pt x="2870715" y="6056161"/>
                </a:cubicBezTo>
                <a:lnTo>
                  <a:pt x="2785655" y="5972741"/>
                </a:lnTo>
                <a:lnTo>
                  <a:pt x="2301504" y="5967647"/>
                </a:lnTo>
                <a:lnTo>
                  <a:pt x="666073" y="5958571"/>
                </a:lnTo>
                <a:cubicBezTo>
                  <a:pt x="416338" y="5959078"/>
                  <a:pt x="199443" y="5971167"/>
                  <a:pt x="94741" y="5957415"/>
                </a:cubicBezTo>
                <a:cubicBezTo>
                  <a:pt x="-9961" y="5943663"/>
                  <a:pt x="43390" y="5957506"/>
                  <a:pt x="37859" y="5876060"/>
                </a:cubicBezTo>
                <a:cubicBezTo>
                  <a:pt x="13485" y="5737802"/>
                  <a:pt x="42281" y="4414258"/>
                  <a:pt x="28975" y="2606888"/>
                </a:cubicBezTo>
                <a:cubicBezTo>
                  <a:pt x="-19249" y="1512253"/>
                  <a:pt x="110" y="488851"/>
                  <a:pt x="33539" y="59860"/>
                </a:cubicBezTo>
                <a:cubicBezTo>
                  <a:pt x="34137" y="52184"/>
                  <a:pt x="36271" y="46366"/>
                  <a:pt x="39830" y="42028"/>
                </a:cubicBezTo>
                <a:lnTo>
                  <a:pt x="88659" y="37282"/>
                </a:lnTo>
                <a:lnTo>
                  <a:pt x="301554" y="37282"/>
                </a:lnTo>
                <a:lnTo>
                  <a:pt x="416464" y="30725"/>
                </a:lnTo>
                <a:lnTo>
                  <a:pt x="907723" y="24269"/>
                </a:lnTo>
                <a:lnTo>
                  <a:pt x="3989089" y="29653"/>
                </a:lnTo>
                <a:lnTo>
                  <a:pt x="9680053" y="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he Hand"/>
              <a:ea typeface="+mn-ea"/>
              <a:cs typeface="+mn-cs"/>
            </a:endParaRPr>
          </a:p>
        </p:txBody>
      </p:sp>
    </p:spTree>
    <p:extLst>
      <p:ext uri="{BB962C8B-B14F-4D97-AF65-F5344CB8AC3E}">
        <p14:creationId xmlns:p14="http://schemas.microsoft.com/office/powerpoint/2010/main" val="912970106"/>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xStyles>
    <p:titleStyle>
      <a:lvl1pPr algn="l" defTabSz="914377" rtl="0" eaLnBrk="1" latinLnBrk="0" hangingPunct="1">
        <a:lnSpc>
          <a:spcPct val="100000"/>
        </a:lnSpc>
        <a:spcBef>
          <a:spcPct val="0"/>
        </a:spcBef>
        <a:buNone/>
        <a:defRPr sz="4800" b="1" kern="1200" spc="100" baseline="0">
          <a:solidFill>
            <a:schemeClr val="tx1"/>
          </a:solidFill>
          <a:latin typeface="+mj-lt"/>
          <a:ea typeface="+mj-ea"/>
          <a:cs typeface="+mj-cs"/>
        </a:defRPr>
      </a:lvl1pPr>
    </p:titleStyle>
    <p:bodyStyle>
      <a:lvl1pPr marL="0" indent="0" algn="l" defTabSz="914377" rtl="0" eaLnBrk="1" latinLnBrk="0" hangingPunct="1">
        <a:lnSpc>
          <a:spcPct val="100000"/>
        </a:lnSpc>
        <a:spcBef>
          <a:spcPts val="1000"/>
        </a:spcBef>
        <a:buSzPct val="73000"/>
        <a:buFontTx/>
        <a:buNone/>
        <a:defRPr sz="3200" b="1" kern="1200" spc="51" baseline="0">
          <a:solidFill>
            <a:schemeClr val="tx1"/>
          </a:solidFill>
          <a:latin typeface="+mn-lt"/>
          <a:ea typeface="+mn-ea"/>
          <a:cs typeface="+mn-cs"/>
        </a:defRPr>
      </a:lvl1pPr>
      <a:lvl2pPr marL="228594" indent="-182875" algn="l" defTabSz="914377" rtl="0" eaLnBrk="1" latinLnBrk="0" hangingPunct="1">
        <a:lnSpc>
          <a:spcPct val="100000"/>
        </a:lnSpc>
        <a:spcBef>
          <a:spcPts val="500"/>
        </a:spcBef>
        <a:buSzPct val="70000"/>
        <a:buFont typeface="Arial" panose="020B0604020202020204" pitchFamily="34" charset="0"/>
        <a:buChar char="•"/>
        <a:defRPr sz="2800" b="1" kern="1200" spc="51" baseline="0">
          <a:solidFill>
            <a:schemeClr val="tx1"/>
          </a:solidFill>
          <a:latin typeface="+mn-lt"/>
          <a:ea typeface="+mn-ea"/>
          <a:cs typeface="+mn-cs"/>
        </a:defRPr>
      </a:lvl2pPr>
      <a:lvl3pPr marL="274313" indent="0" algn="l" defTabSz="914377" rtl="0" eaLnBrk="1" latinLnBrk="0" hangingPunct="1">
        <a:lnSpc>
          <a:spcPct val="100000"/>
        </a:lnSpc>
        <a:spcBef>
          <a:spcPts val="500"/>
        </a:spcBef>
        <a:buSzPct val="73000"/>
        <a:buFontTx/>
        <a:buNone/>
        <a:defRPr sz="2400" b="1" kern="1200" spc="51" baseline="0">
          <a:solidFill>
            <a:schemeClr val="tx1"/>
          </a:solidFill>
          <a:latin typeface="+mn-lt"/>
          <a:ea typeface="+mn-ea"/>
          <a:cs typeface="+mn-cs"/>
        </a:defRPr>
      </a:lvl3pPr>
      <a:lvl4pPr marL="548626" indent="-182875" algn="l" defTabSz="914377" rtl="0" eaLnBrk="1" latinLnBrk="0" hangingPunct="1">
        <a:lnSpc>
          <a:spcPct val="100000"/>
        </a:lnSpc>
        <a:spcBef>
          <a:spcPts val="500"/>
        </a:spcBef>
        <a:buSzPct val="73000"/>
        <a:buFont typeface="Arial" panose="020B0604020202020204" pitchFamily="34" charset="0"/>
        <a:buChar char="•"/>
        <a:defRPr sz="2000" b="1" kern="1200" spc="51" baseline="0">
          <a:solidFill>
            <a:schemeClr val="tx1"/>
          </a:solidFill>
          <a:latin typeface="+mn-lt"/>
          <a:ea typeface="+mn-ea"/>
          <a:cs typeface="+mn-cs"/>
        </a:defRPr>
      </a:lvl4pPr>
      <a:lvl5pPr marL="548626" indent="0" algn="l" defTabSz="914377" rtl="0" eaLnBrk="1" latinLnBrk="0" hangingPunct="1">
        <a:lnSpc>
          <a:spcPct val="100000"/>
        </a:lnSpc>
        <a:spcBef>
          <a:spcPts val="500"/>
        </a:spcBef>
        <a:buSzPct val="73000"/>
        <a:buFontTx/>
        <a:buNone/>
        <a:defRPr sz="2000" b="1" kern="1200" spc="51" baseline="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id="{FAAE2DA9-9BAF-4D46-BC97-20425C5321FD}"/>
              </a:ext>
            </a:extLst>
          </p:cNvPr>
          <p:cNvSpPr/>
          <p:nvPr/>
        </p:nvSpPr>
        <p:spPr>
          <a:xfrm>
            <a:off x="372928" y="367994"/>
            <a:ext cx="11499601" cy="6203903"/>
          </a:xfrm>
          <a:custGeom>
            <a:avLst/>
            <a:gdLst>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21779 w 11499601"/>
              <a:gd name="connsiteY9" fmla="*/ 5958809 h 6250474"/>
              <a:gd name="connsiteX10" fmla="*/ 5021779 w 11499601"/>
              <a:gd name="connsiteY10" fmla="*/ 5972741 h 6250474"/>
              <a:gd name="connsiteX11" fmla="*/ 3239306 w 11499601"/>
              <a:gd name="connsiteY11" fmla="*/ 5972741 h 6250474"/>
              <a:gd name="connsiteX12" fmla="*/ 3217554 w 11499601"/>
              <a:gd name="connsiteY12" fmla="*/ 6005912 h 6250474"/>
              <a:gd name="connsiteX13" fmla="*/ 3219866 w 11499601"/>
              <a:gd name="connsiteY13" fmla="*/ 6250474 h 6250474"/>
              <a:gd name="connsiteX14" fmla="*/ 2855432 w 11499601"/>
              <a:gd name="connsiteY14" fmla="*/ 6045972 h 6250474"/>
              <a:gd name="connsiteX15" fmla="*/ 2785655 w 11499601"/>
              <a:gd name="connsiteY15" fmla="*/ 5972741 h 6250474"/>
              <a:gd name="connsiteX16" fmla="*/ 2321880 w 11499601"/>
              <a:gd name="connsiteY16" fmla="*/ 5972741 h 6250474"/>
              <a:gd name="connsiteX17" fmla="*/ 2321880 w 11499601"/>
              <a:gd name="connsiteY17" fmla="*/ 5943328 h 6250474"/>
              <a:gd name="connsiteX18" fmla="*/ 2161451 w 11499601"/>
              <a:gd name="connsiteY18" fmla="*/ 5941720 h 6250474"/>
              <a:gd name="connsiteX19" fmla="*/ 1884575 w 11499601"/>
              <a:gd name="connsiteY19" fmla="*/ 5937508 h 6250474"/>
              <a:gd name="connsiteX20" fmla="*/ 1731597 w 11499601"/>
              <a:gd name="connsiteY20" fmla="*/ 5934968 h 6250474"/>
              <a:gd name="connsiteX21" fmla="*/ 1588500 w 11499601"/>
              <a:gd name="connsiteY21" fmla="*/ 5940418 h 6250474"/>
              <a:gd name="connsiteX22" fmla="*/ 671167 w 11499601"/>
              <a:gd name="connsiteY22" fmla="*/ 5948382 h 6250474"/>
              <a:gd name="connsiteX23" fmla="*/ 94741 w 11499601"/>
              <a:gd name="connsiteY23" fmla="*/ 5957415 h 6250474"/>
              <a:gd name="connsiteX24" fmla="*/ 37859 w 11499601"/>
              <a:gd name="connsiteY24" fmla="*/ 5876060 h 6250474"/>
              <a:gd name="connsiteX25" fmla="*/ 28975 w 11499601"/>
              <a:gd name="connsiteY25" fmla="*/ 2606888 h 6250474"/>
              <a:gd name="connsiteX26" fmla="*/ 33539 w 11499601"/>
              <a:gd name="connsiteY26" fmla="*/ 59860 h 6250474"/>
              <a:gd name="connsiteX27" fmla="*/ 39830 w 11499601"/>
              <a:gd name="connsiteY27" fmla="*/ 42028 h 6250474"/>
              <a:gd name="connsiteX28" fmla="*/ 88659 w 11499601"/>
              <a:gd name="connsiteY28" fmla="*/ 37282 h 6250474"/>
              <a:gd name="connsiteX29" fmla="*/ 301554 w 11499601"/>
              <a:gd name="connsiteY29" fmla="*/ 37282 h 6250474"/>
              <a:gd name="connsiteX30" fmla="*/ 416464 w 11499601"/>
              <a:gd name="connsiteY30" fmla="*/ 30725 h 6250474"/>
              <a:gd name="connsiteX31" fmla="*/ 907723 w 11499601"/>
              <a:gd name="connsiteY31" fmla="*/ 24269 h 6250474"/>
              <a:gd name="connsiteX32" fmla="*/ 3989089 w 11499601"/>
              <a:gd name="connsiteY32" fmla="*/ 29653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21779 w 11499601"/>
              <a:gd name="connsiteY9" fmla="*/ 5958809 h 6250474"/>
              <a:gd name="connsiteX10" fmla="*/ 5021779 w 11499601"/>
              <a:gd name="connsiteY10" fmla="*/ 5972741 h 6250474"/>
              <a:gd name="connsiteX11" fmla="*/ 3239306 w 11499601"/>
              <a:gd name="connsiteY11" fmla="*/ 5972741 h 6250474"/>
              <a:gd name="connsiteX12" fmla="*/ 3217554 w 11499601"/>
              <a:gd name="connsiteY12" fmla="*/ 6005912 h 6250474"/>
              <a:gd name="connsiteX13" fmla="*/ 3219866 w 11499601"/>
              <a:gd name="connsiteY13" fmla="*/ 6250474 h 6250474"/>
              <a:gd name="connsiteX14" fmla="*/ 2855432 w 11499601"/>
              <a:gd name="connsiteY14" fmla="*/ 6045972 h 6250474"/>
              <a:gd name="connsiteX15" fmla="*/ 2785655 w 11499601"/>
              <a:gd name="connsiteY15" fmla="*/ 5972741 h 6250474"/>
              <a:gd name="connsiteX16" fmla="*/ 2321880 w 11499601"/>
              <a:gd name="connsiteY16" fmla="*/ 5972741 h 6250474"/>
              <a:gd name="connsiteX17" fmla="*/ 2161451 w 11499601"/>
              <a:gd name="connsiteY17" fmla="*/ 5941720 h 6250474"/>
              <a:gd name="connsiteX18" fmla="*/ 1884575 w 11499601"/>
              <a:gd name="connsiteY18" fmla="*/ 5937508 h 6250474"/>
              <a:gd name="connsiteX19" fmla="*/ 1731597 w 11499601"/>
              <a:gd name="connsiteY19" fmla="*/ 5934968 h 6250474"/>
              <a:gd name="connsiteX20" fmla="*/ 1588500 w 11499601"/>
              <a:gd name="connsiteY20" fmla="*/ 5940418 h 6250474"/>
              <a:gd name="connsiteX21" fmla="*/ 671167 w 11499601"/>
              <a:gd name="connsiteY21" fmla="*/ 5948382 h 6250474"/>
              <a:gd name="connsiteX22" fmla="*/ 94741 w 11499601"/>
              <a:gd name="connsiteY22" fmla="*/ 5957415 h 6250474"/>
              <a:gd name="connsiteX23" fmla="*/ 37859 w 11499601"/>
              <a:gd name="connsiteY23" fmla="*/ 5876060 h 6250474"/>
              <a:gd name="connsiteX24" fmla="*/ 28975 w 11499601"/>
              <a:gd name="connsiteY24" fmla="*/ 2606888 h 6250474"/>
              <a:gd name="connsiteX25" fmla="*/ 33539 w 11499601"/>
              <a:gd name="connsiteY25" fmla="*/ 59860 h 6250474"/>
              <a:gd name="connsiteX26" fmla="*/ 39830 w 11499601"/>
              <a:gd name="connsiteY26" fmla="*/ 42028 h 6250474"/>
              <a:gd name="connsiteX27" fmla="*/ 88659 w 11499601"/>
              <a:gd name="connsiteY27" fmla="*/ 37282 h 6250474"/>
              <a:gd name="connsiteX28" fmla="*/ 301554 w 11499601"/>
              <a:gd name="connsiteY28" fmla="*/ 37282 h 6250474"/>
              <a:gd name="connsiteX29" fmla="*/ 416464 w 11499601"/>
              <a:gd name="connsiteY29" fmla="*/ 30725 h 6250474"/>
              <a:gd name="connsiteX30" fmla="*/ 907723 w 11499601"/>
              <a:gd name="connsiteY30" fmla="*/ 24269 h 6250474"/>
              <a:gd name="connsiteX31" fmla="*/ 3989089 w 11499601"/>
              <a:gd name="connsiteY31" fmla="*/ 29653 h 6250474"/>
              <a:gd name="connsiteX32" fmla="*/ 9680053 w 11499601"/>
              <a:gd name="connsiteY32"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21779 w 11499601"/>
              <a:gd name="connsiteY9" fmla="*/ 5958809 h 6250474"/>
              <a:gd name="connsiteX10" fmla="*/ 5021779 w 11499601"/>
              <a:gd name="connsiteY10" fmla="*/ 5972741 h 6250474"/>
              <a:gd name="connsiteX11" fmla="*/ 3239306 w 11499601"/>
              <a:gd name="connsiteY11" fmla="*/ 5972741 h 6250474"/>
              <a:gd name="connsiteX12" fmla="*/ 3217554 w 11499601"/>
              <a:gd name="connsiteY12" fmla="*/ 6005912 h 6250474"/>
              <a:gd name="connsiteX13" fmla="*/ 3219866 w 11499601"/>
              <a:gd name="connsiteY13" fmla="*/ 6250474 h 6250474"/>
              <a:gd name="connsiteX14" fmla="*/ 2855432 w 11499601"/>
              <a:gd name="connsiteY14" fmla="*/ 6045972 h 6250474"/>
              <a:gd name="connsiteX15" fmla="*/ 2785655 w 11499601"/>
              <a:gd name="connsiteY15" fmla="*/ 5972741 h 6250474"/>
              <a:gd name="connsiteX16" fmla="*/ 2321880 w 11499601"/>
              <a:gd name="connsiteY16" fmla="*/ 5972741 h 6250474"/>
              <a:gd name="connsiteX17" fmla="*/ 1884575 w 11499601"/>
              <a:gd name="connsiteY17" fmla="*/ 5937508 h 6250474"/>
              <a:gd name="connsiteX18" fmla="*/ 1731597 w 11499601"/>
              <a:gd name="connsiteY18" fmla="*/ 5934968 h 6250474"/>
              <a:gd name="connsiteX19" fmla="*/ 1588500 w 11499601"/>
              <a:gd name="connsiteY19" fmla="*/ 5940418 h 6250474"/>
              <a:gd name="connsiteX20" fmla="*/ 671167 w 11499601"/>
              <a:gd name="connsiteY20" fmla="*/ 5948382 h 6250474"/>
              <a:gd name="connsiteX21" fmla="*/ 94741 w 11499601"/>
              <a:gd name="connsiteY21" fmla="*/ 5957415 h 6250474"/>
              <a:gd name="connsiteX22" fmla="*/ 37859 w 11499601"/>
              <a:gd name="connsiteY22" fmla="*/ 5876060 h 6250474"/>
              <a:gd name="connsiteX23" fmla="*/ 28975 w 11499601"/>
              <a:gd name="connsiteY23" fmla="*/ 2606888 h 6250474"/>
              <a:gd name="connsiteX24" fmla="*/ 33539 w 11499601"/>
              <a:gd name="connsiteY24" fmla="*/ 59860 h 6250474"/>
              <a:gd name="connsiteX25" fmla="*/ 39830 w 11499601"/>
              <a:gd name="connsiteY25" fmla="*/ 42028 h 6250474"/>
              <a:gd name="connsiteX26" fmla="*/ 88659 w 11499601"/>
              <a:gd name="connsiteY26" fmla="*/ 37282 h 6250474"/>
              <a:gd name="connsiteX27" fmla="*/ 301554 w 11499601"/>
              <a:gd name="connsiteY27" fmla="*/ 37282 h 6250474"/>
              <a:gd name="connsiteX28" fmla="*/ 416464 w 11499601"/>
              <a:gd name="connsiteY28" fmla="*/ 30725 h 6250474"/>
              <a:gd name="connsiteX29" fmla="*/ 907723 w 11499601"/>
              <a:gd name="connsiteY29" fmla="*/ 24269 h 6250474"/>
              <a:gd name="connsiteX30" fmla="*/ 3989089 w 11499601"/>
              <a:gd name="connsiteY30" fmla="*/ 29653 h 6250474"/>
              <a:gd name="connsiteX31" fmla="*/ 9680053 w 11499601"/>
              <a:gd name="connsiteY31"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21779 w 11499601"/>
              <a:gd name="connsiteY9" fmla="*/ 5958809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884575 w 11499601"/>
              <a:gd name="connsiteY16" fmla="*/ 5937508 h 6250474"/>
              <a:gd name="connsiteX17" fmla="*/ 1731597 w 11499601"/>
              <a:gd name="connsiteY17" fmla="*/ 5934968 h 6250474"/>
              <a:gd name="connsiteX18" fmla="*/ 1588500 w 11499601"/>
              <a:gd name="connsiteY18" fmla="*/ 5940418 h 6250474"/>
              <a:gd name="connsiteX19" fmla="*/ 671167 w 11499601"/>
              <a:gd name="connsiteY19" fmla="*/ 5948382 h 6250474"/>
              <a:gd name="connsiteX20" fmla="*/ 94741 w 11499601"/>
              <a:gd name="connsiteY20" fmla="*/ 5957415 h 6250474"/>
              <a:gd name="connsiteX21" fmla="*/ 37859 w 11499601"/>
              <a:gd name="connsiteY21" fmla="*/ 5876060 h 6250474"/>
              <a:gd name="connsiteX22" fmla="*/ 28975 w 11499601"/>
              <a:gd name="connsiteY22" fmla="*/ 2606888 h 6250474"/>
              <a:gd name="connsiteX23" fmla="*/ 33539 w 11499601"/>
              <a:gd name="connsiteY23" fmla="*/ 59860 h 6250474"/>
              <a:gd name="connsiteX24" fmla="*/ 39830 w 11499601"/>
              <a:gd name="connsiteY24" fmla="*/ 42028 h 6250474"/>
              <a:gd name="connsiteX25" fmla="*/ 88659 w 11499601"/>
              <a:gd name="connsiteY25" fmla="*/ 37282 h 6250474"/>
              <a:gd name="connsiteX26" fmla="*/ 301554 w 11499601"/>
              <a:gd name="connsiteY26" fmla="*/ 37282 h 6250474"/>
              <a:gd name="connsiteX27" fmla="*/ 416464 w 11499601"/>
              <a:gd name="connsiteY27" fmla="*/ 30725 h 6250474"/>
              <a:gd name="connsiteX28" fmla="*/ 907723 w 11499601"/>
              <a:gd name="connsiteY28" fmla="*/ 24269 h 6250474"/>
              <a:gd name="connsiteX29" fmla="*/ 3989089 w 11499601"/>
              <a:gd name="connsiteY29" fmla="*/ 29653 h 6250474"/>
              <a:gd name="connsiteX30" fmla="*/ 9680053 w 11499601"/>
              <a:gd name="connsiteY30"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11590 w 11499601"/>
              <a:gd name="connsiteY9" fmla="*/ 5989374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884575 w 11499601"/>
              <a:gd name="connsiteY16" fmla="*/ 5937508 h 6250474"/>
              <a:gd name="connsiteX17" fmla="*/ 1731597 w 11499601"/>
              <a:gd name="connsiteY17" fmla="*/ 5934968 h 6250474"/>
              <a:gd name="connsiteX18" fmla="*/ 1588500 w 11499601"/>
              <a:gd name="connsiteY18" fmla="*/ 5940418 h 6250474"/>
              <a:gd name="connsiteX19" fmla="*/ 671167 w 11499601"/>
              <a:gd name="connsiteY19" fmla="*/ 5948382 h 6250474"/>
              <a:gd name="connsiteX20" fmla="*/ 94741 w 11499601"/>
              <a:gd name="connsiteY20" fmla="*/ 5957415 h 6250474"/>
              <a:gd name="connsiteX21" fmla="*/ 37859 w 11499601"/>
              <a:gd name="connsiteY21" fmla="*/ 5876060 h 6250474"/>
              <a:gd name="connsiteX22" fmla="*/ 28975 w 11499601"/>
              <a:gd name="connsiteY22" fmla="*/ 2606888 h 6250474"/>
              <a:gd name="connsiteX23" fmla="*/ 33539 w 11499601"/>
              <a:gd name="connsiteY23" fmla="*/ 59860 h 6250474"/>
              <a:gd name="connsiteX24" fmla="*/ 39830 w 11499601"/>
              <a:gd name="connsiteY24" fmla="*/ 42028 h 6250474"/>
              <a:gd name="connsiteX25" fmla="*/ 88659 w 11499601"/>
              <a:gd name="connsiteY25" fmla="*/ 37282 h 6250474"/>
              <a:gd name="connsiteX26" fmla="*/ 301554 w 11499601"/>
              <a:gd name="connsiteY26" fmla="*/ 37282 h 6250474"/>
              <a:gd name="connsiteX27" fmla="*/ 416464 w 11499601"/>
              <a:gd name="connsiteY27" fmla="*/ 30725 h 6250474"/>
              <a:gd name="connsiteX28" fmla="*/ 907723 w 11499601"/>
              <a:gd name="connsiteY28" fmla="*/ 24269 h 6250474"/>
              <a:gd name="connsiteX29" fmla="*/ 3989089 w 11499601"/>
              <a:gd name="connsiteY29" fmla="*/ 29653 h 6250474"/>
              <a:gd name="connsiteX30" fmla="*/ 9680053 w 11499601"/>
              <a:gd name="connsiteY30"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01402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884575 w 11499601"/>
              <a:gd name="connsiteY16" fmla="*/ 5937508 h 6250474"/>
              <a:gd name="connsiteX17" fmla="*/ 1731597 w 11499601"/>
              <a:gd name="connsiteY17" fmla="*/ 5934968 h 6250474"/>
              <a:gd name="connsiteX18" fmla="*/ 1588500 w 11499601"/>
              <a:gd name="connsiteY18" fmla="*/ 5940418 h 6250474"/>
              <a:gd name="connsiteX19" fmla="*/ 671167 w 11499601"/>
              <a:gd name="connsiteY19" fmla="*/ 5948382 h 6250474"/>
              <a:gd name="connsiteX20" fmla="*/ 94741 w 11499601"/>
              <a:gd name="connsiteY20" fmla="*/ 5957415 h 6250474"/>
              <a:gd name="connsiteX21" fmla="*/ 37859 w 11499601"/>
              <a:gd name="connsiteY21" fmla="*/ 5876060 h 6250474"/>
              <a:gd name="connsiteX22" fmla="*/ 28975 w 11499601"/>
              <a:gd name="connsiteY22" fmla="*/ 2606888 h 6250474"/>
              <a:gd name="connsiteX23" fmla="*/ 33539 w 11499601"/>
              <a:gd name="connsiteY23" fmla="*/ 59860 h 6250474"/>
              <a:gd name="connsiteX24" fmla="*/ 39830 w 11499601"/>
              <a:gd name="connsiteY24" fmla="*/ 42028 h 6250474"/>
              <a:gd name="connsiteX25" fmla="*/ 88659 w 11499601"/>
              <a:gd name="connsiteY25" fmla="*/ 37282 h 6250474"/>
              <a:gd name="connsiteX26" fmla="*/ 301554 w 11499601"/>
              <a:gd name="connsiteY26" fmla="*/ 37282 h 6250474"/>
              <a:gd name="connsiteX27" fmla="*/ 416464 w 11499601"/>
              <a:gd name="connsiteY27" fmla="*/ 30725 h 6250474"/>
              <a:gd name="connsiteX28" fmla="*/ 907723 w 11499601"/>
              <a:gd name="connsiteY28" fmla="*/ 24269 h 6250474"/>
              <a:gd name="connsiteX29" fmla="*/ 3989089 w 11499601"/>
              <a:gd name="connsiteY29" fmla="*/ 29653 h 6250474"/>
              <a:gd name="connsiteX30" fmla="*/ 9680053 w 11499601"/>
              <a:gd name="connsiteY30"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884575 w 11499601"/>
              <a:gd name="connsiteY16" fmla="*/ 5937508 h 6250474"/>
              <a:gd name="connsiteX17" fmla="*/ 1731597 w 11499601"/>
              <a:gd name="connsiteY17" fmla="*/ 5934968 h 6250474"/>
              <a:gd name="connsiteX18" fmla="*/ 1588500 w 11499601"/>
              <a:gd name="connsiteY18" fmla="*/ 5940418 h 6250474"/>
              <a:gd name="connsiteX19" fmla="*/ 671167 w 11499601"/>
              <a:gd name="connsiteY19" fmla="*/ 5948382 h 6250474"/>
              <a:gd name="connsiteX20" fmla="*/ 94741 w 11499601"/>
              <a:gd name="connsiteY20" fmla="*/ 5957415 h 6250474"/>
              <a:gd name="connsiteX21" fmla="*/ 37859 w 11499601"/>
              <a:gd name="connsiteY21" fmla="*/ 5876060 h 6250474"/>
              <a:gd name="connsiteX22" fmla="*/ 28975 w 11499601"/>
              <a:gd name="connsiteY22" fmla="*/ 2606888 h 6250474"/>
              <a:gd name="connsiteX23" fmla="*/ 33539 w 11499601"/>
              <a:gd name="connsiteY23" fmla="*/ 59860 h 6250474"/>
              <a:gd name="connsiteX24" fmla="*/ 39830 w 11499601"/>
              <a:gd name="connsiteY24" fmla="*/ 42028 h 6250474"/>
              <a:gd name="connsiteX25" fmla="*/ 88659 w 11499601"/>
              <a:gd name="connsiteY25" fmla="*/ 37282 h 6250474"/>
              <a:gd name="connsiteX26" fmla="*/ 301554 w 11499601"/>
              <a:gd name="connsiteY26" fmla="*/ 37282 h 6250474"/>
              <a:gd name="connsiteX27" fmla="*/ 416464 w 11499601"/>
              <a:gd name="connsiteY27" fmla="*/ 30725 h 6250474"/>
              <a:gd name="connsiteX28" fmla="*/ 907723 w 11499601"/>
              <a:gd name="connsiteY28" fmla="*/ 24269 h 6250474"/>
              <a:gd name="connsiteX29" fmla="*/ 3989089 w 11499601"/>
              <a:gd name="connsiteY29" fmla="*/ 29653 h 6250474"/>
              <a:gd name="connsiteX30" fmla="*/ 9680053 w 11499601"/>
              <a:gd name="connsiteY30"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884575 w 11499601"/>
              <a:gd name="connsiteY16" fmla="*/ 5937508 h 6250474"/>
              <a:gd name="connsiteX17" fmla="*/ 1731597 w 11499601"/>
              <a:gd name="connsiteY17" fmla="*/ 5934968 h 6250474"/>
              <a:gd name="connsiteX18" fmla="*/ 1588500 w 11499601"/>
              <a:gd name="connsiteY18" fmla="*/ 5940418 h 6250474"/>
              <a:gd name="connsiteX19" fmla="*/ 671167 w 11499601"/>
              <a:gd name="connsiteY19" fmla="*/ 5948382 h 6250474"/>
              <a:gd name="connsiteX20" fmla="*/ 94741 w 11499601"/>
              <a:gd name="connsiteY20" fmla="*/ 5957415 h 6250474"/>
              <a:gd name="connsiteX21" fmla="*/ 37859 w 11499601"/>
              <a:gd name="connsiteY21" fmla="*/ 5876060 h 6250474"/>
              <a:gd name="connsiteX22" fmla="*/ 28975 w 11499601"/>
              <a:gd name="connsiteY22" fmla="*/ 2606888 h 6250474"/>
              <a:gd name="connsiteX23" fmla="*/ 33539 w 11499601"/>
              <a:gd name="connsiteY23" fmla="*/ 59860 h 6250474"/>
              <a:gd name="connsiteX24" fmla="*/ 39830 w 11499601"/>
              <a:gd name="connsiteY24" fmla="*/ 42028 h 6250474"/>
              <a:gd name="connsiteX25" fmla="*/ 88659 w 11499601"/>
              <a:gd name="connsiteY25" fmla="*/ 37282 h 6250474"/>
              <a:gd name="connsiteX26" fmla="*/ 301554 w 11499601"/>
              <a:gd name="connsiteY26" fmla="*/ 37282 h 6250474"/>
              <a:gd name="connsiteX27" fmla="*/ 416464 w 11499601"/>
              <a:gd name="connsiteY27" fmla="*/ 30725 h 6250474"/>
              <a:gd name="connsiteX28" fmla="*/ 907723 w 11499601"/>
              <a:gd name="connsiteY28" fmla="*/ 24269 h 6250474"/>
              <a:gd name="connsiteX29" fmla="*/ 3989089 w 11499601"/>
              <a:gd name="connsiteY29" fmla="*/ 29653 h 6250474"/>
              <a:gd name="connsiteX30" fmla="*/ 9680053 w 11499601"/>
              <a:gd name="connsiteY30"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731597 w 11499601"/>
              <a:gd name="connsiteY16" fmla="*/ 5934968 h 6250474"/>
              <a:gd name="connsiteX17" fmla="*/ 1588500 w 11499601"/>
              <a:gd name="connsiteY17" fmla="*/ 5940418 h 6250474"/>
              <a:gd name="connsiteX18" fmla="*/ 671167 w 11499601"/>
              <a:gd name="connsiteY18" fmla="*/ 5948382 h 6250474"/>
              <a:gd name="connsiteX19" fmla="*/ 94741 w 11499601"/>
              <a:gd name="connsiteY19" fmla="*/ 5957415 h 6250474"/>
              <a:gd name="connsiteX20" fmla="*/ 37859 w 11499601"/>
              <a:gd name="connsiteY20" fmla="*/ 5876060 h 6250474"/>
              <a:gd name="connsiteX21" fmla="*/ 28975 w 11499601"/>
              <a:gd name="connsiteY21" fmla="*/ 2606888 h 6250474"/>
              <a:gd name="connsiteX22" fmla="*/ 33539 w 11499601"/>
              <a:gd name="connsiteY22" fmla="*/ 59860 h 6250474"/>
              <a:gd name="connsiteX23" fmla="*/ 39830 w 11499601"/>
              <a:gd name="connsiteY23" fmla="*/ 42028 h 6250474"/>
              <a:gd name="connsiteX24" fmla="*/ 88659 w 11499601"/>
              <a:gd name="connsiteY24" fmla="*/ 37282 h 6250474"/>
              <a:gd name="connsiteX25" fmla="*/ 301554 w 11499601"/>
              <a:gd name="connsiteY25" fmla="*/ 37282 h 6250474"/>
              <a:gd name="connsiteX26" fmla="*/ 416464 w 11499601"/>
              <a:gd name="connsiteY26" fmla="*/ 30725 h 6250474"/>
              <a:gd name="connsiteX27" fmla="*/ 907723 w 11499601"/>
              <a:gd name="connsiteY27" fmla="*/ 24269 h 6250474"/>
              <a:gd name="connsiteX28" fmla="*/ 3989089 w 11499601"/>
              <a:gd name="connsiteY28" fmla="*/ 29653 h 6250474"/>
              <a:gd name="connsiteX29" fmla="*/ 9680053 w 11499601"/>
              <a:gd name="connsiteY29"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588500 w 11499601"/>
              <a:gd name="connsiteY16" fmla="*/ 5940418 h 6250474"/>
              <a:gd name="connsiteX17" fmla="*/ 671167 w 11499601"/>
              <a:gd name="connsiteY17" fmla="*/ 5948382 h 6250474"/>
              <a:gd name="connsiteX18" fmla="*/ 94741 w 11499601"/>
              <a:gd name="connsiteY18" fmla="*/ 5957415 h 6250474"/>
              <a:gd name="connsiteX19" fmla="*/ 37859 w 11499601"/>
              <a:gd name="connsiteY19" fmla="*/ 5876060 h 6250474"/>
              <a:gd name="connsiteX20" fmla="*/ 28975 w 11499601"/>
              <a:gd name="connsiteY20" fmla="*/ 2606888 h 6250474"/>
              <a:gd name="connsiteX21" fmla="*/ 33539 w 11499601"/>
              <a:gd name="connsiteY21" fmla="*/ 59860 h 6250474"/>
              <a:gd name="connsiteX22" fmla="*/ 39830 w 11499601"/>
              <a:gd name="connsiteY22" fmla="*/ 42028 h 6250474"/>
              <a:gd name="connsiteX23" fmla="*/ 88659 w 11499601"/>
              <a:gd name="connsiteY23" fmla="*/ 37282 h 6250474"/>
              <a:gd name="connsiteX24" fmla="*/ 301554 w 11499601"/>
              <a:gd name="connsiteY24" fmla="*/ 37282 h 6250474"/>
              <a:gd name="connsiteX25" fmla="*/ 416464 w 11499601"/>
              <a:gd name="connsiteY25" fmla="*/ 30725 h 6250474"/>
              <a:gd name="connsiteX26" fmla="*/ 907723 w 11499601"/>
              <a:gd name="connsiteY26" fmla="*/ 24269 h 6250474"/>
              <a:gd name="connsiteX27" fmla="*/ 3989089 w 11499601"/>
              <a:gd name="connsiteY27" fmla="*/ 29653 h 6250474"/>
              <a:gd name="connsiteX28" fmla="*/ 9680053 w 11499601"/>
              <a:gd name="connsiteY28"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552841 w 11499601"/>
              <a:gd name="connsiteY16" fmla="*/ 5965889 h 6250474"/>
              <a:gd name="connsiteX17" fmla="*/ 671167 w 11499601"/>
              <a:gd name="connsiteY17" fmla="*/ 5948382 h 6250474"/>
              <a:gd name="connsiteX18" fmla="*/ 94741 w 11499601"/>
              <a:gd name="connsiteY18" fmla="*/ 5957415 h 6250474"/>
              <a:gd name="connsiteX19" fmla="*/ 37859 w 11499601"/>
              <a:gd name="connsiteY19" fmla="*/ 5876060 h 6250474"/>
              <a:gd name="connsiteX20" fmla="*/ 28975 w 11499601"/>
              <a:gd name="connsiteY20" fmla="*/ 2606888 h 6250474"/>
              <a:gd name="connsiteX21" fmla="*/ 33539 w 11499601"/>
              <a:gd name="connsiteY21" fmla="*/ 59860 h 6250474"/>
              <a:gd name="connsiteX22" fmla="*/ 39830 w 11499601"/>
              <a:gd name="connsiteY22" fmla="*/ 42028 h 6250474"/>
              <a:gd name="connsiteX23" fmla="*/ 88659 w 11499601"/>
              <a:gd name="connsiteY23" fmla="*/ 37282 h 6250474"/>
              <a:gd name="connsiteX24" fmla="*/ 301554 w 11499601"/>
              <a:gd name="connsiteY24" fmla="*/ 37282 h 6250474"/>
              <a:gd name="connsiteX25" fmla="*/ 416464 w 11499601"/>
              <a:gd name="connsiteY25" fmla="*/ 30725 h 6250474"/>
              <a:gd name="connsiteX26" fmla="*/ 907723 w 11499601"/>
              <a:gd name="connsiteY26" fmla="*/ 24269 h 6250474"/>
              <a:gd name="connsiteX27" fmla="*/ 3989089 w 11499601"/>
              <a:gd name="connsiteY27" fmla="*/ 29653 h 6250474"/>
              <a:gd name="connsiteX28" fmla="*/ 9680053 w 11499601"/>
              <a:gd name="connsiteY28"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16786 w 11499601"/>
              <a:gd name="connsiteY15" fmla="*/ 5901423 h 6250474"/>
              <a:gd name="connsiteX16" fmla="*/ 1552841 w 11499601"/>
              <a:gd name="connsiteY16" fmla="*/ 5965889 h 6250474"/>
              <a:gd name="connsiteX17" fmla="*/ 671167 w 11499601"/>
              <a:gd name="connsiteY17" fmla="*/ 5948382 h 6250474"/>
              <a:gd name="connsiteX18" fmla="*/ 94741 w 11499601"/>
              <a:gd name="connsiteY18" fmla="*/ 5957415 h 6250474"/>
              <a:gd name="connsiteX19" fmla="*/ 37859 w 11499601"/>
              <a:gd name="connsiteY19" fmla="*/ 5876060 h 6250474"/>
              <a:gd name="connsiteX20" fmla="*/ 28975 w 11499601"/>
              <a:gd name="connsiteY20" fmla="*/ 2606888 h 6250474"/>
              <a:gd name="connsiteX21" fmla="*/ 33539 w 11499601"/>
              <a:gd name="connsiteY21" fmla="*/ 59860 h 6250474"/>
              <a:gd name="connsiteX22" fmla="*/ 39830 w 11499601"/>
              <a:gd name="connsiteY22" fmla="*/ 42028 h 6250474"/>
              <a:gd name="connsiteX23" fmla="*/ 88659 w 11499601"/>
              <a:gd name="connsiteY23" fmla="*/ 37282 h 6250474"/>
              <a:gd name="connsiteX24" fmla="*/ 301554 w 11499601"/>
              <a:gd name="connsiteY24" fmla="*/ 37282 h 6250474"/>
              <a:gd name="connsiteX25" fmla="*/ 416464 w 11499601"/>
              <a:gd name="connsiteY25" fmla="*/ 30725 h 6250474"/>
              <a:gd name="connsiteX26" fmla="*/ 907723 w 11499601"/>
              <a:gd name="connsiteY26" fmla="*/ 24269 h 6250474"/>
              <a:gd name="connsiteX27" fmla="*/ 3989089 w 11499601"/>
              <a:gd name="connsiteY27" fmla="*/ 29653 h 6250474"/>
              <a:gd name="connsiteX28" fmla="*/ 9680053 w 11499601"/>
              <a:gd name="connsiteY28"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01504 w 11499601"/>
              <a:gd name="connsiteY15" fmla="*/ 5967647 h 6250474"/>
              <a:gd name="connsiteX16" fmla="*/ 1552841 w 11499601"/>
              <a:gd name="connsiteY16" fmla="*/ 5965889 h 6250474"/>
              <a:gd name="connsiteX17" fmla="*/ 671167 w 11499601"/>
              <a:gd name="connsiteY17" fmla="*/ 5948382 h 6250474"/>
              <a:gd name="connsiteX18" fmla="*/ 94741 w 11499601"/>
              <a:gd name="connsiteY18" fmla="*/ 5957415 h 6250474"/>
              <a:gd name="connsiteX19" fmla="*/ 37859 w 11499601"/>
              <a:gd name="connsiteY19" fmla="*/ 5876060 h 6250474"/>
              <a:gd name="connsiteX20" fmla="*/ 28975 w 11499601"/>
              <a:gd name="connsiteY20" fmla="*/ 2606888 h 6250474"/>
              <a:gd name="connsiteX21" fmla="*/ 33539 w 11499601"/>
              <a:gd name="connsiteY21" fmla="*/ 59860 h 6250474"/>
              <a:gd name="connsiteX22" fmla="*/ 39830 w 11499601"/>
              <a:gd name="connsiteY22" fmla="*/ 42028 h 6250474"/>
              <a:gd name="connsiteX23" fmla="*/ 88659 w 11499601"/>
              <a:gd name="connsiteY23" fmla="*/ 37282 h 6250474"/>
              <a:gd name="connsiteX24" fmla="*/ 301554 w 11499601"/>
              <a:gd name="connsiteY24" fmla="*/ 37282 h 6250474"/>
              <a:gd name="connsiteX25" fmla="*/ 416464 w 11499601"/>
              <a:gd name="connsiteY25" fmla="*/ 30725 h 6250474"/>
              <a:gd name="connsiteX26" fmla="*/ 907723 w 11499601"/>
              <a:gd name="connsiteY26" fmla="*/ 24269 h 6250474"/>
              <a:gd name="connsiteX27" fmla="*/ 3989089 w 11499601"/>
              <a:gd name="connsiteY27" fmla="*/ 29653 h 6250474"/>
              <a:gd name="connsiteX28" fmla="*/ 9680053 w 11499601"/>
              <a:gd name="connsiteY28"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01504 w 11499601"/>
              <a:gd name="connsiteY15" fmla="*/ 5967647 h 6250474"/>
              <a:gd name="connsiteX16" fmla="*/ 671167 w 11499601"/>
              <a:gd name="connsiteY16" fmla="*/ 5948382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01504 w 11499601"/>
              <a:gd name="connsiteY15" fmla="*/ 5967647 h 6250474"/>
              <a:gd name="connsiteX16" fmla="*/ 666073 w 11499601"/>
              <a:gd name="connsiteY16" fmla="*/ 5958571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70715 w 11499601"/>
              <a:gd name="connsiteY13" fmla="*/ 6056161 h 6250474"/>
              <a:gd name="connsiteX14" fmla="*/ 2785655 w 11499601"/>
              <a:gd name="connsiteY14" fmla="*/ 5972741 h 6250474"/>
              <a:gd name="connsiteX15" fmla="*/ 2301504 w 11499601"/>
              <a:gd name="connsiteY15" fmla="*/ 5967647 h 6250474"/>
              <a:gd name="connsiteX16" fmla="*/ 666073 w 11499601"/>
              <a:gd name="connsiteY16" fmla="*/ 5958571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70715 w 11499601"/>
              <a:gd name="connsiteY13" fmla="*/ 6056161 h 6250474"/>
              <a:gd name="connsiteX14" fmla="*/ 2785655 w 11499601"/>
              <a:gd name="connsiteY14" fmla="*/ 5972741 h 6250474"/>
              <a:gd name="connsiteX15" fmla="*/ 2301504 w 11499601"/>
              <a:gd name="connsiteY15" fmla="*/ 5967647 h 6250474"/>
              <a:gd name="connsiteX16" fmla="*/ 666073 w 11499601"/>
              <a:gd name="connsiteY16" fmla="*/ 5958571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1499601" h="6250474">
                <a:moveTo>
                  <a:pt x="9680053" y="0"/>
                </a:moveTo>
                <a:lnTo>
                  <a:pt x="11263634" y="10894"/>
                </a:lnTo>
                <a:cubicBezTo>
                  <a:pt x="11382518" y="17609"/>
                  <a:pt x="11468807" y="-29564"/>
                  <a:pt x="11499601" y="84193"/>
                </a:cubicBezTo>
                <a:lnTo>
                  <a:pt x="11496115" y="333210"/>
                </a:lnTo>
                <a:cubicBezTo>
                  <a:pt x="11496285" y="489431"/>
                  <a:pt x="11496456" y="645651"/>
                  <a:pt x="11496626" y="801872"/>
                </a:cubicBezTo>
                <a:cubicBezTo>
                  <a:pt x="11485119" y="918570"/>
                  <a:pt x="11483798" y="1773917"/>
                  <a:pt x="11482477" y="1834579"/>
                </a:cubicBezTo>
                <a:cubicBezTo>
                  <a:pt x="11462397" y="2645173"/>
                  <a:pt x="11489491" y="2970847"/>
                  <a:pt x="11478714" y="3520214"/>
                </a:cubicBezTo>
                <a:cubicBezTo>
                  <a:pt x="11462615" y="5654060"/>
                  <a:pt x="11560172" y="6010354"/>
                  <a:pt x="11419375" y="5982433"/>
                </a:cubicBezTo>
                <a:cubicBezTo>
                  <a:pt x="9251879" y="6044921"/>
                  <a:pt x="7569480" y="6004728"/>
                  <a:pt x="5959453" y="5973386"/>
                </a:cubicBezTo>
                <a:lnTo>
                  <a:pt x="4858766" y="5999562"/>
                </a:lnTo>
                <a:lnTo>
                  <a:pt x="3239306" y="5972741"/>
                </a:lnTo>
                <a:lnTo>
                  <a:pt x="3217554" y="6005912"/>
                </a:lnTo>
                <a:cubicBezTo>
                  <a:pt x="3195952" y="6047442"/>
                  <a:pt x="3201415" y="6144511"/>
                  <a:pt x="3219866" y="6250474"/>
                </a:cubicBezTo>
                <a:cubicBezTo>
                  <a:pt x="3113618" y="6201492"/>
                  <a:pt x="2980145" y="6145854"/>
                  <a:pt x="2870715" y="6056161"/>
                </a:cubicBezTo>
                <a:lnTo>
                  <a:pt x="2785655" y="5972741"/>
                </a:lnTo>
                <a:lnTo>
                  <a:pt x="2301504" y="5967647"/>
                </a:lnTo>
                <a:lnTo>
                  <a:pt x="666073" y="5958571"/>
                </a:lnTo>
                <a:cubicBezTo>
                  <a:pt x="416338" y="5959078"/>
                  <a:pt x="199443" y="5971167"/>
                  <a:pt x="94741" y="5957415"/>
                </a:cubicBezTo>
                <a:cubicBezTo>
                  <a:pt x="-9961" y="5943663"/>
                  <a:pt x="43390" y="5957506"/>
                  <a:pt x="37859" y="5876060"/>
                </a:cubicBezTo>
                <a:cubicBezTo>
                  <a:pt x="13485" y="5737802"/>
                  <a:pt x="42281" y="4414258"/>
                  <a:pt x="28975" y="2606888"/>
                </a:cubicBezTo>
                <a:cubicBezTo>
                  <a:pt x="-19249" y="1512253"/>
                  <a:pt x="110" y="488851"/>
                  <a:pt x="33539" y="59860"/>
                </a:cubicBezTo>
                <a:cubicBezTo>
                  <a:pt x="34137" y="52184"/>
                  <a:pt x="36271" y="46366"/>
                  <a:pt x="39830" y="42028"/>
                </a:cubicBezTo>
                <a:lnTo>
                  <a:pt x="88659" y="37282"/>
                </a:lnTo>
                <a:lnTo>
                  <a:pt x="301554" y="37282"/>
                </a:lnTo>
                <a:lnTo>
                  <a:pt x="416464" y="30725"/>
                </a:lnTo>
                <a:lnTo>
                  <a:pt x="907723" y="24269"/>
                </a:lnTo>
                <a:lnTo>
                  <a:pt x="3989089" y="29653"/>
                </a:lnTo>
                <a:lnTo>
                  <a:pt x="9680053"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he Hand"/>
              <a:ea typeface="+mn-ea"/>
              <a:cs typeface="+mn-cs"/>
            </a:endParaRPr>
          </a:p>
        </p:txBody>
      </p:sp>
      <p:sp>
        <p:nvSpPr>
          <p:cNvPr id="2" name="Title Placeholder 1">
            <a:extLst>
              <a:ext uri="{FF2B5EF4-FFF2-40B4-BE49-F238E27FC236}">
                <a16:creationId xmlns:a16="http://schemas.microsoft.com/office/drawing/2014/main" id="{0C489E99-8A12-4C4F-92F9-95B01D8147E3}"/>
              </a:ext>
            </a:extLst>
          </p:cNvPr>
          <p:cNvSpPr>
            <a:spLocks noGrp="1"/>
          </p:cNvSpPr>
          <p:nvPr>
            <p:ph type="title"/>
          </p:nvPr>
        </p:nvSpPr>
        <p:spPr>
          <a:xfrm>
            <a:off x="1020725" y="558209"/>
            <a:ext cx="10333075" cy="141413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011B211-A6C3-4384-AA0B-7A8561A53C1B}"/>
              </a:ext>
            </a:extLst>
          </p:cNvPr>
          <p:cNvSpPr>
            <a:spLocks noGrp="1"/>
          </p:cNvSpPr>
          <p:nvPr>
            <p:ph type="body" idx="1"/>
          </p:nvPr>
        </p:nvSpPr>
        <p:spPr>
          <a:xfrm>
            <a:off x="1020725" y="2089297"/>
            <a:ext cx="10333075" cy="382772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6007E98-5ED3-41C2-BC39-EA8FB826AB1E}"/>
              </a:ext>
            </a:extLst>
          </p:cNvPr>
          <p:cNvSpPr>
            <a:spLocks noGrp="1"/>
          </p:cNvSpPr>
          <p:nvPr>
            <p:ph type="dt" sz="half" idx="2"/>
          </p:nvPr>
        </p:nvSpPr>
        <p:spPr>
          <a:xfrm>
            <a:off x="467835" y="6356351"/>
            <a:ext cx="2604976" cy="365125"/>
          </a:xfrm>
          <a:prstGeom prst="rect">
            <a:avLst/>
          </a:prstGeom>
        </p:spPr>
        <p:txBody>
          <a:bodyPr vert="horz" lIns="91440" tIns="45720" rIns="91440" bIns="45720" rtlCol="0" anchor="ctr"/>
          <a:lstStyle>
            <a:lvl1pPr algn="l">
              <a:defRPr sz="1200" b="1">
                <a:solidFill>
                  <a:schemeClr val="tx1"/>
                </a:solidFill>
              </a:defRPr>
            </a:lvl1pPr>
          </a:lstStyle>
          <a:p>
            <a:pPr defTabSz="914377"/>
            <a:fld id="{C1691109-F4F8-4597-962C-A4F4B7960636}" type="datetimeFigureOut">
              <a:rPr lang="en-US" smtClean="0">
                <a:solidFill>
                  <a:prstClr val="black"/>
                </a:solidFill>
              </a:rPr>
              <a:pPr defTabSz="914377"/>
              <a:t>10/26/2022</a:t>
            </a:fld>
            <a:endParaRPr lang="en-US">
              <a:solidFill>
                <a:prstClr val="black"/>
              </a:solidFill>
            </a:endParaRPr>
          </a:p>
        </p:txBody>
      </p:sp>
      <p:sp>
        <p:nvSpPr>
          <p:cNvPr id="5" name="Footer Placeholder 4">
            <a:extLst>
              <a:ext uri="{FF2B5EF4-FFF2-40B4-BE49-F238E27FC236}">
                <a16:creationId xmlns:a16="http://schemas.microsoft.com/office/drawing/2014/main" id="{B7493049-EC55-4ABD-8F77-F5A84AE384F5}"/>
              </a:ext>
            </a:extLst>
          </p:cNvPr>
          <p:cNvSpPr>
            <a:spLocks noGrp="1"/>
          </p:cNvSpPr>
          <p:nvPr>
            <p:ph type="ftr" sz="quarter" idx="3"/>
          </p:nvPr>
        </p:nvSpPr>
        <p:spPr>
          <a:xfrm>
            <a:off x="7756154" y="6356351"/>
            <a:ext cx="3444109" cy="365125"/>
          </a:xfrm>
          <a:prstGeom prst="rect">
            <a:avLst/>
          </a:prstGeom>
        </p:spPr>
        <p:txBody>
          <a:bodyPr vert="horz" lIns="91440" tIns="45720" rIns="91440" bIns="45720" rtlCol="0" anchor="ctr"/>
          <a:lstStyle>
            <a:lvl1pPr algn="r">
              <a:defRPr sz="1200" b="1" cap="all" spc="100" baseline="0">
                <a:solidFill>
                  <a:schemeClr val="tx1"/>
                </a:solidFill>
              </a:defRPr>
            </a:lvl1pPr>
          </a:lstStyle>
          <a:p>
            <a:pPr defTabSz="914377"/>
            <a:endParaRPr lang="en-US">
              <a:solidFill>
                <a:prstClr val="black"/>
              </a:solidFill>
            </a:endParaRPr>
          </a:p>
        </p:txBody>
      </p:sp>
      <p:sp>
        <p:nvSpPr>
          <p:cNvPr id="6" name="Slide Number Placeholder 5">
            <a:extLst>
              <a:ext uri="{FF2B5EF4-FFF2-40B4-BE49-F238E27FC236}">
                <a16:creationId xmlns:a16="http://schemas.microsoft.com/office/drawing/2014/main" id="{6821B6DF-CCDC-4ED0-A4B2-1512B668F4E3}"/>
              </a:ext>
            </a:extLst>
          </p:cNvPr>
          <p:cNvSpPr>
            <a:spLocks noGrp="1"/>
          </p:cNvSpPr>
          <p:nvPr>
            <p:ph type="sldNum" sz="quarter" idx="4"/>
          </p:nvPr>
        </p:nvSpPr>
        <p:spPr>
          <a:xfrm>
            <a:off x="11200263" y="6356351"/>
            <a:ext cx="523903" cy="365125"/>
          </a:xfrm>
          <a:prstGeom prst="rect">
            <a:avLst/>
          </a:prstGeom>
        </p:spPr>
        <p:txBody>
          <a:bodyPr vert="horz" lIns="91440" tIns="45720" rIns="91440" bIns="45720" rtlCol="0" anchor="ctr"/>
          <a:lstStyle>
            <a:lvl1pPr algn="r">
              <a:defRPr sz="1200" b="1">
                <a:solidFill>
                  <a:schemeClr val="tx1"/>
                </a:solidFill>
              </a:defRPr>
            </a:lvl1pPr>
          </a:lstStyle>
          <a:p>
            <a:pPr defTabSz="914377"/>
            <a:fld id="{7C7FAD9F-AEE9-406E-B720-57D2B9DB2816}" type="slidenum">
              <a:rPr lang="en-US" smtClean="0">
                <a:solidFill>
                  <a:prstClr val="black"/>
                </a:solidFill>
              </a:rPr>
              <a:pPr defTabSz="914377"/>
              <a:t>‹#›</a:t>
            </a:fld>
            <a:endParaRPr lang="en-US">
              <a:solidFill>
                <a:prstClr val="black"/>
              </a:solidFill>
            </a:endParaRPr>
          </a:p>
        </p:txBody>
      </p:sp>
      <p:sp>
        <p:nvSpPr>
          <p:cNvPr id="14" name="Freeform: Shape 13">
            <a:extLst>
              <a:ext uri="{FF2B5EF4-FFF2-40B4-BE49-F238E27FC236}">
                <a16:creationId xmlns:a16="http://schemas.microsoft.com/office/drawing/2014/main" id="{42D2C6CA-56BB-4A08-A1E2-342F83955EDB}"/>
              </a:ext>
            </a:extLst>
          </p:cNvPr>
          <p:cNvSpPr/>
          <p:nvPr/>
        </p:nvSpPr>
        <p:spPr>
          <a:xfrm>
            <a:off x="403285" y="389462"/>
            <a:ext cx="11499601" cy="6203903"/>
          </a:xfrm>
          <a:custGeom>
            <a:avLst/>
            <a:gdLst>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21779 w 11499601"/>
              <a:gd name="connsiteY9" fmla="*/ 5958809 h 6250474"/>
              <a:gd name="connsiteX10" fmla="*/ 5021779 w 11499601"/>
              <a:gd name="connsiteY10" fmla="*/ 5972741 h 6250474"/>
              <a:gd name="connsiteX11" fmla="*/ 3239306 w 11499601"/>
              <a:gd name="connsiteY11" fmla="*/ 5972741 h 6250474"/>
              <a:gd name="connsiteX12" fmla="*/ 3217554 w 11499601"/>
              <a:gd name="connsiteY12" fmla="*/ 6005912 h 6250474"/>
              <a:gd name="connsiteX13" fmla="*/ 3219866 w 11499601"/>
              <a:gd name="connsiteY13" fmla="*/ 6250474 h 6250474"/>
              <a:gd name="connsiteX14" fmla="*/ 2855432 w 11499601"/>
              <a:gd name="connsiteY14" fmla="*/ 6045972 h 6250474"/>
              <a:gd name="connsiteX15" fmla="*/ 2785655 w 11499601"/>
              <a:gd name="connsiteY15" fmla="*/ 5972741 h 6250474"/>
              <a:gd name="connsiteX16" fmla="*/ 2321880 w 11499601"/>
              <a:gd name="connsiteY16" fmla="*/ 5972741 h 6250474"/>
              <a:gd name="connsiteX17" fmla="*/ 2321880 w 11499601"/>
              <a:gd name="connsiteY17" fmla="*/ 5943328 h 6250474"/>
              <a:gd name="connsiteX18" fmla="*/ 2161451 w 11499601"/>
              <a:gd name="connsiteY18" fmla="*/ 5941720 h 6250474"/>
              <a:gd name="connsiteX19" fmla="*/ 1884575 w 11499601"/>
              <a:gd name="connsiteY19" fmla="*/ 5937508 h 6250474"/>
              <a:gd name="connsiteX20" fmla="*/ 1731597 w 11499601"/>
              <a:gd name="connsiteY20" fmla="*/ 5934968 h 6250474"/>
              <a:gd name="connsiteX21" fmla="*/ 1588500 w 11499601"/>
              <a:gd name="connsiteY21" fmla="*/ 5940418 h 6250474"/>
              <a:gd name="connsiteX22" fmla="*/ 671167 w 11499601"/>
              <a:gd name="connsiteY22" fmla="*/ 5948382 h 6250474"/>
              <a:gd name="connsiteX23" fmla="*/ 94741 w 11499601"/>
              <a:gd name="connsiteY23" fmla="*/ 5957415 h 6250474"/>
              <a:gd name="connsiteX24" fmla="*/ 37859 w 11499601"/>
              <a:gd name="connsiteY24" fmla="*/ 5876060 h 6250474"/>
              <a:gd name="connsiteX25" fmla="*/ 28975 w 11499601"/>
              <a:gd name="connsiteY25" fmla="*/ 2606888 h 6250474"/>
              <a:gd name="connsiteX26" fmla="*/ 33539 w 11499601"/>
              <a:gd name="connsiteY26" fmla="*/ 59860 h 6250474"/>
              <a:gd name="connsiteX27" fmla="*/ 39830 w 11499601"/>
              <a:gd name="connsiteY27" fmla="*/ 42028 h 6250474"/>
              <a:gd name="connsiteX28" fmla="*/ 88659 w 11499601"/>
              <a:gd name="connsiteY28" fmla="*/ 37282 h 6250474"/>
              <a:gd name="connsiteX29" fmla="*/ 301554 w 11499601"/>
              <a:gd name="connsiteY29" fmla="*/ 37282 h 6250474"/>
              <a:gd name="connsiteX30" fmla="*/ 416464 w 11499601"/>
              <a:gd name="connsiteY30" fmla="*/ 30725 h 6250474"/>
              <a:gd name="connsiteX31" fmla="*/ 907723 w 11499601"/>
              <a:gd name="connsiteY31" fmla="*/ 24269 h 6250474"/>
              <a:gd name="connsiteX32" fmla="*/ 3989089 w 11499601"/>
              <a:gd name="connsiteY32" fmla="*/ 29653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21779 w 11499601"/>
              <a:gd name="connsiteY9" fmla="*/ 5958809 h 6250474"/>
              <a:gd name="connsiteX10" fmla="*/ 5021779 w 11499601"/>
              <a:gd name="connsiteY10" fmla="*/ 5972741 h 6250474"/>
              <a:gd name="connsiteX11" fmla="*/ 3239306 w 11499601"/>
              <a:gd name="connsiteY11" fmla="*/ 5972741 h 6250474"/>
              <a:gd name="connsiteX12" fmla="*/ 3217554 w 11499601"/>
              <a:gd name="connsiteY12" fmla="*/ 6005912 h 6250474"/>
              <a:gd name="connsiteX13" fmla="*/ 3219866 w 11499601"/>
              <a:gd name="connsiteY13" fmla="*/ 6250474 h 6250474"/>
              <a:gd name="connsiteX14" fmla="*/ 2855432 w 11499601"/>
              <a:gd name="connsiteY14" fmla="*/ 6045972 h 6250474"/>
              <a:gd name="connsiteX15" fmla="*/ 2785655 w 11499601"/>
              <a:gd name="connsiteY15" fmla="*/ 5972741 h 6250474"/>
              <a:gd name="connsiteX16" fmla="*/ 2321880 w 11499601"/>
              <a:gd name="connsiteY16" fmla="*/ 5972741 h 6250474"/>
              <a:gd name="connsiteX17" fmla="*/ 2161451 w 11499601"/>
              <a:gd name="connsiteY17" fmla="*/ 5941720 h 6250474"/>
              <a:gd name="connsiteX18" fmla="*/ 1884575 w 11499601"/>
              <a:gd name="connsiteY18" fmla="*/ 5937508 h 6250474"/>
              <a:gd name="connsiteX19" fmla="*/ 1731597 w 11499601"/>
              <a:gd name="connsiteY19" fmla="*/ 5934968 h 6250474"/>
              <a:gd name="connsiteX20" fmla="*/ 1588500 w 11499601"/>
              <a:gd name="connsiteY20" fmla="*/ 5940418 h 6250474"/>
              <a:gd name="connsiteX21" fmla="*/ 671167 w 11499601"/>
              <a:gd name="connsiteY21" fmla="*/ 5948382 h 6250474"/>
              <a:gd name="connsiteX22" fmla="*/ 94741 w 11499601"/>
              <a:gd name="connsiteY22" fmla="*/ 5957415 h 6250474"/>
              <a:gd name="connsiteX23" fmla="*/ 37859 w 11499601"/>
              <a:gd name="connsiteY23" fmla="*/ 5876060 h 6250474"/>
              <a:gd name="connsiteX24" fmla="*/ 28975 w 11499601"/>
              <a:gd name="connsiteY24" fmla="*/ 2606888 h 6250474"/>
              <a:gd name="connsiteX25" fmla="*/ 33539 w 11499601"/>
              <a:gd name="connsiteY25" fmla="*/ 59860 h 6250474"/>
              <a:gd name="connsiteX26" fmla="*/ 39830 w 11499601"/>
              <a:gd name="connsiteY26" fmla="*/ 42028 h 6250474"/>
              <a:gd name="connsiteX27" fmla="*/ 88659 w 11499601"/>
              <a:gd name="connsiteY27" fmla="*/ 37282 h 6250474"/>
              <a:gd name="connsiteX28" fmla="*/ 301554 w 11499601"/>
              <a:gd name="connsiteY28" fmla="*/ 37282 h 6250474"/>
              <a:gd name="connsiteX29" fmla="*/ 416464 w 11499601"/>
              <a:gd name="connsiteY29" fmla="*/ 30725 h 6250474"/>
              <a:gd name="connsiteX30" fmla="*/ 907723 w 11499601"/>
              <a:gd name="connsiteY30" fmla="*/ 24269 h 6250474"/>
              <a:gd name="connsiteX31" fmla="*/ 3989089 w 11499601"/>
              <a:gd name="connsiteY31" fmla="*/ 29653 h 6250474"/>
              <a:gd name="connsiteX32" fmla="*/ 9680053 w 11499601"/>
              <a:gd name="connsiteY32"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21779 w 11499601"/>
              <a:gd name="connsiteY9" fmla="*/ 5958809 h 6250474"/>
              <a:gd name="connsiteX10" fmla="*/ 5021779 w 11499601"/>
              <a:gd name="connsiteY10" fmla="*/ 5972741 h 6250474"/>
              <a:gd name="connsiteX11" fmla="*/ 3239306 w 11499601"/>
              <a:gd name="connsiteY11" fmla="*/ 5972741 h 6250474"/>
              <a:gd name="connsiteX12" fmla="*/ 3217554 w 11499601"/>
              <a:gd name="connsiteY12" fmla="*/ 6005912 h 6250474"/>
              <a:gd name="connsiteX13" fmla="*/ 3219866 w 11499601"/>
              <a:gd name="connsiteY13" fmla="*/ 6250474 h 6250474"/>
              <a:gd name="connsiteX14" fmla="*/ 2855432 w 11499601"/>
              <a:gd name="connsiteY14" fmla="*/ 6045972 h 6250474"/>
              <a:gd name="connsiteX15" fmla="*/ 2785655 w 11499601"/>
              <a:gd name="connsiteY15" fmla="*/ 5972741 h 6250474"/>
              <a:gd name="connsiteX16" fmla="*/ 2321880 w 11499601"/>
              <a:gd name="connsiteY16" fmla="*/ 5972741 h 6250474"/>
              <a:gd name="connsiteX17" fmla="*/ 1884575 w 11499601"/>
              <a:gd name="connsiteY17" fmla="*/ 5937508 h 6250474"/>
              <a:gd name="connsiteX18" fmla="*/ 1731597 w 11499601"/>
              <a:gd name="connsiteY18" fmla="*/ 5934968 h 6250474"/>
              <a:gd name="connsiteX19" fmla="*/ 1588500 w 11499601"/>
              <a:gd name="connsiteY19" fmla="*/ 5940418 h 6250474"/>
              <a:gd name="connsiteX20" fmla="*/ 671167 w 11499601"/>
              <a:gd name="connsiteY20" fmla="*/ 5948382 h 6250474"/>
              <a:gd name="connsiteX21" fmla="*/ 94741 w 11499601"/>
              <a:gd name="connsiteY21" fmla="*/ 5957415 h 6250474"/>
              <a:gd name="connsiteX22" fmla="*/ 37859 w 11499601"/>
              <a:gd name="connsiteY22" fmla="*/ 5876060 h 6250474"/>
              <a:gd name="connsiteX23" fmla="*/ 28975 w 11499601"/>
              <a:gd name="connsiteY23" fmla="*/ 2606888 h 6250474"/>
              <a:gd name="connsiteX24" fmla="*/ 33539 w 11499601"/>
              <a:gd name="connsiteY24" fmla="*/ 59860 h 6250474"/>
              <a:gd name="connsiteX25" fmla="*/ 39830 w 11499601"/>
              <a:gd name="connsiteY25" fmla="*/ 42028 h 6250474"/>
              <a:gd name="connsiteX26" fmla="*/ 88659 w 11499601"/>
              <a:gd name="connsiteY26" fmla="*/ 37282 h 6250474"/>
              <a:gd name="connsiteX27" fmla="*/ 301554 w 11499601"/>
              <a:gd name="connsiteY27" fmla="*/ 37282 h 6250474"/>
              <a:gd name="connsiteX28" fmla="*/ 416464 w 11499601"/>
              <a:gd name="connsiteY28" fmla="*/ 30725 h 6250474"/>
              <a:gd name="connsiteX29" fmla="*/ 907723 w 11499601"/>
              <a:gd name="connsiteY29" fmla="*/ 24269 h 6250474"/>
              <a:gd name="connsiteX30" fmla="*/ 3989089 w 11499601"/>
              <a:gd name="connsiteY30" fmla="*/ 29653 h 6250474"/>
              <a:gd name="connsiteX31" fmla="*/ 9680053 w 11499601"/>
              <a:gd name="connsiteY31"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21779 w 11499601"/>
              <a:gd name="connsiteY9" fmla="*/ 5958809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884575 w 11499601"/>
              <a:gd name="connsiteY16" fmla="*/ 5937508 h 6250474"/>
              <a:gd name="connsiteX17" fmla="*/ 1731597 w 11499601"/>
              <a:gd name="connsiteY17" fmla="*/ 5934968 h 6250474"/>
              <a:gd name="connsiteX18" fmla="*/ 1588500 w 11499601"/>
              <a:gd name="connsiteY18" fmla="*/ 5940418 h 6250474"/>
              <a:gd name="connsiteX19" fmla="*/ 671167 w 11499601"/>
              <a:gd name="connsiteY19" fmla="*/ 5948382 h 6250474"/>
              <a:gd name="connsiteX20" fmla="*/ 94741 w 11499601"/>
              <a:gd name="connsiteY20" fmla="*/ 5957415 h 6250474"/>
              <a:gd name="connsiteX21" fmla="*/ 37859 w 11499601"/>
              <a:gd name="connsiteY21" fmla="*/ 5876060 h 6250474"/>
              <a:gd name="connsiteX22" fmla="*/ 28975 w 11499601"/>
              <a:gd name="connsiteY22" fmla="*/ 2606888 h 6250474"/>
              <a:gd name="connsiteX23" fmla="*/ 33539 w 11499601"/>
              <a:gd name="connsiteY23" fmla="*/ 59860 h 6250474"/>
              <a:gd name="connsiteX24" fmla="*/ 39830 w 11499601"/>
              <a:gd name="connsiteY24" fmla="*/ 42028 h 6250474"/>
              <a:gd name="connsiteX25" fmla="*/ 88659 w 11499601"/>
              <a:gd name="connsiteY25" fmla="*/ 37282 h 6250474"/>
              <a:gd name="connsiteX26" fmla="*/ 301554 w 11499601"/>
              <a:gd name="connsiteY26" fmla="*/ 37282 h 6250474"/>
              <a:gd name="connsiteX27" fmla="*/ 416464 w 11499601"/>
              <a:gd name="connsiteY27" fmla="*/ 30725 h 6250474"/>
              <a:gd name="connsiteX28" fmla="*/ 907723 w 11499601"/>
              <a:gd name="connsiteY28" fmla="*/ 24269 h 6250474"/>
              <a:gd name="connsiteX29" fmla="*/ 3989089 w 11499601"/>
              <a:gd name="connsiteY29" fmla="*/ 29653 h 6250474"/>
              <a:gd name="connsiteX30" fmla="*/ 9680053 w 11499601"/>
              <a:gd name="connsiteY30"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11590 w 11499601"/>
              <a:gd name="connsiteY9" fmla="*/ 5989374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884575 w 11499601"/>
              <a:gd name="connsiteY16" fmla="*/ 5937508 h 6250474"/>
              <a:gd name="connsiteX17" fmla="*/ 1731597 w 11499601"/>
              <a:gd name="connsiteY17" fmla="*/ 5934968 h 6250474"/>
              <a:gd name="connsiteX18" fmla="*/ 1588500 w 11499601"/>
              <a:gd name="connsiteY18" fmla="*/ 5940418 h 6250474"/>
              <a:gd name="connsiteX19" fmla="*/ 671167 w 11499601"/>
              <a:gd name="connsiteY19" fmla="*/ 5948382 h 6250474"/>
              <a:gd name="connsiteX20" fmla="*/ 94741 w 11499601"/>
              <a:gd name="connsiteY20" fmla="*/ 5957415 h 6250474"/>
              <a:gd name="connsiteX21" fmla="*/ 37859 w 11499601"/>
              <a:gd name="connsiteY21" fmla="*/ 5876060 h 6250474"/>
              <a:gd name="connsiteX22" fmla="*/ 28975 w 11499601"/>
              <a:gd name="connsiteY22" fmla="*/ 2606888 h 6250474"/>
              <a:gd name="connsiteX23" fmla="*/ 33539 w 11499601"/>
              <a:gd name="connsiteY23" fmla="*/ 59860 h 6250474"/>
              <a:gd name="connsiteX24" fmla="*/ 39830 w 11499601"/>
              <a:gd name="connsiteY24" fmla="*/ 42028 h 6250474"/>
              <a:gd name="connsiteX25" fmla="*/ 88659 w 11499601"/>
              <a:gd name="connsiteY25" fmla="*/ 37282 h 6250474"/>
              <a:gd name="connsiteX26" fmla="*/ 301554 w 11499601"/>
              <a:gd name="connsiteY26" fmla="*/ 37282 h 6250474"/>
              <a:gd name="connsiteX27" fmla="*/ 416464 w 11499601"/>
              <a:gd name="connsiteY27" fmla="*/ 30725 h 6250474"/>
              <a:gd name="connsiteX28" fmla="*/ 907723 w 11499601"/>
              <a:gd name="connsiteY28" fmla="*/ 24269 h 6250474"/>
              <a:gd name="connsiteX29" fmla="*/ 3989089 w 11499601"/>
              <a:gd name="connsiteY29" fmla="*/ 29653 h 6250474"/>
              <a:gd name="connsiteX30" fmla="*/ 9680053 w 11499601"/>
              <a:gd name="connsiteY30"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01402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884575 w 11499601"/>
              <a:gd name="connsiteY16" fmla="*/ 5937508 h 6250474"/>
              <a:gd name="connsiteX17" fmla="*/ 1731597 w 11499601"/>
              <a:gd name="connsiteY17" fmla="*/ 5934968 h 6250474"/>
              <a:gd name="connsiteX18" fmla="*/ 1588500 w 11499601"/>
              <a:gd name="connsiteY18" fmla="*/ 5940418 h 6250474"/>
              <a:gd name="connsiteX19" fmla="*/ 671167 w 11499601"/>
              <a:gd name="connsiteY19" fmla="*/ 5948382 h 6250474"/>
              <a:gd name="connsiteX20" fmla="*/ 94741 w 11499601"/>
              <a:gd name="connsiteY20" fmla="*/ 5957415 h 6250474"/>
              <a:gd name="connsiteX21" fmla="*/ 37859 w 11499601"/>
              <a:gd name="connsiteY21" fmla="*/ 5876060 h 6250474"/>
              <a:gd name="connsiteX22" fmla="*/ 28975 w 11499601"/>
              <a:gd name="connsiteY22" fmla="*/ 2606888 h 6250474"/>
              <a:gd name="connsiteX23" fmla="*/ 33539 w 11499601"/>
              <a:gd name="connsiteY23" fmla="*/ 59860 h 6250474"/>
              <a:gd name="connsiteX24" fmla="*/ 39830 w 11499601"/>
              <a:gd name="connsiteY24" fmla="*/ 42028 h 6250474"/>
              <a:gd name="connsiteX25" fmla="*/ 88659 w 11499601"/>
              <a:gd name="connsiteY25" fmla="*/ 37282 h 6250474"/>
              <a:gd name="connsiteX26" fmla="*/ 301554 w 11499601"/>
              <a:gd name="connsiteY26" fmla="*/ 37282 h 6250474"/>
              <a:gd name="connsiteX27" fmla="*/ 416464 w 11499601"/>
              <a:gd name="connsiteY27" fmla="*/ 30725 h 6250474"/>
              <a:gd name="connsiteX28" fmla="*/ 907723 w 11499601"/>
              <a:gd name="connsiteY28" fmla="*/ 24269 h 6250474"/>
              <a:gd name="connsiteX29" fmla="*/ 3989089 w 11499601"/>
              <a:gd name="connsiteY29" fmla="*/ 29653 h 6250474"/>
              <a:gd name="connsiteX30" fmla="*/ 9680053 w 11499601"/>
              <a:gd name="connsiteY30"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884575 w 11499601"/>
              <a:gd name="connsiteY16" fmla="*/ 5937508 h 6250474"/>
              <a:gd name="connsiteX17" fmla="*/ 1731597 w 11499601"/>
              <a:gd name="connsiteY17" fmla="*/ 5934968 h 6250474"/>
              <a:gd name="connsiteX18" fmla="*/ 1588500 w 11499601"/>
              <a:gd name="connsiteY18" fmla="*/ 5940418 h 6250474"/>
              <a:gd name="connsiteX19" fmla="*/ 671167 w 11499601"/>
              <a:gd name="connsiteY19" fmla="*/ 5948382 h 6250474"/>
              <a:gd name="connsiteX20" fmla="*/ 94741 w 11499601"/>
              <a:gd name="connsiteY20" fmla="*/ 5957415 h 6250474"/>
              <a:gd name="connsiteX21" fmla="*/ 37859 w 11499601"/>
              <a:gd name="connsiteY21" fmla="*/ 5876060 h 6250474"/>
              <a:gd name="connsiteX22" fmla="*/ 28975 w 11499601"/>
              <a:gd name="connsiteY22" fmla="*/ 2606888 h 6250474"/>
              <a:gd name="connsiteX23" fmla="*/ 33539 w 11499601"/>
              <a:gd name="connsiteY23" fmla="*/ 59860 h 6250474"/>
              <a:gd name="connsiteX24" fmla="*/ 39830 w 11499601"/>
              <a:gd name="connsiteY24" fmla="*/ 42028 h 6250474"/>
              <a:gd name="connsiteX25" fmla="*/ 88659 w 11499601"/>
              <a:gd name="connsiteY25" fmla="*/ 37282 h 6250474"/>
              <a:gd name="connsiteX26" fmla="*/ 301554 w 11499601"/>
              <a:gd name="connsiteY26" fmla="*/ 37282 h 6250474"/>
              <a:gd name="connsiteX27" fmla="*/ 416464 w 11499601"/>
              <a:gd name="connsiteY27" fmla="*/ 30725 h 6250474"/>
              <a:gd name="connsiteX28" fmla="*/ 907723 w 11499601"/>
              <a:gd name="connsiteY28" fmla="*/ 24269 h 6250474"/>
              <a:gd name="connsiteX29" fmla="*/ 3989089 w 11499601"/>
              <a:gd name="connsiteY29" fmla="*/ 29653 h 6250474"/>
              <a:gd name="connsiteX30" fmla="*/ 9680053 w 11499601"/>
              <a:gd name="connsiteY30"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884575 w 11499601"/>
              <a:gd name="connsiteY16" fmla="*/ 5937508 h 6250474"/>
              <a:gd name="connsiteX17" fmla="*/ 1731597 w 11499601"/>
              <a:gd name="connsiteY17" fmla="*/ 5934968 h 6250474"/>
              <a:gd name="connsiteX18" fmla="*/ 1588500 w 11499601"/>
              <a:gd name="connsiteY18" fmla="*/ 5940418 h 6250474"/>
              <a:gd name="connsiteX19" fmla="*/ 671167 w 11499601"/>
              <a:gd name="connsiteY19" fmla="*/ 5948382 h 6250474"/>
              <a:gd name="connsiteX20" fmla="*/ 94741 w 11499601"/>
              <a:gd name="connsiteY20" fmla="*/ 5957415 h 6250474"/>
              <a:gd name="connsiteX21" fmla="*/ 37859 w 11499601"/>
              <a:gd name="connsiteY21" fmla="*/ 5876060 h 6250474"/>
              <a:gd name="connsiteX22" fmla="*/ 28975 w 11499601"/>
              <a:gd name="connsiteY22" fmla="*/ 2606888 h 6250474"/>
              <a:gd name="connsiteX23" fmla="*/ 33539 w 11499601"/>
              <a:gd name="connsiteY23" fmla="*/ 59860 h 6250474"/>
              <a:gd name="connsiteX24" fmla="*/ 39830 w 11499601"/>
              <a:gd name="connsiteY24" fmla="*/ 42028 h 6250474"/>
              <a:gd name="connsiteX25" fmla="*/ 88659 w 11499601"/>
              <a:gd name="connsiteY25" fmla="*/ 37282 h 6250474"/>
              <a:gd name="connsiteX26" fmla="*/ 301554 w 11499601"/>
              <a:gd name="connsiteY26" fmla="*/ 37282 h 6250474"/>
              <a:gd name="connsiteX27" fmla="*/ 416464 w 11499601"/>
              <a:gd name="connsiteY27" fmla="*/ 30725 h 6250474"/>
              <a:gd name="connsiteX28" fmla="*/ 907723 w 11499601"/>
              <a:gd name="connsiteY28" fmla="*/ 24269 h 6250474"/>
              <a:gd name="connsiteX29" fmla="*/ 3989089 w 11499601"/>
              <a:gd name="connsiteY29" fmla="*/ 29653 h 6250474"/>
              <a:gd name="connsiteX30" fmla="*/ 9680053 w 11499601"/>
              <a:gd name="connsiteY30"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731597 w 11499601"/>
              <a:gd name="connsiteY16" fmla="*/ 5934968 h 6250474"/>
              <a:gd name="connsiteX17" fmla="*/ 1588500 w 11499601"/>
              <a:gd name="connsiteY17" fmla="*/ 5940418 h 6250474"/>
              <a:gd name="connsiteX18" fmla="*/ 671167 w 11499601"/>
              <a:gd name="connsiteY18" fmla="*/ 5948382 h 6250474"/>
              <a:gd name="connsiteX19" fmla="*/ 94741 w 11499601"/>
              <a:gd name="connsiteY19" fmla="*/ 5957415 h 6250474"/>
              <a:gd name="connsiteX20" fmla="*/ 37859 w 11499601"/>
              <a:gd name="connsiteY20" fmla="*/ 5876060 h 6250474"/>
              <a:gd name="connsiteX21" fmla="*/ 28975 w 11499601"/>
              <a:gd name="connsiteY21" fmla="*/ 2606888 h 6250474"/>
              <a:gd name="connsiteX22" fmla="*/ 33539 w 11499601"/>
              <a:gd name="connsiteY22" fmla="*/ 59860 h 6250474"/>
              <a:gd name="connsiteX23" fmla="*/ 39830 w 11499601"/>
              <a:gd name="connsiteY23" fmla="*/ 42028 h 6250474"/>
              <a:gd name="connsiteX24" fmla="*/ 88659 w 11499601"/>
              <a:gd name="connsiteY24" fmla="*/ 37282 h 6250474"/>
              <a:gd name="connsiteX25" fmla="*/ 301554 w 11499601"/>
              <a:gd name="connsiteY25" fmla="*/ 37282 h 6250474"/>
              <a:gd name="connsiteX26" fmla="*/ 416464 w 11499601"/>
              <a:gd name="connsiteY26" fmla="*/ 30725 h 6250474"/>
              <a:gd name="connsiteX27" fmla="*/ 907723 w 11499601"/>
              <a:gd name="connsiteY27" fmla="*/ 24269 h 6250474"/>
              <a:gd name="connsiteX28" fmla="*/ 3989089 w 11499601"/>
              <a:gd name="connsiteY28" fmla="*/ 29653 h 6250474"/>
              <a:gd name="connsiteX29" fmla="*/ 9680053 w 11499601"/>
              <a:gd name="connsiteY29"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588500 w 11499601"/>
              <a:gd name="connsiteY16" fmla="*/ 5940418 h 6250474"/>
              <a:gd name="connsiteX17" fmla="*/ 671167 w 11499601"/>
              <a:gd name="connsiteY17" fmla="*/ 5948382 h 6250474"/>
              <a:gd name="connsiteX18" fmla="*/ 94741 w 11499601"/>
              <a:gd name="connsiteY18" fmla="*/ 5957415 h 6250474"/>
              <a:gd name="connsiteX19" fmla="*/ 37859 w 11499601"/>
              <a:gd name="connsiteY19" fmla="*/ 5876060 h 6250474"/>
              <a:gd name="connsiteX20" fmla="*/ 28975 w 11499601"/>
              <a:gd name="connsiteY20" fmla="*/ 2606888 h 6250474"/>
              <a:gd name="connsiteX21" fmla="*/ 33539 w 11499601"/>
              <a:gd name="connsiteY21" fmla="*/ 59860 h 6250474"/>
              <a:gd name="connsiteX22" fmla="*/ 39830 w 11499601"/>
              <a:gd name="connsiteY22" fmla="*/ 42028 h 6250474"/>
              <a:gd name="connsiteX23" fmla="*/ 88659 w 11499601"/>
              <a:gd name="connsiteY23" fmla="*/ 37282 h 6250474"/>
              <a:gd name="connsiteX24" fmla="*/ 301554 w 11499601"/>
              <a:gd name="connsiteY24" fmla="*/ 37282 h 6250474"/>
              <a:gd name="connsiteX25" fmla="*/ 416464 w 11499601"/>
              <a:gd name="connsiteY25" fmla="*/ 30725 h 6250474"/>
              <a:gd name="connsiteX26" fmla="*/ 907723 w 11499601"/>
              <a:gd name="connsiteY26" fmla="*/ 24269 h 6250474"/>
              <a:gd name="connsiteX27" fmla="*/ 3989089 w 11499601"/>
              <a:gd name="connsiteY27" fmla="*/ 29653 h 6250474"/>
              <a:gd name="connsiteX28" fmla="*/ 9680053 w 11499601"/>
              <a:gd name="connsiteY28"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552841 w 11499601"/>
              <a:gd name="connsiteY16" fmla="*/ 5965889 h 6250474"/>
              <a:gd name="connsiteX17" fmla="*/ 671167 w 11499601"/>
              <a:gd name="connsiteY17" fmla="*/ 5948382 h 6250474"/>
              <a:gd name="connsiteX18" fmla="*/ 94741 w 11499601"/>
              <a:gd name="connsiteY18" fmla="*/ 5957415 h 6250474"/>
              <a:gd name="connsiteX19" fmla="*/ 37859 w 11499601"/>
              <a:gd name="connsiteY19" fmla="*/ 5876060 h 6250474"/>
              <a:gd name="connsiteX20" fmla="*/ 28975 w 11499601"/>
              <a:gd name="connsiteY20" fmla="*/ 2606888 h 6250474"/>
              <a:gd name="connsiteX21" fmla="*/ 33539 w 11499601"/>
              <a:gd name="connsiteY21" fmla="*/ 59860 h 6250474"/>
              <a:gd name="connsiteX22" fmla="*/ 39830 w 11499601"/>
              <a:gd name="connsiteY22" fmla="*/ 42028 h 6250474"/>
              <a:gd name="connsiteX23" fmla="*/ 88659 w 11499601"/>
              <a:gd name="connsiteY23" fmla="*/ 37282 h 6250474"/>
              <a:gd name="connsiteX24" fmla="*/ 301554 w 11499601"/>
              <a:gd name="connsiteY24" fmla="*/ 37282 h 6250474"/>
              <a:gd name="connsiteX25" fmla="*/ 416464 w 11499601"/>
              <a:gd name="connsiteY25" fmla="*/ 30725 h 6250474"/>
              <a:gd name="connsiteX26" fmla="*/ 907723 w 11499601"/>
              <a:gd name="connsiteY26" fmla="*/ 24269 h 6250474"/>
              <a:gd name="connsiteX27" fmla="*/ 3989089 w 11499601"/>
              <a:gd name="connsiteY27" fmla="*/ 29653 h 6250474"/>
              <a:gd name="connsiteX28" fmla="*/ 9680053 w 11499601"/>
              <a:gd name="connsiteY28"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16786 w 11499601"/>
              <a:gd name="connsiteY15" fmla="*/ 5901423 h 6250474"/>
              <a:gd name="connsiteX16" fmla="*/ 1552841 w 11499601"/>
              <a:gd name="connsiteY16" fmla="*/ 5965889 h 6250474"/>
              <a:gd name="connsiteX17" fmla="*/ 671167 w 11499601"/>
              <a:gd name="connsiteY17" fmla="*/ 5948382 h 6250474"/>
              <a:gd name="connsiteX18" fmla="*/ 94741 w 11499601"/>
              <a:gd name="connsiteY18" fmla="*/ 5957415 h 6250474"/>
              <a:gd name="connsiteX19" fmla="*/ 37859 w 11499601"/>
              <a:gd name="connsiteY19" fmla="*/ 5876060 h 6250474"/>
              <a:gd name="connsiteX20" fmla="*/ 28975 w 11499601"/>
              <a:gd name="connsiteY20" fmla="*/ 2606888 h 6250474"/>
              <a:gd name="connsiteX21" fmla="*/ 33539 w 11499601"/>
              <a:gd name="connsiteY21" fmla="*/ 59860 h 6250474"/>
              <a:gd name="connsiteX22" fmla="*/ 39830 w 11499601"/>
              <a:gd name="connsiteY22" fmla="*/ 42028 h 6250474"/>
              <a:gd name="connsiteX23" fmla="*/ 88659 w 11499601"/>
              <a:gd name="connsiteY23" fmla="*/ 37282 h 6250474"/>
              <a:gd name="connsiteX24" fmla="*/ 301554 w 11499601"/>
              <a:gd name="connsiteY24" fmla="*/ 37282 h 6250474"/>
              <a:gd name="connsiteX25" fmla="*/ 416464 w 11499601"/>
              <a:gd name="connsiteY25" fmla="*/ 30725 h 6250474"/>
              <a:gd name="connsiteX26" fmla="*/ 907723 w 11499601"/>
              <a:gd name="connsiteY26" fmla="*/ 24269 h 6250474"/>
              <a:gd name="connsiteX27" fmla="*/ 3989089 w 11499601"/>
              <a:gd name="connsiteY27" fmla="*/ 29653 h 6250474"/>
              <a:gd name="connsiteX28" fmla="*/ 9680053 w 11499601"/>
              <a:gd name="connsiteY28"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01504 w 11499601"/>
              <a:gd name="connsiteY15" fmla="*/ 5967647 h 6250474"/>
              <a:gd name="connsiteX16" fmla="*/ 1552841 w 11499601"/>
              <a:gd name="connsiteY16" fmla="*/ 5965889 h 6250474"/>
              <a:gd name="connsiteX17" fmla="*/ 671167 w 11499601"/>
              <a:gd name="connsiteY17" fmla="*/ 5948382 h 6250474"/>
              <a:gd name="connsiteX18" fmla="*/ 94741 w 11499601"/>
              <a:gd name="connsiteY18" fmla="*/ 5957415 h 6250474"/>
              <a:gd name="connsiteX19" fmla="*/ 37859 w 11499601"/>
              <a:gd name="connsiteY19" fmla="*/ 5876060 h 6250474"/>
              <a:gd name="connsiteX20" fmla="*/ 28975 w 11499601"/>
              <a:gd name="connsiteY20" fmla="*/ 2606888 h 6250474"/>
              <a:gd name="connsiteX21" fmla="*/ 33539 w 11499601"/>
              <a:gd name="connsiteY21" fmla="*/ 59860 h 6250474"/>
              <a:gd name="connsiteX22" fmla="*/ 39830 w 11499601"/>
              <a:gd name="connsiteY22" fmla="*/ 42028 h 6250474"/>
              <a:gd name="connsiteX23" fmla="*/ 88659 w 11499601"/>
              <a:gd name="connsiteY23" fmla="*/ 37282 h 6250474"/>
              <a:gd name="connsiteX24" fmla="*/ 301554 w 11499601"/>
              <a:gd name="connsiteY24" fmla="*/ 37282 h 6250474"/>
              <a:gd name="connsiteX25" fmla="*/ 416464 w 11499601"/>
              <a:gd name="connsiteY25" fmla="*/ 30725 h 6250474"/>
              <a:gd name="connsiteX26" fmla="*/ 907723 w 11499601"/>
              <a:gd name="connsiteY26" fmla="*/ 24269 h 6250474"/>
              <a:gd name="connsiteX27" fmla="*/ 3989089 w 11499601"/>
              <a:gd name="connsiteY27" fmla="*/ 29653 h 6250474"/>
              <a:gd name="connsiteX28" fmla="*/ 9680053 w 11499601"/>
              <a:gd name="connsiteY28"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01504 w 11499601"/>
              <a:gd name="connsiteY15" fmla="*/ 5967647 h 6250474"/>
              <a:gd name="connsiteX16" fmla="*/ 671167 w 11499601"/>
              <a:gd name="connsiteY16" fmla="*/ 5948382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01504 w 11499601"/>
              <a:gd name="connsiteY15" fmla="*/ 5967647 h 6250474"/>
              <a:gd name="connsiteX16" fmla="*/ 666073 w 11499601"/>
              <a:gd name="connsiteY16" fmla="*/ 5958571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70715 w 11499601"/>
              <a:gd name="connsiteY13" fmla="*/ 6056161 h 6250474"/>
              <a:gd name="connsiteX14" fmla="*/ 2785655 w 11499601"/>
              <a:gd name="connsiteY14" fmla="*/ 5972741 h 6250474"/>
              <a:gd name="connsiteX15" fmla="*/ 2301504 w 11499601"/>
              <a:gd name="connsiteY15" fmla="*/ 5967647 h 6250474"/>
              <a:gd name="connsiteX16" fmla="*/ 666073 w 11499601"/>
              <a:gd name="connsiteY16" fmla="*/ 5958571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70715 w 11499601"/>
              <a:gd name="connsiteY13" fmla="*/ 6056161 h 6250474"/>
              <a:gd name="connsiteX14" fmla="*/ 2785655 w 11499601"/>
              <a:gd name="connsiteY14" fmla="*/ 5972741 h 6250474"/>
              <a:gd name="connsiteX15" fmla="*/ 2301504 w 11499601"/>
              <a:gd name="connsiteY15" fmla="*/ 5967647 h 6250474"/>
              <a:gd name="connsiteX16" fmla="*/ 666073 w 11499601"/>
              <a:gd name="connsiteY16" fmla="*/ 5958571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 name="connsiteX0" fmla="*/ 9680053 w 11499601"/>
              <a:gd name="connsiteY0" fmla="*/ 5500 h 6255974"/>
              <a:gd name="connsiteX1" fmla="*/ 11263634 w 11499601"/>
              <a:gd name="connsiteY1" fmla="*/ 16394 h 6255974"/>
              <a:gd name="connsiteX2" fmla="*/ 11499601 w 11499601"/>
              <a:gd name="connsiteY2" fmla="*/ 64794 h 6255974"/>
              <a:gd name="connsiteX3" fmla="*/ 11496115 w 11499601"/>
              <a:gd name="connsiteY3" fmla="*/ 338710 h 6255974"/>
              <a:gd name="connsiteX4" fmla="*/ 11496626 w 11499601"/>
              <a:gd name="connsiteY4" fmla="*/ 807372 h 6255974"/>
              <a:gd name="connsiteX5" fmla="*/ 11482477 w 11499601"/>
              <a:gd name="connsiteY5" fmla="*/ 1840079 h 6255974"/>
              <a:gd name="connsiteX6" fmla="*/ 11478714 w 11499601"/>
              <a:gd name="connsiteY6" fmla="*/ 3525714 h 6255974"/>
              <a:gd name="connsiteX7" fmla="*/ 11419375 w 11499601"/>
              <a:gd name="connsiteY7" fmla="*/ 5987933 h 6255974"/>
              <a:gd name="connsiteX8" fmla="*/ 5959453 w 11499601"/>
              <a:gd name="connsiteY8" fmla="*/ 5978886 h 6255974"/>
              <a:gd name="connsiteX9" fmla="*/ 4858766 w 11499601"/>
              <a:gd name="connsiteY9" fmla="*/ 6005062 h 6255974"/>
              <a:gd name="connsiteX10" fmla="*/ 3239306 w 11499601"/>
              <a:gd name="connsiteY10" fmla="*/ 5978241 h 6255974"/>
              <a:gd name="connsiteX11" fmla="*/ 3217554 w 11499601"/>
              <a:gd name="connsiteY11" fmla="*/ 6011412 h 6255974"/>
              <a:gd name="connsiteX12" fmla="*/ 3219866 w 11499601"/>
              <a:gd name="connsiteY12" fmla="*/ 6255974 h 6255974"/>
              <a:gd name="connsiteX13" fmla="*/ 2870715 w 11499601"/>
              <a:gd name="connsiteY13" fmla="*/ 6061661 h 6255974"/>
              <a:gd name="connsiteX14" fmla="*/ 2785655 w 11499601"/>
              <a:gd name="connsiteY14" fmla="*/ 5978241 h 6255974"/>
              <a:gd name="connsiteX15" fmla="*/ 2301504 w 11499601"/>
              <a:gd name="connsiteY15" fmla="*/ 5973147 h 6255974"/>
              <a:gd name="connsiteX16" fmla="*/ 666073 w 11499601"/>
              <a:gd name="connsiteY16" fmla="*/ 5964071 h 6255974"/>
              <a:gd name="connsiteX17" fmla="*/ 94741 w 11499601"/>
              <a:gd name="connsiteY17" fmla="*/ 5962915 h 6255974"/>
              <a:gd name="connsiteX18" fmla="*/ 37859 w 11499601"/>
              <a:gd name="connsiteY18" fmla="*/ 5881560 h 6255974"/>
              <a:gd name="connsiteX19" fmla="*/ 28975 w 11499601"/>
              <a:gd name="connsiteY19" fmla="*/ 2612388 h 6255974"/>
              <a:gd name="connsiteX20" fmla="*/ 33539 w 11499601"/>
              <a:gd name="connsiteY20" fmla="*/ 65360 h 6255974"/>
              <a:gd name="connsiteX21" fmla="*/ 39830 w 11499601"/>
              <a:gd name="connsiteY21" fmla="*/ 47528 h 6255974"/>
              <a:gd name="connsiteX22" fmla="*/ 88659 w 11499601"/>
              <a:gd name="connsiteY22" fmla="*/ 42782 h 6255974"/>
              <a:gd name="connsiteX23" fmla="*/ 301554 w 11499601"/>
              <a:gd name="connsiteY23" fmla="*/ 42782 h 6255974"/>
              <a:gd name="connsiteX24" fmla="*/ 416464 w 11499601"/>
              <a:gd name="connsiteY24" fmla="*/ 36225 h 6255974"/>
              <a:gd name="connsiteX25" fmla="*/ 907723 w 11499601"/>
              <a:gd name="connsiteY25" fmla="*/ 29769 h 6255974"/>
              <a:gd name="connsiteX26" fmla="*/ 3989089 w 11499601"/>
              <a:gd name="connsiteY26" fmla="*/ 35153 h 6255974"/>
              <a:gd name="connsiteX27" fmla="*/ 9680053 w 11499601"/>
              <a:gd name="connsiteY27" fmla="*/ 5500 h 6255974"/>
              <a:gd name="connsiteX0" fmla="*/ 9680053 w 11499601"/>
              <a:gd name="connsiteY0" fmla="*/ 0 h 6250474"/>
              <a:gd name="connsiteX1" fmla="*/ 11263634 w 11499601"/>
              <a:gd name="connsiteY1" fmla="*/ 10894 h 6250474"/>
              <a:gd name="connsiteX2" fmla="*/ 11499601 w 11499601"/>
              <a:gd name="connsiteY2" fmla="*/ 59294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70715 w 11499601"/>
              <a:gd name="connsiteY13" fmla="*/ 6056161 h 6250474"/>
              <a:gd name="connsiteX14" fmla="*/ 2785655 w 11499601"/>
              <a:gd name="connsiteY14" fmla="*/ 5972741 h 6250474"/>
              <a:gd name="connsiteX15" fmla="*/ 2301504 w 11499601"/>
              <a:gd name="connsiteY15" fmla="*/ 5967647 h 6250474"/>
              <a:gd name="connsiteX16" fmla="*/ 666073 w 11499601"/>
              <a:gd name="connsiteY16" fmla="*/ 5958571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 name="connsiteX0" fmla="*/ 9680053 w 11499601"/>
              <a:gd name="connsiteY0" fmla="*/ 0 h 6250474"/>
              <a:gd name="connsiteX1" fmla="*/ 11263634 w 11499601"/>
              <a:gd name="connsiteY1" fmla="*/ 10894 h 6250474"/>
              <a:gd name="connsiteX2" fmla="*/ 11499601 w 11499601"/>
              <a:gd name="connsiteY2" fmla="*/ 39374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70715 w 11499601"/>
              <a:gd name="connsiteY13" fmla="*/ 6056161 h 6250474"/>
              <a:gd name="connsiteX14" fmla="*/ 2785655 w 11499601"/>
              <a:gd name="connsiteY14" fmla="*/ 5972741 h 6250474"/>
              <a:gd name="connsiteX15" fmla="*/ 2301504 w 11499601"/>
              <a:gd name="connsiteY15" fmla="*/ 5967647 h 6250474"/>
              <a:gd name="connsiteX16" fmla="*/ 666073 w 11499601"/>
              <a:gd name="connsiteY16" fmla="*/ 5958571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 name="connsiteX0" fmla="*/ 9680053 w 11499601"/>
              <a:gd name="connsiteY0" fmla="*/ 0 h 6250474"/>
              <a:gd name="connsiteX1" fmla="*/ 11263634 w 11499601"/>
              <a:gd name="connsiteY1" fmla="*/ 10894 h 6250474"/>
              <a:gd name="connsiteX2" fmla="*/ 11499601 w 11499601"/>
              <a:gd name="connsiteY2" fmla="*/ 39374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70715 w 11499601"/>
              <a:gd name="connsiteY13" fmla="*/ 6056161 h 6250474"/>
              <a:gd name="connsiteX14" fmla="*/ 2785655 w 11499601"/>
              <a:gd name="connsiteY14" fmla="*/ 5972741 h 6250474"/>
              <a:gd name="connsiteX15" fmla="*/ 2301504 w 11499601"/>
              <a:gd name="connsiteY15" fmla="*/ 5967647 h 6250474"/>
              <a:gd name="connsiteX16" fmla="*/ 666073 w 11499601"/>
              <a:gd name="connsiteY16" fmla="*/ 5958571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 name="connsiteX0" fmla="*/ 9680053 w 11499601"/>
              <a:gd name="connsiteY0" fmla="*/ 0 h 6250474"/>
              <a:gd name="connsiteX1" fmla="*/ 11263634 w 11499601"/>
              <a:gd name="connsiteY1" fmla="*/ 10894 h 6250474"/>
              <a:gd name="connsiteX2" fmla="*/ 11499601 w 11499601"/>
              <a:gd name="connsiteY2" fmla="*/ 39374 h 6250474"/>
              <a:gd name="connsiteX3" fmla="*/ 11491172 w 11499601"/>
              <a:gd name="connsiteY3" fmla="*/ 31329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70715 w 11499601"/>
              <a:gd name="connsiteY13" fmla="*/ 6056161 h 6250474"/>
              <a:gd name="connsiteX14" fmla="*/ 2785655 w 11499601"/>
              <a:gd name="connsiteY14" fmla="*/ 5972741 h 6250474"/>
              <a:gd name="connsiteX15" fmla="*/ 2301504 w 11499601"/>
              <a:gd name="connsiteY15" fmla="*/ 5967647 h 6250474"/>
              <a:gd name="connsiteX16" fmla="*/ 666073 w 11499601"/>
              <a:gd name="connsiteY16" fmla="*/ 5958571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1499601" h="6250474">
                <a:moveTo>
                  <a:pt x="9680053" y="0"/>
                </a:moveTo>
                <a:lnTo>
                  <a:pt x="11263634" y="10894"/>
                </a:lnTo>
                <a:cubicBezTo>
                  <a:pt x="11382518" y="17609"/>
                  <a:pt x="11483635" y="5293"/>
                  <a:pt x="11499601" y="39374"/>
                </a:cubicBezTo>
                <a:lnTo>
                  <a:pt x="11491172" y="313290"/>
                </a:lnTo>
                <a:cubicBezTo>
                  <a:pt x="11491342" y="469511"/>
                  <a:pt x="11496456" y="645651"/>
                  <a:pt x="11496626" y="801872"/>
                </a:cubicBezTo>
                <a:cubicBezTo>
                  <a:pt x="11485119" y="918570"/>
                  <a:pt x="11483798" y="1773917"/>
                  <a:pt x="11482477" y="1834579"/>
                </a:cubicBezTo>
                <a:cubicBezTo>
                  <a:pt x="11462397" y="2645173"/>
                  <a:pt x="11489491" y="2970847"/>
                  <a:pt x="11478714" y="3520214"/>
                </a:cubicBezTo>
                <a:cubicBezTo>
                  <a:pt x="11462615" y="5654060"/>
                  <a:pt x="11560172" y="6010354"/>
                  <a:pt x="11419375" y="5982433"/>
                </a:cubicBezTo>
                <a:cubicBezTo>
                  <a:pt x="9251879" y="6044921"/>
                  <a:pt x="7569480" y="6004728"/>
                  <a:pt x="5959453" y="5973386"/>
                </a:cubicBezTo>
                <a:lnTo>
                  <a:pt x="4858766" y="5999562"/>
                </a:lnTo>
                <a:lnTo>
                  <a:pt x="3239306" y="5972741"/>
                </a:lnTo>
                <a:lnTo>
                  <a:pt x="3217554" y="6005912"/>
                </a:lnTo>
                <a:cubicBezTo>
                  <a:pt x="3195952" y="6047442"/>
                  <a:pt x="3201415" y="6144511"/>
                  <a:pt x="3219866" y="6250474"/>
                </a:cubicBezTo>
                <a:cubicBezTo>
                  <a:pt x="3113618" y="6201492"/>
                  <a:pt x="2980145" y="6145854"/>
                  <a:pt x="2870715" y="6056161"/>
                </a:cubicBezTo>
                <a:lnTo>
                  <a:pt x="2785655" y="5972741"/>
                </a:lnTo>
                <a:lnTo>
                  <a:pt x="2301504" y="5967647"/>
                </a:lnTo>
                <a:lnTo>
                  <a:pt x="666073" y="5958571"/>
                </a:lnTo>
                <a:cubicBezTo>
                  <a:pt x="416338" y="5959078"/>
                  <a:pt x="199443" y="5971167"/>
                  <a:pt x="94741" y="5957415"/>
                </a:cubicBezTo>
                <a:cubicBezTo>
                  <a:pt x="-9961" y="5943663"/>
                  <a:pt x="43390" y="5957506"/>
                  <a:pt x="37859" y="5876060"/>
                </a:cubicBezTo>
                <a:cubicBezTo>
                  <a:pt x="13485" y="5737802"/>
                  <a:pt x="42281" y="4414258"/>
                  <a:pt x="28975" y="2606888"/>
                </a:cubicBezTo>
                <a:cubicBezTo>
                  <a:pt x="-19249" y="1512253"/>
                  <a:pt x="110" y="488851"/>
                  <a:pt x="33539" y="59860"/>
                </a:cubicBezTo>
                <a:cubicBezTo>
                  <a:pt x="34137" y="52184"/>
                  <a:pt x="36271" y="46366"/>
                  <a:pt x="39830" y="42028"/>
                </a:cubicBezTo>
                <a:lnTo>
                  <a:pt x="88659" y="37282"/>
                </a:lnTo>
                <a:lnTo>
                  <a:pt x="301554" y="37282"/>
                </a:lnTo>
                <a:lnTo>
                  <a:pt x="416464" y="30725"/>
                </a:lnTo>
                <a:lnTo>
                  <a:pt x="907723" y="24269"/>
                </a:lnTo>
                <a:lnTo>
                  <a:pt x="3989089" y="29653"/>
                </a:lnTo>
                <a:lnTo>
                  <a:pt x="9680053" y="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he Hand"/>
              <a:ea typeface="+mn-ea"/>
              <a:cs typeface="+mn-cs"/>
            </a:endParaRPr>
          </a:p>
        </p:txBody>
      </p:sp>
    </p:spTree>
    <p:extLst>
      <p:ext uri="{BB962C8B-B14F-4D97-AF65-F5344CB8AC3E}">
        <p14:creationId xmlns:p14="http://schemas.microsoft.com/office/powerpoint/2010/main" val="4067006166"/>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377" rtl="0" eaLnBrk="1" latinLnBrk="0" hangingPunct="1">
        <a:lnSpc>
          <a:spcPct val="100000"/>
        </a:lnSpc>
        <a:spcBef>
          <a:spcPct val="0"/>
        </a:spcBef>
        <a:buNone/>
        <a:defRPr sz="4800" b="1" kern="1200" spc="100" baseline="0">
          <a:solidFill>
            <a:schemeClr val="tx1"/>
          </a:solidFill>
          <a:latin typeface="+mj-lt"/>
          <a:ea typeface="+mj-ea"/>
          <a:cs typeface="+mj-cs"/>
        </a:defRPr>
      </a:lvl1pPr>
    </p:titleStyle>
    <p:bodyStyle>
      <a:lvl1pPr marL="0" indent="0" algn="l" defTabSz="914377" rtl="0" eaLnBrk="1" latinLnBrk="0" hangingPunct="1">
        <a:lnSpc>
          <a:spcPct val="100000"/>
        </a:lnSpc>
        <a:spcBef>
          <a:spcPts val="1000"/>
        </a:spcBef>
        <a:buSzPct val="73000"/>
        <a:buFontTx/>
        <a:buNone/>
        <a:defRPr sz="3200" b="1" kern="1200" spc="51" baseline="0">
          <a:solidFill>
            <a:schemeClr val="tx1"/>
          </a:solidFill>
          <a:latin typeface="+mn-lt"/>
          <a:ea typeface="+mn-ea"/>
          <a:cs typeface="+mn-cs"/>
        </a:defRPr>
      </a:lvl1pPr>
      <a:lvl2pPr marL="228594" indent="-182875" algn="l" defTabSz="914377" rtl="0" eaLnBrk="1" latinLnBrk="0" hangingPunct="1">
        <a:lnSpc>
          <a:spcPct val="100000"/>
        </a:lnSpc>
        <a:spcBef>
          <a:spcPts val="500"/>
        </a:spcBef>
        <a:buSzPct val="70000"/>
        <a:buFont typeface="Arial" panose="020B0604020202020204" pitchFamily="34" charset="0"/>
        <a:buChar char="•"/>
        <a:defRPr sz="2800" b="1" kern="1200" spc="51" baseline="0">
          <a:solidFill>
            <a:schemeClr val="tx1"/>
          </a:solidFill>
          <a:latin typeface="+mn-lt"/>
          <a:ea typeface="+mn-ea"/>
          <a:cs typeface="+mn-cs"/>
        </a:defRPr>
      </a:lvl2pPr>
      <a:lvl3pPr marL="274313" indent="0" algn="l" defTabSz="914377" rtl="0" eaLnBrk="1" latinLnBrk="0" hangingPunct="1">
        <a:lnSpc>
          <a:spcPct val="100000"/>
        </a:lnSpc>
        <a:spcBef>
          <a:spcPts val="500"/>
        </a:spcBef>
        <a:buSzPct val="73000"/>
        <a:buFontTx/>
        <a:buNone/>
        <a:defRPr sz="2400" b="1" kern="1200" spc="51" baseline="0">
          <a:solidFill>
            <a:schemeClr val="tx1"/>
          </a:solidFill>
          <a:latin typeface="+mn-lt"/>
          <a:ea typeface="+mn-ea"/>
          <a:cs typeface="+mn-cs"/>
        </a:defRPr>
      </a:lvl3pPr>
      <a:lvl4pPr marL="548626" indent="-182875" algn="l" defTabSz="914377" rtl="0" eaLnBrk="1" latinLnBrk="0" hangingPunct="1">
        <a:lnSpc>
          <a:spcPct val="100000"/>
        </a:lnSpc>
        <a:spcBef>
          <a:spcPts val="500"/>
        </a:spcBef>
        <a:buSzPct val="73000"/>
        <a:buFont typeface="Arial" panose="020B0604020202020204" pitchFamily="34" charset="0"/>
        <a:buChar char="•"/>
        <a:defRPr sz="2000" b="1" kern="1200" spc="51" baseline="0">
          <a:solidFill>
            <a:schemeClr val="tx1"/>
          </a:solidFill>
          <a:latin typeface="+mn-lt"/>
          <a:ea typeface="+mn-ea"/>
          <a:cs typeface="+mn-cs"/>
        </a:defRPr>
      </a:lvl4pPr>
      <a:lvl5pPr marL="548626" indent="0" algn="l" defTabSz="914377" rtl="0" eaLnBrk="1" latinLnBrk="0" hangingPunct="1">
        <a:lnSpc>
          <a:spcPct val="100000"/>
        </a:lnSpc>
        <a:spcBef>
          <a:spcPts val="500"/>
        </a:spcBef>
        <a:buSzPct val="73000"/>
        <a:buFontTx/>
        <a:buNone/>
        <a:defRPr sz="2000" b="1" kern="1200" spc="51" baseline="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png"/><Relationship Id="rId5" Type="http://schemas.microsoft.com/office/2007/relationships/hdphoto" Target="../media/hdphoto1.wdp"/><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audio1.wav"/><Relationship Id="rId7" Type="http://schemas.microsoft.com/office/2007/relationships/hdphoto" Target="../media/hdphoto2.wdp"/><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slide" Target="slide6.xml"/><Relationship Id="rId4" Type="http://schemas.openxmlformats.org/officeDocument/2006/relationships/audio" Target="../media/audio2.wav"/><Relationship Id="rId9" Type="http://schemas.openxmlformats.org/officeDocument/2006/relationships/image" Target="../media/image12.png"/></Relationships>
</file>

<file path=ppt/slides/_rels/slide1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audio2.wav"/><Relationship Id="rId7" Type="http://schemas.microsoft.com/office/2007/relationships/hdphoto" Target="../media/hdphoto2.wdp"/><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slide" Target="slide12.xml"/><Relationship Id="rId4" Type="http://schemas.openxmlformats.org/officeDocument/2006/relationships/audio" Target="../media/audio1.wav"/><Relationship Id="rId9"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8" Type="http://schemas.openxmlformats.org/officeDocument/2006/relationships/image" Target="../media/image18.gif"/><Relationship Id="rId13" Type="http://schemas.openxmlformats.org/officeDocument/2006/relationships/image" Target="../media/image22.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1.png"/><Relationship Id="rId2" Type="http://schemas.openxmlformats.org/officeDocument/2006/relationships/notesSlide" Target="../notesSlides/notesSlide11.xml"/><Relationship Id="rId16" Type="http://schemas.openxmlformats.org/officeDocument/2006/relationships/image" Target="../media/image25.png"/><Relationship Id="rId1" Type="http://schemas.openxmlformats.org/officeDocument/2006/relationships/slideLayout" Target="../slideLayouts/slideLayout3.xml"/><Relationship Id="rId6" Type="http://schemas.openxmlformats.org/officeDocument/2006/relationships/image" Target="../media/image16.jpg"/><Relationship Id="rId11" Type="http://schemas.openxmlformats.org/officeDocument/2006/relationships/image" Target="../media/image20.png"/><Relationship Id="rId5" Type="http://schemas.openxmlformats.org/officeDocument/2006/relationships/image" Target="../media/image15.png"/><Relationship Id="rId15" Type="http://schemas.openxmlformats.org/officeDocument/2006/relationships/image" Target="../media/image24.png"/><Relationship Id="rId10" Type="http://schemas.microsoft.com/office/2007/relationships/hdphoto" Target="../media/hdphoto3.wdp"/><Relationship Id="rId4" Type="http://schemas.openxmlformats.org/officeDocument/2006/relationships/image" Target="../media/image14.png"/><Relationship Id="rId9" Type="http://schemas.openxmlformats.org/officeDocument/2006/relationships/image" Target="../media/image19.png"/><Relationship Id="rId14" Type="http://schemas.openxmlformats.org/officeDocument/2006/relationships/image" Target="../media/image23.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g"/><Relationship Id="rId7"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20.png"/><Relationship Id="rId5" Type="http://schemas.openxmlformats.org/officeDocument/2006/relationships/image" Target="../media/image15.png"/><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image" Target="../media/image16.jpg"/><Relationship Id="rId7"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20.png"/><Relationship Id="rId5" Type="http://schemas.openxmlformats.org/officeDocument/2006/relationships/image" Target="../media/image15.png"/><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slide" Target="slide7.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20.png"/><Relationship Id="rId5" Type="http://schemas.openxmlformats.org/officeDocument/2006/relationships/image" Target="../media/image15.png"/><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4.xml"/><Relationship Id="rId5" Type="http://schemas.openxmlformats.org/officeDocument/2006/relationships/image" Target="../media/image31.jpg"/><Relationship Id="rId4" Type="http://schemas.openxmlformats.org/officeDocument/2006/relationships/image" Target="../media/image30.jpeg"/></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image" Target="../media/image7.png"/><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4.png"/><Relationship Id="rId2" Type="http://schemas.openxmlformats.org/officeDocument/2006/relationships/notesSlide" Target="../notesSlides/notesSlide29.xml"/><Relationship Id="rId1" Type="http://schemas.openxmlformats.org/officeDocument/2006/relationships/slideLayout" Target="../slideLayouts/slideLayout4.xml"/><Relationship Id="rId6" Type="http://schemas.openxmlformats.org/officeDocument/2006/relationships/image" Target="../media/image33.png"/><Relationship Id="rId5" Type="http://schemas.microsoft.com/office/2007/relationships/hdphoto" Target="../media/hdphoto1.wdp"/><Relationship Id="rId4" Type="http://schemas.openxmlformats.org/officeDocument/2006/relationships/image" Target="../media/image5.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image" Target="../media/image7.png"/><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8.png"/><Relationship Id="rId4" Type="http://schemas.openxmlformats.org/officeDocument/2006/relationships/slide" Target="slide10.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8.png"/><Relationship Id="rId4" Type="http://schemas.openxmlformats.org/officeDocument/2006/relationships/slide" Target="slide11.xml"/></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audio1.wav"/><Relationship Id="rId7" Type="http://schemas.microsoft.com/office/2007/relationships/hdphoto" Target="../media/hdphoto2.wdp"/><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slide" Target="slide3.xml"/><Relationship Id="rId4" Type="http://schemas.openxmlformats.org/officeDocument/2006/relationships/audio" Target="../media/audio2.wav"/><Relationship Id="rId9" Type="http://schemas.openxmlformats.org/officeDocument/2006/relationships/image" Target="../media/image12.png"/></Relationships>
</file>

<file path=ppt/slides/_rels/slide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audio2.wav"/><Relationship Id="rId7" Type="http://schemas.microsoft.com/office/2007/relationships/hdphoto" Target="../media/hdphoto2.wdp"/><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slide" Target="slide5.xml"/><Relationship Id="rId4" Type="http://schemas.openxmlformats.org/officeDocument/2006/relationships/audio" Target="../media/audio1.wav"/><Relationship Id="rId9" Type="http://schemas.openxmlformats.org/officeDocument/2006/relationships/image" Target="../media/image12.png"/></Relationships>
</file>

<file path=ppt/slides/_rels/slide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audio2.wav"/><Relationship Id="rId7" Type="http://schemas.microsoft.com/office/2007/relationships/hdphoto" Target="../media/hdphoto2.wdp"/><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slide" Target="slide4.xml"/><Relationship Id="rId4" Type="http://schemas.openxmlformats.org/officeDocument/2006/relationships/audio" Target="../media/audio1.wav"/><Relationship Id="rId9"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157B0CB-1608-4DED-AF70-E2101F6C43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9935496" y="3653598"/>
            <a:ext cx="2576051" cy="3515552"/>
          </a:xfrm>
          <a:prstGeom prst="rect">
            <a:avLst/>
          </a:prstGeom>
        </p:spPr>
      </p:pic>
      <p:pic>
        <p:nvPicPr>
          <p:cNvPr id="3" name="Picture 6" descr="Vector du lịch Việt Nam miễn phí tuyệt đẹp">
            <a:extLst>
              <a:ext uri="{FF2B5EF4-FFF2-40B4-BE49-F238E27FC236}">
                <a16:creationId xmlns:a16="http://schemas.microsoft.com/office/drawing/2014/main" id="{542553F5-4E08-444E-8FF1-B483C2E811FB}"/>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7034" b="92380" l="938" r="96952">
                        <a14:foregroundMark x1="9496" y1="42087" x2="21923" y2="44080"/>
                        <a14:foregroundMark x1="21923" y1="44080" x2="26260" y2="46307"/>
                        <a14:foregroundMark x1="13716" y1="33177" x2="22626" y2="36108"/>
                        <a14:foregroundMark x1="22626" y1="36108" x2="22626" y2="36108"/>
                        <a14:foregroundMark x1="89449" y1="38335" x2="87808" y2="43376"/>
                        <a14:foregroundMark x1="90152" y1="45604" x2="89449" y2="48183"/>
                        <a14:foregroundMark x1="92380" y1="52755" x2="90152" y2="54865"/>
                        <a14:foregroundMark x1="96131" y1="58382" x2="90387" y2="61665"/>
                        <a14:foregroundMark x1="96249" y1="68113" x2="96249" y2="68113"/>
                        <a14:foregroundMark x1="97069" y1="65885" x2="97069" y2="65885"/>
                        <a14:foregroundMark x1="95428" y1="56506" x2="95428" y2="56506"/>
                        <a14:foregroundMark x1="93552" y1="47948" x2="93552" y2="47948"/>
                        <a14:foregroundMark x1="91090" y1="36108" x2="91090" y2="39273"/>
                        <a14:foregroundMark x1="91090" y1="25909" x2="93200" y2="26143"/>
                        <a14:foregroundMark x1="66706" y1="7034" x2="66706" y2="7034"/>
                        <a14:foregroundMark x1="4572" y1="45721" x2="23095" y2="46659"/>
                        <a14:foregroundMark x1="3751" y1="68113" x2="3751" y2="65533"/>
                        <a14:foregroundMark x1="18757" y1="33177" x2="18757" y2="33177"/>
                        <a14:foregroundMark x1="21102" y1="30363" x2="21102" y2="30363"/>
                        <a14:foregroundMark x1="22392" y1="31301" x2="21805" y2="30129"/>
                        <a14:foregroundMark x1="27081" y1="38335" x2="27784" y2="41266"/>
                        <a14:foregroundMark x1="50528" y1="33177" x2="59906" y2="30363"/>
                        <a14:foregroundMark x1="59906" y1="30363" x2="58968" y2="41032"/>
                        <a14:foregroundMark x1="58968" y1="41032" x2="57796" y2="41618"/>
                        <a14:foregroundMark x1="58851" y1="28722" x2="58851" y2="28722"/>
                        <a14:foregroundMark x1="54982" y1="28136" x2="55686" y2="34584"/>
                        <a14:foregroundMark x1="21336" y1="30012" x2="26964" y2="40680"/>
                        <a14:foregroundMark x1="26964" y1="40680" x2="31536" y2="41149"/>
                        <a14:foregroundMark x1="15240" y1="30012" x2="13365" y2="27198"/>
                        <a14:foregroundMark x1="10903" y1="33177" x2="15240" y2="36694"/>
                        <a14:foregroundMark x1="938" y1="47362" x2="13247" y2="44431"/>
                        <a14:foregroundMark x1="13247" y1="44431" x2="17585" y2="44666"/>
                        <a14:foregroundMark x1="68347" y1="15592" x2="75498" y2="16530"/>
                        <a14:backgroundMark x1="14771" y1="77960" x2="91208" y2="81125"/>
                        <a14:backgroundMark x1="32591" y1="81712" x2="78898" y2="83705"/>
                        <a14:backgroundMark x1="21454" y1="82298" x2="76436" y2="84994"/>
                        <a14:backgroundMark x1="24267" y1="83822" x2="92966" y2="88042"/>
                        <a14:backgroundMark x1="34467" y1="86401" x2="66002" y2="88511"/>
                        <a14:backgroundMark x1="66002" y1="88511" x2="41852" y2="88277"/>
                        <a14:backgroundMark x1="41852" y1="88277" x2="72450" y2="90387"/>
                        <a14:backgroundMark x1="39508" y1="79719" x2="28722" y2="83353"/>
                        <a14:backgroundMark x1="28722" y1="83353" x2="41032" y2="97421"/>
                        <a14:backgroundMark x1="41032" y1="97421" x2="36342" y2="85463"/>
                        <a14:backgroundMark x1="36342" y1="85463" x2="21571" y2="83118"/>
                        <a14:backgroundMark x1="21571" y1="83118" x2="25557" y2="93904"/>
                        <a14:backgroundMark x1="25557" y1="93904" x2="29543" y2="94842"/>
                        <a14:backgroundMark x1="62720" y1="87808" x2="51348" y2="87573"/>
                        <a14:backgroundMark x1="51348" y1="87573" x2="60492" y2="96366"/>
                        <a14:backgroundMark x1="60492" y1="96366" x2="86166" y2="97538"/>
                        <a14:backgroundMark x1="86166" y1="97538" x2="71395" y2="92497"/>
                        <a14:backgroundMark x1="71395" y1="92497" x2="54982" y2="94842"/>
                      </a14:backgroundRemoval>
                    </a14:imgEffect>
                  </a14:imgLayer>
                </a14:imgProps>
              </a:ext>
              <a:ext uri="{28A0092B-C50C-407E-A947-70E740481C1C}">
                <a14:useLocalDpi xmlns:a14="http://schemas.microsoft.com/office/drawing/2010/main" val="0"/>
              </a:ext>
            </a:extLst>
          </a:blip>
          <a:srcRect/>
          <a:stretch>
            <a:fillRect/>
          </a:stretch>
        </p:blipFill>
        <p:spPr bwMode="auto">
          <a:xfrm>
            <a:off x="3913007" y="3570459"/>
            <a:ext cx="4291689" cy="4291689"/>
          </a:xfrm>
          <a:prstGeom prst="rect">
            <a:avLst/>
          </a:prstGeom>
          <a:noFill/>
          <a:extLst>
            <a:ext uri="{909E8E84-426E-40DD-AFC4-6F175D3DCCD1}">
              <a14:hiddenFill xmlns:a14="http://schemas.microsoft.com/office/drawing/2010/main">
                <a:solidFill>
                  <a:srgbClr val="FFFFFF"/>
                </a:solidFill>
              </a14:hiddenFill>
            </a:ext>
          </a:extLst>
        </p:spPr>
      </p:pic>
      <p:pic>
        <p:nvPicPr>
          <p:cNvPr id="5" name="图片 2" descr="51miz-E1074969-285A63C0"/>
          <p:cNvPicPr>
            <a:picLocks noChangeAspect="1"/>
          </p:cNvPicPr>
          <p:nvPr/>
        </p:nvPicPr>
        <p:blipFill>
          <a:blip r:embed="rId6"/>
          <a:stretch>
            <a:fillRect/>
          </a:stretch>
        </p:blipFill>
        <p:spPr>
          <a:xfrm rot="398729">
            <a:off x="-1578946" y="3284181"/>
            <a:ext cx="5824936" cy="3883479"/>
          </a:xfrm>
          <a:prstGeom prst="rect">
            <a:avLst/>
          </a:prstGeom>
        </p:spPr>
      </p:pic>
      <p:sp>
        <p:nvSpPr>
          <p:cNvPr id="7" name="Rounded Rectangle 7">
            <a:extLst>
              <a:ext uri="{FF2B5EF4-FFF2-40B4-BE49-F238E27FC236}">
                <a16:creationId xmlns:a16="http://schemas.microsoft.com/office/drawing/2014/main" id="{2F126EEB-7A2E-48DA-B208-BF255B979AD3}"/>
              </a:ext>
            </a:extLst>
          </p:cNvPr>
          <p:cNvSpPr/>
          <p:nvPr/>
        </p:nvSpPr>
        <p:spPr>
          <a:xfrm>
            <a:off x="5299423" y="895350"/>
            <a:ext cx="1558577" cy="527863"/>
          </a:xfrm>
          <a:prstGeom prst="roundRect">
            <a:avLst>
              <a:gd name="adj" fmla="val 50000"/>
            </a:avLst>
          </a:prstGeom>
          <a:solidFill>
            <a:schemeClr val="bg1">
              <a:alpha val="0"/>
            </a:schemeClr>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FF00FF"/>
                </a:solidFill>
                <a:latin typeface="Times New Roman" panose="02020603050405020304" pitchFamily="18" charset="0"/>
                <a:ea typeface="Aachen" panose="02020500000000000000" pitchFamily="18" charset="0"/>
                <a:cs typeface="Times New Roman" panose="02020603050405020304" pitchFamily="18" charset="0"/>
                <a:sym typeface="+mn-lt"/>
              </a:rPr>
              <a:t>Bài</a:t>
            </a:r>
            <a:r>
              <a:rPr lang="en-US" sz="3600" b="1" dirty="0">
                <a:solidFill>
                  <a:srgbClr val="FF00FF"/>
                </a:solidFill>
                <a:latin typeface="Times New Roman" panose="02020603050405020304" pitchFamily="18" charset="0"/>
                <a:ea typeface="Aachen" panose="02020500000000000000" pitchFamily="18" charset="0"/>
                <a:cs typeface="Times New Roman" panose="02020603050405020304" pitchFamily="18" charset="0"/>
                <a:sym typeface="+mn-lt"/>
              </a:rPr>
              <a:t> 3</a:t>
            </a:r>
            <a:endParaRPr lang="en-US" sz="3600" b="1" dirty="0">
              <a:solidFill>
                <a:srgbClr val="FF00FF"/>
              </a:solidFill>
              <a:latin typeface="Times New Roman" panose="02020603050405020304" pitchFamily="18" charset="0"/>
              <a:ea typeface="Aachen" panose="02020500000000000000" pitchFamily="18" charset="0"/>
              <a:cs typeface="Times New Roman" panose="02020603050405020304" pitchFamily="18" charset="0"/>
            </a:endParaRPr>
          </a:p>
        </p:txBody>
      </p:sp>
      <p:sp>
        <p:nvSpPr>
          <p:cNvPr id="10" name="TextBox 21">
            <a:extLst>
              <a:ext uri="{FF2B5EF4-FFF2-40B4-BE49-F238E27FC236}">
                <a16:creationId xmlns:a16="http://schemas.microsoft.com/office/drawing/2014/main" id="{F54DA43B-CEBC-433F-ADBF-51ADD2281EED}"/>
              </a:ext>
            </a:extLst>
          </p:cNvPr>
          <p:cNvSpPr txBox="1"/>
          <p:nvPr/>
        </p:nvSpPr>
        <p:spPr>
          <a:xfrm>
            <a:off x="1483733" y="1717946"/>
            <a:ext cx="9303538" cy="1323439"/>
          </a:xfrm>
          <a:prstGeom prst="rect">
            <a:avLst/>
          </a:prstGeom>
          <a:noFill/>
        </p:spPr>
        <p:txBody>
          <a:bodyPr wrap="square" rtlCol="0">
            <a:spAutoFit/>
          </a:bodyPr>
          <a:lstStyle/>
          <a:p>
            <a:pPr algn="ctr"/>
            <a:r>
              <a:rPr lang="en-US" altLang="zh-CN" sz="8000" b="1" dirty="0" err="1">
                <a:solidFill>
                  <a:srgbClr val="FF66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Vẻ</a:t>
            </a:r>
            <a:r>
              <a:rPr lang="en-US" altLang="zh-CN" sz="8000" b="1" dirty="0">
                <a:solidFill>
                  <a:srgbClr val="FF66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 </a:t>
            </a:r>
            <a:r>
              <a:rPr lang="en-US" altLang="zh-CN" sz="8000" b="1" dirty="0" err="1">
                <a:solidFill>
                  <a:srgbClr val="FF66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đẹp</a:t>
            </a:r>
            <a:r>
              <a:rPr lang="en-US" altLang="zh-CN" sz="8000" b="1" dirty="0">
                <a:solidFill>
                  <a:srgbClr val="FF66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 </a:t>
            </a:r>
            <a:r>
              <a:rPr lang="en-US" altLang="zh-CN" sz="8000" b="1" dirty="0" err="1">
                <a:solidFill>
                  <a:srgbClr val="FF66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quê</a:t>
            </a:r>
            <a:r>
              <a:rPr lang="en-US" altLang="zh-CN" sz="8000" b="1" dirty="0">
                <a:solidFill>
                  <a:srgbClr val="FF66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 </a:t>
            </a:r>
            <a:r>
              <a:rPr lang="en-US" altLang="zh-CN" sz="8000" b="1" dirty="0" err="1">
                <a:solidFill>
                  <a:srgbClr val="FF66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hương</a:t>
            </a:r>
            <a:endParaRPr lang="zh-CN" altLang="en-US" sz="8000" b="1" dirty="0">
              <a:solidFill>
                <a:srgbClr val="FF66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endParaRPr>
          </a:p>
        </p:txBody>
      </p:sp>
    </p:spTree>
    <p:extLst>
      <p:ext uri="{BB962C8B-B14F-4D97-AF65-F5344CB8AC3E}">
        <p14:creationId xmlns:p14="http://schemas.microsoft.com/office/powerpoint/2010/main" val="1562633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4" fill="hold" grpId="0" nodeType="afterEffect">
                                  <p:stCondLst>
                                    <p:cond delay="0"/>
                                  </p:stCondLst>
                                  <p:iterate type="lt">
                                    <p:tmPct val="10000"/>
                                  </p:iterate>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par>
                                <p:cTn id="15" presetID="26" presetClass="emph" presetSubtype="0" fill="hold" grpId="1" nodeType="withEffect">
                                  <p:stCondLst>
                                    <p:cond delay="500"/>
                                  </p:stCondLst>
                                  <p:iterate type="lt">
                                    <p:tmPct val="10000"/>
                                  </p:iterate>
                                  <p:childTnLst>
                                    <p:animEffect transition="out" filter="fade">
                                      <p:cBhvr>
                                        <p:cTn id="16" dur="500" tmFilter="0, 0; .2, .5; .8, .5; 1, 0"/>
                                        <p:tgtEl>
                                          <p:spTgt spid="10"/>
                                        </p:tgtEl>
                                      </p:cBhvr>
                                    </p:animEffect>
                                    <p:animScale>
                                      <p:cBhvr>
                                        <p:cTn id="17" dur="250" autoRev="1" fill="hold"/>
                                        <p:tgtEl>
                                          <p:spTgt spid="1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p:bldP spid="10"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1949997" y="293722"/>
            <a:ext cx="8670106" cy="1024759"/>
          </a:xfrm>
          <a:prstGeom prst="roundRect">
            <a:avLst/>
          </a:prstGeom>
          <a:gradFill flip="none" rotWithShape="1">
            <a:gsLst>
              <a:gs pos="0">
                <a:schemeClr val="accent2">
                  <a:lumMod val="60000"/>
                  <a:lumOff val="40000"/>
                  <a:tint val="66000"/>
                  <a:satMod val="160000"/>
                </a:schemeClr>
              </a:gs>
              <a:gs pos="50000">
                <a:schemeClr val="accent2">
                  <a:lumMod val="60000"/>
                  <a:lumOff val="40000"/>
                  <a:tint val="44500"/>
                  <a:satMod val="160000"/>
                </a:schemeClr>
              </a:gs>
              <a:gs pos="100000">
                <a:schemeClr val="accent2">
                  <a:lumMod val="60000"/>
                  <a:lumOff val="40000"/>
                  <a:tint val="23500"/>
                  <a:satMod val="160000"/>
                </a:schemeClr>
              </a:gs>
            </a:gsLst>
            <a:lin ang="0" scaled="1"/>
            <a:tileRect/>
          </a:gradFill>
          <a:ln w="3175" cmpd="dbl">
            <a:solidFill>
              <a:srgbClr val="FDD35C"/>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accent1">
                    <a:lumMod val="50000"/>
                  </a:schemeClr>
                </a:solidFill>
                <a:latin typeface="Times New Roman" panose="02020603050405020304" pitchFamily="18" charset="0"/>
                <a:cs typeface="Times New Roman" panose="02020603050405020304" pitchFamily="18" charset="0"/>
              </a:rPr>
              <a:t>Câu</a:t>
            </a:r>
            <a:r>
              <a:rPr lang="en-US" sz="3200" b="1" dirty="0">
                <a:solidFill>
                  <a:schemeClr val="accent1">
                    <a:lumMod val="50000"/>
                  </a:schemeClr>
                </a:solidFill>
                <a:latin typeface="Times New Roman" panose="02020603050405020304" pitchFamily="18" charset="0"/>
                <a:cs typeface="Times New Roman" panose="02020603050405020304" pitchFamily="18" charset="0"/>
              </a:rPr>
              <a:t> 4</a:t>
            </a:r>
          </a:p>
          <a:p>
            <a:pPr algn="ctr"/>
            <a:r>
              <a:rPr lang="en-US" sz="3200" b="1" dirty="0">
                <a:solidFill>
                  <a:schemeClr val="accent1">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1">
                    <a:lumMod val="50000"/>
                  </a:schemeClr>
                </a:solidFill>
                <a:latin typeface="Times New Roman" panose="02020603050405020304" pitchFamily="18" charset="0"/>
                <a:cs typeface="Times New Roman" panose="02020603050405020304" pitchFamily="18" charset="0"/>
              </a:rPr>
              <a:t>Cách</a:t>
            </a:r>
            <a:r>
              <a:rPr lang="en-US" sz="3200" b="1" dirty="0">
                <a:solidFill>
                  <a:schemeClr val="accent1">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1">
                    <a:lumMod val="50000"/>
                  </a:schemeClr>
                </a:solidFill>
                <a:latin typeface="Times New Roman" panose="02020603050405020304" pitchFamily="18" charset="0"/>
                <a:cs typeface="Times New Roman" panose="02020603050405020304" pitchFamily="18" charset="0"/>
              </a:rPr>
              <a:t>ngắt</a:t>
            </a:r>
            <a:r>
              <a:rPr lang="en-US" sz="3200" b="1" dirty="0">
                <a:solidFill>
                  <a:schemeClr val="accent1">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1">
                    <a:lumMod val="50000"/>
                  </a:schemeClr>
                </a:solidFill>
                <a:latin typeface="Times New Roman" panose="02020603050405020304" pitchFamily="18" charset="0"/>
                <a:cs typeface="Times New Roman" panose="02020603050405020304" pitchFamily="18" charset="0"/>
              </a:rPr>
              <a:t>nhịp</a:t>
            </a:r>
            <a:r>
              <a:rPr lang="en-US" sz="3200" b="1" dirty="0">
                <a:solidFill>
                  <a:schemeClr val="accent1">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1">
                    <a:lumMod val="50000"/>
                  </a:schemeClr>
                </a:solidFill>
                <a:latin typeface="Times New Roman" panose="02020603050405020304" pitchFamily="18" charset="0"/>
                <a:cs typeface="Times New Roman" panose="02020603050405020304" pitchFamily="18" charset="0"/>
              </a:rPr>
              <a:t>phổ</a:t>
            </a:r>
            <a:r>
              <a:rPr lang="en-US" sz="3200" b="1" dirty="0">
                <a:solidFill>
                  <a:schemeClr val="accent1">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1">
                    <a:lumMod val="50000"/>
                  </a:schemeClr>
                </a:solidFill>
                <a:latin typeface="Times New Roman" panose="02020603050405020304" pitchFamily="18" charset="0"/>
                <a:cs typeface="Times New Roman" panose="02020603050405020304" pitchFamily="18" charset="0"/>
              </a:rPr>
              <a:t>biến</a:t>
            </a:r>
            <a:r>
              <a:rPr lang="en-US" sz="3200" b="1" dirty="0">
                <a:solidFill>
                  <a:schemeClr val="accent1">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1">
                    <a:lumMod val="50000"/>
                  </a:schemeClr>
                </a:solidFill>
                <a:latin typeface="Times New Roman" panose="02020603050405020304" pitchFamily="18" charset="0"/>
                <a:cs typeface="Times New Roman" panose="02020603050405020304" pitchFamily="18" charset="0"/>
              </a:rPr>
              <a:t>trong</a:t>
            </a:r>
            <a:r>
              <a:rPr lang="en-US" sz="3200" b="1" dirty="0">
                <a:solidFill>
                  <a:schemeClr val="accent1">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1">
                    <a:lumMod val="50000"/>
                  </a:schemeClr>
                </a:solidFill>
                <a:latin typeface="Times New Roman" panose="02020603050405020304" pitchFamily="18" charset="0"/>
                <a:cs typeface="Times New Roman" panose="02020603050405020304" pitchFamily="18" charset="0"/>
              </a:rPr>
              <a:t>thơ</a:t>
            </a:r>
            <a:r>
              <a:rPr lang="en-US" sz="3200" b="1" dirty="0">
                <a:solidFill>
                  <a:schemeClr val="accent1">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1">
                    <a:lumMod val="50000"/>
                  </a:schemeClr>
                </a:solidFill>
                <a:latin typeface="Times New Roman" panose="02020603050405020304" pitchFamily="18" charset="0"/>
                <a:cs typeface="Times New Roman" panose="02020603050405020304" pitchFamily="18" charset="0"/>
              </a:rPr>
              <a:t>lục</a:t>
            </a:r>
            <a:r>
              <a:rPr lang="en-US" sz="3200" b="1" dirty="0">
                <a:solidFill>
                  <a:schemeClr val="accent1">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1">
                    <a:lumMod val="50000"/>
                  </a:schemeClr>
                </a:solidFill>
                <a:latin typeface="Times New Roman" panose="02020603050405020304" pitchFamily="18" charset="0"/>
                <a:cs typeface="Times New Roman" panose="02020603050405020304" pitchFamily="18" charset="0"/>
              </a:rPr>
              <a:t>bát</a:t>
            </a:r>
            <a:r>
              <a:rPr lang="en-US" sz="3200" b="1" dirty="0">
                <a:solidFill>
                  <a:schemeClr val="accent1">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1">
                    <a:lumMod val="50000"/>
                  </a:schemeClr>
                </a:solidFill>
                <a:latin typeface="Times New Roman" panose="02020603050405020304" pitchFamily="18" charset="0"/>
                <a:cs typeface="Times New Roman" panose="02020603050405020304" pitchFamily="18" charset="0"/>
              </a:rPr>
              <a:t>là</a:t>
            </a:r>
            <a:r>
              <a:rPr lang="en-US" sz="3200" b="1" dirty="0">
                <a:solidFill>
                  <a:schemeClr val="accent1">
                    <a:lumMod val="50000"/>
                  </a:schemeClr>
                </a:solidFill>
                <a:latin typeface="Times New Roman" panose="02020603050405020304" pitchFamily="18" charset="0"/>
                <a:cs typeface="Times New Roman" panose="02020603050405020304" pitchFamily="18" charset="0"/>
              </a:rPr>
              <a:t> …</a:t>
            </a:r>
            <a:endParaRPr lang="vi-VN" sz="3200" b="1" dirty="0">
              <a:solidFill>
                <a:schemeClr val="accent1">
                  <a:lumMod val="50000"/>
                </a:schemeClr>
              </a:solidFill>
              <a:latin typeface="Times New Roman" panose="02020603050405020304" pitchFamily="18" charset="0"/>
              <a:cs typeface="Times New Roman" panose="02020603050405020304" pitchFamily="18" charset="0"/>
            </a:endParaRPr>
          </a:p>
        </p:txBody>
      </p:sp>
      <p:grpSp>
        <p:nvGrpSpPr>
          <p:cNvPr id="8" name="组合 57">
            <a:extLst>
              <a:ext uri="{FF2B5EF4-FFF2-40B4-BE49-F238E27FC236}">
                <a16:creationId xmlns:a16="http://schemas.microsoft.com/office/drawing/2014/main" id="{8E50CFD4-A2F8-4BF9-913F-4C4991C9B451}"/>
              </a:ext>
            </a:extLst>
          </p:cNvPr>
          <p:cNvGrpSpPr/>
          <p:nvPr/>
        </p:nvGrpSpPr>
        <p:grpSpPr>
          <a:xfrm>
            <a:off x="704746" y="2024517"/>
            <a:ext cx="4991270" cy="1560836"/>
            <a:chOff x="6625825" y="928092"/>
            <a:chExt cx="4672208" cy="1352811"/>
          </a:xfrm>
        </p:grpSpPr>
        <p:sp>
          <p:nvSpPr>
            <p:cNvPr id="9" name="文本框 46" descr="e7d195523061f1c0600ade85ab8d19863d296bbd6d3c8047FB0A4867354E4F1E3A7DEAE3C4C4B5C9777EC9E9D7F78045DB0296A4194571101A21F67FC7D6C39966CE50B69116E2EE84E571E25F3C0CCEADD1E9BCC604229604EF9EB2ED458F6291A3AC4FCE2A74BE0932CE18EC714A7E2A87B71E7ACF352085E1982922B907B05CDE409235A6873B8CE32A586BD2F5D8">
              <a:extLst>
                <a:ext uri="{FF2B5EF4-FFF2-40B4-BE49-F238E27FC236}">
                  <a16:creationId xmlns:a16="http://schemas.microsoft.com/office/drawing/2014/main" id="{3A946BBA-BD8A-4E72-86D4-11E89B2BECF1}"/>
                </a:ext>
              </a:extLst>
            </p:cNvPr>
            <p:cNvSpPr txBox="1"/>
            <p:nvPr/>
          </p:nvSpPr>
          <p:spPr>
            <a:xfrm>
              <a:off x="8105810" y="1207611"/>
              <a:ext cx="2964840" cy="511037"/>
            </a:xfrm>
            <a:prstGeom prst="rect">
              <a:avLst/>
            </a:prstGeom>
            <a:noFill/>
          </p:spPr>
          <p:txBody>
            <a:bodyPr wrap="square">
              <a:spAutoFit/>
            </a:bodyPr>
            <a:lstStyle/>
            <a:p>
              <a:pPr>
                <a:lnSpc>
                  <a:spcPct val="130000"/>
                </a:lnSpc>
              </a:pPr>
              <a:r>
                <a:rPr lang="zh-CN" altLang="en-US" sz="1100" dirty="0">
                  <a:solidFill>
                    <a:schemeClr val="bg1">
                      <a:lumMod val="50000"/>
                    </a:schemeClr>
                  </a:solidFill>
                  <a:cs typeface="+mn-ea"/>
                  <a:sym typeface="+mn-lt"/>
                </a:rPr>
                <a:t>After your content is typed here, or by copying your text, select Paste in this box and choose to keep only the text.</a:t>
              </a:r>
            </a:p>
          </p:txBody>
        </p:sp>
        <p:grpSp>
          <p:nvGrpSpPr>
            <p:cNvPr id="10" name="组合 4">
              <a:extLst>
                <a:ext uri="{FF2B5EF4-FFF2-40B4-BE49-F238E27FC236}">
                  <a16:creationId xmlns:a16="http://schemas.microsoft.com/office/drawing/2014/main" id="{EA02C36F-6104-4214-AD00-1CD87973D5AC}"/>
                </a:ext>
              </a:extLst>
            </p:cNvPr>
            <p:cNvGrpSpPr/>
            <p:nvPr/>
          </p:nvGrpSpPr>
          <p:grpSpPr>
            <a:xfrm>
              <a:off x="6625825" y="928092"/>
              <a:ext cx="4672208" cy="1352811"/>
              <a:chOff x="6625825" y="928092"/>
              <a:chExt cx="4672208" cy="1352811"/>
            </a:xfrm>
          </p:grpSpPr>
          <p:sp>
            <p:nvSpPr>
              <p:cNvPr id="11" name="矩形: 圆角 44" descr="e7d195523061f1c0600ade85ab8d19863d296bbd6d3c8047FB0A4867354E4F1E3A7DEAE3C4C4B5C9777EC9E9D7F78045DB0296A4194571101A21F67FC7D6C39966CE50B69116E2EE84E571E25F3C0CCEADD1E9BCC604229604EF9EB2ED458F6291A3AC4FCE2A74BE0932CE18EC714A7E2A87B71E7ACF352085E1982922B907B05CDE409235A6873B8CE32A586BD2F5D8">
                <a:extLst>
                  <a:ext uri="{FF2B5EF4-FFF2-40B4-BE49-F238E27FC236}">
                    <a16:creationId xmlns:a16="http://schemas.microsoft.com/office/drawing/2014/main" id="{597AEDD2-D8A6-43BC-AAEB-26246EAAF9EA}"/>
                  </a:ext>
                </a:extLst>
              </p:cNvPr>
              <p:cNvSpPr/>
              <p:nvPr/>
            </p:nvSpPr>
            <p:spPr>
              <a:xfrm>
                <a:off x="6625825" y="928092"/>
                <a:ext cx="4672208" cy="1352811"/>
              </a:xfrm>
              <a:prstGeom prst="roundRect">
                <a:avLst/>
              </a:prstGeom>
              <a:solidFill>
                <a:schemeClr val="accent1">
                  <a:lumMod val="40000"/>
                  <a:lumOff val="60000"/>
                </a:schemeClr>
              </a:solidFill>
              <a:ln>
                <a:solidFill>
                  <a:srgbClr val="B2CF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50000"/>
                    </a:schemeClr>
                  </a:solidFill>
                  <a:cs typeface="+mn-ea"/>
                  <a:sym typeface="+mn-lt"/>
                </a:endParaRPr>
              </a:p>
            </p:txBody>
          </p:sp>
          <p:grpSp>
            <p:nvGrpSpPr>
              <p:cNvPr id="12" name="组合 1">
                <a:extLst>
                  <a:ext uri="{FF2B5EF4-FFF2-40B4-BE49-F238E27FC236}">
                    <a16:creationId xmlns:a16="http://schemas.microsoft.com/office/drawing/2014/main" id="{431A96D5-5442-4FBA-AEE0-963378FCC3CC}"/>
                  </a:ext>
                </a:extLst>
              </p:cNvPr>
              <p:cNvGrpSpPr/>
              <p:nvPr/>
            </p:nvGrpSpPr>
            <p:grpSpPr>
              <a:xfrm>
                <a:off x="6828144" y="1079077"/>
                <a:ext cx="781675" cy="1045604"/>
                <a:chOff x="6828144" y="1079077"/>
                <a:chExt cx="781675" cy="1045604"/>
              </a:xfrm>
            </p:grpSpPr>
            <p:sp>
              <p:nvSpPr>
                <p:cNvPr id="13" name="任意多边形: 形状 45" descr="e7d195523061f1c0600ade85ab8d19863d296bbd6d3c8047FB0A4867354E4F1E3A7DEAE3C4C4B5C9777EC9E9D7F78045DB0296A4194571101A21F67FC7D6C39966CE50B69116E2EE84E571E25F3C0CCEADD1E9BCC604229604EF9EB2ED458F6291A3AC4FCE2A74BE0932CE18EC714A7E2A87B71E7ACF352085E1982922B907B05CDE409235A6873B8CE32A586BD2F5D8">
                  <a:extLst>
                    <a:ext uri="{FF2B5EF4-FFF2-40B4-BE49-F238E27FC236}">
                      <a16:creationId xmlns:a16="http://schemas.microsoft.com/office/drawing/2014/main" id="{8707B84B-7B87-4213-8C48-4F52232CEFDD}"/>
                    </a:ext>
                  </a:extLst>
                </p:cNvPr>
                <p:cNvSpPr/>
                <p:nvPr/>
              </p:nvSpPr>
              <p:spPr>
                <a:xfrm rot="5400000">
                  <a:off x="6748434" y="1263298"/>
                  <a:ext cx="941093" cy="781674"/>
                </a:xfrm>
                <a:custGeom>
                  <a:avLst/>
                  <a:gdLst>
                    <a:gd name="connsiteX0" fmla="*/ 1687286 w 3374572"/>
                    <a:gd name="connsiteY0" fmla="*/ 0 h 4474029"/>
                    <a:gd name="connsiteX1" fmla="*/ 3374572 w 3374572"/>
                    <a:gd name="connsiteY1" fmla="*/ 1687286 h 4474029"/>
                    <a:gd name="connsiteX2" fmla="*/ 3374572 w 3374572"/>
                    <a:gd name="connsiteY2" fmla="*/ 4474029 h 4474029"/>
                    <a:gd name="connsiteX3" fmla="*/ 0 w 3374572"/>
                    <a:gd name="connsiteY3" fmla="*/ 4474029 h 4474029"/>
                    <a:gd name="connsiteX4" fmla="*/ 0 w 3374572"/>
                    <a:gd name="connsiteY4" fmla="*/ 1687286 h 4474029"/>
                    <a:gd name="connsiteX5" fmla="*/ 1687286 w 3374572"/>
                    <a:gd name="connsiteY5" fmla="*/ 0 h 4474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74572" h="4474029">
                      <a:moveTo>
                        <a:pt x="1687286" y="0"/>
                      </a:moveTo>
                      <a:cubicBezTo>
                        <a:pt x="2619148" y="0"/>
                        <a:pt x="3374572" y="755424"/>
                        <a:pt x="3374572" y="1687286"/>
                      </a:cubicBezTo>
                      <a:lnTo>
                        <a:pt x="3374572" y="4474029"/>
                      </a:lnTo>
                      <a:lnTo>
                        <a:pt x="0" y="4474029"/>
                      </a:lnTo>
                      <a:lnTo>
                        <a:pt x="0" y="1687286"/>
                      </a:lnTo>
                      <a:cubicBezTo>
                        <a:pt x="0" y="755424"/>
                        <a:pt x="755424" y="0"/>
                        <a:pt x="1687286" y="0"/>
                      </a:cubicBezTo>
                      <a:close/>
                    </a:path>
                  </a:pathLst>
                </a:custGeom>
                <a:solidFill>
                  <a:srgbClr val="B2CFD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bg1">
                        <a:lumMod val="50000"/>
                      </a:schemeClr>
                    </a:solidFill>
                    <a:cs typeface="+mn-ea"/>
                    <a:sym typeface="+mn-lt"/>
                  </a:endParaRPr>
                </a:p>
              </p:txBody>
            </p:sp>
            <p:sp>
              <p:nvSpPr>
                <p:cNvPr id="14" name="文本框 47" descr="e7d195523061f1c0600ade85ab8d19863d296bbd6d3c8047FB0A4867354E4F1E3A7DEAE3C4C4B5C9777EC9E9D7F78045DB0296A4194571101A21F67FC7D6C39966CE50B69116E2EE84E571E25F3C0CCEADD1E9BCC604229604EF9EB2ED458F6291A3AC4FCE2A74BE0932CE18EC714A7E2A87B71E7ACF352085E1982922B907B05CDE409235A6873B8CE32A586BD2F5D8">
                  <a:extLst>
                    <a:ext uri="{FF2B5EF4-FFF2-40B4-BE49-F238E27FC236}">
                      <a16:creationId xmlns:a16="http://schemas.microsoft.com/office/drawing/2014/main" id="{4D0EEDD8-933D-4D1B-AB7C-9B87C01641E3}"/>
                    </a:ext>
                  </a:extLst>
                </p:cNvPr>
                <p:cNvSpPr txBox="1"/>
                <p:nvPr/>
              </p:nvSpPr>
              <p:spPr>
                <a:xfrm>
                  <a:off x="6858491" y="1079077"/>
                  <a:ext cx="751328" cy="980943"/>
                </a:xfrm>
                <a:prstGeom prst="rect">
                  <a:avLst/>
                </a:prstGeom>
                <a:noFill/>
              </p:spPr>
              <p:txBody>
                <a:bodyPr wrap="square" rtlCol="0">
                  <a:spAutoFit/>
                </a:bodyPr>
                <a:lstStyle>
                  <a:defPPr>
                    <a:defRPr lang="zh-CN"/>
                  </a:defPPr>
                  <a:lvl1pPr algn="ctr">
                    <a:defRPr sz="4400" b="1" spc="300">
                      <a:ln w="19050">
                        <a:solidFill>
                          <a:srgbClr val="795145"/>
                        </a:solidFill>
                      </a:ln>
                      <a:solidFill>
                        <a:srgbClr val="795145"/>
                      </a:solidFill>
                      <a:latin typeface="GeosansLight" panose="02000603020000020003" pitchFamily="2" charset="-122"/>
                      <a:ea typeface="GeosansLight" panose="02000603020000020003" pitchFamily="2" charset="-122"/>
                    </a:defRPr>
                  </a:lvl1pPr>
                </a:lstStyle>
                <a:p>
                  <a:pPr algn="l"/>
                  <a:r>
                    <a:rPr lang="en-US" altLang="zh-CN" spc="0">
                      <a:ln w="19050">
                        <a:noFill/>
                      </a:ln>
                      <a:solidFill>
                        <a:schemeClr val="bg1"/>
                      </a:solidFill>
                      <a:latin typeface="+mn-lt"/>
                      <a:ea typeface="+mn-ea"/>
                      <a:cs typeface="+mn-ea"/>
                      <a:sym typeface="+mn-lt"/>
                    </a:rPr>
                    <a:t>A</a:t>
                  </a:r>
                  <a:endParaRPr lang="en-US" altLang="zh-CN" spc="0" dirty="0">
                    <a:ln w="19050">
                      <a:noFill/>
                    </a:ln>
                    <a:solidFill>
                      <a:schemeClr val="bg1"/>
                    </a:solidFill>
                    <a:latin typeface="+mn-lt"/>
                    <a:ea typeface="+mn-ea"/>
                    <a:cs typeface="+mn-ea"/>
                    <a:sym typeface="+mn-lt"/>
                  </a:endParaRPr>
                </a:p>
              </p:txBody>
            </p:sp>
          </p:grpSp>
        </p:grpSp>
      </p:grpSp>
      <p:grpSp>
        <p:nvGrpSpPr>
          <p:cNvPr id="15" name="组合 58">
            <a:extLst>
              <a:ext uri="{FF2B5EF4-FFF2-40B4-BE49-F238E27FC236}">
                <a16:creationId xmlns:a16="http://schemas.microsoft.com/office/drawing/2014/main" id="{5F0FCB76-8B38-4F5F-81BC-A49CD506BE02}"/>
              </a:ext>
            </a:extLst>
          </p:cNvPr>
          <p:cNvGrpSpPr/>
          <p:nvPr/>
        </p:nvGrpSpPr>
        <p:grpSpPr>
          <a:xfrm>
            <a:off x="6433881" y="4622798"/>
            <a:ext cx="5758119" cy="1061127"/>
            <a:chOff x="6625825" y="2773370"/>
            <a:chExt cx="4672208" cy="1352811"/>
          </a:xfrm>
        </p:grpSpPr>
        <p:sp>
          <p:nvSpPr>
            <p:cNvPr id="16" name="矩形: 圆角 48" descr="e7d195523061f1c0600ade85ab8d19863d296bbd6d3c8047FB0A4867354E4F1E3A7DEAE3C4C4B5C9777EC9E9D7F78045DB0296A4194571101A21F67FC7D6C39966CE50B69116E2EE84E571E25F3C0CCEADD1E9BCC604229604EF9EB2ED458F6291A3AC4FCE2A74BE0932CE18EC714A7E2A87B71E7ACF352085E1982922B907B05CDE409235A6873B8CE32A586BD2F5D8">
              <a:extLst>
                <a:ext uri="{FF2B5EF4-FFF2-40B4-BE49-F238E27FC236}">
                  <a16:creationId xmlns:a16="http://schemas.microsoft.com/office/drawing/2014/main" id="{4CB03406-6867-476B-82F8-9E913DCC96BD}"/>
                </a:ext>
              </a:extLst>
            </p:cNvPr>
            <p:cNvSpPr/>
            <p:nvPr/>
          </p:nvSpPr>
          <p:spPr>
            <a:xfrm>
              <a:off x="6625825" y="2773370"/>
              <a:ext cx="4672208" cy="1352811"/>
            </a:xfrm>
            <a:prstGeom prst="roundRect">
              <a:avLst/>
            </a:prstGeom>
            <a:solidFill>
              <a:srgbClr val="FCF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50000"/>
                  </a:schemeClr>
                </a:solidFill>
                <a:cs typeface="+mn-ea"/>
                <a:sym typeface="+mn-lt"/>
              </a:endParaRPr>
            </a:p>
          </p:txBody>
        </p:sp>
        <p:grpSp>
          <p:nvGrpSpPr>
            <p:cNvPr id="18" name="组合 2">
              <a:extLst>
                <a:ext uri="{FF2B5EF4-FFF2-40B4-BE49-F238E27FC236}">
                  <a16:creationId xmlns:a16="http://schemas.microsoft.com/office/drawing/2014/main" id="{7CAA93F7-C73B-49F2-AD94-3DD8BF192419}"/>
                </a:ext>
              </a:extLst>
            </p:cNvPr>
            <p:cNvGrpSpPr/>
            <p:nvPr/>
          </p:nvGrpSpPr>
          <p:grpSpPr>
            <a:xfrm>
              <a:off x="6898648" y="2979229"/>
              <a:ext cx="672009" cy="986369"/>
              <a:chOff x="6898648" y="2979229"/>
              <a:chExt cx="672009" cy="986369"/>
            </a:xfrm>
          </p:grpSpPr>
          <p:sp>
            <p:nvSpPr>
              <p:cNvPr id="19" name="任意多边形: 形状 49" descr="e7d195523061f1c0600ade85ab8d19863d296bbd6d3c8047FB0A4867354E4F1E3A7DEAE3C4C4B5C9777EC9E9D7F78045DB0296A4194571101A21F67FC7D6C39966CE50B69116E2EE84E571E25F3C0CCEADD1E9BCC604229604EF9EB2ED458F6291A3AC4FCE2A74BE0932CE18EC714A7E2A87B71E7ACF352085E1982922B907B05CDE409235A6873B8CE32A586BD2F5D8">
                <a:extLst>
                  <a:ext uri="{FF2B5EF4-FFF2-40B4-BE49-F238E27FC236}">
                    <a16:creationId xmlns:a16="http://schemas.microsoft.com/office/drawing/2014/main" id="{57B15A3D-CD66-4EB8-823E-CFF7303362D6}"/>
                  </a:ext>
                </a:extLst>
              </p:cNvPr>
              <p:cNvSpPr/>
              <p:nvPr/>
            </p:nvSpPr>
            <p:spPr>
              <a:xfrm rot="5400000">
                <a:off x="6764107" y="3113770"/>
                <a:ext cx="941092" cy="672009"/>
              </a:xfrm>
              <a:custGeom>
                <a:avLst/>
                <a:gdLst>
                  <a:gd name="connsiteX0" fmla="*/ 1687286 w 3374572"/>
                  <a:gd name="connsiteY0" fmla="*/ 0 h 4474029"/>
                  <a:gd name="connsiteX1" fmla="*/ 3374572 w 3374572"/>
                  <a:gd name="connsiteY1" fmla="*/ 1687286 h 4474029"/>
                  <a:gd name="connsiteX2" fmla="*/ 3374572 w 3374572"/>
                  <a:gd name="connsiteY2" fmla="*/ 4474029 h 4474029"/>
                  <a:gd name="connsiteX3" fmla="*/ 0 w 3374572"/>
                  <a:gd name="connsiteY3" fmla="*/ 4474029 h 4474029"/>
                  <a:gd name="connsiteX4" fmla="*/ 0 w 3374572"/>
                  <a:gd name="connsiteY4" fmla="*/ 1687286 h 4474029"/>
                  <a:gd name="connsiteX5" fmla="*/ 1687286 w 3374572"/>
                  <a:gd name="connsiteY5" fmla="*/ 0 h 4474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74572" h="4474029">
                    <a:moveTo>
                      <a:pt x="1687286" y="0"/>
                    </a:moveTo>
                    <a:cubicBezTo>
                      <a:pt x="2619148" y="0"/>
                      <a:pt x="3374572" y="755424"/>
                      <a:pt x="3374572" y="1687286"/>
                    </a:cubicBezTo>
                    <a:lnTo>
                      <a:pt x="3374572" y="4474029"/>
                    </a:lnTo>
                    <a:lnTo>
                      <a:pt x="0" y="4474029"/>
                    </a:lnTo>
                    <a:lnTo>
                      <a:pt x="0" y="1687286"/>
                    </a:lnTo>
                    <a:cubicBezTo>
                      <a:pt x="0" y="755424"/>
                      <a:pt x="755424" y="0"/>
                      <a:pt x="1687286" y="0"/>
                    </a:cubicBezTo>
                    <a:close/>
                  </a:path>
                </a:pathLst>
              </a:custGeom>
              <a:solidFill>
                <a:srgbClr val="FDD35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bg1">
                      <a:lumMod val="50000"/>
                    </a:schemeClr>
                  </a:solidFill>
                  <a:cs typeface="+mn-ea"/>
                  <a:sym typeface="+mn-lt"/>
                </a:endParaRPr>
              </a:p>
            </p:txBody>
          </p:sp>
          <p:sp>
            <p:nvSpPr>
              <p:cNvPr id="20" name="文本框 51" descr="e7d195523061f1c0600ade85ab8d19863d296bbd6d3c8047FB0A4867354E4F1E3A7DEAE3C4C4B5C9777EC9E9D7F78045DB0296A4194571101A21F67FC7D6C39966CE50B69116E2EE84E571E25F3C0CCEADD1E9BCC604229604EF9EB2ED458F6291A3AC4FCE2A74BE0932CE18EC714A7E2A87B71E7ACF352085E1982922B907B05CDE409235A6873B8CE32A586BD2F5D8">
                <a:extLst>
                  <a:ext uri="{FF2B5EF4-FFF2-40B4-BE49-F238E27FC236}">
                    <a16:creationId xmlns:a16="http://schemas.microsoft.com/office/drawing/2014/main" id="{43ACACCA-33D6-49F5-8AFE-2FD8E21A3A4C}"/>
                  </a:ext>
                </a:extLst>
              </p:cNvPr>
              <p:cNvSpPr txBox="1"/>
              <p:nvPr/>
            </p:nvSpPr>
            <p:spPr>
              <a:xfrm>
                <a:off x="6898648" y="2984652"/>
                <a:ext cx="649102" cy="980946"/>
              </a:xfrm>
              <a:prstGeom prst="rect">
                <a:avLst/>
              </a:prstGeom>
              <a:noFill/>
            </p:spPr>
            <p:txBody>
              <a:bodyPr wrap="square" rtlCol="0">
                <a:spAutoFit/>
              </a:bodyPr>
              <a:lstStyle>
                <a:defPPr>
                  <a:defRPr lang="zh-CN"/>
                </a:defPPr>
                <a:lvl1pPr algn="ctr">
                  <a:defRPr sz="4400" b="1" spc="300">
                    <a:ln w="19050">
                      <a:solidFill>
                        <a:srgbClr val="795145"/>
                      </a:solidFill>
                    </a:ln>
                    <a:solidFill>
                      <a:srgbClr val="795145"/>
                    </a:solidFill>
                    <a:latin typeface="GeosansLight" panose="02000603020000020003" pitchFamily="2" charset="-122"/>
                    <a:ea typeface="GeosansLight" panose="02000603020000020003" pitchFamily="2" charset="-122"/>
                  </a:defRPr>
                </a:lvl1pPr>
              </a:lstStyle>
              <a:p>
                <a:pPr algn="l"/>
                <a:r>
                  <a:rPr lang="en-US" altLang="zh-CN" spc="0">
                    <a:ln w="19050">
                      <a:noFill/>
                    </a:ln>
                    <a:solidFill>
                      <a:schemeClr val="bg1"/>
                    </a:solidFill>
                    <a:latin typeface="+mn-lt"/>
                    <a:ea typeface="+mn-ea"/>
                    <a:cs typeface="+mn-ea"/>
                    <a:sym typeface="+mn-lt"/>
                  </a:rPr>
                  <a:t>D</a:t>
                </a:r>
                <a:endParaRPr lang="en-US" altLang="zh-CN" spc="0" dirty="0">
                  <a:ln w="19050">
                    <a:noFill/>
                  </a:ln>
                  <a:solidFill>
                    <a:schemeClr val="bg1"/>
                  </a:solidFill>
                  <a:latin typeface="+mn-lt"/>
                  <a:ea typeface="+mn-ea"/>
                  <a:cs typeface="+mn-ea"/>
                  <a:sym typeface="+mn-lt"/>
                </a:endParaRPr>
              </a:p>
            </p:txBody>
          </p:sp>
        </p:grpSp>
      </p:grpSp>
      <p:grpSp>
        <p:nvGrpSpPr>
          <p:cNvPr id="27" name="组合 59">
            <a:extLst>
              <a:ext uri="{FF2B5EF4-FFF2-40B4-BE49-F238E27FC236}">
                <a16:creationId xmlns:a16="http://schemas.microsoft.com/office/drawing/2014/main" id="{0912A819-2758-413E-91E9-768B5318D2A2}"/>
              </a:ext>
            </a:extLst>
          </p:cNvPr>
          <p:cNvGrpSpPr/>
          <p:nvPr/>
        </p:nvGrpSpPr>
        <p:grpSpPr>
          <a:xfrm>
            <a:off x="6594666" y="2111263"/>
            <a:ext cx="4952899" cy="1293845"/>
            <a:chOff x="6625825" y="4577097"/>
            <a:chExt cx="4672208" cy="1352811"/>
          </a:xfrm>
          <a:solidFill>
            <a:srgbClr val="92D050"/>
          </a:solidFill>
        </p:grpSpPr>
        <p:sp>
          <p:nvSpPr>
            <p:cNvPr id="28" name="矩形: 圆角 52" descr="e7d195523061f1c0600ade85ab8d19863d296bbd6d3c8047FB0A4867354E4F1E3A7DEAE3C4C4B5C9777EC9E9D7F78045DB0296A4194571101A21F67FC7D6C39966CE50B69116E2EE84E571E25F3C0CCEADD1E9BCC604229604EF9EB2ED458F6291A3AC4FCE2A74BE0932CE18EC714A7E2A87B71E7ACF352085E1982922B907B05CDE409235A6873B8CE32A586BD2F5D8">
              <a:extLst>
                <a:ext uri="{FF2B5EF4-FFF2-40B4-BE49-F238E27FC236}">
                  <a16:creationId xmlns:a16="http://schemas.microsoft.com/office/drawing/2014/main" id="{E4788674-BF72-46EC-BDB2-A99485DC7062}"/>
                </a:ext>
              </a:extLst>
            </p:cNvPr>
            <p:cNvSpPr/>
            <p:nvPr/>
          </p:nvSpPr>
          <p:spPr>
            <a:xfrm>
              <a:off x="6625825" y="4577097"/>
              <a:ext cx="4672208" cy="1352811"/>
            </a:xfrm>
            <a:prstGeom prst="roundRect">
              <a:avLst/>
            </a:prstGeom>
            <a:grpFill/>
            <a:ln>
              <a:solidFill>
                <a:srgbClr val="B0D1C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50000"/>
                  </a:schemeClr>
                </a:solidFill>
                <a:cs typeface="+mn-ea"/>
                <a:sym typeface="+mn-lt"/>
              </a:endParaRPr>
            </a:p>
          </p:txBody>
        </p:sp>
        <p:grpSp>
          <p:nvGrpSpPr>
            <p:cNvPr id="30" name="组合 3">
              <a:extLst>
                <a:ext uri="{FF2B5EF4-FFF2-40B4-BE49-F238E27FC236}">
                  <a16:creationId xmlns:a16="http://schemas.microsoft.com/office/drawing/2014/main" id="{F4190F21-791F-43F0-B72C-CE33AD628AFA}"/>
                </a:ext>
              </a:extLst>
            </p:cNvPr>
            <p:cNvGrpSpPr/>
            <p:nvPr/>
          </p:nvGrpSpPr>
          <p:grpSpPr>
            <a:xfrm>
              <a:off x="6851350" y="4768282"/>
              <a:ext cx="757179" cy="980949"/>
              <a:chOff x="6851350" y="4768282"/>
              <a:chExt cx="757179" cy="980949"/>
            </a:xfrm>
            <a:grpFill/>
          </p:grpSpPr>
          <p:sp>
            <p:nvSpPr>
              <p:cNvPr id="31" name="任意多边形: 形状 53" descr="e7d195523061f1c0600ade85ab8d19863d296bbd6d3c8047FB0A4867354E4F1E3A7DEAE3C4C4B5C9777EC9E9D7F78045DB0296A4194571101A21F67FC7D6C39966CE50B69116E2EE84E571E25F3C0CCEADD1E9BCC604229604EF9EB2ED458F6291A3AC4FCE2A74BE0932CE18EC714A7E2A87B71E7ACF352085E1982922B907B05CDE409235A6873B8CE32A586BD2F5D8">
                <a:extLst>
                  <a:ext uri="{FF2B5EF4-FFF2-40B4-BE49-F238E27FC236}">
                    <a16:creationId xmlns:a16="http://schemas.microsoft.com/office/drawing/2014/main" id="{BE222CE9-4A82-4463-9016-1377290DEBB2}"/>
                  </a:ext>
                </a:extLst>
              </p:cNvPr>
              <p:cNvSpPr/>
              <p:nvPr/>
            </p:nvSpPr>
            <p:spPr>
              <a:xfrm rot="5400000">
                <a:off x="6759394" y="4874912"/>
                <a:ext cx="941092" cy="757179"/>
              </a:xfrm>
              <a:custGeom>
                <a:avLst/>
                <a:gdLst>
                  <a:gd name="connsiteX0" fmla="*/ 1687286 w 3374572"/>
                  <a:gd name="connsiteY0" fmla="*/ 0 h 4474029"/>
                  <a:gd name="connsiteX1" fmla="*/ 3374572 w 3374572"/>
                  <a:gd name="connsiteY1" fmla="*/ 1687286 h 4474029"/>
                  <a:gd name="connsiteX2" fmla="*/ 3374572 w 3374572"/>
                  <a:gd name="connsiteY2" fmla="*/ 4474029 h 4474029"/>
                  <a:gd name="connsiteX3" fmla="*/ 0 w 3374572"/>
                  <a:gd name="connsiteY3" fmla="*/ 4474029 h 4474029"/>
                  <a:gd name="connsiteX4" fmla="*/ 0 w 3374572"/>
                  <a:gd name="connsiteY4" fmla="*/ 1687286 h 4474029"/>
                  <a:gd name="connsiteX5" fmla="*/ 1687286 w 3374572"/>
                  <a:gd name="connsiteY5" fmla="*/ 0 h 4474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74572" h="4474029">
                    <a:moveTo>
                      <a:pt x="1687286" y="0"/>
                    </a:moveTo>
                    <a:cubicBezTo>
                      <a:pt x="2619148" y="0"/>
                      <a:pt x="3374572" y="755424"/>
                      <a:pt x="3374572" y="1687286"/>
                    </a:cubicBezTo>
                    <a:lnTo>
                      <a:pt x="3374572" y="4474029"/>
                    </a:lnTo>
                    <a:lnTo>
                      <a:pt x="0" y="4474029"/>
                    </a:lnTo>
                    <a:lnTo>
                      <a:pt x="0" y="1687286"/>
                    </a:lnTo>
                    <a:cubicBezTo>
                      <a:pt x="0" y="755424"/>
                      <a:pt x="755424" y="0"/>
                      <a:pt x="1687286"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bg1">
                      <a:lumMod val="50000"/>
                    </a:schemeClr>
                  </a:solidFill>
                  <a:cs typeface="+mn-ea"/>
                  <a:sym typeface="+mn-lt"/>
                </a:endParaRPr>
              </a:p>
            </p:txBody>
          </p:sp>
          <p:sp>
            <p:nvSpPr>
              <p:cNvPr id="32" name="文本框 55" descr="e7d195523061f1c0600ade85ab8d19863d296bbd6d3c8047FB0A4867354E4F1E3A7DEAE3C4C4B5C9777EC9E9D7F78045DB0296A4194571101A21F67FC7D6C39966CE50B69116E2EE84E571E25F3C0CCEADD1E9BCC604229604EF9EB2ED458F6291A3AC4FCE2A74BE0932CE18EC714A7E2A87B71E7ACF352085E1982922B907B05CDE409235A6873B8CE32A586BD2F5D8">
                <a:extLst>
                  <a:ext uri="{FF2B5EF4-FFF2-40B4-BE49-F238E27FC236}">
                    <a16:creationId xmlns:a16="http://schemas.microsoft.com/office/drawing/2014/main" id="{1121A613-3ABA-4256-A886-1C005BFFDE88}"/>
                  </a:ext>
                </a:extLst>
              </p:cNvPr>
              <p:cNvSpPr txBox="1"/>
              <p:nvPr/>
            </p:nvSpPr>
            <p:spPr>
              <a:xfrm>
                <a:off x="6905789" y="4768282"/>
                <a:ext cx="623910" cy="980949"/>
              </a:xfrm>
              <a:prstGeom prst="rect">
                <a:avLst/>
              </a:prstGeom>
              <a:noFill/>
            </p:spPr>
            <p:txBody>
              <a:bodyPr wrap="square" rtlCol="0">
                <a:spAutoFit/>
              </a:bodyPr>
              <a:lstStyle>
                <a:defPPr>
                  <a:defRPr lang="zh-CN"/>
                </a:defPPr>
                <a:lvl1pPr algn="ctr">
                  <a:defRPr sz="4400" b="1" spc="300">
                    <a:ln w="19050">
                      <a:solidFill>
                        <a:srgbClr val="795145"/>
                      </a:solidFill>
                    </a:ln>
                    <a:solidFill>
                      <a:srgbClr val="795145"/>
                    </a:solidFill>
                    <a:latin typeface="GeosansLight" panose="02000603020000020003" pitchFamily="2" charset="-122"/>
                    <a:ea typeface="GeosansLight" panose="02000603020000020003" pitchFamily="2" charset="-122"/>
                  </a:defRPr>
                </a:lvl1pPr>
              </a:lstStyle>
              <a:p>
                <a:pPr algn="l"/>
                <a:r>
                  <a:rPr lang="en-US" altLang="zh-CN" spc="0">
                    <a:ln w="19050">
                      <a:noFill/>
                    </a:ln>
                    <a:solidFill>
                      <a:schemeClr val="bg1"/>
                    </a:solidFill>
                    <a:latin typeface="+mn-lt"/>
                    <a:ea typeface="+mn-ea"/>
                    <a:cs typeface="+mn-ea"/>
                    <a:sym typeface="+mn-lt"/>
                  </a:rPr>
                  <a:t>B</a:t>
                </a:r>
                <a:endParaRPr lang="en-US" altLang="zh-CN" spc="0" dirty="0">
                  <a:ln w="19050">
                    <a:noFill/>
                  </a:ln>
                  <a:solidFill>
                    <a:schemeClr val="bg1"/>
                  </a:solidFill>
                  <a:latin typeface="+mn-lt"/>
                  <a:ea typeface="+mn-ea"/>
                  <a:cs typeface="+mn-ea"/>
                  <a:sym typeface="+mn-lt"/>
                </a:endParaRPr>
              </a:p>
            </p:txBody>
          </p:sp>
        </p:grpSp>
      </p:grpSp>
      <p:grpSp>
        <p:nvGrpSpPr>
          <p:cNvPr id="2" name="Group 1">
            <a:extLst>
              <a:ext uri="{FF2B5EF4-FFF2-40B4-BE49-F238E27FC236}">
                <a16:creationId xmlns:a16="http://schemas.microsoft.com/office/drawing/2014/main" id="{2FA9635D-460C-4070-B297-D5728674D128}"/>
              </a:ext>
            </a:extLst>
          </p:cNvPr>
          <p:cNvGrpSpPr/>
          <p:nvPr/>
        </p:nvGrpSpPr>
        <p:grpSpPr>
          <a:xfrm>
            <a:off x="781132" y="4572535"/>
            <a:ext cx="4672208" cy="1061127"/>
            <a:chOff x="1023808" y="5231987"/>
            <a:chExt cx="4672208" cy="1061127"/>
          </a:xfrm>
        </p:grpSpPr>
        <p:sp>
          <p:nvSpPr>
            <p:cNvPr id="34" name="矩形: 圆角 48" descr="e7d195523061f1c0600ade85ab8d19863d296bbd6d3c8047FB0A4867354E4F1E3A7DEAE3C4C4B5C9777EC9E9D7F78045DB0296A4194571101A21F67FC7D6C39966CE50B69116E2EE84E571E25F3C0CCEADD1E9BCC604229604EF9EB2ED458F6291A3AC4FCE2A74BE0932CE18EC714A7E2A87B71E7ACF352085E1982922B907B05CDE409235A6873B8CE32A586BD2F5D8">
              <a:extLst>
                <a:ext uri="{FF2B5EF4-FFF2-40B4-BE49-F238E27FC236}">
                  <a16:creationId xmlns:a16="http://schemas.microsoft.com/office/drawing/2014/main" id="{4CB03406-6867-476B-82F8-9E913DCC96BD}"/>
                </a:ext>
              </a:extLst>
            </p:cNvPr>
            <p:cNvSpPr/>
            <p:nvPr/>
          </p:nvSpPr>
          <p:spPr>
            <a:xfrm>
              <a:off x="1023808" y="5231987"/>
              <a:ext cx="4672208" cy="1061127"/>
            </a:xfrm>
            <a:prstGeom prst="roundRect">
              <a:avLst/>
            </a:prstGeom>
            <a:solidFill>
              <a:srgbClr val="EBD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50000"/>
                  </a:schemeClr>
                </a:solidFill>
                <a:cs typeface="+mn-ea"/>
                <a:sym typeface="+mn-lt"/>
              </a:endParaRPr>
            </a:p>
          </p:txBody>
        </p:sp>
        <p:grpSp>
          <p:nvGrpSpPr>
            <p:cNvPr id="36" name="组合 2">
              <a:extLst>
                <a:ext uri="{FF2B5EF4-FFF2-40B4-BE49-F238E27FC236}">
                  <a16:creationId xmlns:a16="http://schemas.microsoft.com/office/drawing/2014/main" id="{7CAA93F7-C73B-49F2-AD94-3DD8BF192419}"/>
                </a:ext>
              </a:extLst>
            </p:cNvPr>
            <p:cNvGrpSpPr/>
            <p:nvPr/>
          </p:nvGrpSpPr>
          <p:grpSpPr>
            <a:xfrm>
              <a:off x="1209175" y="5393460"/>
              <a:ext cx="740822" cy="773697"/>
              <a:chOff x="6811192" y="2979229"/>
              <a:chExt cx="740822" cy="986372"/>
            </a:xfrm>
          </p:grpSpPr>
          <p:sp>
            <p:nvSpPr>
              <p:cNvPr id="37" name="任意多边形: 形状 49" descr="e7d195523061f1c0600ade85ab8d19863d296bbd6d3c8047FB0A4867354E4F1E3A7DEAE3C4C4B5C9777EC9E9D7F78045DB0296A4194571101A21F67FC7D6C39966CE50B69116E2EE84E571E25F3C0CCEADD1E9BCC604229604EF9EB2ED458F6291A3AC4FCE2A74BE0932CE18EC714A7E2A87B71E7ACF352085E1982922B907B05CDE409235A6873B8CE32A586BD2F5D8">
                <a:extLst>
                  <a:ext uri="{FF2B5EF4-FFF2-40B4-BE49-F238E27FC236}">
                    <a16:creationId xmlns:a16="http://schemas.microsoft.com/office/drawing/2014/main" id="{57B15A3D-CD66-4EB8-823E-CFF7303362D6}"/>
                  </a:ext>
                </a:extLst>
              </p:cNvPr>
              <p:cNvSpPr/>
              <p:nvPr/>
            </p:nvSpPr>
            <p:spPr>
              <a:xfrm rot="5400000">
                <a:off x="6715370" y="3083677"/>
                <a:ext cx="941092" cy="732196"/>
              </a:xfrm>
              <a:custGeom>
                <a:avLst/>
                <a:gdLst>
                  <a:gd name="connsiteX0" fmla="*/ 1687286 w 3374572"/>
                  <a:gd name="connsiteY0" fmla="*/ 0 h 4474029"/>
                  <a:gd name="connsiteX1" fmla="*/ 3374572 w 3374572"/>
                  <a:gd name="connsiteY1" fmla="*/ 1687286 h 4474029"/>
                  <a:gd name="connsiteX2" fmla="*/ 3374572 w 3374572"/>
                  <a:gd name="connsiteY2" fmla="*/ 4474029 h 4474029"/>
                  <a:gd name="connsiteX3" fmla="*/ 0 w 3374572"/>
                  <a:gd name="connsiteY3" fmla="*/ 4474029 h 4474029"/>
                  <a:gd name="connsiteX4" fmla="*/ 0 w 3374572"/>
                  <a:gd name="connsiteY4" fmla="*/ 1687286 h 4474029"/>
                  <a:gd name="connsiteX5" fmla="*/ 1687286 w 3374572"/>
                  <a:gd name="connsiteY5" fmla="*/ 0 h 4474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74572" h="4474029">
                    <a:moveTo>
                      <a:pt x="1687286" y="0"/>
                    </a:moveTo>
                    <a:cubicBezTo>
                      <a:pt x="2619148" y="0"/>
                      <a:pt x="3374572" y="755424"/>
                      <a:pt x="3374572" y="1687286"/>
                    </a:cubicBezTo>
                    <a:lnTo>
                      <a:pt x="3374572" y="4474029"/>
                    </a:lnTo>
                    <a:lnTo>
                      <a:pt x="0" y="4474029"/>
                    </a:lnTo>
                    <a:lnTo>
                      <a:pt x="0" y="1687286"/>
                    </a:lnTo>
                    <a:cubicBezTo>
                      <a:pt x="0" y="755424"/>
                      <a:pt x="755424" y="0"/>
                      <a:pt x="1687286" y="0"/>
                    </a:cubicBezTo>
                    <a:close/>
                  </a:path>
                </a:pathLst>
              </a:custGeom>
              <a:solidFill>
                <a:srgbClr val="D0BCB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bg1">
                      <a:lumMod val="50000"/>
                    </a:schemeClr>
                  </a:solidFill>
                  <a:cs typeface="+mn-ea"/>
                  <a:sym typeface="+mn-lt"/>
                </a:endParaRPr>
              </a:p>
            </p:txBody>
          </p:sp>
          <p:sp>
            <p:nvSpPr>
              <p:cNvPr id="38" name="文本框 51" descr="e7d195523061f1c0600ade85ab8d19863d296bbd6d3c8047FB0A4867354E4F1E3A7DEAE3C4C4B5C9777EC9E9D7F78045DB0296A4194571101A21F67FC7D6C39966CE50B69116E2EE84E571E25F3C0CCEADD1E9BCC604229604EF9EB2ED458F6291A3AC4FCE2A74BE0932CE18EC714A7E2A87B71E7ACF352085E1982922B907B05CDE409235A6873B8CE32A586BD2F5D8">
                <a:extLst>
                  <a:ext uri="{FF2B5EF4-FFF2-40B4-BE49-F238E27FC236}">
                    <a16:creationId xmlns:a16="http://schemas.microsoft.com/office/drawing/2014/main" id="{43ACACCA-33D6-49F5-8AFE-2FD8E21A3A4C}"/>
                  </a:ext>
                </a:extLst>
              </p:cNvPr>
              <p:cNvSpPr txBox="1"/>
              <p:nvPr/>
            </p:nvSpPr>
            <p:spPr>
              <a:xfrm>
                <a:off x="6811192" y="2984655"/>
                <a:ext cx="567397" cy="980946"/>
              </a:xfrm>
              <a:prstGeom prst="rect">
                <a:avLst/>
              </a:prstGeom>
              <a:noFill/>
            </p:spPr>
            <p:txBody>
              <a:bodyPr wrap="square" rtlCol="0">
                <a:spAutoFit/>
              </a:bodyPr>
              <a:lstStyle>
                <a:defPPr>
                  <a:defRPr lang="zh-CN"/>
                </a:defPPr>
                <a:lvl1pPr algn="ctr">
                  <a:defRPr sz="4400" b="1" spc="300">
                    <a:ln w="19050">
                      <a:solidFill>
                        <a:srgbClr val="795145"/>
                      </a:solidFill>
                    </a:ln>
                    <a:solidFill>
                      <a:srgbClr val="795145"/>
                    </a:solidFill>
                    <a:latin typeface="GeosansLight" panose="02000603020000020003" pitchFamily="2" charset="-122"/>
                    <a:ea typeface="GeosansLight" panose="02000603020000020003" pitchFamily="2" charset="-122"/>
                  </a:defRPr>
                </a:lvl1pPr>
              </a:lstStyle>
              <a:p>
                <a:pPr algn="l"/>
                <a:r>
                  <a:rPr lang="en-US" altLang="zh-CN" spc="0">
                    <a:ln w="19050">
                      <a:noFill/>
                    </a:ln>
                    <a:solidFill>
                      <a:schemeClr val="bg1"/>
                    </a:solidFill>
                    <a:latin typeface="+mn-lt"/>
                    <a:ea typeface="+mn-ea"/>
                    <a:cs typeface="+mn-ea"/>
                    <a:sym typeface="+mn-lt"/>
                  </a:rPr>
                  <a:t>C</a:t>
                </a:r>
                <a:endParaRPr lang="en-US" altLang="zh-CN" spc="0" dirty="0">
                  <a:ln w="19050">
                    <a:noFill/>
                  </a:ln>
                  <a:solidFill>
                    <a:schemeClr val="bg1"/>
                  </a:solidFill>
                  <a:latin typeface="+mn-lt"/>
                  <a:ea typeface="+mn-ea"/>
                  <a:cs typeface="+mn-ea"/>
                  <a:sym typeface="+mn-lt"/>
                </a:endParaRPr>
              </a:p>
            </p:txBody>
          </p:sp>
        </p:grpSp>
      </p:grpSp>
      <p:sp>
        <p:nvSpPr>
          <p:cNvPr id="41" name="文本框 50" descr="e7d195523061f1c0600ade85ab8d19863d296bbd6d3c8047FB0A4867354E4F1E3A7DEAE3C4C4B5C9777EC9E9D7F78045DB0296A4194571101A21F67FC7D6C39966CE50B69116E2EE84E571E25F3C0CCEADD1E9BCC604229604EF9EB2ED458F6291A3AC4FCE2A74BE0932CE18EC714A7E2A87B71E7ACF352085E1982922B907B05CDE409235A6873B8CE32A586BD2F5D8">
            <a:extLst>
              <a:ext uri="{FF2B5EF4-FFF2-40B4-BE49-F238E27FC236}">
                <a16:creationId xmlns:a16="http://schemas.microsoft.com/office/drawing/2014/main" id="{9C3C917C-BCEA-436F-9ED2-9618CD062CBA}"/>
              </a:ext>
            </a:extLst>
          </p:cNvPr>
          <p:cNvSpPr txBox="1"/>
          <p:nvPr/>
        </p:nvSpPr>
        <p:spPr>
          <a:xfrm>
            <a:off x="1594110" y="2015693"/>
            <a:ext cx="3822962" cy="1569660"/>
          </a:xfrm>
          <a:prstGeom prst="rect">
            <a:avLst/>
          </a:prstGeom>
          <a:noFill/>
        </p:spPr>
        <p:txBody>
          <a:bodyPr wrap="square">
            <a:spAutoFit/>
          </a:bodyPr>
          <a:lstStyle/>
          <a:p>
            <a:r>
              <a:rPr lang="en-US" altLang="en-US" sz="3200" i="1" dirty="0" err="1">
                <a:latin typeface="Times New Roman" pitchFamily="18" charset="0"/>
                <a:cs typeface="Times New Roman" pitchFamily="18" charset="0"/>
              </a:rPr>
              <a:t>Chủ</a:t>
            </a:r>
            <a:r>
              <a:rPr lang="en-US" altLang="en-US" sz="3200" i="1" dirty="0">
                <a:latin typeface="Times New Roman" pitchFamily="18" charset="0"/>
                <a:cs typeface="Times New Roman" pitchFamily="18" charset="0"/>
              </a:rPr>
              <a:t> </a:t>
            </a:r>
            <a:r>
              <a:rPr lang="en-US" altLang="en-US" sz="3200" i="1" dirty="0" err="1">
                <a:latin typeface="Times New Roman" pitchFamily="18" charset="0"/>
                <a:cs typeface="Times New Roman" pitchFamily="18" charset="0"/>
              </a:rPr>
              <a:t>yếu</a:t>
            </a:r>
            <a:r>
              <a:rPr lang="en-US" altLang="en-US" sz="3200" i="1" dirty="0">
                <a:latin typeface="Times New Roman" pitchFamily="18" charset="0"/>
                <a:cs typeface="Times New Roman" pitchFamily="18" charset="0"/>
              </a:rPr>
              <a:t> </a:t>
            </a:r>
            <a:r>
              <a:rPr lang="en-US" altLang="en-US" sz="3200" i="1" dirty="0" err="1">
                <a:latin typeface="Times New Roman" pitchFamily="18" charset="0"/>
                <a:cs typeface="Times New Roman" pitchFamily="18" charset="0"/>
              </a:rPr>
              <a:t>là</a:t>
            </a:r>
            <a:r>
              <a:rPr lang="en-US" altLang="en-US" sz="3200" i="1" dirty="0">
                <a:latin typeface="Times New Roman" pitchFamily="18" charset="0"/>
                <a:cs typeface="Times New Roman" pitchFamily="18" charset="0"/>
              </a:rPr>
              <a:t> </a:t>
            </a:r>
            <a:r>
              <a:rPr lang="en-US" altLang="en-US" sz="3200" i="1" dirty="0" err="1">
                <a:latin typeface="Times New Roman" pitchFamily="18" charset="0"/>
                <a:cs typeface="Times New Roman" pitchFamily="18" charset="0"/>
              </a:rPr>
              <a:t>nhịp</a:t>
            </a:r>
            <a:r>
              <a:rPr lang="en-US" altLang="en-US" sz="3200" i="1" dirty="0">
                <a:latin typeface="Times New Roman" pitchFamily="18" charset="0"/>
                <a:cs typeface="Times New Roman" pitchFamily="18" charset="0"/>
              </a:rPr>
              <a:t> </a:t>
            </a:r>
            <a:r>
              <a:rPr lang="en-US" altLang="en-US" sz="3200" i="1" dirty="0" err="1">
                <a:latin typeface="Times New Roman" pitchFamily="18" charset="0"/>
                <a:cs typeface="Times New Roman" pitchFamily="18" charset="0"/>
              </a:rPr>
              <a:t>chẵn</a:t>
            </a:r>
            <a:r>
              <a:rPr lang="en-US" altLang="en-US" sz="3200" i="1" dirty="0">
                <a:latin typeface="Times New Roman" pitchFamily="18" charset="0"/>
                <a:cs typeface="Times New Roman" pitchFamily="18" charset="0"/>
              </a:rPr>
              <a:t>: </a:t>
            </a:r>
            <a:r>
              <a:rPr lang="en-US" altLang="en-US" sz="3200" i="1" dirty="0" err="1">
                <a:latin typeface="Times New Roman" pitchFamily="18" charset="0"/>
                <a:cs typeface="Times New Roman" pitchFamily="18" charset="0"/>
              </a:rPr>
              <a:t>nhịp</a:t>
            </a:r>
            <a:r>
              <a:rPr lang="en-US" altLang="en-US" sz="3200" i="1" dirty="0">
                <a:latin typeface="Times New Roman" pitchFamily="18" charset="0"/>
                <a:cs typeface="Times New Roman" pitchFamily="18" charset="0"/>
              </a:rPr>
              <a:t> 2/2/2, 2/4, 4/2, 2/2/2/2, 4/4,  2/4/2</a:t>
            </a:r>
            <a:endParaRPr lang="en-US" altLang="en-US" sz="3200" dirty="0">
              <a:latin typeface="Times New Roman" pitchFamily="18" charset="0"/>
              <a:cs typeface="Times New Roman" pitchFamily="18" charset="0"/>
            </a:endParaRPr>
          </a:p>
        </p:txBody>
      </p:sp>
      <p:pic>
        <p:nvPicPr>
          <p:cNvPr id="42" name="Picture 41">
            <a:hlinkClick r:id="rId5" action="ppaction://hlinksldjump"/>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9726" b="89776" l="0" r="90000">
                        <a14:foregroundMark x1="48500" y1="54613" x2="48500" y2="54613"/>
                        <a14:foregroundMark x1="49833" y1="35910" x2="49833" y2="35910"/>
                        <a14:foregroundMark x1="66500" y1="35162" x2="66500" y2="35162"/>
                        <a14:foregroundMark x1="61500" y1="51870" x2="61500" y2="51870"/>
                        <a14:foregroundMark x1="59333" y1="58603" x2="59333" y2="58603"/>
                        <a14:foregroundMark x1="51333" y1="63840" x2="51333" y2="63840"/>
                        <a14:foregroundMark x1="44833" y1="62344" x2="44833" y2="62344"/>
                        <a14:foregroundMark x1="47500" y1="65087" x2="47500" y2="65087"/>
                        <a14:foregroundMark x1="49333" y1="64339" x2="49333" y2="64339"/>
                        <a14:foregroundMark x1="49333" y1="62095" x2="49333" y2="62095"/>
                        <a14:foregroundMark x1="48500" y1="60100" x2="48500" y2="60100"/>
                        <a14:foregroundMark x1="45000" y1="59850" x2="45000" y2="59850"/>
                        <a14:foregroundMark x1="46500" y1="58354" x2="46500" y2="58354"/>
                        <a14:foregroundMark x1="46500" y1="56110" x2="46500" y2="56110"/>
                        <a14:foregroundMark x1="49833" y1="54613" x2="49833" y2="54613"/>
                        <a14:foregroundMark x1="48833" y1="51372" x2="48833" y2="51372"/>
                        <a14:foregroundMark x1="39500" y1="58853" x2="39500" y2="58853"/>
                        <a14:foregroundMark x1="41833" y1="58853" x2="41833" y2="58853"/>
                        <a14:foregroundMark x1="34333" y1="62594" x2="34333" y2="62594"/>
                        <a14:foregroundMark x1="37333" y1="52618" x2="37333" y2="52618"/>
                        <a14:foregroundMark x1="46500" y1="56359" x2="46500" y2="56359"/>
                        <a14:foregroundMark x1="50000" y1="44140" x2="50000" y2="44140"/>
                        <a14:foregroundMark x1="37833" y1="51870" x2="37833" y2="51870"/>
                        <a14:foregroundMark x1="40000" y1="52618" x2="40000" y2="52618"/>
                        <a14:foregroundMark x1="36833" y1="44888" x2="36833" y2="44888"/>
                        <a14:foregroundMark x1="30333" y1="36908" x2="30333" y2="36908"/>
                        <a14:foregroundMark x1="25000" y1="35162" x2="25000" y2="35162"/>
                        <a14:foregroundMark x1="20333" y1="32419" x2="20333" y2="32419"/>
                        <a14:foregroundMark x1="29833" y1="39900" x2="29833" y2="39900"/>
                        <a14:foregroundMark x1="26500" y1="30175" x2="26500" y2="30175"/>
                        <a14:foregroundMark x1="29000" y1="33915" x2="29000" y2="33915"/>
                        <a14:foregroundMark x1="31833" y1="41147" x2="31833" y2="41147"/>
                        <a14:foregroundMark x1="32333" y1="37406" x2="32333" y2="37406"/>
                        <a14:foregroundMark x1="33833" y1="44140" x2="33833" y2="44140"/>
                        <a14:foregroundMark x1="34500" y1="50374" x2="34500" y2="50374"/>
                        <a14:foregroundMark x1="31000" y1="47132" x2="31000" y2="47132"/>
                        <a14:foregroundMark x1="43000" y1="30923" x2="43000" y2="30923"/>
                      </a14:backgroundRemoval>
                    </a14:imgEffect>
                  </a14:imgLayer>
                </a14:imgProps>
              </a:ext>
              <a:ext uri="{28A0092B-C50C-407E-A947-70E740481C1C}">
                <a14:useLocalDpi xmlns:a14="http://schemas.microsoft.com/office/drawing/2010/main" val="0"/>
              </a:ext>
            </a:extLst>
          </a:blip>
          <a:stretch>
            <a:fillRect/>
          </a:stretch>
        </p:blipFill>
        <p:spPr>
          <a:xfrm>
            <a:off x="52747" y="56919"/>
            <a:ext cx="2241941" cy="1498364"/>
          </a:xfrm>
          <a:prstGeom prst="rect">
            <a:avLst/>
          </a:prstGeom>
        </p:spPr>
      </p:pic>
      <p:sp>
        <p:nvSpPr>
          <p:cNvPr id="43" name="文本框 50" descr="e7d195523061f1c0600ade85ab8d19863d296bbd6d3c8047FB0A4867354E4F1E3A7DEAE3C4C4B5C9777EC9E9D7F78045DB0296A4194571101A21F67FC7D6C39966CE50B69116E2EE84E571E25F3C0CCEADD1E9BCC604229604EF9EB2ED458F6291A3AC4FCE2A74BE0932CE18EC714A7E2A87B71E7ACF352085E1982922B907B05CDE409235A6873B8CE32A586BD2F5D8">
            <a:extLst>
              <a:ext uri="{FF2B5EF4-FFF2-40B4-BE49-F238E27FC236}">
                <a16:creationId xmlns:a16="http://schemas.microsoft.com/office/drawing/2014/main" id="{9C3C917C-BCEA-436F-9ED2-9618CD062CBA}"/>
              </a:ext>
            </a:extLst>
          </p:cNvPr>
          <p:cNvSpPr txBox="1"/>
          <p:nvPr/>
        </p:nvSpPr>
        <p:spPr>
          <a:xfrm>
            <a:off x="7643835" y="2198719"/>
            <a:ext cx="3596642" cy="1401409"/>
          </a:xfrm>
          <a:prstGeom prst="rect">
            <a:avLst/>
          </a:prstGeom>
          <a:noFill/>
        </p:spPr>
        <p:txBody>
          <a:bodyPr wrap="square">
            <a:spAutoFit/>
          </a:bodyPr>
          <a:lstStyle/>
          <a:p>
            <a:r>
              <a:rPr lang="fr-FR" altLang="en-US" sz="3200" i="1" dirty="0" err="1">
                <a:latin typeface="Times New Roman" pitchFamily="18" charset="0"/>
                <a:cs typeface="Times New Roman" pitchFamily="18" charset="0"/>
              </a:rPr>
              <a:t>Chủ</a:t>
            </a:r>
            <a:r>
              <a:rPr lang="fr-FR" altLang="en-US" sz="3200" i="1" dirty="0">
                <a:latin typeface="Times New Roman" pitchFamily="18" charset="0"/>
                <a:cs typeface="Times New Roman" pitchFamily="18" charset="0"/>
              </a:rPr>
              <a:t> </a:t>
            </a:r>
            <a:r>
              <a:rPr lang="fr-FR" altLang="en-US" sz="3200" i="1" dirty="0" err="1">
                <a:latin typeface="Times New Roman" pitchFamily="18" charset="0"/>
                <a:cs typeface="Times New Roman" pitchFamily="18" charset="0"/>
              </a:rPr>
              <a:t>yếu</a:t>
            </a:r>
            <a:r>
              <a:rPr lang="fr-FR" altLang="en-US" sz="3200" i="1" dirty="0">
                <a:latin typeface="Times New Roman" pitchFamily="18" charset="0"/>
                <a:cs typeface="Times New Roman" pitchFamily="18" charset="0"/>
              </a:rPr>
              <a:t> là </a:t>
            </a:r>
            <a:r>
              <a:rPr lang="fr-FR" altLang="en-US" sz="3200" i="1" dirty="0" err="1">
                <a:latin typeface="Times New Roman" pitchFamily="18" charset="0"/>
                <a:cs typeface="Times New Roman" pitchFamily="18" charset="0"/>
              </a:rPr>
              <a:t>nhip</a:t>
            </a:r>
            <a:r>
              <a:rPr lang="fr-FR" altLang="en-US" sz="3200" i="1" dirty="0">
                <a:latin typeface="Times New Roman" pitchFamily="18" charset="0"/>
                <a:cs typeface="Times New Roman" pitchFamily="18" charset="0"/>
              </a:rPr>
              <a:t> </a:t>
            </a:r>
            <a:r>
              <a:rPr lang="fr-FR" altLang="en-US" sz="3200" i="1" dirty="0" err="1">
                <a:latin typeface="Times New Roman" pitchFamily="18" charset="0"/>
                <a:cs typeface="Times New Roman" pitchFamily="18" charset="0"/>
              </a:rPr>
              <a:t>lẻ</a:t>
            </a:r>
            <a:r>
              <a:rPr lang="fr-FR" altLang="en-US" sz="3200" i="1" dirty="0">
                <a:latin typeface="Times New Roman" pitchFamily="18" charset="0"/>
                <a:cs typeface="Times New Roman" pitchFamily="18" charset="0"/>
              </a:rPr>
              <a:t> : </a:t>
            </a:r>
            <a:r>
              <a:rPr lang="fr-FR" altLang="en-US" sz="3200" i="1" dirty="0" err="1">
                <a:latin typeface="Times New Roman" pitchFamily="18" charset="0"/>
                <a:cs typeface="Times New Roman" pitchFamily="18" charset="0"/>
              </a:rPr>
              <a:t>nhịp</a:t>
            </a:r>
            <a:r>
              <a:rPr lang="fr-FR" altLang="en-US" sz="3200" i="1" dirty="0">
                <a:latin typeface="Times New Roman" pitchFamily="18" charset="0"/>
                <a:cs typeface="Times New Roman" pitchFamily="18" charset="0"/>
              </a:rPr>
              <a:t> 3/3, 3/1/2/2</a:t>
            </a:r>
            <a:endParaRPr lang="en-US" altLang="en-US" sz="3200" dirty="0">
              <a:latin typeface="Times New Roman" pitchFamily="18" charset="0"/>
              <a:cs typeface="Times New Roman" pitchFamily="18" charset="0"/>
            </a:endParaRPr>
          </a:p>
          <a:p>
            <a:pPr>
              <a:lnSpc>
                <a:spcPct val="130000"/>
              </a:lnSpc>
            </a:pPr>
            <a:endParaRPr lang="en-US" altLang="en-US" i="1" dirty="0">
              <a:latin typeface="Times New Roman" pitchFamily="18" charset="0"/>
              <a:cs typeface="Times New Roman" pitchFamily="18" charset="0"/>
            </a:endParaRPr>
          </a:p>
        </p:txBody>
      </p:sp>
      <p:sp>
        <p:nvSpPr>
          <p:cNvPr id="44" name="文本框 50" descr="e7d195523061f1c0600ade85ab8d19863d296bbd6d3c8047FB0A4867354E4F1E3A7DEAE3C4C4B5C9777EC9E9D7F78045DB0296A4194571101A21F67FC7D6C39966CE50B69116E2EE84E571E25F3C0CCEADD1E9BCC604229604EF9EB2ED458F6291A3AC4FCE2A74BE0932CE18EC714A7E2A87B71E7ACF352085E1982922B907B05CDE409235A6873B8CE32A586BD2F5D8">
            <a:extLst>
              <a:ext uri="{FF2B5EF4-FFF2-40B4-BE49-F238E27FC236}">
                <a16:creationId xmlns:a16="http://schemas.microsoft.com/office/drawing/2014/main" id="{9C3C917C-BCEA-436F-9ED2-9618CD062CBA}"/>
              </a:ext>
            </a:extLst>
          </p:cNvPr>
          <p:cNvSpPr txBox="1"/>
          <p:nvPr/>
        </p:nvSpPr>
        <p:spPr>
          <a:xfrm>
            <a:off x="7439551" y="4843103"/>
            <a:ext cx="4752449" cy="584775"/>
          </a:xfrm>
          <a:prstGeom prst="rect">
            <a:avLst/>
          </a:prstGeom>
          <a:noFill/>
        </p:spPr>
        <p:txBody>
          <a:bodyPr wrap="square">
            <a:spAutoFit/>
          </a:bodyPr>
          <a:lstStyle/>
          <a:p>
            <a:r>
              <a:rPr lang="fr-FR" altLang="en-US" i="1" dirty="0">
                <a:latin typeface="Times New Roman" pitchFamily="18" charset="0"/>
                <a:cs typeface="Times New Roman" pitchFamily="18" charset="0"/>
              </a:rPr>
              <a:t> </a:t>
            </a:r>
            <a:r>
              <a:rPr lang="fr-FR" altLang="en-US" sz="3200" i="1" dirty="0" err="1">
                <a:latin typeface="Times New Roman" pitchFamily="18" charset="0"/>
                <a:cs typeface="Times New Roman" pitchFamily="18" charset="0"/>
              </a:rPr>
              <a:t>Cả</a:t>
            </a:r>
            <a:r>
              <a:rPr lang="fr-FR" altLang="en-US" sz="3200" i="1" dirty="0">
                <a:latin typeface="Times New Roman" pitchFamily="18" charset="0"/>
                <a:cs typeface="Times New Roman" pitchFamily="18" charset="0"/>
              </a:rPr>
              <a:t> </a:t>
            </a:r>
            <a:r>
              <a:rPr lang="fr-FR" altLang="en-US" sz="3200" i="1" dirty="0" err="1">
                <a:latin typeface="Times New Roman" pitchFamily="18" charset="0"/>
                <a:cs typeface="Times New Roman" pitchFamily="18" charset="0"/>
              </a:rPr>
              <a:t>hai</a:t>
            </a:r>
            <a:r>
              <a:rPr lang="fr-FR" altLang="en-US" sz="3200" i="1" dirty="0">
                <a:latin typeface="Times New Roman" pitchFamily="18" charset="0"/>
                <a:cs typeface="Times New Roman" pitchFamily="18" charset="0"/>
              </a:rPr>
              <a:t> </a:t>
            </a:r>
            <a:r>
              <a:rPr lang="fr-FR" altLang="en-US" sz="3200" i="1" dirty="0" err="1">
                <a:latin typeface="Times New Roman" pitchFamily="18" charset="0"/>
                <a:cs typeface="Times New Roman" pitchFamily="18" charset="0"/>
              </a:rPr>
              <a:t>đáp</a:t>
            </a:r>
            <a:r>
              <a:rPr lang="fr-FR" altLang="en-US" sz="3200" i="1" dirty="0">
                <a:latin typeface="Times New Roman" pitchFamily="18" charset="0"/>
                <a:cs typeface="Times New Roman" pitchFamily="18" charset="0"/>
              </a:rPr>
              <a:t> </a:t>
            </a:r>
            <a:r>
              <a:rPr lang="fr-FR" altLang="en-US" sz="3200" i="1" dirty="0" err="1">
                <a:latin typeface="Times New Roman" pitchFamily="18" charset="0"/>
                <a:cs typeface="Times New Roman" pitchFamily="18" charset="0"/>
              </a:rPr>
              <a:t>án</a:t>
            </a:r>
            <a:r>
              <a:rPr lang="fr-FR" altLang="en-US" sz="3200" i="1" dirty="0">
                <a:latin typeface="Times New Roman" pitchFamily="18" charset="0"/>
                <a:cs typeface="Times New Roman" pitchFamily="18" charset="0"/>
              </a:rPr>
              <a:t> </a:t>
            </a:r>
            <a:r>
              <a:rPr lang="fr-FR" altLang="en-US" sz="3200" i="1" dirty="0" err="1">
                <a:latin typeface="Times New Roman" pitchFamily="18" charset="0"/>
                <a:cs typeface="Times New Roman" pitchFamily="18" charset="0"/>
              </a:rPr>
              <a:t>trên</a:t>
            </a:r>
            <a:r>
              <a:rPr lang="fr-FR" altLang="en-US" sz="3200" i="1" dirty="0">
                <a:latin typeface="Times New Roman" pitchFamily="18" charset="0"/>
                <a:cs typeface="Times New Roman" pitchFamily="18" charset="0"/>
              </a:rPr>
              <a:t> </a:t>
            </a:r>
            <a:r>
              <a:rPr lang="fr-FR" altLang="en-US" sz="3200" i="1" dirty="0" err="1">
                <a:latin typeface="Times New Roman" pitchFamily="18" charset="0"/>
                <a:cs typeface="Times New Roman" pitchFamily="18" charset="0"/>
              </a:rPr>
              <a:t>đều</a:t>
            </a:r>
            <a:r>
              <a:rPr lang="fr-FR" altLang="en-US" sz="3200" i="1" dirty="0">
                <a:latin typeface="Times New Roman" pitchFamily="18" charset="0"/>
                <a:cs typeface="Times New Roman" pitchFamily="18" charset="0"/>
              </a:rPr>
              <a:t> </a:t>
            </a:r>
            <a:r>
              <a:rPr lang="fr-FR" altLang="en-US" sz="3200" i="1" dirty="0" err="1">
                <a:latin typeface="Times New Roman" pitchFamily="18" charset="0"/>
                <a:cs typeface="Times New Roman" pitchFamily="18" charset="0"/>
              </a:rPr>
              <a:t>sai</a:t>
            </a:r>
            <a:r>
              <a:rPr lang="fr-FR" altLang="en-US" sz="3200" i="1" dirty="0">
                <a:latin typeface="Times New Roman" pitchFamily="18" charset="0"/>
                <a:cs typeface="Times New Roman" pitchFamily="18" charset="0"/>
              </a:rPr>
              <a:t>.</a:t>
            </a:r>
            <a:endParaRPr lang="en-US" altLang="en-US" sz="3200" dirty="0">
              <a:latin typeface="Times New Roman" pitchFamily="18" charset="0"/>
              <a:cs typeface="Times New Roman" pitchFamily="18" charset="0"/>
            </a:endParaRPr>
          </a:p>
        </p:txBody>
      </p:sp>
      <p:sp>
        <p:nvSpPr>
          <p:cNvPr id="39" name="文本框 50" descr="e7d195523061f1c0600ade85ab8d19863d296bbd6d3c8047FB0A4867354E4F1E3A7DEAE3C4C4B5C9777EC9E9D7F78045DB0296A4194571101A21F67FC7D6C39966CE50B69116E2EE84E571E25F3C0CCEADD1E9BCC604229604EF9EB2ED458F6291A3AC4FCE2A74BE0932CE18EC714A7E2A87B71E7ACF352085E1982922B907B05CDE409235A6873B8CE32A586BD2F5D8">
            <a:extLst>
              <a:ext uri="{FF2B5EF4-FFF2-40B4-BE49-F238E27FC236}">
                <a16:creationId xmlns:a16="http://schemas.microsoft.com/office/drawing/2014/main" id="{64EB8583-5336-47CE-99D2-D42D426F6EB4}"/>
              </a:ext>
            </a:extLst>
          </p:cNvPr>
          <p:cNvSpPr txBox="1"/>
          <p:nvPr/>
        </p:nvSpPr>
        <p:spPr>
          <a:xfrm>
            <a:off x="1667656" y="4556444"/>
            <a:ext cx="3649438" cy="1077218"/>
          </a:xfrm>
          <a:prstGeom prst="rect">
            <a:avLst/>
          </a:prstGeom>
          <a:noFill/>
        </p:spPr>
        <p:txBody>
          <a:bodyPr wrap="square">
            <a:spAutoFit/>
          </a:bodyPr>
          <a:lstStyle/>
          <a:p>
            <a:r>
              <a:rPr lang="fr-FR" altLang="en-US" sz="3200" i="1" dirty="0">
                <a:latin typeface="Times New Roman" pitchFamily="18" charset="0"/>
                <a:cs typeface="Times New Roman" pitchFamily="18" charset="0"/>
              </a:rPr>
              <a:t> </a:t>
            </a:r>
            <a:r>
              <a:rPr lang="fr-FR" altLang="en-US" sz="3200" i="1" dirty="0" err="1">
                <a:latin typeface="Times New Roman" pitchFamily="18" charset="0"/>
                <a:cs typeface="Times New Roman" pitchFamily="18" charset="0"/>
              </a:rPr>
              <a:t>Cả</a:t>
            </a:r>
            <a:r>
              <a:rPr lang="fr-FR" altLang="en-US" sz="3200" i="1" dirty="0">
                <a:latin typeface="Times New Roman" pitchFamily="18" charset="0"/>
                <a:cs typeface="Times New Roman" pitchFamily="18" charset="0"/>
              </a:rPr>
              <a:t> </a:t>
            </a:r>
            <a:r>
              <a:rPr lang="fr-FR" altLang="en-US" sz="3200" i="1" dirty="0" err="1">
                <a:latin typeface="Times New Roman" pitchFamily="18" charset="0"/>
                <a:cs typeface="Times New Roman" pitchFamily="18" charset="0"/>
              </a:rPr>
              <a:t>hai</a:t>
            </a:r>
            <a:r>
              <a:rPr lang="fr-FR" altLang="en-US" sz="3200" i="1" dirty="0">
                <a:latin typeface="Times New Roman" pitchFamily="18" charset="0"/>
                <a:cs typeface="Times New Roman" pitchFamily="18" charset="0"/>
              </a:rPr>
              <a:t> </a:t>
            </a:r>
            <a:r>
              <a:rPr lang="fr-FR" altLang="en-US" sz="3200" i="1" dirty="0" err="1">
                <a:latin typeface="Times New Roman" pitchFamily="18" charset="0"/>
                <a:cs typeface="Times New Roman" pitchFamily="18" charset="0"/>
              </a:rPr>
              <a:t>đáp</a:t>
            </a:r>
            <a:r>
              <a:rPr lang="fr-FR" altLang="en-US" sz="3200" i="1" dirty="0">
                <a:latin typeface="Times New Roman" pitchFamily="18" charset="0"/>
                <a:cs typeface="Times New Roman" pitchFamily="18" charset="0"/>
              </a:rPr>
              <a:t> </a:t>
            </a:r>
            <a:r>
              <a:rPr lang="fr-FR" altLang="en-US" sz="3200" i="1" dirty="0" err="1">
                <a:latin typeface="Times New Roman" pitchFamily="18" charset="0"/>
                <a:cs typeface="Times New Roman" pitchFamily="18" charset="0"/>
              </a:rPr>
              <a:t>án</a:t>
            </a:r>
            <a:r>
              <a:rPr lang="fr-FR" altLang="en-US" sz="3200" i="1" dirty="0">
                <a:latin typeface="Times New Roman" pitchFamily="18" charset="0"/>
                <a:cs typeface="Times New Roman" pitchFamily="18" charset="0"/>
              </a:rPr>
              <a:t> </a:t>
            </a:r>
            <a:r>
              <a:rPr lang="fr-FR" altLang="en-US" sz="3200" i="1" dirty="0" err="1">
                <a:latin typeface="Times New Roman" pitchFamily="18" charset="0"/>
                <a:cs typeface="Times New Roman" pitchFamily="18" charset="0"/>
              </a:rPr>
              <a:t>trên</a:t>
            </a:r>
            <a:r>
              <a:rPr lang="fr-FR" altLang="en-US" sz="3200" i="1" dirty="0">
                <a:latin typeface="Times New Roman" pitchFamily="18" charset="0"/>
                <a:cs typeface="Times New Roman" pitchFamily="18" charset="0"/>
              </a:rPr>
              <a:t> </a:t>
            </a:r>
            <a:r>
              <a:rPr lang="fr-FR" altLang="en-US" sz="3200" i="1" dirty="0" err="1">
                <a:latin typeface="Times New Roman" pitchFamily="18" charset="0"/>
                <a:cs typeface="Times New Roman" pitchFamily="18" charset="0"/>
              </a:rPr>
              <a:t>đều</a:t>
            </a:r>
            <a:r>
              <a:rPr lang="fr-FR" altLang="en-US" sz="3200" i="1" dirty="0">
                <a:latin typeface="Times New Roman" pitchFamily="18" charset="0"/>
                <a:cs typeface="Times New Roman" pitchFamily="18" charset="0"/>
              </a:rPr>
              <a:t> </a:t>
            </a:r>
            <a:r>
              <a:rPr lang="fr-FR" altLang="en-US" sz="3200" i="1" dirty="0" err="1">
                <a:latin typeface="Times New Roman" pitchFamily="18" charset="0"/>
                <a:cs typeface="Times New Roman" pitchFamily="18" charset="0"/>
              </a:rPr>
              <a:t>đúng</a:t>
            </a:r>
            <a:r>
              <a:rPr lang="en-US" altLang="en-US" sz="3200" i="1" dirty="0">
                <a:latin typeface="Times New Roman" pitchFamily="18" charset="0"/>
                <a:cs typeface="Times New Roman" pitchFamily="18" charset="0"/>
              </a:rPr>
              <a:t> </a:t>
            </a:r>
            <a:r>
              <a:rPr lang="en-US" altLang="en-US" i="1" dirty="0">
                <a:latin typeface="Times New Roman" pitchFamily="18" charset="0"/>
                <a:cs typeface="Times New Roman" pitchFamily="18" charset="0"/>
              </a:rPr>
              <a:t>.</a:t>
            </a:r>
            <a:endParaRPr lang="en-US" altLang="en-US" dirty="0">
              <a:latin typeface="Times New Roman" pitchFamily="18" charset="0"/>
              <a:cs typeface="Times New Roman" pitchFamily="18" charset="0"/>
            </a:endParaRPr>
          </a:p>
        </p:txBody>
      </p:sp>
      <p:pic>
        <p:nvPicPr>
          <p:cNvPr id="33" name="Picture 32">
            <a:extLst>
              <a:ext uri="{FF2B5EF4-FFF2-40B4-BE49-F238E27FC236}">
                <a16:creationId xmlns:a16="http://schemas.microsoft.com/office/drawing/2014/main" id="{0A3947CB-8E15-49D9-B998-72B57F66C82F}"/>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781132" y="2150925"/>
            <a:ext cx="840787" cy="827380"/>
          </a:xfrm>
          <a:prstGeom prst="rect">
            <a:avLst/>
          </a:prstGeom>
        </p:spPr>
      </p:pic>
      <p:pic>
        <p:nvPicPr>
          <p:cNvPr id="35" name="Picture 34">
            <a:extLst>
              <a:ext uri="{FF2B5EF4-FFF2-40B4-BE49-F238E27FC236}">
                <a16:creationId xmlns:a16="http://schemas.microsoft.com/office/drawing/2014/main" id="{CF0A19FA-E0F2-47C6-BEA7-D352C8461D1F}"/>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915148" y="4688401"/>
            <a:ext cx="840787" cy="842715"/>
          </a:xfrm>
          <a:prstGeom prst="rect">
            <a:avLst/>
          </a:prstGeom>
        </p:spPr>
      </p:pic>
      <p:pic>
        <p:nvPicPr>
          <p:cNvPr id="40" name="Picture 39">
            <a:extLst>
              <a:ext uri="{FF2B5EF4-FFF2-40B4-BE49-F238E27FC236}">
                <a16:creationId xmlns:a16="http://schemas.microsoft.com/office/drawing/2014/main" id="{16ED2D93-5817-4B07-8FF5-32256E510B32}"/>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6712056" y="2336827"/>
            <a:ext cx="840787" cy="842715"/>
          </a:xfrm>
          <a:prstGeom prst="rect">
            <a:avLst/>
          </a:prstGeom>
        </p:spPr>
      </p:pic>
      <p:pic>
        <p:nvPicPr>
          <p:cNvPr id="45" name="Picture 44">
            <a:extLst>
              <a:ext uri="{FF2B5EF4-FFF2-40B4-BE49-F238E27FC236}">
                <a16:creationId xmlns:a16="http://schemas.microsoft.com/office/drawing/2014/main" id="{CE978ED0-2E4C-4B1D-BC42-CA0D4A7FED46}"/>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6704287" y="4735479"/>
            <a:ext cx="840787" cy="842715"/>
          </a:xfrm>
          <a:prstGeom prst="rect">
            <a:avLst/>
          </a:prstGeom>
        </p:spPr>
      </p:pic>
    </p:spTree>
    <p:extLst>
      <p:ext uri="{BB962C8B-B14F-4D97-AF65-F5344CB8AC3E}">
        <p14:creationId xmlns:p14="http://schemas.microsoft.com/office/powerpoint/2010/main" val="1075092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par>
                                <p:cTn id="8" presetID="17" presetClass="entr" presetSubtype="8"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p:cTn id="10" dur="500" fill="hold"/>
                                        <p:tgtEl>
                                          <p:spTgt spid="7"/>
                                        </p:tgtEl>
                                        <p:attrNameLst>
                                          <p:attrName>ppt_x</p:attrName>
                                        </p:attrNameLst>
                                      </p:cBhvr>
                                      <p:tavLst>
                                        <p:tav tm="0">
                                          <p:val>
                                            <p:strVal val="#ppt_x-#ppt_w/2"/>
                                          </p:val>
                                        </p:tav>
                                        <p:tav tm="100000">
                                          <p:val>
                                            <p:strVal val="#ppt_x"/>
                                          </p:val>
                                        </p:tav>
                                      </p:tavLst>
                                    </p:anim>
                                    <p:anim calcmode="lin" valueType="num">
                                      <p:cBhvr>
                                        <p:cTn id="11" dur="500" fill="hold"/>
                                        <p:tgtEl>
                                          <p:spTgt spid="7"/>
                                        </p:tgtEl>
                                        <p:attrNameLst>
                                          <p:attrName>ppt_y</p:attrName>
                                        </p:attrNameLst>
                                      </p:cBhvr>
                                      <p:tavLst>
                                        <p:tav tm="0">
                                          <p:val>
                                            <p:strVal val="#ppt_y"/>
                                          </p:val>
                                        </p:tav>
                                        <p:tav tm="100000">
                                          <p:val>
                                            <p:strVal val="#ppt_y"/>
                                          </p:val>
                                        </p:tav>
                                      </p:tavLst>
                                    </p:anim>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strVal val="#ppt_h"/>
                                          </p:val>
                                        </p:tav>
                                        <p:tav tm="100000">
                                          <p:val>
                                            <p:strVal val="#ppt_h"/>
                                          </p:val>
                                        </p:tav>
                                      </p:tavLst>
                                    </p:anim>
                                  </p:childTnLst>
                                </p:cTn>
                              </p:par>
                            </p:childTnLst>
                          </p:cTn>
                        </p:par>
                        <p:par>
                          <p:cTn id="14" fill="hold">
                            <p:stCondLst>
                              <p:cond delay="500"/>
                            </p:stCondLst>
                            <p:childTnLst>
                              <p:par>
                                <p:cTn id="15" presetID="17" presetClass="entr" presetSubtype="8"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ppt_x</p:attrName>
                                        </p:attrNameLst>
                                      </p:cBhvr>
                                      <p:tavLst>
                                        <p:tav tm="0">
                                          <p:val>
                                            <p:strVal val="#ppt_x-#ppt_w/2"/>
                                          </p:val>
                                        </p:tav>
                                        <p:tav tm="100000">
                                          <p:val>
                                            <p:strVal val="#ppt_x"/>
                                          </p:val>
                                        </p:tav>
                                      </p:tavLst>
                                    </p:anim>
                                    <p:anim calcmode="lin" valueType="num">
                                      <p:cBhvr>
                                        <p:cTn id="18" dur="500" fill="hold"/>
                                        <p:tgtEl>
                                          <p:spTgt spid="8"/>
                                        </p:tgtEl>
                                        <p:attrNameLst>
                                          <p:attrName>ppt_y</p:attrName>
                                        </p:attrNameLst>
                                      </p:cBhvr>
                                      <p:tavLst>
                                        <p:tav tm="0">
                                          <p:val>
                                            <p:strVal val="#ppt_y"/>
                                          </p:val>
                                        </p:tav>
                                        <p:tav tm="100000">
                                          <p:val>
                                            <p:strVal val="#ppt_y"/>
                                          </p:val>
                                        </p:tav>
                                      </p:tavLst>
                                    </p:anim>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strVal val="#ppt_h"/>
                                          </p:val>
                                        </p:tav>
                                        <p:tav tm="100000">
                                          <p:val>
                                            <p:strVal val="#ppt_h"/>
                                          </p:val>
                                        </p:tav>
                                      </p:tavLst>
                                    </p:anim>
                                  </p:childTnLst>
                                </p:cTn>
                              </p:par>
                            </p:childTnLst>
                          </p:cTn>
                        </p:par>
                        <p:par>
                          <p:cTn id="21" fill="hold">
                            <p:stCondLst>
                              <p:cond delay="1000"/>
                            </p:stCondLst>
                            <p:childTnLst>
                              <p:par>
                                <p:cTn id="22" presetID="12" presetClass="entr" presetSubtype="8" fill="hold" grpId="0" nodeType="afterEffect">
                                  <p:stCondLst>
                                    <p:cond delay="0"/>
                                  </p:stCondLst>
                                  <p:childTnLst>
                                    <p:set>
                                      <p:cBhvr>
                                        <p:cTn id="23" dur="1" fill="hold">
                                          <p:stCondLst>
                                            <p:cond delay="0"/>
                                          </p:stCondLst>
                                        </p:cTn>
                                        <p:tgtEl>
                                          <p:spTgt spid="41"/>
                                        </p:tgtEl>
                                        <p:attrNameLst>
                                          <p:attrName>style.visibility</p:attrName>
                                        </p:attrNameLst>
                                      </p:cBhvr>
                                      <p:to>
                                        <p:strVal val="visible"/>
                                      </p:to>
                                    </p:set>
                                    <p:anim calcmode="lin" valueType="num">
                                      <p:cBhvr additive="base">
                                        <p:cTn id="24" dur="500"/>
                                        <p:tgtEl>
                                          <p:spTgt spid="41"/>
                                        </p:tgtEl>
                                        <p:attrNameLst>
                                          <p:attrName>ppt_x</p:attrName>
                                        </p:attrNameLst>
                                      </p:cBhvr>
                                      <p:tavLst>
                                        <p:tav tm="0">
                                          <p:val>
                                            <p:strVal val="#ppt_x-#ppt_w*1.125000"/>
                                          </p:val>
                                        </p:tav>
                                        <p:tav tm="100000">
                                          <p:val>
                                            <p:strVal val="#ppt_x"/>
                                          </p:val>
                                        </p:tav>
                                      </p:tavLst>
                                    </p:anim>
                                    <p:animEffect transition="in" filter="wipe(right)">
                                      <p:cBhvr>
                                        <p:cTn id="25" dur="500"/>
                                        <p:tgtEl>
                                          <p:spTgt spid="41"/>
                                        </p:tgtEl>
                                      </p:cBhvr>
                                    </p:animEffect>
                                  </p:childTnLst>
                                </p:cTn>
                              </p:par>
                            </p:childTnLst>
                          </p:cTn>
                        </p:par>
                        <p:par>
                          <p:cTn id="26" fill="hold">
                            <p:stCondLst>
                              <p:cond delay="1500"/>
                            </p:stCondLst>
                            <p:childTnLst>
                              <p:par>
                                <p:cTn id="27" presetID="17" presetClass="entr" presetSubtype="8" fill="hold" nodeType="afterEffect">
                                  <p:stCondLst>
                                    <p:cond delay="0"/>
                                  </p:stCondLst>
                                  <p:childTnLst>
                                    <p:set>
                                      <p:cBhvr>
                                        <p:cTn id="28" dur="1" fill="hold">
                                          <p:stCondLst>
                                            <p:cond delay="0"/>
                                          </p:stCondLst>
                                        </p:cTn>
                                        <p:tgtEl>
                                          <p:spTgt spid="27"/>
                                        </p:tgtEl>
                                        <p:attrNameLst>
                                          <p:attrName>style.visibility</p:attrName>
                                        </p:attrNameLst>
                                      </p:cBhvr>
                                      <p:to>
                                        <p:strVal val="visible"/>
                                      </p:to>
                                    </p:set>
                                    <p:anim calcmode="lin" valueType="num">
                                      <p:cBhvr>
                                        <p:cTn id="29" dur="500" fill="hold"/>
                                        <p:tgtEl>
                                          <p:spTgt spid="27"/>
                                        </p:tgtEl>
                                        <p:attrNameLst>
                                          <p:attrName>ppt_x</p:attrName>
                                        </p:attrNameLst>
                                      </p:cBhvr>
                                      <p:tavLst>
                                        <p:tav tm="0">
                                          <p:val>
                                            <p:strVal val="#ppt_x-#ppt_w/2"/>
                                          </p:val>
                                        </p:tav>
                                        <p:tav tm="100000">
                                          <p:val>
                                            <p:strVal val="#ppt_x"/>
                                          </p:val>
                                        </p:tav>
                                      </p:tavLst>
                                    </p:anim>
                                    <p:anim calcmode="lin" valueType="num">
                                      <p:cBhvr>
                                        <p:cTn id="30" dur="500" fill="hold"/>
                                        <p:tgtEl>
                                          <p:spTgt spid="27"/>
                                        </p:tgtEl>
                                        <p:attrNameLst>
                                          <p:attrName>ppt_y</p:attrName>
                                        </p:attrNameLst>
                                      </p:cBhvr>
                                      <p:tavLst>
                                        <p:tav tm="0">
                                          <p:val>
                                            <p:strVal val="#ppt_y"/>
                                          </p:val>
                                        </p:tav>
                                        <p:tav tm="100000">
                                          <p:val>
                                            <p:strVal val="#ppt_y"/>
                                          </p:val>
                                        </p:tav>
                                      </p:tavLst>
                                    </p:anim>
                                    <p:anim calcmode="lin" valueType="num">
                                      <p:cBhvr>
                                        <p:cTn id="31" dur="500" fill="hold"/>
                                        <p:tgtEl>
                                          <p:spTgt spid="27"/>
                                        </p:tgtEl>
                                        <p:attrNameLst>
                                          <p:attrName>ppt_w</p:attrName>
                                        </p:attrNameLst>
                                      </p:cBhvr>
                                      <p:tavLst>
                                        <p:tav tm="0">
                                          <p:val>
                                            <p:fltVal val="0"/>
                                          </p:val>
                                        </p:tav>
                                        <p:tav tm="100000">
                                          <p:val>
                                            <p:strVal val="#ppt_w"/>
                                          </p:val>
                                        </p:tav>
                                      </p:tavLst>
                                    </p:anim>
                                    <p:anim calcmode="lin" valueType="num">
                                      <p:cBhvr>
                                        <p:cTn id="32" dur="500" fill="hold"/>
                                        <p:tgtEl>
                                          <p:spTgt spid="27"/>
                                        </p:tgtEl>
                                        <p:attrNameLst>
                                          <p:attrName>ppt_h</p:attrName>
                                        </p:attrNameLst>
                                      </p:cBhvr>
                                      <p:tavLst>
                                        <p:tav tm="0">
                                          <p:val>
                                            <p:strVal val="#ppt_h"/>
                                          </p:val>
                                        </p:tav>
                                        <p:tav tm="100000">
                                          <p:val>
                                            <p:strVal val="#ppt_h"/>
                                          </p:val>
                                        </p:tav>
                                      </p:tavLst>
                                    </p:anim>
                                  </p:childTnLst>
                                </p:cTn>
                              </p:par>
                            </p:childTnLst>
                          </p:cTn>
                        </p:par>
                        <p:par>
                          <p:cTn id="33" fill="hold">
                            <p:stCondLst>
                              <p:cond delay="2000"/>
                            </p:stCondLst>
                            <p:childTnLst>
                              <p:par>
                                <p:cTn id="34" presetID="12" presetClass="entr" presetSubtype="8" fill="hold" grpId="0" nodeType="afterEffect">
                                  <p:stCondLst>
                                    <p:cond delay="0"/>
                                  </p:stCondLst>
                                  <p:childTnLst>
                                    <p:set>
                                      <p:cBhvr>
                                        <p:cTn id="35" dur="1" fill="hold">
                                          <p:stCondLst>
                                            <p:cond delay="0"/>
                                          </p:stCondLst>
                                        </p:cTn>
                                        <p:tgtEl>
                                          <p:spTgt spid="43"/>
                                        </p:tgtEl>
                                        <p:attrNameLst>
                                          <p:attrName>style.visibility</p:attrName>
                                        </p:attrNameLst>
                                      </p:cBhvr>
                                      <p:to>
                                        <p:strVal val="visible"/>
                                      </p:to>
                                    </p:set>
                                    <p:anim calcmode="lin" valueType="num">
                                      <p:cBhvr additive="base">
                                        <p:cTn id="36" dur="500"/>
                                        <p:tgtEl>
                                          <p:spTgt spid="43"/>
                                        </p:tgtEl>
                                        <p:attrNameLst>
                                          <p:attrName>ppt_x</p:attrName>
                                        </p:attrNameLst>
                                      </p:cBhvr>
                                      <p:tavLst>
                                        <p:tav tm="0">
                                          <p:val>
                                            <p:strVal val="#ppt_x-#ppt_w*1.125000"/>
                                          </p:val>
                                        </p:tav>
                                        <p:tav tm="100000">
                                          <p:val>
                                            <p:strVal val="#ppt_x"/>
                                          </p:val>
                                        </p:tav>
                                      </p:tavLst>
                                    </p:anim>
                                    <p:animEffect transition="in" filter="wipe(right)">
                                      <p:cBhvr>
                                        <p:cTn id="37" dur="500"/>
                                        <p:tgtEl>
                                          <p:spTgt spid="43"/>
                                        </p:tgtEl>
                                      </p:cBhvr>
                                    </p:animEffect>
                                  </p:childTnLst>
                                </p:cTn>
                              </p:par>
                            </p:childTnLst>
                          </p:cTn>
                        </p:par>
                        <p:par>
                          <p:cTn id="38" fill="hold">
                            <p:stCondLst>
                              <p:cond delay="2500"/>
                            </p:stCondLst>
                            <p:childTnLst>
                              <p:par>
                                <p:cTn id="39" presetID="17" presetClass="entr" presetSubtype="8" fill="hold" nodeType="afterEffect">
                                  <p:stCondLst>
                                    <p:cond delay="0"/>
                                  </p:stCondLst>
                                  <p:childTnLst>
                                    <p:set>
                                      <p:cBhvr>
                                        <p:cTn id="40" dur="1" fill="hold">
                                          <p:stCondLst>
                                            <p:cond delay="0"/>
                                          </p:stCondLst>
                                        </p:cTn>
                                        <p:tgtEl>
                                          <p:spTgt spid="2"/>
                                        </p:tgtEl>
                                        <p:attrNameLst>
                                          <p:attrName>style.visibility</p:attrName>
                                        </p:attrNameLst>
                                      </p:cBhvr>
                                      <p:to>
                                        <p:strVal val="visible"/>
                                      </p:to>
                                    </p:set>
                                    <p:anim calcmode="lin" valueType="num">
                                      <p:cBhvr>
                                        <p:cTn id="41" dur="500" fill="hold"/>
                                        <p:tgtEl>
                                          <p:spTgt spid="2"/>
                                        </p:tgtEl>
                                        <p:attrNameLst>
                                          <p:attrName>ppt_x</p:attrName>
                                        </p:attrNameLst>
                                      </p:cBhvr>
                                      <p:tavLst>
                                        <p:tav tm="0">
                                          <p:val>
                                            <p:strVal val="#ppt_x-#ppt_w/2"/>
                                          </p:val>
                                        </p:tav>
                                        <p:tav tm="100000">
                                          <p:val>
                                            <p:strVal val="#ppt_x"/>
                                          </p:val>
                                        </p:tav>
                                      </p:tavLst>
                                    </p:anim>
                                    <p:anim calcmode="lin" valueType="num">
                                      <p:cBhvr>
                                        <p:cTn id="42" dur="500" fill="hold"/>
                                        <p:tgtEl>
                                          <p:spTgt spid="2"/>
                                        </p:tgtEl>
                                        <p:attrNameLst>
                                          <p:attrName>ppt_y</p:attrName>
                                        </p:attrNameLst>
                                      </p:cBhvr>
                                      <p:tavLst>
                                        <p:tav tm="0">
                                          <p:val>
                                            <p:strVal val="#ppt_y"/>
                                          </p:val>
                                        </p:tav>
                                        <p:tav tm="100000">
                                          <p:val>
                                            <p:strVal val="#ppt_y"/>
                                          </p:val>
                                        </p:tav>
                                      </p:tavLst>
                                    </p:anim>
                                    <p:anim calcmode="lin" valueType="num">
                                      <p:cBhvr>
                                        <p:cTn id="43" dur="500" fill="hold"/>
                                        <p:tgtEl>
                                          <p:spTgt spid="2"/>
                                        </p:tgtEl>
                                        <p:attrNameLst>
                                          <p:attrName>ppt_w</p:attrName>
                                        </p:attrNameLst>
                                      </p:cBhvr>
                                      <p:tavLst>
                                        <p:tav tm="0">
                                          <p:val>
                                            <p:fltVal val="0"/>
                                          </p:val>
                                        </p:tav>
                                        <p:tav tm="100000">
                                          <p:val>
                                            <p:strVal val="#ppt_w"/>
                                          </p:val>
                                        </p:tav>
                                      </p:tavLst>
                                    </p:anim>
                                    <p:anim calcmode="lin" valueType="num">
                                      <p:cBhvr>
                                        <p:cTn id="44" dur="500" fill="hold"/>
                                        <p:tgtEl>
                                          <p:spTgt spid="2"/>
                                        </p:tgtEl>
                                        <p:attrNameLst>
                                          <p:attrName>ppt_h</p:attrName>
                                        </p:attrNameLst>
                                      </p:cBhvr>
                                      <p:tavLst>
                                        <p:tav tm="0">
                                          <p:val>
                                            <p:strVal val="#ppt_h"/>
                                          </p:val>
                                        </p:tav>
                                        <p:tav tm="100000">
                                          <p:val>
                                            <p:strVal val="#ppt_h"/>
                                          </p:val>
                                        </p:tav>
                                      </p:tavLst>
                                    </p:anim>
                                  </p:childTnLst>
                                </p:cTn>
                              </p:par>
                            </p:childTnLst>
                          </p:cTn>
                        </p:par>
                        <p:par>
                          <p:cTn id="45" fill="hold">
                            <p:stCondLst>
                              <p:cond delay="3000"/>
                            </p:stCondLst>
                            <p:childTnLst>
                              <p:par>
                                <p:cTn id="46" presetID="12" presetClass="entr" presetSubtype="8" fill="hold" grpId="0" nodeType="afterEffect">
                                  <p:stCondLst>
                                    <p:cond delay="0"/>
                                  </p:stCondLst>
                                  <p:childTnLst>
                                    <p:set>
                                      <p:cBhvr>
                                        <p:cTn id="47" dur="1" fill="hold">
                                          <p:stCondLst>
                                            <p:cond delay="0"/>
                                          </p:stCondLst>
                                        </p:cTn>
                                        <p:tgtEl>
                                          <p:spTgt spid="39"/>
                                        </p:tgtEl>
                                        <p:attrNameLst>
                                          <p:attrName>style.visibility</p:attrName>
                                        </p:attrNameLst>
                                      </p:cBhvr>
                                      <p:to>
                                        <p:strVal val="visible"/>
                                      </p:to>
                                    </p:set>
                                    <p:anim calcmode="lin" valueType="num">
                                      <p:cBhvr additive="base">
                                        <p:cTn id="48" dur="500"/>
                                        <p:tgtEl>
                                          <p:spTgt spid="39"/>
                                        </p:tgtEl>
                                        <p:attrNameLst>
                                          <p:attrName>ppt_x</p:attrName>
                                        </p:attrNameLst>
                                      </p:cBhvr>
                                      <p:tavLst>
                                        <p:tav tm="0">
                                          <p:val>
                                            <p:strVal val="#ppt_x-#ppt_w*1.125000"/>
                                          </p:val>
                                        </p:tav>
                                        <p:tav tm="100000">
                                          <p:val>
                                            <p:strVal val="#ppt_x"/>
                                          </p:val>
                                        </p:tav>
                                      </p:tavLst>
                                    </p:anim>
                                    <p:animEffect transition="in" filter="wipe(right)">
                                      <p:cBhvr>
                                        <p:cTn id="49" dur="500"/>
                                        <p:tgtEl>
                                          <p:spTgt spid="39"/>
                                        </p:tgtEl>
                                      </p:cBhvr>
                                    </p:animEffect>
                                  </p:childTnLst>
                                </p:cTn>
                              </p:par>
                            </p:childTnLst>
                          </p:cTn>
                        </p:par>
                        <p:par>
                          <p:cTn id="50" fill="hold">
                            <p:stCondLst>
                              <p:cond delay="3500"/>
                            </p:stCondLst>
                            <p:childTnLst>
                              <p:par>
                                <p:cTn id="51" presetID="17" presetClass="entr" presetSubtype="8" fill="hold" nodeType="afterEffect">
                                  <p:stCondLst>
                                    <p:cond delay="0"/>
                                  </p:stCondLst>
                                  <p:childTnLst>
                                    <p:set>
                                      <p:cBhvr>
                                        <p:cTn id="52" dur="1" fill="hold">
                                          <p:stCondLst>
                                            <p:cond delay="0"/>
                                          </p:stCondLst>
                                        </p:cTn>
                                        <p:tgtEl>
                                          <p:spTgt spid="15"/>
                                        </p:tgtEl>
                                        <p:attrNameLst>
                                          <p:attrName>style.visibility</p:attrName>
                                        </p:attrNameLst>
                                      </p:cBhvr>
                                      <p:to>
                                        <p:strVal val="visible"/>
                                      </p:to>
                                    </p:set>
                                    <p:anim calcmode="lin" valueType="num">
                                      <p:cBhvr>
                                        <p:cTn id="53" dur="500" fill="hold"/>
                                        <p:tgtEl>
                                          <p:spTgt spid="15"/>
                                        </p:tgtEl>
                                        <p:attrNameLst>
                                          <p:attrName>ppt_x</p:attrName>
                                        </p:attrNameLst>
                                      </p:cBhvr>
                                      <p:tavLst>
                                        <p:tav tm="0">
                                          <p:val>
                                            <p:strVal val="#ppt_x-#ppt_w/2"/>
                                          </p:val>
                                        </p:tav>
                                        <p:tav tm="100000">
                                          <p:val>
                                            <p:strVal val="#ppt_x"/>
                                          </p:val>
                                        </p:tav>
                                      </p:tavLst>
                                    </p:anim>
                                    <p:anim calcmode="lin" valueType="num">
                                      <p:cBhvr>
                                        <p:cTn id="54" dur="500" fill="hold"/>
                                        <p:tgtEl>
                                          <p:spTgt spid="15"/>
                                        </p:tgtEl>
                                        <p:attrNameLst>
                                          <p:attrName>ppt_y</p:attrName>
                                        </p:attrNameLst>
                                      </p:cBhvr>
                                      <p:tavLst>
                                        <p:tav tm="0">
                                          <p:val>
                                            <p:strVal val="#ppt_y"/>
                                          </p:val>
                                        </p:tav>
                                        <p:tav tm="100000">
                                          <p:val>
                                            <p:strVal val="#ppt_y"/>
                                          </p:val>
                                        </p:tav>
                                      </p:tavLst>
                                    </p:anim>
                                    <p:anim calcmode="lin" valueType="num">
                                      <p:cBhvr>
                                        <p:cTn id="55" dur="500" fill="hold"/>
                                        <p:tgtEl>
                                          <p:spTgt spid="15"/>
                                        </p:tgtEl>
                                        <p:attrNameLst>
                                          <p:attrName>ppt_w</p:attrName>
                                        </p:attrNameLst>
                                      </p:cBhvr>
                                      <p:tavLst>
                                        <p:tav tm="0">
                                          <p:val>
                                            <p:fltVal val="0"/>
                                          </p:val>
                                        </p:tav>
                                        <p:tav tm="100000">
                                          <p:val>
                                            <p:strVal val="#ppt_w"/>
                                          </p:val>
                                        </p:tav>
                                      </p:tavLst>
                                    </p:anim>
                                    <p:anim calcmode="lin" valueType="num">
                                      <p:cBhvr>
                                        <p:cTn id="56" dur="500" fill="hold"/>
                                        <p:tgtEl>
                                          <p:spTgt spid="15"/>
                                        </p:tgtEl>
                                        <p:attrNameLst>
                                          <p:attrName>ppt_h</p:attrName>
                                        </p:attrNameLst>
                                      </p:cBhvr>
                                      <p:tavLst>
                                        <p:tav tm="0">
                                          <p:val>
                                            <p:strVal val="#ppt_h"/>
                                          </p:val>
                                        </p:tav>
                                        <p:tav tm="100000">
                                          <p:val>
                                            <p:strVal val="#ppt_h"/>
                                          </p:val>
                                        </p:tav>
                                      </p:tavLst>
                                    </p:anim>
                                  </p:childTnLst>
                                </p:cTn>
                              </p:par>
                            </p:childTnLst>
                          </p:cTn>
                        </p:par>
                        <p:par>
                          <p:cTn id="57" fill="hold">
                            <p:stCondLst>
                              <p:cond delay="4000"/>
                            </p:stCondLst>
                            <p:childTnLst>
                              <p:par>
                                <p:cTn id="58" presetID="12" presetClass="entr" presetSubtype="8" fill="hold" grpId="0" nodeType="afterEffect">
                                  <p:stCondLst>
                                    <p:cond delay="0"/>
                                  </p:stCondLst>
                                  <p:childTnLst>
                                    <p:set>
                                      <p:cBhvr>
                                        <p:cTn id="59" dur="1" fill="hold">
                                          <p:stCondLst>
                                            <p:cond delay="0"/>
                                          </p:stCondLst>
                                        </p:cTn>
                                        <p:tgtEl>
                                          <p:spTgt spid="44"/>
                                        </p:tgtEl>
                                        <p:attrNameLst>
                                          <p:attrName>style.visibility</p:attrName>
                                        </p:attrNameLst>
                                      </p:cBhvr>
                                      <p:to>
                                        <p:strVal val="visible"/>
                                      </p:to>
                                    </p:set>
                                    <p:anim calcmode="lin" valueType="num">
                                      <p:cBhvr additive="base">
                                        <p:cTn id="60" dur="500"/>
                                        <p:tgtEl>
                                          <p:spTgt spid="44"/>
                                        </p:tgtEl>
                                        <p:attrNameLst>
                                          <p:attrName>ppt_x</p:attrName>
                                        </p:attrNameLst>
                                      </p:cBhvr>
                                      <p:tavLst>
                                        <p:tav tm="0">
                                          <p:val>
                                            <p:strVal val="#ppt_x-#ppt_w*1.125000"/>
                                          </p:val>
                                        </p:tav>
                                        <p:tav tm="100000">
                                          <p:val>
                                            <p:strVal val="#ppt_x"/>
                                          </p:val>
                                        </p:tav>
                                      </p:tavLst>
                                    </p:anim>
                                    <p:animEffect transition="in" filter="wipe(right)">
                                      <p:cBhvr>
                                        <p:cTn id="61"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2" restart="whenNotActive" fill="hold" evtFilter="cancelBubble" nodeType="interactiveSeq">
                <p:stCondLst>
                  <p:cond evt="onClick" delay="0">
                    <p:tgtEl>
                      <p:spTgt spid="8"/>
                    </p:tgtEl>
                  </p:cond>
                </p:stCondLst>
                <p:endSync evt="end" delay="0">
                  <p:rtn val="all"/>
                </p:endSync>
                <p:childTnLst>
                  <p:par>
                    <p:cTn id="63" fill="hold">
                      <p:stCondLst>
                        <p:cond delay="0"/>
                      </p:stCondLst>
                      <p:childTnLst>
                        <p:par>
                          <p:cTn id="64" fill="hold">
                            <p:stCondLst>
                              <p:cond delay="0"/>
                            </p:stCondLst>
                            <p:childTnLst>
                              <p:par>
                                <p:cTn id="65" presetID="53" presetClass="entr" presetSubtype="16" fill="hold" nodeType="clickEffect">
                                  <p:stCondLst>
                                    <p:cond delay="0"/>
                                  </p:stCondLst>
                                  <p:childTnLst>
                                    <p:set>
                                      <p:cBhvr>
                                        <p:cTn id="66" dur="1" fill="hold">
                                          <p:stCondLst>
                                            <p:cond delay="0"/>
                                          </p:stCondLst>
                                        </p:cTn>
                                        <p:tgtEl>
                                          <p:spTgt spid="33"/>
                                        </p:tgtEl>
                                        <p:attrNameLst>
                                          <p:attrName>style.visibility</p:attrName>
                                        </p:attrNameLst>
                                      </p:cBhvr>
                                      <p:to>
                                        <p:strVal val="visible"/>
                                      </p:to>
                                    </p:set>
                                    <p:anim calcmode="lin" valueType="num">
                                      <p:cBhvr>
                                        <p:cTn id="67" dur="500" fill="hold"/>
                                        <p:tgtEl>
                                          <p:spTgt spid="33"/>
                                        </p:tgtEl>
                                        <p:attrNameLst>
                                          <p:attrName>ppt_w</p:attrName>
                                        </p:attrNameLst>
                                      </p:cBhvr>
                                      <p:tavLst>
                                        <p:tav tm="0">
                                          <p:val>
                                            <p:fltVal val="0"/>
                                          </p:val>
                                        </p:tav>
                                        <p:tav tm="100000">
                                          <p:val>
                                            <p:strVal val="#ppt_w"/>
                                          </p:val>
                                        </p:tav>
                                      </p:tavLst>
                                    </p:anim>
                                    <p:anim calcmode="lin" valueType="num">
                                      <p:cBhvr>
                                        <p:cTn id="68" dur="500" fill="hold"/>
                                        <p:tgtEl>
                                          <p:spTgt spid="33"/>
                                        </p:tgtEl>
                                        <p:attrNameLst>
                                          <p:attrName>ppt_h</p:attrName>
                                        </p:attrNameLst>
                                      </p:cBhvr>
                                      <p:tavLst>
                                        <p:tav tm="0">
                                          <p:val>
                                            <p:fltVal val="0"/>
                                          </p:val>
                                        </p:tav>
                                        <p:tav tm="100000">
                                          <p:val>
                                            <p:strVal val="#ppt_h"/>
                                          </p:val>
                                        </p:tav>
                                      </p:tavLst>
                                    </p:anim>
                                    <p:animEffect transition="in" filter="fade">
                                      <p:cBhvr>
                                        <p:cTn id="69" dur="500"/>
                                        <p:tgtEl>
                                          <p:spTgt spid="33"/>
                                        </p:tgtEl>
                                      </p:cBhvr>
                                    </p:animEffect>
                                  </p:childTnLst>
                                  <p:subTnLst>
                                    <p:audio>
                                      <p:cMediaNode>
                                        <p:cTn display="0" masterRel="sameClick">
                                          <p:stCondLst>
                                            <p:cond evt="begin" delay="0">
                                              <p:tn val="65"/>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8"/>
                  </p:tgtEl>
                </p:cond>
              </p:nextCondLst>
            </p:seq>
            <p:seq concurrent="1" nextAc="seek">
              <p:cTn id="70" restart="whenNotActive" fill="hold" evtFilter="cancelBubble" nodeType="interactiveSeq">
                <p:stCondLst>
                  <p:cond evt="onClick" delay="0">
                    <p:tgtEl>
                      <p:spTgt spid="27"/>
                    </p:tgtEl>
                  </p:cond>
                </p:stCondLst>
                <p:endSync evt="end" delay="0">
                  <p:rtn val="all"/>
                </p:endSync>
                <p:childTnLst>
                  <p:par>
                    <p:cTn id="71" fill="hold">
                      <p:stCondLst>
                        <p:cond delay="0"/>
                      </p:stCondLst>
                      <p:childTnLst>
                        <p:par>
                          <p:cTn id="72" fill="hold">
                            <p:stCondLst>
                              <p:cond delay="0"/>
                            </p:stCondLst>
                            <p:childTnLst>
                              <p:par>
                                <p:cTn id="73" presetID="53" presetClass="entr" presetSubtype="16" fill="hold" nodeType="clickEffect">
                                  <p:stCondLst>
                                    <p:cond delay="0"/>
                                  </p:stCondLst>
                                  <p:childTnLst>
                                    <p:set>
                                      <p:cBhvr>
                                        <p:cTn id="74" dur="1" fill="hold">
                                          <p:stCondLst>
                                            <p:cond delay="0"/>
                                          </p:stCondLst>
                                        </p:cTn>
                                        <p:tgtEl>
                                          <p:spTgt spid="40"/>
                                        </p:tgtEl>
                                        <p:attrNameLst>
                                          <p:attrName>style.visibility</p:attrName>
                                        </p:attrNameLst>
                                      </p:cBhvr>
                                      <p:to>
                                        <p:strVal val="visible"/>
                                      </p:to>
                                    </p:set>
                                    <p:anim calcmode="lin" valueType="num">
                                      <p:cBhvr>
                                        <p:cTn id="75" dur="500" fill="hold"/>
                                        <p:tgtEl>
                                          <p:spTgt spid="40"/>
                                        </p:tgtEl>
                                        <p:attrNameLst>
                                          <p:attrName>ppt_w</p:attrName>
                                        </p:attrNameLst>
                                      </p:cBhvr>
                                      <p:tavLst>
                                        <p:tav tm="0">
                                          <p:val>
                                            <p:fltVal val="0"/>
                                          </p:val>
                                        </p:tav>
                                        <p:tav tm="100000">
                                          <p:val>
                                            <p:strVal val="#ppt_w"/>
                                          </p:val>
                                        </p:tav>
                                      </p:tavLst>
                                    </p:anim>
                                    <p:anim calcmode="lin" valueType="num">
                                      <p:cBhvr>
                                        <p:cTn id="76" dur="500" fill="hold"/>
                                        <p:tgtEl>
                                          <p:spTgt spid="40"/>
                                        </p:tgtEl>
                                        <p:attrNameLst>
                                          <p:attrName>ppt_h</p:attrName>
                                        </p:attrNameLst>
                                      </p:cBhvr>
                                      <p:tavLst>
                                        <p:tav tm="0">
                                          <p:val>
                                            <p:fltVal val="0"/>
                                          </p:val>
                                        </p:tav>
                                        <p:tav tm="100000">
                                          <p:val>
                                            <p:strVal val="#ppt_h"/>
                                          </p:val>
                                        </p:tav>
                                      </p:tavLst>
                                    </p:anim>
                                    <p:animEffect transition="in" filter="fade">
                                      <p:cBhvr>
                                        <p:cTn id="77" dur="500"/>
                                        <p:tgtEl>
                                          <p:spTgt spid="40"/>
                                        </p:tgtEl>
                                      </p:cBhvr>
                                    </p:animEffect>
                                  </p:childTnLst>
                                  <p:subTnLst>
                                    <p:audio>
                                      <p:cMediaNode>
                                        <p:cTn display="0" masterRel="sameClick">
                                          <p:stCondLst>
                                            <p:cond evt="begin" delay="0">
                                              <p:tn val="73"/>
                                            </p:cond>
                                          </p:stCondLst>
                                          <p:endCondLst>
                                            <p:cond evt="onStopAudio" delay="0">
                                              <p:tgtEl>
                                                <p:sldTgt/>
                                              </p:tgtEl>
                                            </p:cond>
                                          </p:endCondLst>
                                        </p:cTn>
                                        <p:tgtEl>
                                          <p:sndTgt r:embed="rId4" name="type.wav"/>
                                        </p:tgtEl>
                                      </p:cMediaNode>
                                    </p:audio>
                                  </p:subTnLst>
                                </p:cTn>
                              </p:par>
                            </p:childTnLst>
                          </p:cTn>
                        </p:par>
                      </p:childTnLst>
                    </p:cTn>
                  </p:par>
                </p:childTnLst>
              </p:cTn>
              <p:nextCondLst>
                <p:cond evt="onClick" delay="0">
                  <p:tgtEl>
                    <p:spTgt spid="27"/>
                  </p:tgtEl>
                </p:cond>
              </p:nextCondLst>
            </p:seq>
            <p:seq concurrent="1" nextAc="seek">
              <p:cTn id="78" restart="whenNotActive" fill="hold" evtFilter="cancelBubble" nodeType="interactiveSeq">
                <p:stCondLst>
                  <p:cond evt="onClick" delay="0">
                    <p:tgtEl>
                      <p:spTgt spid="2"/>
                    </p:tgtEl>
                  </p:cond>
                </p:stCondLst>
                <p:endSync evt="end" delay="0">
                  <p:rtn val="all"/>
                </p:endSync>
                <p:childTnLst>
                  <p:par>
                    <p:cTn id="79" fill="hold">
                      <p:stCondLst>
                        <p:cond delay="0"/>
                      </p:stCondLst>
                      <p:childTnLst>
                        <p:par>
                          <p:cTn id="80" fill="hold">
                            <p:stCondLst>
                              <p:cond delay="0"/>
                            </p:stCondLst>
                            <p:childTnLst>
                              <p:par>
                                <p:cTn id="81" presetID="53" presetClass="entr" presetSubtype="16" fill="hold" nodeType="clickEffect">
                                  <p:stCondLst>
                                    <p:cond delay="0"/>
                                  </p:stCondLst>
                                  <p:childTnLst>
                                    <p:set>
                                      <p:cBhvr>
                                        <p:cTn id="82" dur="1" fill="hold">
                                          <p:stCondLst>
                                            <p:cond delay="0"/>
                                          </p:stCondLst>
                                        </p:cTn>
                                        <p:tgtEl>
                                          <p:spTgt spid="35"/>
                                        </p:tgtEl>
                                        <p:attrNameLst>
                                          <p:attrName>style.visibility</p:attrName>
                                        </p:attrNameLst>
                                      </p:cBhvr>
                                      <p:to>
                                        <p:strVal val="visible"/>
                                      </p:to>
                                    </p:set>
                                    <p:anim calcmode="lin" valueType="num">
                                      <p:cBhvr>
                                        <p:cTn id="83" dur="500" fill="hold"/>
                                        <p:tgtEl>
                                          <p:spTgt spid="35"/>
                                        </p:tgtEl>
                                        <p:attrNameLst>
                                          <p:attrName>ppt_w</p:attrName>
                                        </p:attrNameLst>
                                      </p:cBhvr>
                                      <p:tavLst>
                                        <p:tav tm="0">
                                          <p:val>
                                            <p:fltVal val="0"/>
                                          </p:val>
                                        </p:tav>
                                        <p:tav tm="100000">
                                          <p:val>
                                            <p:strVal val="#ppt_w"/>
                                          </p:val>
                                        </p:tav>
                                      </p:tavLst>
                                    </p:anim>
                                    <p:anim calcmode="lin" valueType="num">
                                      <p:cBhvr>
                                        <p:cTn id="84" dur="500" fill="hold"/>
                                        <p:tgtEl>
                                          <p:spTgt spid="35"/>
                                        </p:tgtEl>
                                        <p:attrNameLst>
                                          <p:attrName>ppt_h</p:attrName>
                                        </p:attrNameLst>
                                      </p:cBhvr>
                                      <p:tavLst>
                                        <p:tav tm="0">
                                          <p:val>
                                            <p:fltVal val="0"/>
                                          </p:val>
                                        </p:tav>
                                        <p:tav tm="100000">
                                          <p:val>
                                            <p:strVal val="#ppt_h"/>
                                          </p:val>
                                        </p:tav>
                                      </p:tavLst>
                                    </p:anim>
                                    <p:animEffect transition="in" filter="fade">
                                      <p:cBhvr>
                                        <p:cTn id="85" dur="500"/>
                                        <p:tgtEl>
                                          <p:spTgt spid="35"/>
                                        </p:tgtEl>
                                      </p:cBhvr>
                                    </p:animEffect>
                                  </p:childTnLst>
                                  <p:subTnLst>
                                    <p:audio>
                                      <p:cMediaNode>
                                        <p:cTn display="0" masterRel="sameClick">
                                          <p:stCondLst>
                                            <p:cond evt="begin" delay="0">
                                              <p:tn val="81"/>
                                            </p:cond>
                                          </p:stCondLst>
                                          <p:endCondLst>
                                            <p:cond evt="onStopAudio" delay="0">
                                              <p:tgtEl>
                                                <p:sldTgt/>
                                              </p:tgtEl>
                                            </p:cond>
                                          </p:endCondLst>
                                        </p:cTn>
                                        <p:tgtEl>
                                          <p:sndTgt r:embed="rId4" name="type.wav"/>
                                        </p:tgtEl>
                                      </p:cMediaNode>
                                    </p:audio>
                                  </p:subTnLst>
                                </p:cTn>
                              </p:par>
                            </p:childTnLst>
                          </p:cTn>
                        </p:par>
                      </p:childTnLst>
                    </p:cTn>
                  </p:par>
                </p:childTnLst>
              </p:cTn>
              <p:nextCondLst>
                <p:cond evt="onClick" delay="0">
                  <p:tgtEl>
                    <p:spTgt spid="2"/>
                  </p:tgtEl>
                </p:cond>
              </p:nextCondLst>
            </p:seq>
            <p:seq concurrent="1" nextAc="seek">
              <p:cTn id="86" restart="whenNotActive" fill="hold" evtFilter="cancelBubble" nodeType="interactiveSeq">
                <p:stCondLst>
                  <p:cond evt="onClick" delay="0">
                    <p:tgtEl>
                      <p:spTgt spid="15"/>
                    </p:tgtEl>
                  </p:cond>
                </p:stCondLst>
                <p:endSync evt="end" delay="0">
                  <p:rtn val="all"/>
                </p:endSync>
                <p:childTnLst>
                  <p:par>
                    <p:cTn id="87" fill="hold">
                      <p:stCondLst>
                        <p:cond delay="0"/>
                      </p:stCondLst>
                      <p:childTnLst>
                        <p:par>
                          <p:cTn id="88" fill="hold">
                            <p:stCondLst>
                              <p:cond delay="0"/>
                            </p:stCondLst>
                            <p:childTnLst>
                              <p:par>
                                <p:cTn id="89" presetID="53" presetClass="entr" presetSubtype="16" fill="hold" nodeType="clickEffect">
                                  <p:stCondLst>
                                    <p:cond delay="0"/>
                                  </p:stCondLst>
                                  <p:childTnLst>
                                    <p:set>
                                      <p:cBhvr>
                                        <p:cTn id="90" dur="1" fill="hold">
                                          <p:stCondLst>
                                            <p:cond delay="0"/>
                                          </p:stCondLst>
                                        </p:cTn>
                                        <p:tgtEl>
                                          <p:spTgt spid="45"/>
                                        </p:tgtEl>
                                        <p:attrNameLst>
                                          <p:attrName>style.visibility</p:attrName>
                                        </p:attrNameLst>
                                      </p:cBhvr>
                                      <p:to>
                                        <p:strVal val="visible"/>
                                      </p:to>
                                    </p:set>
                                    <p:anim calcmode="lin" valueType="num">
                                      <p:cBhvr>
                                        <p:cTn id="91" dur="500" fill="hold"/>
                                        <p:tgtEl>
                                          <p:spTgt spid="45"/>
                                        </p:tgtEl>
                                        <p:attrNameLst>
                                          <p:attrName>ppt_w</p:attrName>
                                        </p:attrNameLst>
                                      </p:cBhvr>
                                      <p:tavLst>
                                        <p:tav tm="0">
                                          <p:val>
                                            <p:fltVal val="0"/>
                                          </p:val>
                                        </p:tav>
                                        <p:tav tm="100000">
                                          <p:val>
                                            <p:strVal val="#ppt_w"/>
                                          </p:val>
                                        </p:tav>
                                      </p:tavLst>
                                    </p:anim>
                                    <p:anim calcmode="lin" valueType="num">
                                      <p:cBhvr>
                                        <p:cTn id="92" dur="500" fill="hold"/>
                                        <p:tgtEl>
                                          <p:spTgt spid="45"/>
                                        </p:tgtEl>
                                        <p:attrNameLst>
                                          <p:attrName>ppt_h</p:attrName>
                                        </p:attrNameLst>
                                      </p:cBhvr>
                                      <p:tavLst>
                                        <p:tav tm="0">
                                          <p:val>
                                            <p:fltVal val="0"/>
                                          </p:val>
                                        </p:tav>
                                        <p:tav tm="100000">
                                          <p:val>
                                            <p:strVal val="#ppt_h"/>
                                          </p:val>
                                        </p:tav>
                                      </p:tavLst>
                                    </p:anim>
                                    <p:animEffect transition="in" filter="fade">
                                      <p:cBhvr>
                                        <p:cTn id="93" dur="500"/>
                                        <p:tgtEl>
                                          <p:spTgt spid="45"/>
                                        </p:tgtEl>
                                      </p:cBhvr>
                                    </p:animEffect>
                                  </p:childTnLst>
                                  <p:subTnLst>
                                    <p:audio>
                                      <p:cMediaNode>
                                        <p:cTn display="0" masterRel="sameClick">
                                          <p:stCondLst>
                                            <p:cond evt="begin" delay="0">
                                              <p:tn val="89"/>
                                            </p:cond>
                                          </p:stCondLst>
                                          <p:endCondLst>
                                            <p:cond evt="onStopAudio" delay="0">
                                              <p:tgtEl>
                                                <p:sldTgt/>
                                              </p:tgtEl>
                                            </p:cond>
                                          </p:endCondLst>
                                        </p:cTn>
                                        <p:tgtEl>
                                          <p:sndTgt r:embed="rId4" name="type.wav"/>
                                        </p:tgtEl>
                                      </p:cMediaNode>
                                    </p:audio>
                                  </p:subTnLst>
                                </p:cTn>
                              </p:par>
                            </p:childTnLst>
                          </p:cTn>
                        </p:par>
                      </p:childTnLst>
                    </p:cTn>
                  </p:par>
                </p:childTnLst>
              </p:cTn>
              <p:nextCondLst>
                <p:cond evt="onClick" delay="0">
                  <p:tgtEl>
                    <p:spTgt spid="15"/>
                  </p:tgtEl>
                </p:cond>
              </p:nextCondLst>
            </p:seq>
          </p:childTnLst>
        </p:cTn>
      </p:par>
    </p:tnLst>
    <p:bldLst>
      <p:bldP spid="7" grpId="0" animBg="1"/>
      <p:bldP spid="41" grpId="0"/>
      <p:bldP spid="43" grpId="0"/>
      <p:bldP spid="44" grpId="0"/>
      <p:bldP spid="3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2159003" y="24476"/>
            <a:ext cx="8387255" cy="1024759"/>
          </a:xfrm>
          <a:prstGeom prst="roundRect">
            <a:avLst/>
          </a:prstGeom>
          <a:gradFill flip="none" rotWithShape="1">
            <a:gsLst>
              <a:gs pos="0">
                <a:schemeClr val="accent2">
                  <a:lumMod val="60000"/>
                  <a:lumOff val="40000"/>
                  <a:tint val="66000"/>
                  <a:satMod val="160000"/>
                </a:schemeClr>
              </a:gs>
              <a:gs pos="50000">
                <a:schemeClr val="accent2">
                  <a:lumMod val="60000"/>
                  <a:lumOff val="40000"/>
                  <a:tint val="44500"/>
                  <a:satMod val="160000"/>
                </a:schemeClr>
              </a:gs>
              <a:gs pos="100000">
                <a:schemeClr val="accent2">
                  <a:lumMod val="60000"/>
                  <a:lumOff val="40000"/>
                  <a:tint val="23500"/>
                  <a:satMod val="160000"/>
                </a:schemeClr>
              </a:gs>
            </a:gsLst>
            <a:lin ang="0" scaled="1"/>
            <a:tileRect/>
          </a:gradFill>
          <a:ln w="3175" cmpd="dbl">
            <a:solidFill>
              <a:srgbClr val="FDD35C"/>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accent1">
                    <a:lumMod val="50000"/>
                  </a:schemeClr>
                </a:solidFill>
                <a:latin typeface="Times New Roman" panose="02020603050405020304" pitchFamily="18" charset="0"/>
                <a:cs typeface="Times New Roman" panose="02020603050405020304" pitchFamily="18" charset="0"/>
              </a:rPr>
              <a:t>Câu</a:t>
            </a:r>
            <a:r>
              <a:rPr lang="en-US" sz="3200" b="1" dirty="0">
                <a:solidFill>
                  <a:schemeClr val="accent1">
                    <a:lumMod val="50000"/>
                  </a:schemeClr>
                </a:solidFill>
                <a:latin typeface="Times New Roman" panose="02020603050405020304" pitchFamily="18" charset="0"/>
                <a:cs typeface="Times New Roman" panose="02020603050405020304" pitchFamily="18" charset="0"/>
              </a:rPr>
              <a:t> 5</a:t>
            </a:r>
          </a:p>
          <a:p>
            <a:pPr algn="ctr"/>
            <a:r>
              <a:rPr lang="en-US" sz="3200" b="1" dirty="0">
                <a:solidFill>
                  <a:schemeClr val="accent1">
                    <a:lumMod val="50000"/>
                  </a:schemeClr>
                </a:solidFill>
                <a:latin typeface="Times New Roman" panose="02020603050405020304" pitchFamily="18" charset="0"/>
                <a:cs typeface="Times New Roman" panose="02020603050405020304" pitchFamily="18" charset="0"/>
              </a:rPr>
              <a:t> </a:t>
            </a:r>
            <a:r>
              <a:rPr lang="vi-VN" sz="3200" b="1" dirty="0">
                <a:solidFill>
                  <a:schemeClr val="accent1">
                    <a:lumMod val="50000"/>
                  </a:schemeClr>
                </a:solidFill>
                <a:latin typeface="Times New Roman" panose="02020603050405020304" pitchFamily="18" charset="0"/>
                <a:cs typeface="Times New Roman" panose="02020603050405020304" pitchFamily="18" charset="0"/>
              </a:rPr>
              <a:t>Luật bằng, trắc trong thơ lục bát là</a:t>
            </a:r>
          </a:p>
        </p:txBody>
      </p:sp>
      <p:grpSp>
        <p:nvGrpSpPr>
          <p:cNvPr id="33" name="组合 58">
            <a:extLst>
              <a:ext uri="{FF2B5EF4-FFF2-40B4-BE49-F238E27FC236}">
                <a16:creationId xmlns:a16="http://schemas.microsoft.com/office/drawing/2014/main" id="{5F0FCB76-8B38-4F5F-81BC-A49CD506BE02}"/>
              </a:ext>
            </a:extLst>
          </p:cNvPr>
          <p:cNvGrpSpPr/>
          <p:nvPr/>
        </p:nvGrpSpPr>
        <p:grpSpPr>
          <a:xfrm>
            <a:off x="371902" y="4153714"/>
            <a:ext cx="5523533" cy="2339102"/>
            <a:chOff x="6625825" y="2755354"/>
            <a:chExt cx="4900413" cy="1999537"/>
          </a:xfrm>
        </p:grpSpPr>
        <p:sp>
          <p:nvSpPr>
            <p:cNvPr id="34" name="矩形: 圆角 48" descr="e7d195523061f1c0600ade85ab8d19863d296bbd6d3c8047FB0A4867354E4F1E3A7DEAE3C4C4B5C9777EC9E9D7F78045DB0296A4194571101A21F67FC7D6C39966CE50B69116E2EE84E571E25F3C0CCEADD1E9BCC604229604EF9EB2ED458F6291A3AC4FCE2A74BE0932CE18EC714A7E2A87B71E7ACF352085E1982922B907B05CDE409235A6873B8CE32A586BD2F5D8">
              <a:extLst>
                <a:ext uri="{FF2B5EF4-FFF2-40B4-BE49-F238E27FC236}">
                  <a16:creationId xmlns:a16="http://schemas.microsoft.com/office/drawing/2014/main" id="{4CB03406-6867-476B-82F8-9E913DCC96BD}"/>
                </a:ext>
              </a:extLst>
            </p:cNvPr>
            <p:cNvSpPr/>
            <p:nvPr/>
          </p:nvSpPr>
          <p:spPr>
            <a:xfrm>
              <a:off x="6625825" y="2773370"/>
              <a:ext cx="4672208" cy="1352811"/>
            </a:xfrm>
            <a:prstGeom prst="roundRect">
              <a:avLst/>
            </a:prstGeom>
            <a:solidFill>
              <a:srgbClr val="EBD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50000"/>
                  </a:schemeClr>
                </a:solidFill>
                <a:cs typeface="+mn-ea"/>
                <a:sym typeface="+mn-lt"/>
              </a:endParaRPr>
            </a:p>
          </p:txBody>
        </p:sp>
        <p:sp>
          <p:nvSpPr>
            <p:cNvPr id="35" name="文本框 50" descr="e7d195523061f1c0600ade85ab8d19863d296bbd6d3c8047FB0A4867354E4F1E3A7DEAE3C4C4B5C9777EC9E9D7F78045DB0296A4194571101A21F67FC7D6C39966CE50B69116E2EE84E571E25F3C0CCEADD1E9BCC604229604EF9EB2ED458F6291A3AC4FCE2A74BE0932CE18EC714A7E2A87B71E7ACF352085E1982922B907B05CDE409235A6873B8CE32A586BD2F5D8">
              <a:extLst>
                <a:ext uri="{FF2B5EF4-FFF2-40B4-BE49-F238E27FC236}">
                  <a16:creationId xmlns:a16="http://schemas.microsoft.com/office/drawing/2014/main" id="{9C3C917C-BCEA-436F-9ED2-9618CD062CBA}"/>
                </a:ext>
              </a:extLst>
            </p:cNvPr>
            <p:cNvSpPr txBox="1"/>
            <p:nvPr/>
          </p:nvSpPr>
          <p:spPr>
            <a:xfrm>
              <a:off x="7476946" y="2755354"/>
              <a:ext cx="4049292" cy="1999537"/>
            </a:xfrm>
            <a:prstGeom prst="rect">
              <a:avLst/>
            </a:prstGeom>
            <a:noFill/>
          </p:spPr>
          <p:txBody>
            <a:bodyPr wrap="square">
              <a:spAutoFit/>
            </a:bodyPr>
            <a:lstStyle/>
            <a:p>
              <a:r>
                <a:rPr lang="en-US" altLang="en-US" sz="3200" b="1" i="1" dirty="0" err="1">
                  <a:latin typeface="Times New Roman" pitchFamily="18" charset="0"/>
                  <a:cs typeface="Times New Roman" pitchFamily="18" charset="0"/>
                </a:rPr>
                <a:t>Các</a:t>
              </a:r>
              <a:r>
                <a:rPr lang="en-US" altLang="en-US" sz="3200" b="1" i="1" dirty="0">
                  <a:latin typeface="Times New Roman" pitchFamily="18" charset="0"/>
                  <a:cs typeface="Times New Roman" pitchFamily="18" charset="0"/>
                </a:rPr>
                <a:t> </a:t>
              </a:r>
              <a:r>
                <a:rPr lang="en-US" altLang="en-US" sz="3200" b="1" i="1" dirty="0" err="1">
                  <a:latin typeface="Times New Roman" pitchFamily="18" charset="0"/>
                  <a:cs typeface="Times New Roman" pitchFamily="18" charset="0"/>
                </a:rPr>
                <a:t>tiếng</a:t>
              </a:r>
              <a:r>
                <a:rPr lang="en-US" altLang="en-US" sz="3200" b="1" i="1" dirty="0">
                  <a:latin typeface="Times New Roman" pitchFamily="18" charset="0"/>
                  <a:cs typeface="Times New Roman" pitchFamily="18" charset="0"/>
                </a:rPr>
                <a:t> </a:t>
              </a:r>
              <a:r>
                <a:rPr lang="en-US" altLang="en-US" sz="3200" b="1" i="1" dirty="0" err="1">
                  <a:latin typeface="Times New Roman" pitchFamily="18" charset="0"/>
                  <a:cs typeface="Times New Roman" pitchFamily="18" charset="0"/>
                </a:rPr>
                <a:t>lẻ</a:t>
              </a:r>
              <a:r>
                <a:rPr lang="en-US" altLang="en-US" sz="3200" b="1" i="1" dirty="0">
                  <a:latin typeface="Times New Roman" pitchFamily="18" charset="0"/>
                  <a:cs typeface="Times New Roman" pitchFamily="18" charset="0"/>
                </a:rPr>
                <a:t>: 1, 3, 5,7 </a:t>
              </a:r>
              <a:r>
                <a:rPr lang="en-US" altLang="en-US" sz="3200" b="1" i="1" dirty="0" err="1">
                  <a:latin typeface="Times New Roman" pitchFamily="18" charset="0"/>
                  <a:cs typeface="Times New Roman" pitchFamily="18" charset="0"/>
                </a:rPr>
                <a:t>tự</a:t>
              </a:r>
              <a:r>
                <a:rPr lang="en-US" altLang="en-US" sz="3200" b="1" i="1" dirty="0">
                  <a:latin typeface="Times New Roman" pitchFamily="18" charset="0"/>
                  <a:cs typeface="Times New Roman" pitchFamily="18" charset="0"/>
                </a:rPr>
                <a:t> do, </a:t>
              </a:r>
              <a:r>
                <a:rPr lang="en-US" altLang="en-US" sz="3200" b="1" i="1" dirty="0" err="1">
                  <a:latin typeface="Times New Roman" pitchFamily="18" charset="0"/>
                  <a:cs typeface="Times New Roman" pitchFamily="18" charset="0"/>
                </a:rPr>
                <a:t>các</a:t>
              </a:r>
              <a:r>
                <a:rPr lang="en-US" altLang="en-US" sz="3200" b="1" i="1" dirty="0">
                  <a:latin typeface="Times New Roman" pitchFamily="18" charset="0"/>
                  <a:cs typeface="Times New Roman" pitchFamily="18" charset="0"/>
                </a:rPr>
                <a:t> </a:t>
              </a:r>
              <a:r>
                <a:rPr lang="en-US" altLang="en-US" sz="3200" b="1" i="1" dirty="0" err="1">
                  <a:latin typeface="Times New Roman" pitchFamily="18" charset="0"/>
                  <a:cs typeface="Times New Roman" pitchFamily="18" charset="0"/>
                </a:rPr>
                <a:t>tiếng</a:t>
              </a:r>
              <a:r>
                <a:rPr lang="en-US" altLang="en-US" sz="3200" b="1" i="1" dirty="0">
                  <a:latin typeface="Times New Roman" pitchFamily="18" charset="0"/>
                  <a:cs typeface="Times New Roman" pitchFamily="18" charset="0"/>
                </a:rPr>
                <a:t> </a:t>
              </a:r>
              <a:r>
                <a:rPr lang="en-US" altLang="en-US" sz="3200" b="1" i="1" dirty="0" err="1">
                  <a:latin typeface="Times New Roman" pitchFamily="18" charset="0"/>
                  <a:cs typeface="Times New Roman" pitchFamily="18" charset="0"/>
                </a:rPr>
                <a:t>chẵn</a:t>
              </a:r>
              <a:r>
                <a:rPr lang="en-US" altLang="en-US" sz="3200" b="1" i="1" dirty="0">
                  <a:latin typeface="Times New Roman" pitchFamily="18" charset="0"/>
                  <a:cs typeface="Times New Roman" pitchFamily="18" charset="0"/>
                </a:rPr>
                <a:t> 2, 4, 6, 8 </a:t>
              </a:r>
              <a:r>
                <a:rPr lang="en-US" altLang="en-US" sz="3200" b="1" i="1" dirty="0" err="1">
                  <a:latin typeface="Times New Roman" pitchFamily="18" charset="0"/>
                  <a:cs typeface="Times New Roman" pitchFamily="18" charset="0"/>
                </a:rPr>
                <a:t>theo</a:t>
              </a:r>
              <a:r>
                <a:rPr lang="en-US" altLang="en-US" sz="3200" b="1" i="1" dirty="0">
                  <a:latin typeface="Times New Roman" pitchFamily="18" charset="0"/>
                  <a:cs typeface="Times New Roman" pitchFamily="18" charset="0"/>
                </a:rPr>
                <a:t> </a:t>
              </a:r>
              <a:r>
                <a:rPr lang="en-US" altLang="en-US" sz="3200" b="1" i="1" dirty="0" err="1">
                  <a:latin typeface="Times New Roman" pitchFamily="18" charset="0"/>
                  <a:cs typeface="Times New Roman" pitchFamily="18" charset="0"/>
                </a:rPr>
                <a:t>luật</a:t>
              </a:r>
              <a:r>
                <a:rPr lang="en-US" altLang="en-US" sz="3200" b="1" i="1" dirty="0">
                  <a:latin typeface="Times New Roman" pitchFamily="18" charset="0"/>
                  <a:cs typeface="Times New Roman" pitchFamily="18" charset="0"/>
                </a:rPr>
                <a:t> (B, T, B, T).</a:t>
              </a:r>
              <a:endParaRPr lang="en-US" altLang="en-US" sz="3200" b="1" dirty="0">
                <a:latin typeface="Times New Roman" pitchFamily="18" charset="0"/>
                <a:cs typeface="Times New Roman" pitchFamily="18" charset="0"/>
              </a:endParaRPr>
            </a:p>
            <a:p>
              <a:endParaRPr lang="en-US" altLang="en-US" sz="3200" b="1" dirty="0">
                <a:latin typeface="Times New Roman" pitchFamily="18" charset="0"/>
                <a:cs typeface="Times New Roman" pitchFamily="18" charset="0"/>
              </a:endParaRPr>
            </a:p>
            <a:p>
              <a:endParaRPr lang="en-US" altLang="en-US" dirty="0"/>
            </a:p>
          </p:txBody>
        </p:sp>
        <p:grpSp>
          <p:nvGrpSpPr>
            <p:cNvPr id="36" name="组合 2">
              <a:extLst>
                <a:ext uri="{FF2B5EF4-FFF2-40B4-BE49-F238E27FC236}">
                  <a16:creationId xmlns:a16="http://schemas.microsoft.com/office/drawing/2014/main" id="{7CAA93F7-C73B-49F2-AD94-3DD8BF192419}"/>
                </a:ext>
              </a:extLst>
            </p:cNvPr>
            <p:cNvGrpSpPr/>
            <p:nvPr/>
          </p:nvGrpSpPr>
          <p:grpSpPr>
            <a:xfrm>
              <a:off x="6811192" y="2979229"/>
              <a:ext cx="740822" cy="986372"/>
              <a:chOff x="6811192" y="2979229"/>
              <a:chExt cx="740822" cy="986372"/>
            </a:xfrm>
          </p:grpSpPr>
          <p:sp>
            <p:nvSpPr>
              <p:cNvPr id="37" name="任意多边形: 形状 49" descr="e7d195523061f1c0600ade85ab8d19863d296bbd6d3c8047FB0A4867354E4F1E3A7DEAE3C4C4B5C9777EC9E9D7F78045DB0296A4194571101A21F67FC7D6C39966CE50B69116E2EE84E571E25F3C0CCEADD1E9BCC604229604EF9EB2ED458F6291A3AC4FCE2A74BE0932CE18EC714A7E2A87B71E7ACF352085E1982922B907B05CDE409235A6873B8CE32A586BD2F5D8">
                <a:extLst>
                  <a:ext uri="{FF2B5EF4-FFF2-40B4-BE49-F238E27FC236}">
                    <a16:creationId xmlns:a16="http://schemas.microsoft.com/office/drawing/2014/main" id="{57B15A3D-CD66-4EB8-823E-CFF7303362D6}"/>
                  </a:ext>
                </a:extLst>
              </p:cNvPr>
              <p:cNvSpPr/>
              <p:nvPr/>
            </p:nvSpPr>
            <p:spPr>
              <a:xfrm rot="5400000">
                <a:off x="6715370" y="3083677"/>
                <a:ext cx="941092" cy="732196"/>
              </a:xfrm>
              <a:custGeom>
                <a:avLst/>
                <a:gdLst>
                  <a:gd name="connsiteX0" fmla="*/ 1687286 w 3374572"/>
                  <a:gd name="connsiteY0" fmla="*/ 0 h 4474029"/>
                  <a:gd name="connsiteX1" fmla="*/ 3374572 w 3374572"/>
                  <a:gd name="connsiteY1" fmla="*/ 1687286 h 4474029"/>
                  <a:gd name="connsiteX2" fmla="*/ 3374572 w 3374572"/>
                  <a:gd name="connsiteY2" fmla="*/ 4474029 h 4474029"/>
                  <a:gd name="connsiteX3" fmla="*/ 0 w 3374572"/>
                  <a:gd name="connsiteY3" fmla="*/ 4474029 h 4474029"/>
                  <a:gd name="connsiteX4" fmla="*/ 0 w 3374572"/>
                  <a:gd name="connsiteY4" fmla="*/ 1687286 h 4474029"/>
                  <a:gd name="connsiteX5" fmla="*/ 1687286 w 3374572"/>
                  <a:gd name="connsiteY5" fmla="*/ 0 h 4474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74572" h="4474029">
                    <a:moveTo>
                      <a:pt x="1687286" y="0"/>
                    </a:moveTo>
                    <a:cubicBezTo>
                      <a:pt x="2619148" y="0"/>
                      <a:pt x="3374572" y="755424"/>
                      <a:pt x="3374572" y="1687286"/>
                    </a:cubicBezTo>
                    <a:lnTo>
                      <a:pt x="3374572" y="4474029"/>
                    </a:lnTo>
                    <a:lnTo>
                      <a:pt x="0" y="4474029"/>
                    </a:lnTo>
                    <a:lnTo>
                      <a:pt x="0" y="1687286"/>
                    </a:lnTo>
                    <a:cubicBezTo>
                      <a:pt x="0" y="755424"/>
                      <a:pt x="755424" y="0"/>
                      <a:pt x="1687286" y="0"/>
                    </a:cubicBezTo>
                    <a:close/>
                  </a:path>
                </a:pathLst>
              </a:custGeom>
              <a:solidFill>
                <a:srgbClr val="D0BCB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bg1">
                      <a:lumMod val="50000"/>
                    </a:schemeClr>
                  </a:solidFill>
                  <a:cs typeface="+mn-ea"/>
                  <a:sym typeface="+mn-lt"/>
                </a:endParaRPr>
              </a:p>
            </p:txBody>
          </p:sp>
          <p:sp>
            <p:nvSpPr>
              <p:cNvPr id="38" name="文本框 51" descr="e7d195523061f1c0600ade85ab8d19863d296bbd6d3c8047FB0A4867354E4F1E3A7DEAE3C4C4B5C9777EC9E9D7F78045DB0296A4194571101A21F67FC7D6C39966CE50B69116E2EE84E571E25F3C0CCEADD1E9BCC604229604EF9EB2ED458F6291A3AC4FCE2A74BE0932CE18EC714A7E2A87B71E7ACF352085E1982922B907B05CDE409235A6873B8CE32A586BD2F5D8">
                <a:extLst>
                  <a:ext uri="{FF2B5EF4-FFF2-40B4-BE49-F238E27FC236}">
                    <a16:creationId xmlns:a16="http://schemas.microsoft.com/office/drawing/2014/main" id="{43ACACCA-33D6-49F5-8AFE-2FD8E21A3A4C}"/>
                  </a:ext>
                </a:extLst>
              </p:cNvPr>
              <p:cNvSpPr txBox="1"/>
              <p:nvPr/>
            </p:nvSpPr>
            <p:spPr>
              <a:xfrm>
                <a:off x="6811192" y="2984655"/>
                <a:ext cx="567397" cy="980946"/>
              </a:xfrm>
              <a:prstGeom prst="rect">
                <a:avLst/>
              </a:prstGeom>
              <a:noFill/>
            </p:spPr>
            <p:txBody>
              <a:bodyPr wrap="square" rtlCol="0">
                <a:spAutoFit/>
              </a:bodyPr>
              <a:lstStyle>
                <a:defPPr>
                  <a:defRPr lang="zh-CN"/>
                </a:defPPr>
                <a:lvl1pPr algn="ctr">
                  <a:defRPr sz="4400" b="1" spc="300">
                    <a:ln w="19050">
                      <a:solidFill>
                        <a:srgbClr val="795145"/>
                      </a:solidFill>
                    </a:ln>
                    <a:solidFill>
                      <a:srgbClr val="795145"/>
                    </a:solidFill>
                    <a:latin typeface="GeosansLight" panose="02000603020000020003" pitchFamily="2" charset="-122"/>
                    <a:ea typeface="GeosansLight" panose="02000603020000020003" pitchFamily="2" charset="-122"/>
                  </a:defRPr>
                </a:lvl1pPr>
              </a:lstStyle>
              <a:p>
                <a:pPr algn="l"/>
                <a:r>
                  <a:rPr lang="en-US" altLang="zh-CN" spc="0">
                    <a:ln w="19050">
                      <a:noFill/>
                    </a:ln>
                    <a:solidFill>
                      <a:schemeClr val="bg1"/>
                    </a:solidFill>
                    <a:latin typeface="+mn-lt"/>
                    <a:ea typeface="+mn-ea"/>
                    <a:cs typeface="+mn-ea"/>
                    <a:sym typeface="+mn-lt"/>
                  </a:rPr>
                  <a:t>C</a:t>
                </a:r>
                <a:endParaRPr lang="en-US" altLang="zh-CN" spc="0" dirty="0">
                  <a:ln w="19050">
                    <a:noFill/>
                  </a:ln>
                  <a:solidFill>
                    <a:schemeClr val="bg1"/>
                  </a:solidFill>
                  <a:latin typeface="+mn-lt"/>
                  <a:ea typeface="+mn-ea"/>
                  <a:cs typeface="+mn-ea"/>
                  <a:sym typeface="+mn-lt"/>
                </a:endParaRPr>
              </a:p>
            </p:txBody>
          </p:sp>
        </p:grpSp>
      </p:grpSp>
      <p:grpSp>
        <p:nvGrpSpPr>
          <p:cNvPr id="2" name="Group 1">
            <a:extLst>
              <a:ext uri="{FF2B5EF4-FFF2-40B4-BE49-F238E27FC236}">
                <a16:creationId xmlns:a16="http://schemas.microsoft.com/office/drawing/2014/main" id="{97667EB6-0F93-4FC5-A5E4-17B6B624C76A}"/>
              </a:ext>
            </a:extLst>
          </p:cNvPr>
          <p:cNvGrpSpPr/>
          <p:nvPr/>
        </p:nvGrpSpPr>
        <p:grpSpPr>
          <a:xfrm>
            <a:off x="322870" y="1322781"/>
            <a:ext cx="5315342" cy="1972547"/>
            <a:chOff x="966004" y="3644224"/>
            <a:chExt cx="4672208" cy="1061127"/>
          </a:xfrm>
        </p:grpSpPr>
        <p:grpSp>
          <p:nvGrpSpPr>
            <p:cNvPr id="8" name="组合 57">
              <a:extLst>
                <a:ext uri="{FF2B5EF4-FFF2-40B4-BE49-F238E27FC236}">
                  <a16:creationId xmlns:a16="http://schemas.microsoft.com/office/drawing/2014/main" id="{8E50CFD4-A2F8-4BF9-913F-4C4991C9B451}"/>
                </a:ext>
              </a:extLst>
            </p:cNvPr>
            <p:cNvGrpSpPr/>
            <p:nvPr/>
          </p:nvGrpSpPr>
          <p:grpSpPr>
            <a:xfrm>
              <a:off x="966004" y="3644224"/>
              <a:ext cx="4672208" cy="1061127"/>
              <a:chOff x="6625825" y="928092"/>
              <a:chExt cx="4672208" cy="1352811"/>
            </a:xfrm>
          </p:grpSpPr>
          <p:sp>
            <p:nvSpPr>
              <p:cNvPr id="9" name="文本框 46" descr="e7d195523061f1c0600ade85ab8d19863d296bbd6d3c8047FB0A4867354E4F1E3A7DEAE3C4C4B5C9777EC9E9D7F78045DB0296A4194571101A21F67FC7D6C39966CE50B69116E2EE84E571E25F3C0CCEADD1E9BCC604229604EF9EB2ED458F6291A3AC4FCE2A74BE0932CE18EC714A7E2A87B71E7ACF352085E1982922B907B05CDE409235A6873B8CE32A586BD2F5D8">
                <a:extLst>
                  <a:ext uri="{FF2B5EF4-FFF2-40B4-BE49-F238E27FC236}">
                    <a16:creationId xmlns:a16="http://schemas.microsoft.com/office/drawing/2014/main" id="{3A946BBA-BD8A-4E72-86D4-11E89B2BECF1}"/>
                  </a:ext>
                </a:extLst>
              </p:cNvPr>
              <p:cNvSpPr txBox="1"/>
              <p:nvPr/>
            </p:nvSpPr>
            <p:spPr>
              <a:xfrm>
                <a:off x="8105810" y="1207611"/>
                <a:ext cx="2964840" cy="511037"/>
              </a:xfrm>
              <a:prstGeom prst="rect">
                <a:avLst/>
              </a:prstGeom>
              <a:noFill/>
            </p:spPr>
            <p:txBody>
              <a:bodyPr wrap="square">
                <a:spAutoFit/>
              </a:bodyPr>
              <a:lstStyle/>
              <a:p>
                <a:pPr>
                  <a:lnSpc>
                    <a:spcPct val="130000"/>
                  </a:lnSpc>
                </a:pPr>
                <a:r>
                  <a:rPr lang="zh-CN" altLang="en-US" sz="1100" dirty="0">
                    <a:solidFill>
                      <a:schemeClr val="bg1">
                        <a:lumMod val="50000"/>
                      </a:schemeClr>
                    </a:solidFill>
                    <a:cs typeface="+mn-ea"/>
                    <a:sym typeface="+mn-lt"/>
                  </a:rPr>
                  <a:t>After your content is typed here, or by copying your text, select Paste in this box and choose to keep only the text.</a:t>
                </a:r>
              </a:p>
            </p:txBody>
          </p:sp>
          <p:grpSp>
            <p:nvGrpSpPr>
              <p:cNvPr id="10" name="组合 4">
                <a:extLst>
                  <a:ext uri="{FF2B5EF4-FFF2-40B4-BE49-F238E27FC236}">
                    <a16:creationId xmlns:a16="http://schemas.microsoft.com/office/drawing/2014/main" id="{EA02C36F-6104-4214-AD00-1CD87973D5AC}"/>
                  </a:ext>
                </a:extLst>
              </p:cNvPr>
              <p:cNvGrpSpPr/>
              <p:nvPr/>
            </p:nvGrpSpPr>
            <p:grpSpPr>
              <a:xfrm>
                <a:off x="6625825" y="928092"/>
                <a:ext cx="4672208" cy="1352811"/>
                <a:chOff x="6625825" y="928092"/>
                <a:chExt cx="4672208" cy="1352811"/>
              </a:xfrm>
            </p:grpSpPr>
            <p:sp>
              <p:nvSpPr>
                <p:cNvPr id="11" name="矩形: 圆角 44" descr="e7d195523061f1c0600ade85ab8d19863d296bbd6d3c8047FB0A4867354E4F1E3A7DEAE3C4C4B5C9777EC9E9D7F78045DB0296A4194571101A21F67FC7D6C39966CE50B69116E2EE84E571E25F3C0CCEADD1E9BCC604229604EF9EB2ED458F6291A3AC4FCE2A74BE0932CE18EC714A7E2A87B71E7ACF352085E1982922B907B05CDE409235A6873B8CE32A586BD2F5D8">
                  <a:extLst>
                    <a:ext uri="{FF2B5EF4-FFF2-40B4-BE49-F238E27FC236}">
                      <a16:creationId xmlns:a16="http://schemas.microsoft.com/office/drawing/2014/main" id="{597AEDD2-D8A6-43BC-AAEB-26246EAAF9EA}"/>
                    </a:ext>
                  </a:extLst>
                </p:cNvPr>
                <p:cNvSpPr/>
                <p:nvPr/>
              </p:nvSpPr>
              <p:spPr>
                <a:xfrm>
                  <a:off x="6625825" y="928092"/>
                  <a:ext cx="4672208" cy="1352811"/>
                </a:xfrm>
                <a:prstGeom prst="roundRect">
                  <a:avLst/>
                </a:prstGeom>
                <a:solidFill>
                  <a:schemeClr val="accent1">
                    <a:lumMod val="40000"/>
                    <a:lumOff val="60000"/>
                  </a:schemeClr>
                </a:solidFill>
                <a:ln>
                  <a:solidFill>
                    <a:srgbClr val="B2CF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50000"/>
                      </a:schemeClr>
                    </a:solidFill>
                    <a:cs typeface="+mn-ea"/>
                    <a:sym typeface="+mn-lt"/>
                  </a:endParaRPr>
                </a:p>
              </p:txBody>
            </p:sp>
            <p:grpSp>
              <p:nvGrpSpPr>
                <p:cNvPr id="12" name="组合 1">
                  <a:extLst>
                    <a:ext uri="{FF2B5EF4-FFF2-40B4-BE49-F238E27FC236}">
                      <a16:creationId xmlns:a16="http://schemas.microsoft.com/office/drawing/2014/main" id="{431A96D5-5442-4FBA-AEE0-963378FCC3CC}"/>
                    </a:ext>
                  </a:extLst>
                </p:cNvPr>
                <p:cNvGrpSpPr/>
                <p:nvPr/>
              </p:nvGrpSpPr>
              <p:grpSpPr>
                <a:xfrm>
                  <a:off x="6828144" y="1079077"/>
                  <a:ext cx="781675" cy="1045604"/>
                  <a:chOff x="6828144" y="1079077"/>
                  <a:chExt cx="781675" cy="1045604"/>
                </a:xfrm>
              </p:grpSpPr>
              <p:sp>
                <p:nvSpPr>
                  <p:cNvPr id="13" name="任意多边形: 形状 45" descr="e7d195523061f1c0600ade85ab8d19863d296bbd6d3c8047FB0A4867354E4F1E3A7DEAE3C4C4B5C9777EC9E9D7F78045DB0296A4194571101A21F67FC7D6C39966CE50B69116E2EE84E571E25F3C0CCEADD1E9BCC604229604EF9EB2ED458F6291A3AC4FCE2A74BE0932CE18EC714A7E2A87B71E7ACF352085E1982922B907B05CDE409235A6873B8CE32A586BD2F5D8">
                    <a:extLst>
                      <a:ext uri="{FF2B5EF4-FFF2-40B4-BE49-F238E27FC236}">
                        <a16:creationId xmlns:a16="http://schemas.microsoft.com/office/drawing/2014/main" id="{8707B84B-7B87-4213-8C48-4F52232CEFDD}"/>
                      </a:ext>
                    </a:extLst>
                  </p:cNvPr>
                  <p:cNvSpPr/>
                  <p:nvPr/>
                </p:nvSpPr>
                <p:spPr>
                  <a:xfrm rot="5400000">
                    <a:off x="6748434" y="1263298"/>
                    <a:ext cx="941093" cy="781674"/>
                  </a:xfrm>
                  <a:custGeom>
                    <a:avLst/>
                    <a:gdLst>
                      <a:gd name="connsiteX0" fmla="*/ 1687286 w 3374572"/>
                      <a:gd name="connsiteY0" fmla="*/ 0 h 4474029"/>
                      <a:gd name="connsiteX1" fmla="*/ 3374572 w 3374572"/>
                      <a:gd name="connsiteY1" fmla="*/ 1687286 h 4474029"/>
                      <a:gd name="connsiteX2" fmla="*/ 3374572 w 3374572"/>
                      <a:gd name="connsiteY2" fmla="*/ 4474029 h 4474029"/>
                      <a:gd name="connsiteX3" fmla="*/ 0 w 3374572"/>
                      <a:gd name="connsiteY3" fmla="*/ 4474029 h 4474029"/>
                      <a:gd name="connsiteX4" fmla="*/ 0 w 3374572"/>
                      <a:gd name="connsiteY4" fmla="*/ 1687286 h 4474029"/>
                      <a:gd name="connsiteX5" fmla="*/ 1687286 w 3374572"/>
                      <a:gd name="connsiteY5" fmla="*/ 0 h 4474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74572" h="4474029">
                        <a:moveTo>
                          <a:pt x="1687286" y="0"/>
                        </a:moveTo>
                        <a:cubicBezTo>
                          <a:pt x="2619148" y="0"/>
                          <a:pt x="3374572" y="755424"/>
                          <a:pt x="3374572" y="1687286"/>
                        </a:cubicBezTo>
                        <a:lnTo>
                          <a:pt x="3374572" y="4474029"/>
                        </a:lnTo>
                        <a:lnTo>
                          <a:pt x="0" y="4474029"/>
                        </a:lnTo>
                        <a:lnTo>
                          <a:pt x="0" y="1687286"/>
                        </a:lnTo>
                        <a:cubicBezTo>
                          <a:pt x="0" y="755424"/>
                          <a:pt x="755424" y="0"/>
                          <a:pt x="1687286" y="0"/>
                        </a:cubicBezTo>
                        <a:close/>
                      </a:path>
                    </a:pathLst>
                  </a:custGeom>
                  <a:solidFill>
                    <a:srgbClr val="B2CFD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bg1">
                          <a:lumMod val="50000"/>
                        </a:schemeClr>
                      </a:solidFill>
                      <a:cs typeface="+mn-ea"/>
                      <a:sym typeface="+mn-lt"/>
                    </a:endParaRPr>
                  </a:p>
                </p:txBody>
              </p:sp>
              <p:sp>
                <p:nvSpPr>
                  <p:cNvPr id="14" name="文本框 47" descr="e7d195523061f1c0600ade85ab8d19863d296bbd6d3c8047FB0A4867354E4F1E3A7DEAE3C4C4B5C9777EC9E9D7F78045DB0296A4194571101A21F67FC7D6C39966CE50B69116E2EE84E571E25F3C0CCEADD1E9BCC604229604EF9EB2ED458F6291A3AC4FCE2A74BE0932CE18EC714A7E2A87B71E7ACF352085E1982922B907B05CDE409235A6873B8CE32A586BD2F5D8">
                    <a:extLst>
                      <a:ext uri="{FF2B5EF4-FFF2-40B4-BE49-F238E27FC236}">
                        <a16:creationId xmlns:a16="http://schemas.microsoft.com/office/drawing/2014/main" id="{4D0EEDD8-933D-4D1B-AB7C-9B87C01641E3}"/>
                      </a:ext>
                    </a:extLst>
                  </p:cNvPr>
                  <p:cNvSpPr txBox="1"/>
                  <p:nvPr/>
                </p:nvSpPr>
                <p:spPr>
                  <a:xfrm>
                    <a:off x="6858491" y="1079077"/>
                    <a:ext cx="751328" cy="980943"/>
                  </a:xfrm>
                  <a:prstGeom prst="rect">
                    <a:avLst/>
                  </a:prstGeom>
                  <a:noFill/>
                </p:spPr>
                <p:txBody>
                  <a:bodyPr wrap="square" rtlCol="0">
                    <a:spAutoFit/>
                  </a:bodyPr>
                  <a:lstStyle>
                    <a:defPPr>
                      <a:defRPr lang="zh-CN"/>
                    </a:defPPr>
                    <a:lvl1pPr algn="ctr">
                      <a:defRPr sz="4400" b="1" spc="300">
                        <a:ln w="19050">
                          <a:solidFill>
                            <a:srgbClr val="795145"/>
                          </a:solidFill>
                        </a:ln>
                        <a:solidFill>
                          <a:srgbClr val="795145"/>
                        </a:solidFill>
                        <a:latin typeface="GeosansLight" panose="02000603020000020003" pitchFamily="2" charset="-122"/>
                        <a:ea typeface="GeosansLight" panose="02000603020000020003" pitchFamily="2" charset="-122"/>
                      </a:defRPr>
                    </a:lvl1pPr>
                  </a:lstStyle>
                  <a:p>
                    <a:pPr algn="l"/>
                    <a:r>
                      <a:rPr lang="en-US" altLang="zh-CN" spc="0">
                        <a:ln w="19050">
                          <a:noFill/>
                        </a:ln>
                        <a:solidFill>
                          <a:schemeClr val="bg1"/>
                        </a:solidFill>
                        <a:latin typeface="+mn-lt"/>
                        <a:ea typeface="+mn-ea"/>
                        <a:cs typeface="+mn-ea"/>
                        <a:sym typeface="+mn-lt"/>
                      </a:rPr>
                      <a:t>A</a:t>
                    </a:r>
                    <a:endParaRPr lang="en-US" altLang="zh-CN" spc="0" dirty="0">
                      <a:ln w="19050">
                        <a:noFill/>
                      </a:ln>
                      <a:solidFill>
                        <a:schemeClr val="bg1"/>
                      </a:solidFill>
                      <a:latin typeface="+mn-lt"/>
                      <a:ea typeface="+mn-ea"/>
                      <a:cs typeface="+mn-ea"/>
                      <a:sym typeface="+mn-lt"/>
                    </a:endParaRPr>
                  </a:p>
                </p:txBody>
              </p:sp>
            </p:grpSp>
          </p:grpSp>
        </p:grpSp>
        <p:sp>
          <p:nvSpPr>
            <p:cNvPr id="41" name="文本框 50" descr="e7d195523061f1c0600ade85ab8d19863d296bbd6d3c8047FB0A4867354E4F1E3A7DEAE3C4C4B5C9777EC9E9D7F78045DB0296A4194571101A21F67FC7D6C39966CE50B69116E2EE84E571E25F3C0CCEADD1E9BCC604229604EF9EB2ED458F6291A3AC4FCE2A74BE0932CE18EC714A7E2A87B71E7ACF352085E1982922B907B05CDE409235A6873B8CE32A586BD2F5D8">
              <a:extLst>
                <a:ext uri="{FF2B5EF4-FFF2-40B4-BE49-F238E27FC236}">
                  <a16:creationId xmlns:a16="http://schemas.microsoft.com/office/drawing/2014/main" id="{9C3C917C-BCEA-436F-9ED2-9618CD062CBA}"/>
                </a:ext>
              </a:extLst>
            </p:cNvPr>
            <p:cNvSpPr txBox="1"/>
            <p:nvPr/>
          </p:nvSpPr>
          <p:spPr>
            <a:xfrm>
              <a:off x="1776109" y="3722095"/>
              <a:ext cx="3825620" cy="844395"/>
            </a:xfrm>
            <a:prstGeom prst="rect">
              <a:avLst/>
            </a:prstGeom>
            <a:noFill/>
          </p:spPr>
          <p:txBody>
            <a:bodyPr wrap="square">
              <a:spAutoFit/>
            </a:bodyPr>
            <a:lstStyle/>
            <a:p>
              <a:r>
                <a:rPr lang="fr-FR" altLang="en-US" b="1" i="1" dirty="0">
                  <a:latin typeface="Times New Roman" pitchFamily="18" charset="0"/>
                  <a:cs typeface="Times New Roman" pitchFamily="18" charset="0"/>
                </a:rPr>
                <a:t> </a:t>
              </a:r>
              <a:r>
                <a:rPr lang="en-US" altLang="en-US" sz="3200" b="1" i="1" dirty="0" err="1">
                  <a:latin typeface="Times New Roman" pitchFamily="18" charset="0"/>
                  <a:cs typeface="Times New Roman" pitchFamily="18" charset="0"/>
                </a:rPr>
                <a:t>Các</a:t>
              </a:r>
              <a:r>
                <a:rPr lang="en-US" altLang="en-US" sz="3200" b="1" i="1" dirty="0">
                  <a:latin typeface="Times New Roman" pitchFamily="18" charset="0"/>
                  <a:cs typeface="Times New Roman" pitchFamily="18" charset="0"/>
                </a:rPr>
                <a:t> </a:t>
              </a:r>
              <a:r>
                <a:rPr lang="en-US" altLang="en-US" sz="3200" b="1" i="1" dirty="0" err="1">
                  <a:latin typeface="Times New Roman" pitchFamily="18" charset="0"/>
                  <a:cs typeface="Times New Roman" pitchFamily="18" charset="0"/>
                </a:rPr>
                <a:t>tiếng</a:t>
              </a:r>
              <a:r>
                <a:rPr lang="en-US" altLang="en-US" sz="3200" b="1" i="1" dirty="0">
                  <a:latin typeface="Times New Roman" pitchFamily="18" charset="0"/>
                  <a:cs typeface="Times New Roman" pitchFamily="18" charset="0"/>
                </a:rPr>
                <a:t> </a:t>
              </a:r>
              <a:r>
                <a:rPr lang="en-US" altLang="en-US" sz="3200" b="1" i="1" dirty="0" err="1">
                  <a:latin typeface="Times New Roman" pitchFamily="18" charset="0"/>
                  <a:cs typeface="Times New Roman" pitchFamily="18" charset="0"/>
                </a:rPr>
                <a:t>lẻ</a:t>
              </a:r>
              <a:r>
                <a:rPr lang="en-US" altLang="en-US" sz="3200" b="1" i="1" dirty="0">
                  <a:latin typeface="Times New Roman" pitchFamily="18" charset="0"/>
                  <a:cs typeface="Times New Roman" pitchFamily="18" charset="0"/>
                </a:rPr>
                <a:t>: 1, 3, 5, 7 </a:t>
              </a:r>
              <a:r>
                <a:rPr lang="en-US" altLang="en-US" sz="3200" b="1" i="1" dirty="0" err="1">
                  <a:latin typeface="Times New Roman" pitchFamily="18" charset="0"/>
                  <a:cs typeface="Times New Roman" pitchFamily="18" charset="0"/>
                </a:rPr>
                <a:t>tự</a:t>
              </a:r>
              <a:r>
                <a:rPr lang="en-US" altLang="en-US" sz="3200" b="1" i="1" dirty="0">
                  <a:latin typeface="Times New Roman" pitchFamily="18" charset="0"/>
                  <a:cs typeface="Times New Roman" pitchFamily="18" charset="0"/>
                </a:rPr>
                <a:t> do, </a:t>
              </a:r>
              <a:r>
                <a:rPr lang="en-US" altLang="en-US" sz="3200" b="1" i="1" dirty="0" err="1">
                  <a:latin typeface="Times New Roman" pitchFamily="18" charset="0"/>
                  <a:cs typeface="Times New Roman" pitchFamily="18" charset="0"/>
                </a:rPr>
                <a:t>các</a:t>
              </a:r>
              <a:r>
                <a:rPr lang="en-US" altLang="en-US" sz="3200" b="1" i="1" dirty="0">
                  <a:latin typeface="Times New Roman" pitchFamily="18" charset="0"/>
                  <a:cs typeface="Times New Roman" pitchFamily="18" charset="0"/>
                </a:rPr>
                <a:t> </a:t>
              </a:r>
              <a:r>
                <a:rPr lang="en-US" altLang="en-US" sz="3200" b="1" i="1" dirty="0" err="1">
                  <a:latin typeface="Times New Roman" pitchFamily="18" charset="0"/>
                  <a:cs typeface="Times New Roman" pitchFamily="18" charset="0"/>
                </a:rPr>
                <a:t>tiếng</a:t>
              </a:r>
              <a:r>
                <a:rPr lang="en-US" altLang="en-US" sz="3200" b="1" i="1" dirty="0">
                  <a:latin typeface="Times New Roman" pitchFamily="18" charset="0"/>
                  <a:cs typeface="Times New Roman" pitchFamily="18" charset="0"/>
                </a:rPr>
                <a:t> </a:t>
              </a:r>
              <a:r>
                <a:rPr lang="en-US" altLang="en-US" sz="3200" b="1" i="1" dirty="0" err="1">
                  <a:latin typeface="Times New Roman" pitchFamily="18" charset="0"/>
                  <a:cs typeface="Times New Roman" pitchFamily="18" charset="0"/>
                </a:rPr>
                <a:t>chẵn</a:t>
              </a:r>
              <a:r>
                <a:rPr lang="en-US" altLang="en-US" sz="3200" b="1" i="1" dirty="0">
                  <a:latin typeface="Times New Roman" pitchFamily="18" charset="0"/>
                  <a:cs typeface="Times New Roman" pitchFamily="18" charset="0"/>
                </a:rPr>
                <a:t> 2, 4, 6, 8 </a:t>
              </a:r>
              <a:r>
                <a:rPr lang="en-US" altLang="en-US" sz="3200" b="1" i="1" dirty="0" err="1">
                  <a:latin typeface="Times New Roman" pitchFamily="18" charset="0"/>
                  <a:cs typeface="Times New Roman" pitchFamily="18" charset="0"/>
                </a:rPr>
                <a:t>theo</a:t>
              </a:r>
              <a:r>
                <a:rPr lang="en-US" altLang="en-US" sz="3200" b="1" i="1" dirty="0">
                  <a:latin typeface="Times New Roman" pitchFamily="18" charset="0"/>
                  <a:cs typeface="Times New Roman" pitchFamily="18" charset="0"/>
                </a:rPr>
                <a:t> </a:t>
              </a:r>
              <a:r>
                <a:rPr lang="en-US" altLang="en-US" sz="3200" b="1" i="1" dirty="0" err="1">
                  <a:latin typeface="Times New Roman" pitchFamily="18" charset="0"/>
                  <a:cs typeface="Times New Roman" pitchFamily="18" charset="0"/>
                </a:rPr>
                <a:t>luật</a:t>
              </a:r>
              <a:r>
                <a:rPr lang="en-US" altLang="en-US" sz="3200" b="1" i="1" dirty="0">
                  <a:latin typeface="Times New Roman" pitchFamily="18" charset="0"/>
                  <a:cs typeface="Times New Roman" pitchFamily="18" charset="0"/>
                </a:rPr>
                <a:t> (B, B, T,T) </a:t>
              </a:r>
              <a:endParaRPr lang="en-US" altLang="en-US" sz="3200" b="1" dirty="0">
                <a:latin typeface="Times New Roman" pitchFamily="18" charset="0"/>
                <a:cs typeface="Times New Roman" pitchFamily="18" charset="0"/>
              </a:endParaRPr>
            </a:p>
          </p:txBody>
        </p:sp>
      </p:grpSp>
      <p:pic>
        <p:nvPicPr>
          <p:cNvPr id="42" name="Picture 41">
            <a:hlinkClick r:id="rId5" action="ppaction://hlinksldjump"/>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9726" b="89776" l="0" r="90000">
                        <a14:foregroundMark x1="48500" y1="54613" x2="48500" y2="54613"/>
                        <a14:foregroundMark x1="49833" y1="35910" x2="49833" y2="35910"/>
                        <a14:foregroundMark x1="66500" y1="35162" x2="66500" y2="35162"/>
                        <a14:foregroundMark x1="61500" y1="51870" x2="61500" y2="51870"/>
                        <a14:foregroundMark x1="59333" y1="58603" x2="59333" y2="58603"/>
                        <a14:foregroundMark x1="51333" y1="63840" x2="51333" y2="63840"/>
                        <a14:foregroundMark x1="44833" y1="62344" x2="44833" y2="62344"/>
                        <a14:foregroundMark x1="47500" y1="65087" x2="47500" y2="65087"/>
                        <a14:foregroundMark x1="49333" y1="64339" x2="49333" y2="64339"/>
                        <a14:foregroundMark x1="49333" y1="62095" x2="49333" y2="62095"/>
                        <a14:foregroundMark x1="48500" y1="60100" x2="48500" y2="60100"/>
                        <a14:foregroundMark x1="45000" y1="59850" x2="45000" y2="59850"/>
                        <a14:foregroundMark x1="46500" y1="58354" x2="46500" y2="58354"/>
                        <a14:foregroundMark x1="46500" y1="56110" x2="46500" y2="56110"/>
                        <a14:foregroundMark x1="49833" y1="54613" x2="49833" y2="54613"/>
                        <a14:foregroundMark x1="48833" y1="51372" x2="48833" y2="51372"/>
                        <a14:foregroundMark x1="39500" y1="58853" x2="39500" y2="58853"/>
                        <a14:foregroundMark x1="41833" y1="58853" x2="41833" y2="58853"/>
                        <a14:foregroundMark x1="34333" y1="62594" x2="34333" y2="62594"/>
                        <a14:foregroundMark x1="37333" y1="52618" x2="37333" y2="52618"/>
                        <a14:foregroundMark x1="46500" y1="56359" x2="46500" y2="56359"/>
                        <a14:foregroundMark x1="50000" y1="44140" x2="50000" y2="44140"/>
                        <a14:foregroundMark x1="37833" y1="51870" x2="37833" y2="51870"/>
                        <a14:foregroundMark x1="40000" y1="52618" x2="40000" y2="52618"/>
                        <a14:foregroundMark x1="36833" y1="44888" x2="36833" y2="44888"/>
                        <a14:foregroundMark x1="30333" y1="36908" x2="30333" y2="36908"/>
                        <a14:foregroundMark x1="25000" y1="35162" x2="25000" y2="35162"/>
                        <a14:foregroundMark x1="20333" y1="32419" x2="20333" y2="32419"/>
                        <a14:foregroundMark x1="29833" y1="39900" x2="29833" y2="39900"/>
                        <a14:foregroundMark x1="26500" y1="30175" x2="26500" y2="30175"/>
                        <a14:foregroundMark x1="29000" y1="33915" x2="29000" y2="33915"/>
                        <a14:foregroundMark x1="31833" y1="41147" x2="31833" y2="41147"/>
                        <a14:foregroundMark x1="32333" y1="37406" x2="32333" y2="37406"/>
                        <a14:foregroundMark x1="33833" y1="44140" x2="33833" y2="44140"/>
                        <a14:foregroundMark x1="34500" y1="50374" x2="34500" y2="50374"/>
                        <a14:foregroundMark x1="31000" y1="47132" x2="31000" y2="47132"/>
                        <a14:foregroundMark x1="43000" y1="30923" x2="43000" y2="30923"/>
                      </a14:backgroundRemoval>
                    </a14:imgEffect>
                  </a14:imgLayer>
                </a14:imgProps>
              </a:ext>
              <a:ext uri="{28A0092B-C50C-407E-A947-70E740481C1C}">
                <a14:useLocalDpi xmlns:a14="http://schemas.microsoft.com/office/drawing/2010/main" val="0"/>
              </a:ext>
            </a:extLst>
          </a:blip>
          <a:stretch>
            <a:fillRect/>
          </a:stretch>
        </p:blipFill>
        <p:spPr>
          <a:xfrm>
            <a:off x="371902" y="-212327"/>
            <a:ext cx="2241941" cy="1498364"/>
          </a:xfrm>
          <a:prstGeom prst="rect">
            <a:avLst/>
          </a:prstGeom>
        </p:spPr>
      </p:pic>
      <p:grpSp>
        <p:nvGrpSpPr>
          <p:cNvPr id="3" name="Group 2">
            <a:extLst>
              <a:ext uri="{FF2B5EF4-FFF2-40B4-BE49-F238E27FC236}">
                <a16:creationId xmlns:a16="http://schemas.microsoft.com/office/drawing/2014/main" id="{4092B350-756D-4F3D-AD51-89CBB2B69786}"/>
              </a:ext>
            </a:extLst>
          </p:cNvPr>
          <p:cNvGrpSpPr/>
          <p:nvPr/>
        </p:nvGrpSpPr>
        <p:grpSpPr>
          <a:xfrm>
            <a:off x="6160971" y="1358327"/>
            <a:ext cx="5896045" cy="2051077"/>
            <a:chOff x="6537449" y="3628459"/>
            <a:chExt cx="4672208" cy="1061128"/>
          </a:xfrm>
        </p:grpSpPr>
        <p:grpSp>
          <p:nvGrpSpPr>
            <p:cNvPr id="27" name="组合 59">
              <a:extLst>
                <a:ext uri="{FF2B5EF4-FFF2-40B4-BE49-F238E27FC236}">
                  <a16:creationId xmlns:a16="http://schemas.microsoft.com/office/drawing/2014/main" id="{0912A819-2758-413E-91E9-768B5318D2A2}"/>
                </a:ext>
              </a:extLst>
            </p:cNvPr>
            <p:cNvGrpSpPr/>
            <p:nvPr/>
          </p:nvGrpSpPr>
          <p:grpSpPr>
            <a:xfrm>
              <a:off x="6537449" y="3628459"/>
              <a:ext cx="4672208" cy="1061128"/>
              <a:chOff x="6625825" y="4577097"/>
              <a:chExt cx="4672208" cy="1352811"/>
            </a:xfrm>
            <a:solidFill>
              <a:srgbClr val="92D050"/>
            </a:solidFill>
          </p:grpSpPr>
          <p:sp>
            <p:nvSpPr>
              <p:cNvPr id="28" name="矩形: 圆角 52" descr="e7d195523061f1c0600ade85ab8d19863d296bbd6d3c8047FB0A4867354E4F1E3A7DEAE3C4C4B5C9777EC9E9D7F78045DB0296A4194571101A21F67FC7D6C39966CE50B69116E2EE84E571E25F3C0CCEADD1E9BCC604229604EF9EB2ED458F6291A3AC4FCE2A74BE0932CE18EC714A7E2A87B71E7ACF352085E1982922B907B05CDE409235A6873B8CE32A586BD2F5D8">
                <a:extLst>
                  <a:ext uri="{FF2B5EF4-FFF2-40B4-BE49-F238E27FC236}">
                    <a16:creationId xmlns:a16="http://schemas.microsoft.com/office/drawing/2014/main" id="{E4788674-BF72-46EC-BDB2-A99485DC7062}"/>
                  </a:ext>
                </a:extLst>
              </p:cNvPr>
              <p:cNvSpPr/>
              <p:nvPr/>
            </p:nvSpPr>
            <p:spPr>
              <a:xfrm>
                <a:off x="6625825" y="4577097"/>
                <a:ext cx="4672208" cy="1352811"/>
              </a:xfrm>
              <a:prstGeom prst="roundRect">
                <a:avLst/>
              </a:prstGeom>
              <a:grpFill/>
              <a:ln>
                <a:solidFill>
                  <a:srgbClr val="B0D1C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50000"/>
                    </a:schemeClr>
                  </a:solidFill>
                  <a:cs typeface="+mn-ea"/>
                  <a:sym typeface="+mn-lt"/>
                </a:endParaRPr>
              </a:p>
            </p:txBody>
          </p:sp>
          <p:grpSp>
            <p:nvGrpSpPr>
              <p:cNvPr id="30" name="组合 3">
                <a:extLst>
                  <a:ext uri="{FF2B5EF4-FFF2-40B4-BE49-F238E27FC236}">
                    <a16:creationId xmlns:a16="http://schemas.microsoft.com/office/drawing/2014/main" id="{F4190F21-791F-43F0-B72C-CE33AD628AFA}"/>
                  </a:ext>
                </a:extLst>
              </p:cNvPr>
              <p:cNvGrpSpPr/>
              <p:nvPr/>
            </p:nvGrpSpPr>
            <p:grpSpPr>
              <a:xfrm>
                <a:off x="6851350" y="4768282"/>
                <a:ext cx="757179" cy="980949"/>
                <a:chOff x="6851350" y="4768282"/>
                <a:chExt cx="757179" cy="980949"/>
              </a:xfrm>
              <a:grpFill/>
            </p:grpSpPr>
            <p:sp>
              <p:nvSpPr>
                <p:cNvPr id="31" name="任意多边形: 形状 53" descr="e7d195523061f1c0600ade85ab8d19863d296bbd6d3c8047FB0A4867354E4F1E3A7DEAE3C4C4B5C9777EC9E9D7F78045DB0296A4194571101A21F67FC7D6C39966CE50B69116E2EE84E571E25F3C0CCEADD1E9BCC604229604EF9EB2ED458F6291A3AC4FCE2A74BE0932CE18EC714A7E2A87B71E7ACF352085E1982922B907B05CDE409235A6873B8CE32A586BD2F5D8">
                  <a:extLst>
                    <a:ext uri="{FF2B5EF4-FFF2-40B4-BE49-F238E27FC236}">
                      <a16:creationId xmlns:a16="http://schemas.microsoft.com/office/drawing/2014/main" id="{BE222CE9-4A82-4463-9016-1377290DEBB2}"/>
                    </a:ext>
                  </a:extLst>
                </p:cNvPr>
                <p:cNvSpPr/>
                <p:nvPr/>
              </p:nvSpPr>
              <p:spPr>
                <a:xfrm rot="5400000">
                  <a:off x="6759394" y="4874912"/>
                  <a:ext cx="941092" cy="757179"/>
                </a:xfrm>
                <a:custGeom>
                  <a:avLst/>
                  <a:gdLst>
                    <a:gd name="connsiteX0" fmla="*/ 1687286 w 3374572"/>
                    <a:gd name="connsiteY0" fmla="*/ 0 h 4474029"/>
                    <a:gd name="connsiteX1" fmla="*/ 3374572 w 3374572"/>
                    <a:gd name="connsiteY1" fmla="*/ 1687286 h 4474029"/>
                    <a:gd name="connsiteX2" fmla="*/ 3374572 w 3374572"/>
                    <a:gd name="connsiteY2" fmla="*/ 4474029 h 4474029"/>
                    <a:gd name="connsiteX3" fmla="*/ 0 w 3374572"/>
                    <a:gd name="connsiteY3" fmla="*/ 4474029 h 4474029"/>
                    <a:gd name="connsiteX4" fmla="*/ 0 w 3374572"/>
                    <a:gd name="connsiteY4" fmla="*/ 1687286 h 4474029"/>
                    <a:gd name="connsiteX5" fmla="*/ 1687286 w 3374572"/>
                    <a:gd name="connsiteY5" fmla="*/ 0 h 4474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74572" h="4474029">
                      <a:moveTo>
                        <a:pt x="1687286" y="0"/>
                      </a:moveTo>
                      <a:cubicBezTo>
                        <a:pt x="2619148" y="0"/>
                        <a:pt x="3374572" y="755424"/>
                        <a:pt x="3374572" y="1687286"/>
                      </a:cubicBezTo>
                      <a:lnTo>
                        <a:pt x="3374572" y="4474029"/>
                      </a:lnTo>
                      <a:lnTo>
                        <a:pt x="0" y="4474029"/>
                      </a:lnTo>
                      <a:lnTo>
                        <a:pt x="0" y="1687286"/>
                      </a:lnTo>
                      <a:cubicBezTo>
                        <a:pt x="0" y="755424"/>
                        <a:pt x="755424" y="0"/>
                        <a:pt x="1687286"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bg1">
                        <a:lumMod val="50000"/>
                      </a:schemeClr>
                    </a:solidFill>
                    <a:cs typeface="+mn-ea"/>
                    <a:sym typeface="+mn-lt"/>
                  </a:endParaRPr>
                </a:p>
              </p:txBody>
            </p:sp>
            <p:sp>
              <p:nvSpPr>
                <p:cNvPr id="32" name="文本框 55" descr="e7d195523061f1c0600ade85ab8d19863d296bbd6d3c8047FB0A4867354E4F1E3A7DEAE3C4C4B5C9777EC9E9D7F78045DB0296A4194571101A21F67FC7D6C39966CE50B69116E2EE84E571E25F3C0CCEADD1E9BCC604229604EF9EB2ED458F6291A3AC4FCE2A74BE0932CE18EC714A7E2A87B71E7ACF352085E1982922B907B05CDE409235A6873B8CE32A586BD2F5D8">
                  <a:extLst>
                    <a:ext uri="{FF2B5EF4-FFF2-40B4-BE49-F238E27FC236}">
                      <a16:creationId xmlns:a16="http://schemas.microsoft.com/office/drawing/2014/main" id="{1121A613-3ABA-4256-A886-1C005BFFDE88}"/>
                    </a:ext>
                  </a:extLst>
                </p:cNvPr>
                <p:cNvSpPr txBox="1"/>
                <p:nvPr/>
              </p:nvSpPr>
              <p:spPr>
                <a:xfrm>
                  <a:off x="6905789" y="4768282"/>
                  <a:ext cx="623910" cy="980949"/>
                </a:xfrm>
                <a:prstGeom prst="rect">
                  <a:avLst/>
                </a:prstGeom>
                <a:noFill/>
              </p:spPr>
              <p:txBody>
                <a:bodyPr wrap="square" rtlCol="0">
                  <a:spAutoFit/>
                </a:bodyPr>
                <a:lstStyle>
                  <a:defPPr>
                    <a:defRPr lang="zh-CN"/>
                  </a:defPPr>
                  <a:lvl1pPr algn="ctr">
                    <a:defRPr sz="4400" b="1" spc="300">
                      <a:ln w="19050">
                        <a:solidFill>
                          <a:srgbClr val="795145"/>
                        </a:solidFill>
                      </a:ln>
                      <a:solidFill>
                        <a:srgbClr val="795145"/>
                      </a:solidFill>
                      <a:latin typeface="GeosansLight" panose="02000603020000020003" pitchFamily="2" charset="-122"/>
                      <a:ea typeface="GeosansLight" panose="02000603020000020003" pitchFamily="2" charset="-122"/>
                    </a:defRPr>
                  </a:lvl1pPr>
                </a:lstStyle>
                <a:p>
                  <a:pPr algn="l"/>
                  <a:r>
                    <a:rPr lang="en-US" altLang="zh-CN" spc="0">
                      <a:ln w="19050">
                        <a:noFill/>
                      </a:ln>
                      <a:solidFill>
                        <a:schemeClr val="bg1"/>
                      </a:solidFill>
                      <a:latin typeface="+mn-lt"/>
                      <a:ea typeface="+mn-ea"/>
                      <a:cs typeface="+mn-ea"/>
                      <a:sym typeface="+mn-lt"/>
                    </a:rPr>
                    <a:t>B</a:t>
                  </a:r>
                  <a:endParaRPr lang="en-US" altLang="zh-CN" spc="0" dirty="0">
                    <a:ln w="19050">
                      <a:noFill/>
                    </a:ln>
                    <a:solidFill>
                      <a:schemeClr val="bg1"/>
                    </a:solidFill>
                    <a:latin typeface="+mn-lt"/>
                    <a:ea typeface="+mn-ea"/>
                    <a:cs typeface="+mn-ea"/>
                    <a:sym typeface="+mn-lt"/>
                  </a:endParaRPr>
                </a:p>
              </p:txBody>
            </p:sp>
          </p:grpSp>
        </p:grpSp>
        <p:sp>
          <p:nvSpPr>
            <p:cNvPr id="43" name="文本框 50" descr="e7d195523061f1c0600ade85ab8d19863d296bbd6d3c8047FB0A4867354E4F1E3A7DEAE3C4C4B5C9777EC9E9D7F78045DB0296A4194571101A21F67FC7D6C39966CE50B69116E2EE84E571E25F3C0CCEADD1E9BCC604229604EF9EB2ED458F6291A3AC4FCE2A74BE0932CE18EC714A7E2A87B71E7ACF352085E1982922B907B05CDE409235A6873B8CE32A586BD2F5D8">
              <a:extLst>
                <a:ext uri="{FF2B5EF4-FFF2-40B4-BE49-F238E27FC236}">
                  <a16:creationId xmlns:a16="http://schemas.microsoft.com/office/drawing/2014/main" id="{9C3C917C-BCEA-436F-9ED2-9618CD062CBA}"/>
                </a:ext>
              </a:extLst>
            </p:cNvPr>
            <p:cNvSpPr txBox="1"/>
            <p:nvPr/>
          </p:nvSpPr>
          <p:spPr>
            <a:xfrm>
              <a:off x="7520154" y="3678425"/>
              <a:ext cx="3523881" cy="812066"/>
            </a:xfrm>
            <a:prstGeom prst="rect">
              <a:avLst/>
            </a:prstGeom>
            <a:noFill/>
          </p:spPr>
          <p:txBody>
            <a:bodyPr wrap="square">
              <a:spAutoFit/>
            </a:bodyPr>
            <a:lstStyle/>
            <a:p>
              <a:r>
                <a:rPr lang="en-US" altLang="en-US" sz="3200" b="1" i="1" dirty="0" err="1">
                  <a:latin typeface="Times New Roman" pitchFamily="18" charset="0"/>
                  <a:cs typeface="Times New Roman" pitchFamily="18" charset="0"/>
                </a:rPr>
                <a:t>Các</a:t>
              </a:r>
              <a:r>
                <a:rPr lang="en-US" altLang="en-US" sz="3200" b="1" i="1" dirty="0">
                  <a:latin typeface="Times New Roman" pitchFamily="18" charset="0"/>
                  <a:cs typeface="Times New Roman" pitchFamily="18" charset="0"/>
                </a:rPr>
                <a:t> </a:t>
              </a:r>
              <a:r>
                <a:rPr lang="en-US" altLang="en-US" sz="3200" b="1" i="1" dirty="0" err="1">
                  <a:latin typeface="Times New Roman" pitchFamily="18" charset="0"/>
                  <a:cs typeface="Times New Roman" pitchFamily="18" charset="0"/>
                </a:rPr>
                <a:t>tiếng</a:t>
              </a:r>
              <a:r>
                <a:rPr lang="en-US" altLang="en-US" sz="3200" b="1" i="1" dirty="0">
                  <a:latin typeface="Times New Roman" pitchFamily="18" charset="0"/>
                  <a:cs typeface="Times New Roman" pitchFamily="18" charset="0"/>
                </a:rPr>
                <a:t> </a:t>
              </a:r>
              <a:r>
                <a:rPr lang="en-US" altLang="en-US" sz="3200" b="1" i="1" dirty="0" err="1">
                  <a:latin typeface="Times New Roman" pitchFamily="18" charset="0"/>
                  <a:cs typeface="Times New Roman" pitchFamily="18" charset="0"/>
                </a:rPr>
                <a:t>lẻ</a:t>
              </a:r>
              <a:r>
                <a:rPr lang="en-US" altLang="en-US" sz="3200" b="1" i="1" dirty="0">
                  <a:latin typeface="Times New Roman" pitchFamily="18" charset="0"/>
                  <a:cs typeface="Times New Roman" pitchFamily="18" charset="0"/>
                </a:rPr>
                <a:t>: 1, 3, 5, 7 </a:t>
              </a:r>
              <a:r>
                <a:rPr lang="en-US" altLang="en-US" sz="3200" b="1" i="1" dirty="0" err="1">
                  <a:latin typeface="Times New Roman" pitchFamily="18" charset="0"/>
                  <a:cs typeface="Times New Roman" pitchFamily="18" charset="0"/>
                </a:rPr>
                <a:t>tự</a:t>
              </a:r>
              <a:r>
                <a:rPr lang="en-US" altLang="en-US" sz="3200" b="1" i="1" dirty="0">
                  <a:latin typeface="Times New Roman" pitchFamily="18" charset="0"/>
                  <a:cs typeface="Times New Roman" pitchFamily="18" charset="0"/>
                </a:rPr>
                <a:t> do, </a:t>
              </a:r>
              <a:r>
                <a:rPr lang="en-US" altLang="en-US" sz="3200" b="1" i="1" dirty="0" err="1">
                  <a:latin typeface="Times New Roman" pitchFamily="18" charset="0"/>
                  <a:cs typeface="Times New Roman" pitchFamily="18" charset="0"/>
                </a:rPr>
                <a:t>các</a:t>
              </a:r>
              <a:r>
                <a:rPr lang="en-US" altLang="en-US" sz="3200" b="1" i="1" dirty="0">
                  <a:latin typeface="Times New Roman" pitchFamily="18" charset="0"/>
                  <a:cs typeface="Times New Roman" pitchFamily="18" charset="0"/>
                </a:rPr>
                <a:t> </a:t>
              </a:r>
              <a:r>
                <a:rPr lang="en-US" altLang="en-US" sz="3200" b="1" i="1" dirty="0" err="1">
                  <a:latin typeface="Times New Roman" pitchFamily="18" charset="0"/>
                  <a:cs typeface="Times New Roman" pitchFamily="18" charset="0"/>
                </a:rPr>
                <a:t>tiếng</a:t>
              </a:r>
              <a:r>
                <a:rPr lang="en-US" altLang="en-US" sz="3200" b="1" i="1" dirty="0">
                  <a:latin typeface="Times New Roman" pitchFamily="18" charset="0"/>
                  <a:cs typeface="Times New Roman" pitchFamily="18" charset="0"/>
                </a:rPr>
                <a:t> </a:t>
              </a:r>
              <a:r>
                <a:rPr lang="en-US" altLang="en-US" sz="3200" b="1" i="1" dirty="0" err="1">
                  <a:latin typeface="Times New Roman" pitchFamily="18" charset="0"/>
                  <a:cs typeface="Times New Roman" pitchFamily="18" charset="0"/>
                </a:rPr>
                <a:t>chẵn</a:t>
              </a:r>
              <a:r>
                <a:rPr lang="en-US" altLang="en-US" sz="3200" b="1" i="1" dirty="0">
                  <a:latin typeface="Times New Roman" pitchFamily="18" charset="0"/>
                  <a:cs typeface="Times New Roman" pitchFamily="18" charset="0"/>
                </a:rPr>
                <a:t> 2, 4, 6, 8 </a:t>
              </a:r>
              <a:r>
                <a:rPr lang="en-US" altLang="en-US" sz="3200" b="1" i="1" dirty="0" err="1">
                  <a:latin typeface="Times New Roman" pitchFamily="18" charset="0"/>
                  <a:cs typeface="Times New Roman" pitchFamily="18" charset="0"/>
                </a:rPr>
                <a:t>theo</a:t>
              </a:r>
              <a:r>
                <a:rPr lang="en-US" altLang="en-US" sz="3200" b="1" i="1" dirty="0">
                  <a:latin typeface="Times New Roman" pitchFamily="18" charset="0"/>
                  <a:cs typeface="Times New Roman" pitchFamily="18" charset="0"/>
                </a:rPr>
                <a:t> </a:t>
              </a:r>
              <a:r>
                <a:rPr lang="en-US" altLang="en-US" sz="3200" b="1" i="1" dirty="0" err="1">
                  <a:latin typeface="Times New Roman" pitchFamily="18" charset="0"/>
                  <a:cs typeface="Times New Roman" pitchFamily="18" charset="0"/>
                </a:rPr>
                <a:t>luật</a:t>
              </a:r>
              <a:r>
                <a:rPr lang="en-US" altLang="en-US" sz="3200" b="1" i="1" dirty="0">
                  <a:latin typeface="Times New Roman" pitchFamily="18" charset="0"/>
                  <a:cs typeface="Times New Roman" pitchFamily="18" charset="0"/>
                </a:rPr>
                <a:t> (T, T, B, B).</a:t>
              </a:r>
              <a:endParaRPr lang="en-US" altLang="en-US" sz="3200" b="1" dirty="0">
                <a:latin typeface="Times New Roman" pitchFamily="18" charset="0"/>
                <a:cs typeface="Times New Roman" pitchFamily="18" charset="0"/>
              </a:endParaRPr>
            </a:p>
          </p:txBody>
        </p:sp>
      </p:grpSp>
      <p:grpSp>
        <p:nvGrpSpPr>
          <p:cNvPr id="4" name="Group 3">
            <a:extLst>
              <a:ext uri="{FF2B5EF4-FFF2-40B4-BE49-F238E27FC236}">
                <a16:creationId xmlns:a16="http://schemas.microsoft.com/office/drawing/2014/main" id="{0969DE4D-8D03-4204-9105-7E513CB79288}"/>
              </a:ext>
            </a:extLst>
          </p:cNvPr>
          <p:cNvGrpSpPr/>
          <p:nvPr/>
        </p:nvGrpSpPr>
        <p:grpSpPr>
          <a:xfrm>
            <a:off x="6160970" y="4315772"/>
            <a:ext cx="5896045" cy="1846659"/>
            <a:chOff x="6512259" y="5234764"/>
            <a:chExt cx="4672208" cy="1109489"/>
          </a:xfrm>
        </p:grpSpPr>
        <p:grpSp>
          <p:nvGrpSpPr>
            <p:cNvPr id="15" name="组合 58">
              <a:extLst>
                <a:ext uri="{FF2B5EF4-FFF2-40B4-BE49-F238E27FC236}">
                  <a16:creationId xmlns:a16="http://schemas.microsoft.com/office/drawing/2014/main" id="{5F0FCB76-8B38-4F5F-81BC-A49CD506BE02}"/>
                </a:ext>
              </a:extLst>
            </p:cNvPr>
            <p:cNvGrpSpPr/>
            <p:nvPr/>
          </p:nvGrpSpPr>
          <p:grpSpPr>
            <a:xfrm>
              <a:off x="6512259" y="5241253"/>
              <a:ext cx="4672208" cy="1061127"/>
              <a:chOff x="6625825" y="2773370"/>
              <a:chExt cx="4672208" cy="1352811"/>
            </a:xfrm>
          </p:grpSpPr>
          <p:sp>
            <p:nvSpPr>
              <p:cNvPr id="16" name="矩形: 圆角 48" descr="e7d195523061f1c0600ade85ab8d19863d296bbd6d3c8047FB0A4867354E4F1E3A7DEAE3C4C4B5C9777EC9E9D7F78045DB0296A4194571101A21F67FC7D6C39966CE50B69116E2EE84E571E25F3C0CCEADD1E9BCC604229604EF9EB2ED458F6291A3AC4FCE2A74BE0932CE18EC714A7E2A87B71E7ACF352085E1982922B907B05CDE409235A6873B8CE32A586BD2F5D8">
                <a:extLst>
                  <a:ext uri="{FF2B5EF4-FFF2-40B4-BE49-F238E27FC236}">
                    <a16:creationId xmlns:a16="http://schemas.microsoft.com/office/drawing/2014/main" id="{4CB03406-6867-476B-82F8-9E913DCC96BD}"/>
                  </a:ext>
                </a:extLst>
              </p:cNvPr>
              <p:cNvSpPr/>
              <p:nvPr/>
            </p:nvSpPr>
            <p:spPr>
              <a:xfrm>
                <a:off x="6625825" y="2773370"/>
                <a:ext cx="4672208" cy="1352811"/>
              </a:xfrm>
              <a:prstGeom prst="roundRect">
                <a:avLst/>
              </a:prstGeom>
              <a:solidFill>
                <a:srgbClr val="FCF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50000"/>
                    </a:schemeClr>
                  </a:solidFill>
                  <a:cs typeface="+mn-ea"/>
                  <a:sym typeface="+mn-lt"/>
                </a:endParaRPr>
              </a:p>
            </p:txBody>
          </p:sp>
          <p:grpSp>
            <p:nvGrpSpPr>
              <p:cNvPr id="18" name="组合 2">
                <a:extLst>
                  <a:ext uri="{FF2B5EF4-FFF2-40B4-BE49-F238E27FC236}">
                    <a16:creationId xmlns:a16="http://schemas.microsoft.com/office/drawing/2014/main" id="{7CAA93F7-C73B-49F2-AD94-3DD8BF192419}"/>
                  </a:ext>
                </a:extLst>
              </p:cNvPr>
              <p:cNvGrpSpPr/>
              <p:nvPr/>
            </p:nvGrpSpPr>
            <p:grpSpPr>
              <a:xfrm>
                <a:off x="6883049" y="2979229"/>
                <a:ext cx="687608" cy="986098"/>
                <a:chOff x="6883049" y="2979229"/>
                <a:chExt cx="687608" cy="986098"/>
              </a:xfrm>
            </p:grpSpPr>
            <p:sp>
              <p:nvSpPr>
                <p:cNvPr id="19" name="任意多边形: 形状 49" descr="e7d195523061f1c0600ade85ab8d19863d296bbd6d3c8047FB0A4867354E4F1E3A7DEAE3C4C4B5C9777EC9E9D7F78045DB0296A4194571101A21F67FC7D6C39966CE50B69116E2EE84E571E25F3C0CCEADD1E9BCC604229604EF9EB2ED458F6291A3AC4FCE2A74BE0932CE18EC714A7E2A87B71E7ACF352085E1982922B907B05CDE409235A6873B8CE32A586BD2F5D8">
                  <a:extLst>
                    <a:ext uri="{FF2B5EF4-FFF2-40B4-BE49-F238E27FC236}">
                      <a16:creationId xmlns:a16="http://schemas.microsoft.com/office/drawing/2014/main" id="{57B15A3D-CD66-4EB8-823E-CFF7303362D6}"/>
                    </a:ext>
                  </a:extLst>
                </p:cNvPr>
                <p:cNvSpPr/>
                <p:nvPr/>
              </p:nvSpPr>
              <p:spPr>
                <a:xfrm rot="5400000">
                  <a:off x="6764107" y="3113770"/>
                  <a:ext cx="941092" cy="672009"/>
                </a:xfrm>
                <a:custGeom>
                  <a:avLst/>
                  <a:gdLst>
                    <a:gd name="connsiteX0" fmla="*/ 1687286 w 3374572"/>
                    <a:gd name="connsiteY0" fmla="*/ 0 h 4474029"/>
                    <a:gd name="connsiteX1" fmla="*/ 3374572 w 3374572"/>
                    <a:gd name="connsiteY1" fmla="*/ 1687286 h 4474029"/>
                    <a:gd name="connsiteX2" fmla="*/ 3374572 w 3374572"/>
                    <a:gd name="connsiteY2" fmla="*/ 4474029 h 4474029"/>
                    <a:gd name="connsiteX3" fmla="*/ 0 w 3374572"/>
                    <a:gd name="connsiteY3" fmla="*/ 4474029 h 4474029"/>
                    <a:gd name="connsiteX4" fmla="*/ 0 w 3374572"/>
                    <a:gd name="connsiteY4" fmla="*/ 1687286 h 4474029"/>
                    <a:gd name="connsiteX5" fmla="*/ 1687286 w 3374572"/>
                    <a:gd name="connsiteY5" fmla="*/ 0 h 4474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74572" h="4474029">
                      <a:moveTo>
                        <a:pt x="1687286" y="0"/>
                      </a:moveTo>
                      <a:cubicBezTo>
                        <a:pt x="2619148" y="0"/>
                        <a:pt x="3374572" y="755424"/>
                        <a:pt x="3374572" y="1687286"/>
                      </a:cubicBezTo>
                      <a:lnTo>
                        <a:pt x="3374572" y="4474029"/>
                      </a:lnTo>
                      <a:lnTo>
                        <a:pt x="0" y="4474029"/>
                      </a:lnTo>
                      <a:lnTo>
                        <a:pt x="0" y="1687286"/>
                      </a:lnTo>
                      <a:cubicBezTo>
                        <a:pt x="0" y="755424"/>
                        <a:pt x="755424" y="0"/>
                        <a:pt x="1687286" y="0"/>
                      </a:cubicBezTo>
                      <a:close/>
                    </a:path>
                  </a:pathLst>
                </a:custGeom>
                <a:solidFill>
                  <a:srgbClr val="FDD35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bg1">
                        <a:lumMod val="50000"/>
                      </a:schemeClr>
                    </a:solidFill>
                    <a:cs typeface="+mn-ea"/>
                    <a:sym typeface="+mn-lt"/>
                  </a:endParaRPr>
                </a:p>
              </p:txBody>
            </p:sp>
            <p:sp>
              <p:nvSpPr>
                <p:cNvPr id="20" name="文本框 51" descr="e7d195523061f1c0600ade85ab8d19863d296bbd6d3c8047FB0A4867354E4F1E3A7DEAE3C4C4B5C9777EC9E9D7F78045DB0296A4194571101A21F67FC7D6C39966CE50B69116E2EE84E571E25F3C0CCEADD1E9BCC604229604EF9EB2ED458F6291A3AC4FCE2A74BE0932CE18EC714A7E2A87B71E7ACF352085E1982922B907B05CDE409235A6873B8CE32A586BD2F5D8">
                  <a:extLst>
                    <a:ext uri="{FF2B5EF4-FFF2-40B4-BE49-F238E27FC236}">
                      <a16:creationId xmlns:a16="http://schemas.microsoft.com/office/drawing/2014/main" id="{43ACACCA-33D6-49F5-8AFE-2FD8E21A3A4C}"/>
                    </a:ext>
                  </a:extLst>
                </p:cNvPr>
                <p:cNvSpPr txBox="1"/>
                <p:nvPr/>
              </p:nvSpPr>
              <p:spPr>
                <a:xfrm>
                  <a:off x="6883049" y="2984381"/>
                  <a:ext cx="649102" cy="980946"/>
                </a:xfrm>
                <a:prstGeom prst="rect">
                  <a:avLst/>
                </a:prstGeom>
                <a:noFill/>
              </p:spPr>
              <p:txBody>
                <a:bodyPr wrap="square" rtlCol="0">
                  <a:spAutoFit/>
                </a:bodyPr>
                <a:lstStyle>
                  <a:defPPr>
                    <a:defRPr lang="zh-CN"/>
                  </a:defPPr>
                  <a:lvl1pPr algn="ctr">
                    <a:defRPr sz="4400" b="1" spc="300">
                      <a:ln w="19050">
                        <a:solidFill>
                          <a:srgbClr val="795145"/>
                        </a:solidFill>
                      </a:ln>
                      <a:solidFill>
                        <a:srgbClr val="795145"/>
                      </a:solidFill>
                      <a:latin typeface="GeosansLight" panose="02000603020000020003" pitchFamily="2" charset="-122"/>
                      <a:ea typeface="GeosansLight" panose="02000603020000020003" pitchFamily="2" charset="-122"/>
                    </a:defRPr>
                  </a:lvl1pPr>
                </a:lstStyle>
                <a:p>
                  <a:pPr algn="l"/>
                  <a:r>
                    <a:rPr lang="en-US" altLang="zh-CN" spc="0">
                      <a:ln w="19050">
                        <a:noFill/>
                      </a:ln>
                      <a:solidFill>
                        <a:schemeClr val="bg1"/>
                      </a:solidFill>
                      <a:latin typeface="+mn-lt"/>
                      <a:ea typeface="+mn-ea"/>
                      <a:cs typeface="+mn-ea"/>
                      <a:sym typeface="+mn-lt"/>
                    </a:rPr>
                    <a:t>D</a:t>
                  </a:r>
                  <a:endParaRPr lang="en-US" altLang="zh-CN" spc="0" dirty="0">
                    <a:ln w="19050">
                      <a:noFill/>
                    </a:ln>
                    <a:solidFill>
                      <a:schemeClr val="bg1"/>
                    </a:solidFill>
                    <a:latin typeface="+mn-lt"/>
                    <a:ea typeface="+mn-ea"/>
                    <a:cs typeface="+mn-ea"/>
                    <a:sym typeface="+mn-lt"/>
                  </a:endParaRPr>
                </a:p>
              </p:txBody>
            </p:sp>
          </p:grpSp>
        </p:grpSp>
        <p:sp>
          <p:nvSpPr>
            <p:cNvPr id="44" name="文本框 50" descr="e7d195523061f1c0600ade85ab8d19863d296bbd6d3c8047FB0A4867354E4F1E3A7DEAE3C4C4B5C9777EC9E9D7F78045DB0296A4194571101A21F67FC7D6C39966CE50B69116E2EE84E571E25F3C0CCEADD1E9BCC604229604EF9EB2ED458F6291A3AC4FCE2A74BE0932CE18EC714A7E2A87B71E7ACF352085E1982922B907B05CDE409235A6873B8CE32A586BD2F5D8">
              <a:extLst>
                <a:ext uri="{FF2B5EF4-FFF2-40B4-BE49-F238E27FC236}">
                  <a16:creationId xmlns:a16="http://schemas.microsoft.com/office/drawing/2014/main" id="{9C3C917C-BCEA-436F-9ED2-9618CD062CBA}"/>
                </a:ext>
              </a:extLst>
            </p:cNvPr>
            <p:cNvSpPr txBox="1"/>
            <p:nvPr/>
          </p:nvSpPr>
          <p:spPr>
            <a:xfrm>
              <a:off x="7416134" y="5234764"/>
              <a:ext cx="3602712" cy="1109489"/>
            </a:xfrm>
            <a:prstGeom prst="rect">
              <a:avLst/>
            </a:prstGeom>
            <a:noFill/>
          </p:spPr>
          <p:txBody>
            <a:bodyPr wrap="square">
              <a:spAutoFit/>
            </a:bodyPr>
            <a:lstStyle/>
            <a:p>
              <a:r>
                <a:rPr lang="en-US" altLang="en-US" sz="3200" b="1" i="1" dirty="0" err="1">
                  <a:latin typeface="Times New Roman" pitchFamily="18" charset="0"/>
                  <a:cs typeface="Times New Roman" pitchFamily="18" charset="0"/>
                </a:rPr>
                <a:t>Các</a:t>
              </a:r>
              <a:r>
                <a:rPr lang="en-US" altLang="en-US" sz="3200" b="1" i="1" dirty="0">
                  <a:latin typeface="Times New Roman" pitchFamily="18" charset="0"/>
                  <a:cs typeface="Times New Roman" pitchFamily="18" charset="0"/>
                </a:rPr>
                <a:t> </a:t>
              </a:r>
              <a:r>
                <a:rPr lang="en-US" altLang="en-US" sz="3200" b="1" i="1" dirty="0" err="1">
                  <a:latin typeface="Times New Roman" pitchFamily="18" charset="0"/>
                  <a:cs typeface="Times New Roman" pitchFamily="18" charset="0"/>
                </a:rPr>
                <a:t>tiếng</a:t>
              </a:r>
              <a:r>
                <a:rPr lang="en-US" altLang="en-US" sz="3200" b="1" i="1" dirty="0">
                  <a:latin typeface="Times New Roman" pitchFamily="18" charset="0"/>
                  <a:cs typeface="Times New Roman" pitchFamily="18" charset="0"/>
                </a:rPr>
                <a:t> </a:t>
              </a:r>
              <a:r>
                <a:rPr lang="en-US" altLang="en-US" sz="3200" b="1" i="1" dirty="0" err="1">
                  <a:latin typeface="Times New Roman" pitchFamily="18" charset="0"/>
                  <a:cs typeface="Times New Roman" pitchFamily="18" charset="0"/>
                </a:rPr>
                <a:t>lẻ</a:t>
              </a:r>
              <a:r>
                <a:rPr lang="en-US" altLang="en-US" sz="3200" b="1" i="1" dirty="0">
                  <a:latin typeface="Times New Roman" pitchFamily="18" charset="0"/>
                  <a:cs typeface="Times New Roman" pitchFamily="18" charset="0"/>
                </a:rPr>
                <a:t>: 1, 3, 5, 7 </a:t>
              </a:r>
              <a:r>
                <a:rPr lang="en-US" altLang="en-US" sz="3200" b="1" i="1" dirty="0" err="1">
                  <a:latin typeface="Times New Roman" pitchFamily="18" charset="0"/>
                  <a:cs typeface="Times New Roman" pitchFamily="18" charset="0"/>
                </a:rPr>
                <a:t>tự</a:t>
              </a:r>
              <a:r>
                <a:rPr lang="en-US" altLang="en-US" sz="3200" b="1" i="1" dirty="0">
                  <a:latin typeface="Times New Roman" pitchFamily="18" charset="0"/>
                  <a:cs typeface="Times New Roman" pitchFamily="18" charset="0"/>
                </a:rPr>
                <a:t> do, </a:t>
              </a:r>
              <a:r>
                <a:rPr lang="en-US" altLang="en-US" sz="3200" b="1" i="1" dirty="0" err="1">
                  <a:latin typeface="Times New Roman" pitchFamily="18" charset="0"/>
                  <a:cs typeface="Times New Roman" pitchFamily="18" charset="0"/>
                </a:rPr>
                <a:t>các</a:t>
              </a:r>
              <a:r>
                <a:rPr lang="en-US" altLang="en-US" sz="3200" b="1" i="1" dirty="0">
                  <a:latin typeface="Times New Roman" pitchFamily="18" charset="0"/>
                  <a:cs typeface="Times New Roman" pitchFamily="18" charset="0"/>
                </a:rPr>
                <a:t> </a:t>
              </a:r>
              <a:r>
                <a:rPr lang="en-US" altLang="en-US" sz="3200" b="1" i="1" dirty="0" err="1">
                  <a:latin typeface="Times New Roman" pitchFamily="18" charset="0"/>
                  <a:cs typeface="Times New Roman" pitchFamily="18" charset="0"/>
                </a:rPr>
                <a:t>tiếng</a:t>
              </a:r>
              <a:r>
                <a:rPr lang="en-US" altLang="en-US" sz="3200" b="1" i="1" dirty="0">
                  <a:latin typeface="Times New Roman" pitchFamily="18" charset="0"/>
                  <a:cs typeface="Times New Roman" pitchFamily="18" charset="0"/>
                </a:rPr>
                <a:t> </a:t>
              </a:r>
              <a:r>
                <a:rPr lang="en-US" altLang="en-US" sz="3200" b="1" i="1" dirty="0" err="1">
                  <a:latin typeface="Times New Roman" pitchFamily="18" charset="0"/>
                  <a:cs typeface="Times New Roman" pitchFamily="18" charset="0"/>
                </a:rPr>
                <a:t>chẵn</a:t>
              </a:r>
              <a:r>
                <a:rPr lang="en-US" altLang="en-US" sz="3200" b="1" i="1" dirty="0">
                  <a:latin typeface="Times New Roman" pitchFamily="18" charset="0"/>
                  <a:cs typeface="Times New Roman" pitchFamily="18" charset="0"/>
                </a:rPr>
                <a:t> 2, 4, 6, 8 </a:t>
              </a:r>
              <a:r>
                <a:rPr lang="en-US" altLang="en-US" sz="3200" b="1" i="1" dirty="0" err="1">
                  <a:latin typeface="Times New Roman" pitchFamily="18" charset="0"/>
                  <a:cs typeface="Times New Roman" pitchFamily="18" charset="0"/>
                </a:rPr>
                <a:t>theo</a:t>
              </a:r>
              <a:r>
                <a:rPr lang="en-US" altLang="en-US" sz="3200" b="1" i="1" dirty="0">
                  <a:latin typeface="Times New Roman" pitchFamily="18" charset="0"/>
                  <a:cs typeface="Times New Roman" pitchFamily="18" charset="0"/>
                </a:rPr>
                <a:t> </a:t>
              </a:r>
              <a:r>
                <a:rPr lang="en-US" altLang="en-US" sz="3200" b="1" i="1" dirty="0" err="1">
                  <a:latin typeface="Times New Roman" pitchFamily="18" charset="0"/>
                  <a:cs typeface="Times New Roman" pitchFamily="18" charset="0"/>
                </a:rPr>
                <a:t>luật</a:t>
              </a:r>
              <a:r>
                <a:rPr lang="en-US" altLang="en-US" sz="3200" b="1" i="1" dirty="0">
                  <a:latin typeface="Times New Roman" pitchFamily="18" charset="0"/>
                  <a:cs typeface="Times New Roman" pitchFamily="18" charset="0"/>
                </a:rPr>
                <a:t> (B, T, B, B).</a:t>
              </a:r>
              <a:endParaRPr lang="en-US" altLang="en-US" sz="3200" b="1" dirty="0">
                <a:latin typeface="Times New Roman" pitchFamily="18" charset="0"/>
                <a:cs typeface="Times New Roman" pitchFamily="18" charset="0"/>
              </a:endParaRPr>
            </a:p>
            <a:p>
              <a:endParaRPr lang="en-US" altLang="en-US" b="1" dirty="0">
                <a:latin typeface="Times New Roman" pitchFamily="18" charset="0"/>
                <a:cs typeface="Times New Roman" pitchFamily="18" charset="0"/>
              </a:endParaRPr>
            </a:p>
          </p:txBody>
        </p:sp>
      </p:grpSp>
      <p:pic>
        <p:nvPicPr>
          <p:cNvPr id="39" name="Picture 38">
            <a:extLst>
              <a:ext uri="{FF2B5EF4-FFF2-40B4-BE49-F238E27FC236}">
                <a16:creationId xmlns:a16="http://schemas.microsoft.com/office/drawing/2014/main" id="{CCD036E9-BAA6-4A8F-B9F4-2B4C84FC17EB}"/>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352630" y="4495885"/>
            <a:ext cx="840787" cy="827380"/>
          </a:xfrm>
          <a:prstGeom prst="rect">
            <a:avLst/>
          </a:prstGeom>
        </p:spPr>
      </p:pic>
      <p:pic>
        <p:nvPicPr>
          <p:cNvPr id="40" name="Picture 39">
            <a:extLst>
              <a:ext uri="{FF2B5EF4-FFF2-40B4-BE49-F238E27FC236}">
                <a16:creationId xmlns:a16="http://schemas.microsoft.com/office/drawing/2014/main" id="{0C0B03D3-DA83-4FB4-8431-BBC2F861760D}"/>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407781" y="4362635"/>
            <a:ext cx="840787" cy="842715"/>
          </a:xfrm>
          <a:prstGeom prst="rect">
            <a:avLst/>
          </a:prstGeom>
        </p:spPr>
      </p:pic>
      <p:pic>
        <p:nvPicPr>
          <p:cNvPr id="45" name="Picture 44">
            <a:extLst>
              <a:ext uri="{FF2B5EF4-FFF2-40B4-BE49-F238E27FC236}">
                <a16:creationId xmlns:a16="http://schemas.microsoft.com/office/drawing/2014/main" id="{3748B95D-9E04-44D0-9384-69F7B82B7F58}"/>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6400840" y="1611683"/>
            <a:ext cx="840787" cy="842715"/>
          </a:xfrm>
          <a:prstGeom prst="rect">
            <a:avLst/>
          </a:prstGeom>
        </p:spPr>
      </p:pic>
      <p:pic>
        <p:nvPicPr>
          <p:cNvPr id="46" name="Picture 45">
            <a:extLst>
              <a:ext uri="{FF2B5EF4-FFF2-40B4-BE49-F238E27FC236}">
                <a16:creationId xmlns:a16="http://schemas.microsoft.com/office/drawing/2014/main" id="{8C2A6C5D-0A9B-45EC-AA0C-18EBC04A0EAE}"/>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481859" y="1467536"/>
            <a:ext cx="840787" cy="842715"/>
          </a:xfrm>
          <a:prstGeom prst="rect">
            <a:avLst/>
          </a:prstGeom>
        </p:spPr>
      </p:pic>
    </p:spTree>
    <p:extLst>
      <p:ext uri="{BB962C8B-B14F-4D97-AF65-F5344CB8AC3E}">
        <p14:creationId xmlns:p14="http://schemas.microsoft.com/office/powerpoint/2010/main" val="3187538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ppt_w/2"/>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ppt_w</p:attrName>
                                        </p:attrNameLst>
                                      </p:cBhvr>
                                      <p:tavLst>
                                        <p:tav tm="0">
                                          <p:val>
                                            <p:fltVal val="0"/>
                                          </p:val>
                                        </p:tav>
                                        <p:tav tm="100000">
                                          <p:val>
                                            <p:strVal val="#ppt_w"/>
                                          </p:val>
                                        </p:tav>
                                      </p:tavLst>
                                    </p:anim>
                                    <p:anim calcmode="lin" valueType="num">
                                      <p:cBhvr>
                                        <p:cTn id="10" dur="500" fill="hold"/>
                                        <p:tgtEl>
                                          <p:spTgt spid="2"/>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7" presetClass="entr" presetSubtype="8"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ppt_x</p:attrName>
                                        </p:attrNameLst>
                                      </p:cBhvr>
                                      <p:tavLst>
                                        <p:tav tm="0">
                                          <p:val>
                                            <p:strVal val="#ppt_x-#ppt_w/2"/>
                                          </p:val>
                                        </p:tav>
                                        <p:tav tm="100000">
                                          <p:val>
                                            <p:strVal val="#ppt_x"/>
                                          </p:val>
                                        </p:tav>
                                      </p:tavLst>
                                    </p:anim>
                                    <p:anim calcmode="lin" valueType="num">
                                      <p:cBhvr>
                                        <p:cTn id="15" dur="500" fill="hold"/>
                                        <p:tgtEl>
                                          <p:spTgt spid="3"/>
                                        </p:tgtEl>
                                        <p:attrNameLst>
                                          <p:attrName>ppt_y</p:attrName>
                                        </p:attrNameLst>
                                      </p:cBhvr>
                                      <p:tavLst>
                                        <p:tav tm="0">
                                          <p:val>
                                            <p:strVal val="#ppt_y"/>
                                          </p:val>
                                        </p:tav>
                                        <p:tav tm="100000">
                                          <p:val>
                                            <p:strVal val="#ppt_y"/>
                                          </p:val>
                                        </p:tav>
                                      </p:tavLst>
                                    </p:anim>
                                    <p:anim calcmode="lin" valueType="num">
                                      <p:cBhvr>
                                        <p:cTn id="16" dur="500" fill="hold"/>
                                        <p:tgtEl>
                                          <p:spTgt spid="3"/>
                                        </p:tgtEl>
                                        <p:attrNameLst>
                                          <p:attrName>ppt_w</p:attrName>
                                        </p:attrNameLst>
                                      </p:cBhvr>
                                      <p:tavLst>
                                        <p:tav tm="0">
                                          <p:val>
                                            <p:fltVal val="0"/>
                                          </p:val>
                                        </p:tav>
                                        <p:tav tm="100000">
                                          <p:val>
                                            <p:strVal val="#ppt_w"/>
                                          </p:val>
                                        </p:tav>
                                      </p:tavLst>
                                    </p:anim>
                                    <p:anim calcmode="lin" valueType="num">
                                      <p:cBhvr>
                                        <p:cTn id="17" dur="500" fill="hold"/>
                                        <p:tgtEl>
                                          <p:spTgt spid="3"/>
                                        </p:tgtEl>
                                        <p:attrNameLst>
                                          <p:attrName>ppt_h</p:attrName>
                                        </p:attrNameLst>
                                      </p:cBhvr>
                                      <p:tavLst>
                                        <p:tav tm="0">
                                          <p:val>
                                            <p:strVal val="#ppt_h"/>
                                          </p:val>
                                        </p:tav>
                                        <p:tav tm="100000">
                                          <p:val>
                                            <p:strVal val="#ppt_h"/>
                                          </p:val>
                                        </p:tav>
                                      </p:tavLst>
                                    </p:anim>
                                  </p:childTnLst>
                                </p:cTn>
                              </p:par>
                            </p:childTnLst>
                          </p:cTn>
                        </p:par>
                        <p:par>
                          <p:cTn id="18" fill="hold">
                            <p:stCondLst>
                              <p:cond delay="1000"/>
                            </p:stCondLst>
                            <p:childTnLst>
                              <p:par>
                                <p:cTn id="19" presetID="17" presetClass="entr" presetSubtype="8" fill="hold" nodeType="afterEffect">
                                  <p:stCondLst>
                                    <p:cond delay="0"/>
                                  </p:stCondLst>
                                  <p:childTnLst>
                                    <p:set>
                                      <p:cBhvr>
                                        <p:cTn id="20" dur="1" fill="hold">
                                          <p:stCondLst>
                                            <p:cond delay="0"/>
                                          </p:stCondLst>
                                        </p:cTn>
                                        <p:tgtEl>
                                          <p:spTgt spid="33"/>
                                        </p:tgtEl>
                                        <p:attrNameLst>
                                          <p:attrName>style.visibility</p:attrName>
                                        </p:attrNameLst>
                                      </p:cBhvr>
                                      <p:to>
                                        <p:strVal val="visible"/>
                                      </p:to>
                                    </p:set>
                                    <p:anim calcmode="lin" valueType="num">
                                      <p:cBhvr>
                                        <p:cTn id="21" dur="500" fill="hold"/>
                                        <p:tgtEl>
                                          <p:spTgt spid="33"/>
                                        </p:tgtEl>
                                        <p:attrNameLst>
                                          <p:attrName>ppt_x</p:attrName>
                                        </p:attrNameLst>
                                      </p:cBhvr>
                                      <p:tavLst>
                                        <p:tav tm="0">
                                          <p:val>
                                            <p:strVal val="#ppt_x-#ppt_w/2"/>
                                          </p:val>
                                        </p:tav>
                                        <p:tav tm="100000">
                                          <p:val>
                                            <p:strVal val="#ppt_x"/>
                                          </p:val>
                                        </p:tav>
                                      </p:tavLst>
                                    </p:anim>
                                    <p:anim calcmode="lin" valueType="num">
                                      <p:cBhvr>
                                        <p:cTn id="22" dur="500" fill="hold"/>
                                        <p:tgtEl>
                                          <p:spTgt spid="33"/>
                                        </p:tgtEl>
                                        <p:attrNameLst>
                                          <p:attrName>ppt_y</p:attrName>
                                        </p:attrNameLst>
                                      </p:cBhvr>
                                      <p:tavLst>
                                        <p:tav tm="0">
                                          <p:val>
                                            <p:strVal val="#ppt_y"/>
                                          </p:val>
                                        </p:tav>
                                        <p:tav tm="100000">
                                          <p:val>
                                            <p:strVal val="#ppt_y"/>
                                          </p:val>
                                        </p:tav>
                                      </p:tavLst>
                                    </p:anim>
                                    <p:anim calcmode="lin" valueType="num">
                                      <p:cBhvr>
                                        <p:cTn id="23" dur="500" fill="hold"/>
                                        <p:tgtEl>
                                          <p:spTgt spid="33"/>
                                        </p:tgtEl>
                                        <p:attrNameLst>
                                          <p:attrName>ppt_w</p:attrName>
                                        </p:attrNameLst>
                                      </p:cBhvr>
                                      <p:tavLst>
                                        <p:tav tm="0">
                                          <p:val>
                                            <p:fltVal val="0"/>
                                          </p:val>
                                        </p:tav>
                                        <p:tav tm="100000">
                                          <p:val>
                                            <p:strVal val="#ppt_w"/>
                                          </p:val>
                                        </p:tav>
                                      </p:tavLst>
                                    </p:anim>
                                    <p:anim calcmode="lin" valueType="num">
                                      <p:cBhvr>
                                        <p:cTn id="24" dur="500" fill="hold"/>
                                        <p:tgtEl>
                                          <p:spTgt spid="33"/>
                                        </p:tgtEl>
                                        <p:attrNameLst>
                                          <p:attrName>ppt_h</p:attrName>
                                        </p:attrNameLst>
                                      </p:cBhvr>
                                      <p:tavLst>
                                        <p:tav tm="0">
                                          <p:val>
                                            <p:strVal val="#ppt_h"/>
                                          </p:val>
                                        </p:tav>
                                        <p:tav tm="100000">
                                          <p:val>
                                            <p:strVal val="#ppt_h"/>
                                          </p:val>
                                        </p:tav>
                                      </p:tavLst>
                                    </p:anim>
                                  </p:childTnLst>
                                </p:cTn>
                              </p:par>
                            </p:childTnLst>
                          </p:cTn>
                        </p:par>
                        <p:par>
                          <p:cTn id="25" fill="hold">
                            <p:stCondLst>
                              <p:cond delay="1500"/>
                            </p:stCondLst>
                            <p:childTnLst>
                              <p:par>
                                <p:cTn id="26" presetID="17" presetClass="entr" presetSubtype="8" fill="hold" nodeType="after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p:cTn id="28" dur="500" fill="hold"/>
                                        <p:tgtEl>
                                          <p:spTgt spid="4"/>
                                        </p:tgtEl>
                                        <p:attrNameLst>
                                          <p:attrName>ppt_x</p:attrName>
                                        </p:attrNameLst>
                                      </p:cBhvr>
                                      <p:tavLst>
                                        <p:tav tm="0">
                                          <p:val>
                                            <p:strVal val="#ppt_x-#ppt_w/2"/>
                                          </p:val>
                                        </p:tav>
                                        <p:tav tm="100000">
                                          <p:val>
                                            <p:strVal val="#ppt_x"/>
                                          </p:val>
                                        </p:tav>
                                      </p:tavLst>
                                    </p:anim>
                                    <p:anim calcmode="lin" valueType="num">
                                      <p:cBhvr>
                                        <p:cTn id="29" dur="500" fill="hold"/>
                                        <p:tgtEl>
                                          <p:spTgt spid="4"/>
                                        </p:tgtEl>
                                        <p:attrNameLst>
                                          <p:attrName>ppt_y</p:attrName>
                                        </p:attrNameLst>
                                      </p:cBhvr>
                                      <p:tavLst>
                                        <p:tav tm="0">
                                          <p:val>
                                            <p:strVal val="#ppt_y"/>
                                          </p:val>
                                        </p:tav>
                                        <p:tav tm="100000">
                                          <p:val>
                                            <p:strVal val="#ppt_y"/>
                                          </p:val>
                                        </p:tav>
                                      </p:tavLst>
                                    </p:anim>
                                    <p:anim calcmode="lin" valueType="num">
                                      <p:cBhvr>
                                        <p:cTn id="30" dur="500" fill="hold"/>
                                        <p:tgtEl>
                                          <p:spTgt spid="4"/>
                                        </p:tgtEl>
                                        <p:attrNameLst>
                                          <p:attrName>ppt_w</p:attrName>
                                        </p:attrNameLst>
                                      </p:cBhvr>
                                      <p:tavLst>
                                        <p:tav tm="0">
                                          <p:val>
                                            <p:fltVal val="0"/>
                                          </p:val>
                                        </p:tav>
                                        <p:tav tm="100000">
                                          <p:val>
                                            <p:strVal val="#ppt_w"/>
                                          </p:val>
                                        </p:tav>
                                      </p:tavLst>
                                    </p:anim>
                                    <p:anim calcmode="lin" valueType="num">
                                      <p:cBhvr>
                                        <p:cTn id="31" dur="5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2"/>
                    </p:tgtEl>
                  </p:cond>
                </p:stCondLst>
                <p:endSync evt="end" delay="0">
                  <p:rtn val="all"/>
                </p:endSync>
                <p:childTnLst>
                  <p:par>
                    <p:cTn id="33" fill="hold">
                      <p:stCondLst>
                        <p:cond delay="0"/>
                      </p:stCondLst>
                      <p:childTnLst>
                        <p:par>
                          <p:cTn id="34" fill="hold">
                            <p:stCondLst>
                              <p:cond delay="0"/>
                            </p:stCondLst>
                            <p:childTnLst>
                              <p:par>
                                <p:cTn id="35" presetID="53" presetClass="entr" presetSubtype="16" fill="hold" nodeType="clickEffect">
                                  <p:stCondLst>
                                    <p:cond delay="0"/>
                                  </p:stCondLst>
                                  <p:childTnLst>
                                    <p:set>
                                      <p:cBhvr>
                                        <p:cTn id="36" dur="1" fill="hold">
                                          <p:stCondLst>
                                            <p:cond delay="0"/>
                                          </p:stCondLst>
                                        </p:cTn>
                                        <p:tgtEl>
                                          <p:spTgt spid="46"/>
                                        </p:tgtEl>
                                        <p:attrNameLst>
                                          <p:attrName>style.visibility</p:attrName>
                                        </p:attrNameLst>
                                      </p:cBhvr>
                                      <p:to>
                                        <p:strVal val="visible"/>
                                      </p:to>
                                    </p:set>
                                    <p:anim calcmode="lin" valueType="num">
                                      <p:cBhvr>
                                        <p:cTn id="37" dur="500" fill="hold"/>
                                        <p:tgtEl>
                                          <p:spTgt spid="46"/>
                                        </p:tgtEl>
                                        <p:attrNameLst>
                                          <p:attrName>ppt_w</p:attrName>
                                        </p:attrNameLst>
                                      </p:cBhvr>
                                      <p:tavLst>
                                        <p:tav tm="0">
                                          <p:val>
                                            <p:fltVal val="0"/>
                                          </p:val>
                                        </p:tav>
                                        <p:tav tm="100000">
                                          <p:val>
                                            <p:strVal val="#ppt_w"/>
                                          </p:val>
                                        </p:tav>
                                      </p:tavLst>
                                    </p:anim>
                                    <p:anim calcmode="lin" valueType="num">
                                      <p:cBhvr>
                                        <p:cTn id="38" dur="500" fill="hold"/>
                                        <p:tgtEl>
                                          <p:spTgt spid="46"/>
                                        </p:tgtEl>
                                        <p:attrNameLst>
                                          <p:attrName>ppt_h</p:attrName>
                                        </p:attrNameLst>
                                      </p:cBhvr>
                                      <p:tavLst>
                                        <p:tav tm="0">
                                          <p:val>
                                            <p:fltVal val="0"/>
                                          </p:val>
                                        </p:tav>
                                        <p:tav tm="100000">
                                          <p:val>
                                            <p:strVal val="#ppt_h"/>
                                          </p:val>
                                        </p:tav>
                                      </p:tavLst>
                                    </p:anim>
                                    <p:animEffect transition="in" filter="fade">
                                      <p:cBhvr>
                                        <p:cTn id="39" dur="500"/>
                                        <p:tgtEl>
                                          <p:spTgt spid="46"/>
                                        </p:tgtEl>
                                      </p:cBhvr>
                                    </p:animEffect>
                                  </p:childTnLst>
                                  <p:subTnLst>
                                    <p:audio>
                                      <p:cMediaNode>
                                        <p:cTn display="0" masterRel="sameClick">
                                          <p:stCondLst>
                                            <p:cond evt="begin" delay="0">
                                              <p:tn val="35"/>
                                            </p:cond>
                                          </p:stCondLst>
                                          <p:endCondLst>
                                            <p:cond evt="onStopAudio" delay="0">
                                              <p:tgtEl>
                                                <p:sldTgt/>
                                              </p:tgtEl>
                                            </p:cond>
                                          </p:endCondLst>
                                        </p:cTn>
                                        <p:tgtEl>
                                          <p:sndTgt r:embed="rId3" name="type.wav"/>
                                        </p:tgtEl>
                                      </p:cMediaNode>
                                    </p:audio>
                                  </p:subTnLst>
                                </p:cTn>
                              </p:par>
                            </p:childTnLst>
                          </p:cTn>
                        </p:par>
                      </p:childTnLst>
                    </p:cTn>
                  </p:par>
                </p:childTnLst>
              </p:cTn>
              <p:nextCondLst>
                <p:cond evt="onClick" delay="0">
                  <p:tgtEl>
                    <p:spTgt spid="2"/>
                  </p:tgtEl>
                </p:cond>
              </p:nextCondLst>
            </p:seq>
            <p:seq concurrent="1" nextAc="seek">
              <p:cTn id="40" restart="whenNotActive" fill="hold" evtFilter="cancelBubble" nodeType="interactiveSeq">
                <p:stCondLst>
                  <p:cond evt="onClick" delay="0">
                    <p:tgtEl>
                      <p:spTgt spid="3"/>
                    </p:tgtEl>
                  </p:cond>
                </p:stCondLst>
                <p:endSync evt="end" delay="0">
                  <p:rtn val="all"/>
                </p:endSync>
                <p:childTnLst>
                  <p:par>
                    <p:cTn id="41" fill="hold">
                      <p:stCondLst>
                        <p:cond delay="0"/>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45"/>
                                        </p:tgtEl>
                                        <p:attrNameLst>
                                          <p:attrName>style.visibility</p:attrName>
                                        </p:attrNameLst>
                                      </p:cBhvr>
                                      <p:to>
                                        <p:strVal val="visible"/>
                                      </p:to>
                                    </p:set>
                                    <p:anim calcmode="lin" valueType="num">
                                      <p:cBhvr>
                                        <p:cTn id="45" dur="500" fill="hold"/>
                                        <p:tgtEl>
                                          <p:spTgt spid="45"/>
                                        </p:tgtEl>
                                        <p:attrNameLst>
                                          <p:attrName>ppt_w</p:attrName>
                                        </p:attrNameLst>
                                      </p:cBhvr>
                                      <p:tavLst>
                                        <p:tav tm="0">
                                          <p:val>
                                            <p:fltVal val="0"/>
                                          </p:val>
                                        </p:tav>
                                        <p:tav tm="100000">
                                          <p:val>
                                            <p:strVal val="#ppt_w"/>
                                          </p:val>
                                        </p:tav>
                                      </p:tavLst>
                                    </p:anim>
                                    <p:anim calcmode="lin" valueType="num">
                                      <p:cBhvr>
                                        <p:cTn id="46" dur="500" fill="hold"/>
                                        <p:tgtEl>
                                          <p:spTgt spid="45"/>
                                        </p:tgtEl>
                                        <p:attrNameLst>
                                          <p:attrName>ppt_h</p:attrName>
                                        </p:attrNameLst>
                                      </p:cBhvr>
                                      <p:tavLst>
                                        <p:tav tm="0">
                                          <p:val>
                                            <p:fltVal val="0"/>
                                          </p:val>
                                        </p:tav>
                                        <p:tav tm="100000">
                                          <p:val>
                                            <p:strVal val="#ppt_h"/>
                                          </p:val>
                                        </p:tav>
                                      </p:tavLst>
                                    </p:anim>
                                    <p:animEffect transition="in" filter="fade">
                                      <p:cBhvr>
                                        <p:cTn id="47" dur="500"/>
                                        <p:tgtEl>
                                          <p:spTgt spid="45"/>
                                        </p:tgtEl>
                                      </p:cBhvr>
                                    </p:animEffect>
                                  </p:childTnLst>
                                  <p:subTnLst>
                                    <p:audio>
                                      <p:cMediaNode>
                                        <p:cTn display="0" masterRel="sameClick">
                                          <p:stCondLst>
                                            <p:cond evt="begin" delay="0">
                                              <p:tn val="43"/>
                                            </p:cond>
                                          </p:stCondLst>
                                          <p:endCondLst>
                                            <p:cond evt="onStopAudio" delay="0">
                                              <p:tgtEl>
                                                <p:sldTgt/>
                                              </p:tgtEl>
                                            </p:cond>
                                          </p:endCondLst>
                                        </p:cTn>
                                        <p:tgtEl>
                                          <p:sndTgt r:embed="rId3" name="type.wav"/>
                                        </p:tgtEl>
                                      </p:cMediaNode>
                                    </p:audio>
                                  </p:subTnLst>
                                </p:cTn>
                              </p:par>
                            </p:childTnLst>
                          </p:cTn>
                        </p:par>
                      </p:childTnLst>
                    </p:cTn>
                  </p:par>
                </p:childTnLst>
              </p:cTn>
              <p:nextCondLst>
                <p:cond evt="onClick" delay="0">
                  <p:tgtEl>
                    <p:spTgt spid="3"/>
                  </p:tgtEl>
                </p:cond>
              </p:nextCondLst>
            </p:seq>
            <p:seq concurrent="1" nextAc="seek">
              <p:cTn id="48" restart="whenNotActive" fill="hold" evtFilter="cancelBubble" nodeType="interactiveSeq">
                <p:stCondLst>
                  <p:cond evt="onClick" delay="0">
                    <p:tgtEl>
                      <p:spTgt spid="33"/>
                    </p:tgtEl>
                  </p:cond>
                </p:stCondLst>
                <p:endSync evt="end" delay="0">
                  <p:rtn val="all"/>
                </p:endSync>
                <p:childTnLst>
                  <p:par>
                    <p:cTn id="49" fill="hold">
                      <p:stCondLst>
                        <p:cond delay="0"/>
                      </p:stCondLst>
                      <p:childTnLst>
                        <p:par>
                          <p:cTn id="50" fill="hold">
                            <p:stCondLst>
                              <p:cond delay="0"/>
                            </p:stCondLst>
                            <p:childTnLst>
                              <p:par>
                                <p:cTn id="51" presetID="53" presetClass="entr" presetSubtype="16" fill="hold" nodeType="clickEffect">
                                  <p:stCondLst>
                                    <p:cond delay="0"/>
                                  </p:stCondLst>
                                  <p:childTnLst>
                                    <p:set>
                                      <p:cBhvr>
                                        <p:cTn id="52" dur="1" fill="hold">
                                          <p:stCondLst>
                                            <p:cond delay="0"/>
                                          </p:stCondLst>
                                        </p:cTn>
                                        <p:tgtEl>
                                          <p:spTgt spid="40"/>
                                        </p:tgtEl>
                                        <p:attrNameLst>
                                          <p:attrName>style.visibility</p:attrName>
                                        </p:attrNameLst>
                                      </p:cBhvr>
                                      <p:to>
                                        <p:strVal val="visible"/>
                                      </p:to>
                                    </p:set>
                                    <p:anim calcmode="lin" valueType="num">
                                      <p:cBhvr>
                                        <p:cTn id="53" dur="500" fill="hold"/>
                                        <p:tgtEl>
                                          <p:spTgt spid="40"/>
                                        </p:tgtEl>
                                        <p:attrNameLst>
                                          <p:attrName>ppt_w</p:attrName>
                                        </p:attrNameLst>
                                      </p:cBhvr>
                                      <p:tavLst>
                                        <p:tav tm="0">
                                          <p:val>
                                            <p:fltVal val="0"/>
                                          </p:val>
                                        </p:tav>
                                        <p:tav tm="100000">
                                          <p:val>
                                            <p:strVal val="#ppt_w"/>
                                          </p:val>
                                        </p:tav>
                                      </p:tavLst>
                                    </p:anim>
                                    <p:anim calcmode="lin" valueType="num">
                                      <p:cBhvr>
                                        <p:cTn id="54" dur="500" fill="hold"/>
                                        <p:tgtEl>
                                          <p:spTgt spid="40"/>
                                        </p:tgtEl>
                                        <p:attrNameLst>
                                          <p:attrName>ppt_h</p:attrName>
                                        </p:attrNameLst>
                                      </p:cBhvr>
                                      <p:tavLst>
                                        <p:tav tm="0">
                                          <p:val>
                                            <p:fltVal val="0"/>
                                          </p:val>
                                        </p:tav>
                                        <p:tav tm="100000">
                                          <p:val>
                                            <p:strVal val="#ppt_h"/>
                                          </p:val>
                                        </p:tav>
                                      </p:tavLst>
                                    </p:anim>
                                    <p:animEffect transition="in" filter="fade">
                                      <p:cBhvr>
                                        <p:cTn id="55" dur="500"/>
                                        <p:tgtEl>
                                          <p:spTgt spid="40"/>
                                        </p:tgtEl>
                                      </p:cBhvr>
                                    </p:animEffect>
                                  </p:childTnLst>
                                  <p:subTnLst>
                                    <p:audio>
                                      <p:cMediaNode>
                                        <p:cTn display="0" masterRel="sameClick">
                                          <p:stCondLst>
                                            <p:cond evt="begin" delay="0">
                                              <p:tn val="51"/>
                                            </p:cond>
                                          </p:stCondLst>
                                          <p:endCondLst>
                                            <p:cond evt="onStopAudio" delay="0">
                                              <p:tgtEl>
                                                <p:sldTgt/>
                                              </p:tgtEl>
                                            </p:cond>
                                          </p:endCondLst>
                                        </p:cTn>
                                        <p:tgtEl>
                                          <p:sndTgt r:embed="rId3" name="type.wav"/>
                                        </p:tgtEl>
                                      </p:cMediaNode>
                                    </p:audio>
                                  </p:subTnLst>
                                </p:cTn>
                              </p:par>
                            </p:childTnLst>
                          </p:cTn>
                        </p:par>
                      </p:childTnLst>
                    </p:cTn>
                  </p:par>
                </p:childTnLst>
              </p:cTn>
              <p:nextCondLst>
                <p:cond evt="onClick" delay="0">
                  <p:tgtEl>
                    <p:spTgt spid="33"/>
                  </p:tgtEl>
                </p:cond>
              </p:nextCondLst>
            </p:seq>
            <p:seq concurrent="1" nextAc="seek">
              <p:cTn id="56" restart="whenNotActive" fill="hold" evtFilter="cancelBubble" nodeType="interactiveSeq">
                <p:stCondLst>
                  <p:cond evt="onClick" delay="0">
                    <p:tgtEl>
                      <p:spTgt spid="4"/>
                    </p:tgtEl>
                  </p:cond>
                </p:stCondLst>
                <p:endSync evt="end" delay="0">
                  <p:rtn val="all"/>
                </p:endSync>
                <p:childTnLst>
                  <p:par>
                    <p:cTn id="57" fill="hold">
                      <p:stCondLst>
                        <p:cond delay="0"/>
                      </p:stCondLst>
                      <p:childTnLst>
                        <p:par>
                          <p:cTn id="58" fill="hold">
                            <p:stCondLst>
                              <p:cond delay="0"/>
                            </p:stCondLst>
                            <p:childTnLst>
                              <p:par>
                                <p:cTn id="59" presetID="53" presetClass="entr" presetSubtype="16" fill="hold" nodeType="clickEffect">
                                  <p:stCondLst>
                                    <p:cond delay="0"/>
                                  </p:stCondLst>
                                  <p:childTnLst>
                                    <p:set>
                                      <p:cBhvr>
                                        <p:cTn id="60" dur="1" fill="hold">
                                          <p:stCondLst>
                                            <p:cond delay="0"/>
                                          </p:stCondLst>
                                        </p:cTn>
                                        <p:tgtEl>
                                          <p:spTgt spid="39"/>
                                        </p:tgtEl>
                                        <p:attrNameLst>
                                          <p:attrName>style.visibility</p:attrName>
                                        </p:attrNameLst>
                                      </p:cBhvr>
                                      <p:to>
                                        <p:strVal val="visible"/>
                                      </p:to>
                                    </p:set>
                                    <p:anim calcmode="lin" valueType="num">
                                      <p:cBhvr>
                                        <p:cTn id="61" dur="500" fill="hold"/>
                                        <p:tgtEl>
                                          <p:spTgt spid="39"/>
                                        </p:tgtEl>
                                        <p:attrNameLst>
                                          <p:attrName>ppt_w</p:attrName>
                                        </p:attrNameLst>
                                      </p:cBhvr>
                                      <p:tavLst>
                                        <p:tav tm="0">
                                          <p:val>
                                            <p:fltVal val="0"/>
                                          </p:val>
                                        </p:tav>
                                        <p:tav tm="100000">
                                          <p:val>
                                            <p:strVal val="#ppt_w"/>
                                          </p:val>
                                        </p:tav>
                                      </p:tavLst>
                                    </p:anim>
                                    <p:anim calcmode="lin" valueType="num">
                                      <p:cBhvr>
                                        <p:cTn id="62" dur="500" fill="hold"/>
                                        <p:tgtEl>
                                          <p:spTgt spid="39"/>
                                        </p:tgtEl>
                                        <p:attrNameLst>
                                          <p:attrName>ppt_h</p:attrName>
                                        </p:attrNameLst>
                                      </p:cBhvr>
                                      <p:tavLst>
                                        <p:tav tm="0">
                                          <p:val>
                                            <p:fltVal val="0"/>
                                          </p:val>
                                        </p:tav>
                                        <p:tav tm="100000">
                                          <p:val>
                                            <p:strVal val="#ppt_h"/>
                                          </p:val>
                                        </p:tav>
                                      </p:tavLst>
                                    </p:anim>
                                    <p:animEffect transition="in" filter="fade">
                                      <p:cBhvr>
                                        <p:cTn id="63" dur="500"/>
                                        <p:tgtEl>
                                          <p:spTgt spid="39"/>
                                        </p:tgtEl>
                                      </p:cBhvr>
                                    </p:animEffect>
                                  </p:childTnLst>
                                  <p:subTnLst>
                                    <p:audio>
                                      <p:cMediaNode>
                                        <p:cTn display="0" masterRel="sameClick">
                                          <p:stCondLst>
                                            <p:cond evt="begin" delay="0">
                                              <p:tn val="59"/>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7" descr="51miz-E1035478-A930E31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21300000">
            <a:off x="6318576" y="1267899"/>
            <a:ext cx="4863982" cy="4863982"/>
          </a:xfrm>
          <a:prstGeom prst="rect">
            <a:avLst/>
          </a:prstGeom>
        </p:spPr>
      </p:pic>
      <p:sp>
        <p:nvSpPr>
          <p:cNvPr id="3" name="Rectangle 42"/>
          <p:cNvSpPr>
            <a:spLocks noChangeArrowheads="1"/>
          </p:cNvSpPr>
          <p:nvPr/>
        </p:nvSpPr>
        <p:spPr bwMode="auto">
          <a:xfrm>
            <a:off x="9554375" y="4508517"/>
            <a:ext cx="2266521" cy="1955305"/>
          </a:xfrm>
          <a:prstGeom prst="rect">
            <a:avLst/>
          </a:prstGeom>
          <a:ln>
            <a:headEnd/>
            <a:tailEnd/>
          </a:ln>
          <a:scene3d>
            <a:camera prst="orthographicFront"/>
            <a:lightRig rig="threePt" dir="t"/>
          </a:scene3d>
          <a:sp3d>
            <a:bevelT/>
          </a:sp3d>
        </p:spPr>
        <p:style>
          <a:lnRef idx="0">
            <a:schemeClr val="accent5"/>
          </a:lnRef>
          <a:fillRef idx="3">
            <a:schemeClr val="accent5"/>
          </a:fillRef>
          <a:effectRef idx="3">
            <a:schemeClr val="accent5"/>
          </a:effectRef>
          <a:fontRef idx="minor">
            <a:schemeClr val="lt1"/>
          </a:fontRef>
        </p:style>
        <p:txBody>
          <a:bodyPr wrap="none" anchor="ctr"/>
          <a:lstStyle/>
          <a:p>
            <a:pPr algn="ctr"/>
            <a:r>
              <a:rPr lang="en-US" altLang="en-US" sz="9600" b="1" u="sng">
                <a:solidFill>
                  <a:schemeClr val="accent2"/>
                </a:solidFill>
                <a:effectLst>
                  <a:outerShdw blurRad="38100" dist="38100" dir="2700000" algn="tl">
                    <a:srgbClr val="000000"/>
                  </a:outerShdw>
                </a:effectLst>
              </a:rPr>
              <a:t>9</a:t>
            </a:r>
            <a:endParaRPr lang="vi-VN" altLang="en-US" sz="9600" b="1" u="sng">
              <a:solidFill>
                <a:schemeClr val="accent2"/>
              </a:solidFill>
              <a:effectLst>
                <a:outerShdw blurRad="38100" dist="38100" dir="2700000" algn="tl">
                  <a:srgbClr val="000000"/>
                </a:outerShdw>
              </a:effectLst>
            </a:endParaRPr>
          </a:p>
        </p:txBody>
      </p:sp>
      <p:sp>
        <p:nvSpPr>
          <p:cNvPr id="9" name="Rectangle 39"/>
          <p:cNvSpPr>
            <a:spLocks noChangeArrowheads="1"/>
          </p:cNvSpPr>
          <p:nvPr/>
        </p:nvSpPr>
        <p:spPr bwMode="auto">
          <a:xfrm>
            <a:off x="9554375" y="2543681"/>
            <a:ext cx="2266521" cy="1955305"/>
          </a:xfrm>
          <a:prstGeom prst="rect">
            <a:avLst/>
          </a:prstGeom>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path path="circle">
              <a:fillToRect l="50000" t="50000" r="50000" b="50000"/>
            </a:path>
            <a:tileRect/>
          </a:gradFill>
          <a:ln w="38100" cmpd="dbl">
            <a:solidFill>
              <a:schemeClr val="accent5">
                <a:lumMod val="20000"/>
                <a:lumOff val="80000"/>
              </a:schemeClr>
            </a:solidFill>
            <a:miter lim="800000"/>
            <a:headEnd/>
            <a:tailEnd/>
          </a:ln>
          <a:effectLst/>
          <a:scene3d>
            <a:camera prst="obliqueTopLeft"/>
            <a:lightRig rig="threePt" dir="t"/>
          </a:scene3d>
          <a:sp3d>
            <a:bevelT/>
          </a:sp3d>
        </p:spPr>
        <p:txBody>
          <a:bodyPr wrap="none" anchor="ctr"/>
          <a:lstStyle/>
          <a:p>
            <a:pPr algn="ctr"/>
            <a:r>
              <a:rPr lang="en-US" altLang="en-US" sz="9600" b="1" u="sng">
                <a:solidFill>
                  <a:schemeClr val="accent2"/>
                </a:solidFill>
                <a:effectLst>
                  <a:outerShdw blurRad="38100" dist="38100" dir="2700000" algn="tl">
                    <a:srgbClr val="000000"/>
                  </a:outerShdw>
                </a:effectLst>
              </a:rPr>
              <a:t>6</a:t>
            </a:r>
            <a:endParaRPr lang="vi-VN" altLang="en-US" sz="9600" b="1" u="sng">
              <a:solidFill>
                <a:schemeClr val="accent2"/>
              </a:solidFill>
              <a:effectLst>
                <a:outerShdw blurRad="38100" dist="38100" dir="2700000" algn="tl">
                  <a:srgbClr val="000000"/>
                </a:outerShdw>
              </a:effectLst>
            </a:endParaRPr>
          </a:p>
        </p:txBody>
      </p:sp>
      <p:sp>
        <p:nvSpPr>
          <p:cNvPr id="10" name="Rectangle 40"/>
          <p:cNvSpPr>
            <a:spLocks noChangeArrowheads="1"/>
          </p:cNvSpPr>
          <p:nvPr/>
        </p:nvSpPr>
        <p:spPr bwMode="auto">
          <a:xfrm>
            <a:off x="5006725" y="4526131"/>
            <a:ext cx="2266522" cy="1955305"/>
          </a:xfrm>
          <a:prstGeom prst="rect">
            <a:avLst/>
          </a:prstGeom>
          <a:ln>
            <a:headEnd/>
            <a:tailEnd/>
          </a:ln>
          <a:scene3d>
            <a:camera prst="orthographicFront"/>
            <a:lightRig rig="threePt" dir="t"/>
          </a:scene3d>
          <a:sp3d>
            <a:bevelT/>
          </a:sp3d>
        </p:spPr>
        <p:style>
          <a:lnRef idx="0">
            <a:schemeClr val="accent5"/>
          </a:lnRef>
          <a:fillRef idx="3">
            <a:schemeClr val="accent5"/>
          </a:fillRef>
          <a:effectRef idx="3">
            <a:schemeClr val="accent5"/>
          </a:effectRef>
          <a:fontRef idx="minor">
            <a:schemeClr val="lt1"/>
          </a:fontRef>
        </p:style>
        <p:txBody>
          <a:bodyPr wrap="none" anchor="ctr"/>
          <a:lstStyle/>
          <a:p>
            <a:pPr algn="ctr"/>
            <a:r>
              <a:rPr lang="en-US" altLang="en-US" sz="9600" b="1" u="sng">
                <a:solidFill>
                  <a:schemeClr val="accent2"/>
                </a:solidFill>
                <a:effectLst>
                  <a:outerShdw blurRad="38100" dist="38100" dir="2700000" algn="tl">
                    <a:srgbClr val="000000"/>
                  </a:outerShdw>
                </a:effectLst>
              </a:rPr>
              <a:t>7</a:t>
            </a:r>
            <a:endParaRPr lang="vi-VN" altLang="en-US" sz="9600" b="1" u="sng">
              <a:solidFill>
                <a:schemeClr val="accent2"/>
              </a:solidFill>
              <a:effectLst>
                <a:outerShdw blurRad="38100" dist="38100" dir="2700000" algn="tl">
                  <a:srgbClr val="000000"/>
                </a:outerShdw>
              </a:effectLst>
            </a:endParaRPr>
          </a:p>
        </p:txBody>
      </p:sp>
      <p:sp>
        <p:nvSpPr>
          <p:cNvPr id="11" name="Rectangle 41"/>
          <p:cNvSpPr>
            <a:spLocks noChangeArrowheads="1"/>
          </p:cNvSpPr>
          <p:nvPr/>
        </p:nvSpPr>
        <p:spPr bwMode="auto">
          <a:xfrm>
            <a:off x="7289132" y="4502273"/>
            <a:ext cx="2266522" cy="1955305"/>
          </a:xfrm>
          <a:prstGeom prst="rect">
            <a:avLst/>
          </a:prstGeom>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path path="circle">
              <a:fillToRect l="50000" t="50000" r="50000" b="50000"/>
            </a:path>
            <a:tileRect/>
          </a:gradFill>
          <a:ln w="38100" cmpd="dbl">
            <a:solidFill>
              <a:schemeClr val="accent5">
                <a:lumMod val="20000"/>
                <a:lumOff val="80000"/>
              </a:schemeClr>
            </a:solidFill>
            <a:miter lim="800000"/>
            <a:headEnd/>
            <a:tailEnd/>
          </a:ln>
          <a:effectLst/>
          <a:scene3d>
            <a:camera prst="obliqueTopLeft"/>
            <a:lightRig rig="threePt" dir="t"/>
          </a:scene3d>
          <a:sp3d>
            <a:bevelT/>
          </a:sp3d>
        </p:spPr>
        <p:txBody>
          <a:bodyPr wrap="none" anchor="ctr"/>
          <a:lstStyle/>
          <a:p>
            <a:pPr algn="ctr"/>
            <a:r>
              <a:rPr lang="en-US" altLang="en-US" sz="9600" b="1" u="sng">
                <a:solidFill>
                  <a:schemeClr val="accent2"/>
                </a:solidFill>
                <a:effectLst>
                  <a:outerShdw blurRad="38100" dist="38100" dir="2700000" algn="tl">
                    <a:srgbClr val="000000"/>
                  </a:outerShdw>
                </a:effectLst>
              </a:rPr>
              <a:t>8</a:t>
            </a:r>
            <a:endParaRPr lang="vi-VN" altLang="en-US" sz="9600" b="1" u="sng">
              <a:solidFill>
                <a:schemeClr val="accent2"/>
              </a:solidFill>
              <a:effectLst>
                <a:outerShdw blurRad="38100" dist="38100" dir="2700000" algn="tl">
                  <a:srgbClr val="000000"/>
                </a:outerShdw>
              </a:effectLst>
            </a:endParaRPr>
          </a:p>
        </p:txBody>
      </p:sp>
      <p:sp>
        <p:nvSpPr>
          <p:cNvPr id="12" name="AutoShape 45">
            <a:hlinkClick r:id="" action="ppaction://noaction" highlightClick="1"/>
          </p:cNvPr>
          <p:cNvSpPr>
            <a:spLocks noChangeArrowheads="1"/>
          </p:cNvSpPr>
          <p:nvPr/>
        </p:nvSpPr>
        <p:spPr bwMode="auto">
          <a:xfrm>
            <a:off x="11822806" y="6520972"/>
            <a:ext cx="369194" cy="337028"/>
          </a:xfrm>
          <a:prstGeom prst="actionButtonInformation">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 name="TextBox 14">
            <a:extLst>
              <a:ext uri="{FF2B5EF4-FFF2-40B4-BE49-F238E27FC236}">
                <a16:creationId xmlns:a16="http://schemas.microsoft.com/office/drawing/2014/main" id="{AEA8DF17-C4D9-4364-9329-7A701083125F}"/>
              </a:ext>
            </a:extLst>
          </p:cNvPr>
          <p:cNvSpPr txBox="1"/>
          <p:nvPr/>
        </p:nvSpPr>
        <p:spPr>
          <a:xfrm>
            <a:off x="443332" y="1065191"/>
            <a:ext cx="4323372" cy="646331"/>
          </a:xfrm>
          <a:prstGeom prst="rect">
            <a:avLst/>
          </a:prstGeom>
          <a:noFill/>
        </p:spPr>
        <p:txBody>
          <a:bodyPr wrap="square" rtlCol="0">
            <a:spAutoFit/>
          </a:bodyPr>
          <a:lstStyle/>
          <a:p>
            <a:pPr algn="ctr"/>
            <a:r>
              <a:rPr lang="en-US" sz="3600" dirty="0" err="1">
                <a:solidFill>
                  <a:srgbClr val="FFC000"/>
                </a:solidFill>
                <a:latin typeface="SVN-Whimsy" panose="02040603050506020204" pitchFamily="18" charset="0"/>
              </a:rPr>
              <a:t>Lật</a:t>
            </a:r>
            <a:r>
              <a:rPr lang="en-US" sz="3600" dirty="0">
                <a:solidFill>
                  <a:srgbClr val="FFC000"/>
                </a:solidFill>
                <a:latin typeface="SVN-Whimsy" panose="02040603050506020204" pitchFamily="18" charset="0"/>
              </a:rPr>
              <a:t> </a:t>
            </a:r>
            <a:r>
              <a:rPr lang="en-US" sz="3600" dirty="0" err="1">
                <a:solidFill>
                  <a:srgbClr val="FFC000"/>
                </a:solidFill>
                <a:latin typeface="SVN-Whimsy" panose="02040603050506020204" pitchFamily="18" charset="0"/>
              </a:rPr>
              <a:t>mảnh</a:t>
            </a:r>
            <a:r>
              <a:rPr lang="en-US" sz="3600" dirty="0">
                <a:solidFill>
                  <a:srgbClr val="FFC000"/>
                </a:solidFill>
                <a:latin typeface="SVN-Whimsy" panose="02040603050506020204" pitchFamily="18" charset="0"/>
              </a:rPr>
              <a:t> </a:t>
            </a:r>
            <a:r>
              <a:rPr lang="en-US" sz="3600" dirty="0" err="1">
                <a:solidFill>
                  <a:srgbClr val="FFC000"/>
                </a:solidFill>
                <a:latin typeface="SVN-Whimsy" panose="02040603050506020204" pitchFamily="18" charset="0"/>
              </a:rPr>
              <a:t>ghép</a:t>
            </a:r>
            <a:endParaRPr lang="en-US" sz="3600" dirty="0">
              <a:solidFill>
                <a:srgbClr val="FFC000"/>
              </a:solidFill>
              <a:latin typeface="SVN-Whimsy" panose="02040603050506020204" pitchFamily="18" charset="0"/>
            </a:endParaRPr>
          </a:p>
        </p:txBody>
      </p:sp>
      <p:pic>
        <p:nvPicPr>
          <p:cNvPr id="17" name="Picture 16">
            <a:extLst>
              <a:ext uri="{FF2B5EF4-FFF2-40B4-BE49-F238E27FC236}">
                <a16:creationId xmlns:a16="http://schemas.microsoft.com/office/drawing/2014/main" id="{F39D26FC-14AF-4676-AB3D-B3E6178445B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1766" y="0"/>
            <a:ext cx="1189294" cy="1191913"/>
          </a:xfrm>
          <a:prstGeom prst="rect">
            <a:avLst/>
          </a:prstGeom>
        </p:spPr>
      </p:pic>
    </p:spTree>
    <p:extLst>
      <p:ext uri="{BB962C8B-B14F-4D97-AF65-F5344CB8AC3E}">
        <p14:creationId xmlns:p14="http://schemas.microsoft.com/office/powerpoint/2010/main" val="3027492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53" presetClass="exit" presetSubtype="0" fill="hold" grpId="0" nodeType="clickEffect">
                                  <p:stCondLst>
                                    <p:cond delay="0"/>
                                  </p:stCondLst>
                                  <p:childTnLst>
                                    <p:anim calcmode="lin" valueType="num">
                                      <p:cBhvr>
                                        <p:cTn id="6" dur="500"/>
                                        <p:tgtEl>
                                          <p:spTgt spid="3"/>
                                        </p:tgtEl>
                                        <p:attrNameLst>
                                          <p:attrName>ppt_w</p:attrName>
                                        </p:attrNameLst>
                                      </p:cBhvr>
                                      <p:tavLst>
                                        <p:tav tm="0">
                                          <p:val>
                                            <p:strVal val="ppt_w"/>
                                          </p:val>
                                        </p:tav>
                                        <p:tav tm="100000">
                                          <p:val>
                                            <p:fltVal val="0"/>
                                          </p:val>
                                        </p:tav>
                                      </p:tavLst>
                                    </p:anim>
                                    <p:anim calcmode="lin" valueType="num">
                                      <p:cBhvr>
                                        <p:cTn id="7" dur="500"/>
                                        <p:tgtEl>
                                          <p:spTgt spid="3"/>
                                        </p:tgtEl>
                                        <p:attrNameLst>
                                          <p:attrName>ppt_h</p:attrName>
                                        </p:attrNameLst>
                                      </p:cBhvr>
                                      <p:tavLst>
                                        <p:tav tm="0">
                                          <p:val>
                                            <p:strVal val="ppt_h"/>
                                          </p:val>
                                        </p:tav>
                                        <p:tav tm="100000">
                                          <p:val>
                                            <p:fltVal val="0"/>
                                          </p:val>
                                        </p:tav>
                                      </p:tavLst>
                                    </p:anim>
                                    <p:animEffect transition="out" filter="fade">
                                      <p:cBhvr>
                                        <p:cTn id="8" dur="500"/>
                                        <p:tgtEl>
                                          <p:spTgt spid="3"/>
                                        </p:tgtEl>
                                      </p:cBhvr>
                                    </p:animEffect>
                                    <p:set>
                                      <p:cBhvr>
                                        <p:cTn id="9" dur="1" fill="hold">
                                          <p:stCondLst>
                                            <p:cond delay="499"/>
                                          </p:stCondLst>
                                        </p:cTn>
                                        <p:tgtEl>
                                          <p:spTgt spid="3"/>
                                        </p:tgtEl>
                                        <p:attrNameLst>
                                          <p:attrName>style.visibility</p:attrName>
                                        </p:attrNameLst>
                                      </p:cBhvr>
                                      <p:to>
                                        <p:strVal val="hidden"/>
                                      </p:to>
                                    </p:set>
                                  </p:childTnLst>
                                </p:cTn>
                              </p:par>
                              <p:par>
                                <p:cTn id="10" presetID="53" presetClass="entr" presetSubtype="0" fill="hold" grpId="1" nodeType="withEffect">
                                  <p:stCondLst>
                                    <p:cond delay="500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nextCondLst>
                <p:cond evt="onClick" delay="0">
                  <p:tgtEl>
                    <p:spTgt spid="3"/>
                  </p:tgtEl>
                </p:cond>
              </p:nextCondLst>
            </p:seq>
            <p:seq concurrent="1" nextAc="seek">
              <p:cTn id="15" restart="whenNotActive" fill="hold" evtFilter="cancelBubble" nodeType="interactiveSeq">
                <p:stCondLst>
                  <p:cond evt="onClick" delay="0">
                    <p:tgtEl>
                      <p:spTgt spid="11"/>
                    </p:tgtEl>
                  </p:cond>
                </p:stCondLst>
                <p:endSync evt="end" delay="0">
                  <p:rtn val="all"/>
                </p:endSync>
                <p:childTnLst>
                  <p:par>
                    <p:cTn id="16" fill="hold">
                      <p:stCondLst>
                        <p:cond delay="0"/>
                      </p:stCondLst>
                      <p:childTnLst>
                        <p:par>
                          <p:cTn id="17" fill="hold">
                            <p:stCondLst>
                              <p:cond delay="0"/>
                            </p:stCondLst>
                            <p:childTnLst>
                              <p:par>
                                <p:cTn id="18" presetID="53" presetClass="exit" presetSubtype="0" fill="hold" grpId="0" nodeType="clickEffect">
                                  <p:stCondLst>
                                    <p:cond delay="0"/>
                                  </p:stCondLst>
                                  <p:childTnLst>
                                    <p:anim calcmode="lin" valueType="num">
                                      <p:cBhvr>
                                        <p:cTn id="19" dur="500"/>
                                        <p:tgtEl>
                                          <p:spTgt spid="11"/>
                                        </p:tgtEl>
                                        <p:attrNameLst>
                                          <p:attrName>ppt_w</p:attrName>
                                        </p:attrNameLst>
                                      </p:cBhvr>
                                      <p:tavLst>
                                        <p:tav tm="0">
                                          <p:val>
                                            <p:strVal val="ppt_w"/>
                                          </p:val>
                                        </p:tav>
                                        <p:tav tm="100000">
                                          <p:val>
                                            <p:fltVal val="0"/>
                                          </p:val>
                                        </p:tav>
                                      </p:tavLst>
                                    </p:anim>
                                    <p:anim calcmode="lin" valueType="num">
                                      <p:cBhvr>
                                        <p:cTn id="20" dur="500"/>
                                        <p:tgtEl>
                                          <p:spTgt spid="11"/>
                                        </p:tgtEl>
                                        <p:attrNameLst>
                                          <p:attrName>ppt_h</p:attrName>
                                        </p:attrNameLst>
                                      </p:cBhvr>
                                      <p:tavLst>
                                        <p:tav tm="0">
                                          <p:val>
                                            <p:strVal val="ppt_h"/>
                                          </p:val>
                                        </p:tav>
                                        <p:tav tm="100000">
                                          <p:val>
                                            <p:fltVal val="0"/>
                                          </p:val>
                                        </p:tav>
                                      </p:tavLst>
                                    </p:anim>
                                    <p:animEffect transition="out" filter="fade">
                                      <p:cBhvr>
                                        <p:cTn id="21" dur="500"/>
                                        <p:tgtEl>
                                          <p:spTgt spid="11"/>
                                        </p:tgtEl>
                                      </p:cBhvr>
                                    </p:animEffect>
                                    <p:set>
                                      <p:cBhvr>
                                        <p:cTn id="22" dur="1" fill="hold">
                                          <p:stCondLst>
                                            <p:cond delay="499"/>
                                          </p:stCondLst>
                                        </p:cTn>
                                        <p:tgtEl>
                                          <p:spTgt spid="11"/>
                                        </p:tgtEl>
                                        <p:attrNameLst>
                                          <p:attrName>style.visibility</p:attrName>
                                        </p:attrNameLst>
                                      </p:cBhvr>
                                      <p:to>
                                        <p:strVal val="hidden"/>
                                      </p:to>
                                    </p:set>
                                  </p:childTnLst>
                                </p:cTn>
                              </p:par>
                              <p:par>
                                <p:cTn id="23" presetID="53" presetClass="entr" presetSubtype="0" fill="hold" grpId="1" nodeType="withEffect">
                                  <p:stCondLst>
                                    <p:cond delay="5000"/>
                                  </p:stCondLst>
                                  <p:childTnLst>
                                    <p:set>
                                      <p:cBhvr>
                                        <p:cTn id="24" dur="1" fill="hold">
                                          <p:stCondLst>
                                            <p:cond delay="0"/>
                                          </p:stCondLst>
                                        </p:cTn>
                                        <p:tgtEl>
                                          <p:spTgt spid="11"/>
                                        </p:tgtEl>
                                        <p:attrNameLst>
                                          <p:attrName>style.visibility</p:attrName>
                                        </p:attrNameLst>
                                      </p:cBhvr>
                                      <p:to>
                                        <p:strVal val="visible"/>
                                      </p:to>
                                    </p:set>
                                    <p:anim calcmode="lin" valueType="num">
                                      <p:cBhvr>
                                        <p:cTn id="25" dur="500" fill="hold"/>
                                        <p:tgtEl>
                                          <p:spTgt spid="11"/>
                                        </p:tgtEl>
                                        <p:attrNameLst>
                                          <p:attrName>ppt_w</p:attrName>
                                        </p:attrNameLst>
                                      </p:cBhvr>
                                      <p:tavLst>
                                        <p:tav tm="0">
                                          <p:val>
                                            <p:fltVal val="0"/>
                                          </p:val>
                                        </p:tav>
                                        <p:tav tm="100000">
                                          <p:val>
                                            <p:strVal val="#ppt_w"/>
                                          </p:val>
                                        </p:tav>
                                      </p:tavLst>
                                    </p:anim>
                                    <p:anim calcmode="lin" valueType="num">
                                      <p:cBhvr>
                                        <p:cTn id="26" dur="500" fill="hold"/>
                                        <p:tgtEl>
                                          <p:spTgt spid="11"/>
                                        </p:tgtEl>
                                        <p:attrNameLst>
                                          <p:attrName>ppt_h</p:attrName>
                                        </p:attrNameLst>
                                      </p:cBhvr>
                                      <p:tavLst>
                                        <p:tav tm="0">
                                          <p:val>
                                            <p:fltVal val="0"/>
                                          </p:val>
                                        </p:tav>
                                        <p:tav tm="100000">
                                          <p:val>
                                            <p:strVal val="#ppt_h"/>
                                          </p:val>
                                        </p:tav>
                                      </p:tavLst>
                                    </p:anim>
                                    <p:animEffect transition="in" filter="fade">
                                      <p:cBhvr>
                                        <p:cTn id="27" dur="500"/>
                                        <p:tgtEl>
                                          <p:spTgt spid="11"/>
                                        </p:tgtEl>
                                      </p:cBhvr>
                                    </p:animEffect>
                                  </p:childTnLst>
                                </p:cTn>
                              </p:par>
                            </p:childTnLst>
                          </p:cTn>
                        </p:par>
                      </p:childTnLst>
                    </p:cTn>
                  </p:par>
                </p:childTnLst>
              </p:cTn>
              <p:nextCondLst>
                <p:cond evt="onClick" delay="0">
                  <p:tgtEl>
                    <p:spTgt spid="11"/>
                  </p:tgtEl>
                </p:cond>
              </p:nextCondLst>
            </p:seq>
            <p:seq concurrent="1" nextAc="seek">
              <p:cTn id="28" restart="whenNotActive" fill="hold" evtFilter="cancelBubble" nodeType="interactiveSeq">
                <p:stCondLst>
                  <p:cond evt="onClick" delay="0">
                    <p:tgtEl>
                      <p:spTgt spid="10"/>
                    </p:tgtEl>
                  </p:cond>
                </p:stCondLst>
                <p:endSync evt="end" delay="0">
                  <p:rtn val="all"/>
                </p:endSync>
                <p:childTnLst>
                  <p:par>
                    <p:cTn id="29" fill="hold">
                      <p:stCondLst>
                        <p:cond delay="0"/>
                      </p:stCondLst>
                      <p:childTnLst>
                        <p:par>
                          <p:cTn id="30" fill="hold">
                            <p:stCondLst>
                              <p:cond delay="0"/>
                            </p:stCondLst>
                            <p:childTnLst>
                              <p:par>
                                <p:cTn id="31" presetID="53" presetClass="exit" presetSubtype="0" fill="hold" grpId="0" nodeType="clickEffect">
                                  <p:stCondLst>
                                    <p:cond delay="0"/>
                                  </p:stCondLst>
                                  <p:childTnLst>
                                    <p:anim calcmode="lin" valueType="num">
                                      <p:cBhvr>
                                        <p:cTn id="32" dur="500"/>
                                        <p:tgtEl>
                                          <p:spTgt spid="10"/>
                                        </p:tgtEl>
                                        <p:attrNameLst>
                                          <p:attrName>ppt_w</p:attrName>
                                        </p:attrNameLst>
                                      </p:cBhvr>
                                      <p:tavLst>
                                        <p:tav tm="0">
                                          <p:val>
                                            <p:strVal val="ppt_w"/>
                                          </p:val>
                                        </p:tav>
                                        <p:tav tm="100000">
                                          <p:val>
                                            <p:fltVal val="0"/>
                                          </p:val>
                                        </p:tav>
                                      </p:tavLst>
                                    </p:anim>
                                    <p:anim calcmode="lin" valueType="num">
                                      <p:cBhvr>
                                        <p:cTn id="33" dur="500"/>
                                        <p:tgtEl>
                                          <p:spTgt spid="10"/>
                                        </p:tgtEl>
                                        <p:attrNameLst>
                                          <p:attrName>ppt_h</p:attrName>
                                        </p:attrNameLst>
                                      </p:cBhvr>
                                      <p:tavLst>
                                        <p:tav tm="0">
                                          <p:val>
                                            <p:strVal val="ppt_h"/>
                                          </p:val>
                                        </p:tav>
                                        <p:tav tm="100000">
                                          <p:val>
                                            <p:fltVal val="0"/>
                                          </p:val>
                                        </p:tav>
                                      </p:tavLst>
                                    </p:anim>
                                    <p:animEffect transition="out" filter="fade">
                                      <p:cBhvr>
                                        <p:cTn id="34" dur="500"/>
                                        <p:tgtEl>
                                          <p:spTgt spid="10"/>
                                        </p:tgtEl>
                                      </p:cBhvr>
                                    </p:animEffect>
                                    <p:set>
                                      <p:cBhvr>
                                        <p:cTn id="35" dur="1" fill="hold">
                                          <p:stCondLst>
                                            <p:cond delay="499"/>
                                          </p:stCondLst>
                                        </p:cTn>
                                        <p:tgtEl>
                                          <p:spTgt spid="10"/>
                                        </p:tgtEl>
                                        <p:attrNameLst>
                                          <p:attrName>style.visibility</p:attrName>
                                        </p:attrNameLst>
                                      </p:cBhvr>
                                      <p:to>
                                        <p:strVal val="hidden"/>
                                      </p:to>
                                    </p:set>
                                  </p:childTnLst>
                                </p:cTn>
                              </p:par>
                              <p:par>
                                <p:cTn id="36" presetID="53" presetClass="entr" presetSubtype="0" fill="hold" grpId="1" nodeType="withEffect">
                                  <p:stCondLst>
                                    <p:cond delay="5000"/>
                                  </p:stCondLst>
                                  <p:childTnLst>
                                    <p:set>
                                      <p:cBhvr>
                                        <p:cTn id="37" dur="1" fill="hold">
                                          <p:stCondLst>
                                            <p:cond delay="0"/>
                                          </p:stCondLst>
                                        </p:cTn>
                                        <p:tgtEl>
                                          <p:spTgt spid="10"/>
                                        </p:tgtEl>
                                        <p:attrNameLst>
                                          <p:attrName>style.visibility</p:attrName>
                                        </p:attrNameLst>
                                      </p:cBhvr>
                                      <p:to>
                                        <p:strVal val="visible"/>
                                      </p:to>
                                    </p:set>
                                    <p:anim calcmode="lin" valueType="num">
                                      <p:cBhvr>
                                        <p:cTn id="38" dur="500" fill="hold"/>
                                        <p:tgtEl>
                                          <p:spTgt spid="10"/>
                                        </p:tgtEl>
                                        <p:attrNameLst>
                                          <p:attrName>ppt_w</p:attrName>
                                        </p:attrNameLst>
                                      </p:cBhvr>
                                      <p:tavLst>
                                        <p:tav tm="0">
                                          <p:val>
                                            <p:fltVal val="0"/>
                                          </p:val>
                                        </p:tav>
                                        <p:tav tm="100000">
                                          <p:val>
                                            <p:strVal val="#ppt_w"/>
                                          </p:val>
                                        </p:tav>
                                      </p:tavLst>
                                    </p:anim>
                                    <p:anim calcmode="lin" valueType="num">
                                      <p:cBhvr>
                                        <p:cTn id="39" dur="500" fill="hold"/>
                                        <p:tgtEl>
                                          <p:spTgt spid="10"/>
                                        </p:tgtEl>
                                        <p:attrNameLst>
                                          <p:attrName>ppt_h</p:attrName>
                                        </p:attrNameLst>
                                      </p:cBhvr>
                                      <p:tavLst>
                                        <p:tav tm="0">
                                          <p:val>
                                            <p:fltVal val="0"/>
                                          </p:val>
                                        </p:tav>
                                        <p:tav tm="100000">
                                          <p:val>
                                            <p:strVal val="#ppt_h"/>
                                          </p:val>
                                        </p:tav>
                                      </p:tavLst>
                                    </p:anim>
                                    <p:animEffect transition="in" filter="fade">
                                      <p:cBhvr>
                                        <p:cTn id="40" dur="500"/>
                                        <p:tgtEl>
                                          <p:spTgt spid="10"/>
                                        </p:tgtEl>
                                      </p:cBhvr>
                                    </p:animEffect>
                                  </p:childTnLst>
                                </p:cTn>
                              </p:par>
                            </p:childTnLst>
                          </p:cTn>
                        </p:par>
                      </p:childTnLst>
                    </p:cTn>
                  </p:par>
                </p:childTnLst>
              </p:cTn>
              <p:nextCondLst>
                <p:cond evt="onClick" delay="0">
                  <p:tgtEl>
                    <p:spTgt spid="10"/>
                  </p:tgtEl>
                </p:cond>
              </p:nextCondLst>
            </p:seq>
            <p:seq concurrent="1" nextAc="seek">
              <p:cTn id="41" restart="whenNotActive" fill="hold" evtFilter="cancelBubble" nodeType="interactiveSeq">
                <p:stCondLst>
                  <p:cond evt="onClick" delay="0">
                    <p:tgtEl>
                      <p:spTgt spid="9"/>
                    </p:tgtEl>
                  </p:cond>
                </p:stCondLst>
                <p:endSync evt="end" delay="0">
                  <p:rtn val="all"/>
                </p:endSync>
                <p:childTnLst>
                  <p:par>
                    <p:cTn id="42" fill="hold">
                      <p:stCondLst>
                        <p:cond delay="0"/>
                      </p:stCondLst>
                      <p:childTnLst>
                        <p:par>
                          <p:cTn id="43" fill="hold">
                            <p:stCondLst>
                              <p:cond delay="0"/>
                            </p:stCondLst>
                            <p:childTnLst>
                              <p:par>
                                <p:cTn id="44" presetID="53" presetClass="exit" presetSubtype="0" fill="hold" grpId="0" nodeType="clickEffect">
                                  <p:stCondLst>
                                    <p:cond delay="0"/>
                                  </p:stCondLst>
                                  <p:childTnLst>
                                    <p:anim calcmode="lin" valueType="num">
                                      <p:cBhvr>
                                        <p:cTn id="45" dur="500"/>
                                        <p:tgtEl>
                                          <p:spTgt spid="9"/>
                                        </p:tgtEl>
                                        <p:attrNameLst>
                                          <p:attrName>ppt_w</p:attrName>
                                        </p:attrNameLst>
                                      </p:cBhvr>
                                      <p:tavLst>
                                        <p:tav tm="0">
                                          <p:val>
                                            <p:strVal val="ppt_w"/>
                                          </p:val>
                                        </p:tav>
                                        <p:tav tm="100000">
                                          <p:val>
                                            <p:fltVal val="0"/>
                                          </p:val>
                                        </p:tav>
                                      </p:tavLst>
                                    </p:anim>
                                    <p:anim calcmode="lin" valueType="num">
                                      <p:cBhvr>
                                        <p:cTn id="46" dur="500"/>
                                        <p:tgtEl>
                                          <p:spTgt spid="9"/>
                                        </p:tgtEl>
                                        <p:attrNameLst>
                                          <p:attrName>ppt_h</p:attrName>
                                        </p:attrNameLst>
                                      </p:cBhvr>
                                      <p:tavLst>
                                        <p:tav tm="0">
                                          <p:val>
                                            <p:strVal val="ppt_h"/>
                                          </p:val>
                                        </p:tav>
                                        <p:tav tm="100000">
                                          <p:val>
                                            <p:fltVal val="0"/>
                                          </p:val>
                                        </p:tav>
                                      </p:tavLst>
                                    </p:anim>
                                    <p:animEffect transition="out" filter="fade">
                                      <p:cBhvr>
                                        <p:cTn id="47" dur="500"/>
                                        <p:tgtEl>
                                          <p:spTgt spid="9"/>
                                        </p:tgtEl>
                                      </p:cBhvr>
                                    </p:animEffect>
                                    <p:set>
                                      <p:cBhvr>
                                        <p:cTn id="48" dur="1" fill="hold">
                                          <p:stCondLst>
                                            <p:cond delay="499"/>
                                          </p:stCondLst>
                                        </p:cTn>
                                        <p:tgtEl>
                                          <p:spTgt spid="9"/>
                                        </p:tgtEl>
                                        <p:attrNameLst>
                                          <p:attrName>style.visibility</p:attrName>
                                        </p:attrNameLst>
                                      </p:cBhvr>
                                      <p:to>
                                        <p:strVal val="hidden"/>
                                      </p:to>
                                    </p:set>
                                  </p:childTnLst>
                                </p:cTn>
                              </p:par>
                              <p:par>
                                <p:cTn id="49" presetID="53" presetClass="entr" presetSubtype="0" fill="hold" grpId="1" nodeType="withEffect">
                                  <p:stCondLst>
                                    <p:cond delay="5000"/>
                                  </p:stCondLst>
                                  <p:childTnLst>
                                    <p:set>
                                      <p:cBhvr>
                                        <p:cTn id="50" dur="1" fill="hold">
                                          <p:stCondLst>
                                            <p:cond delay="0"/>
                                          </p:stCondLst>
                                        </p:cTn>
                                        <p:tgtEl>
                                          <p:spTgt spid="9"/>
                                        </p:tgtEl>
                                        <p:attrNameLst>
                                          <p:attrName>style.visibility</p:attrName>
                                        </p:attrNameLst>
                                      </p:cBhvr>
                                      <p:to>
                                        <p:strVal val="visible"/>
                                      </p:to>
                                    </p:set>
                                    <p:anim calcmode="lin" valueType="num">
                                      <p:cBhvr>
                                        <p:cTn id="51" dur="500" fill="hold"/>
                                        <p:tgtEl>
                                          <p:spTgt spid="9"/>
                                        </p:tgtEl>
                                        <p:attrNameLst>
                                          <p:attrName>ppt_w</p:attrName>
                                        </p:attrNameLst>
                                      </p:cBhvr>
                                      <p:tavLst>
                                        <p:tav tm="0">
                                          <p:val>
                                            <p:fltVal val="0"/>
                                          </p:val>
                                        </p:tav>
                                        <p:tav tm="100000">
                                          <p:val>
                                            <p:strVal val="#ppt_w"/>
                                          </p:val>
                                        </p:tav>
                                      </p:tavLst>
                                    </p:anim>
                                    <p:anim calcmode="lin" valueType="num">
                                      <p:cBhvr>
                                        <p:cTn id="52" dur="500" fill="hold"/>
                                        <p:tgtEl>
                                          <p:spTgt spid="9"/>
                                        </p:tgtEl>
                                        <p:attrNameLst>
                                          <p:attrName>ppt_h</p:attrName>
                                        </p:attrNameLst>
                                      </p:cBhvr>
                                      <p:tavLst>
                                        <p:tav tm="0">
                                          <p:val>
                                            <p:fltVal val="0"/>
                                          </p:val>
                                        </p:tav>
                                        <p:tav tm="100000">
                                          <p:val>
                                            <p:strVal val="#ppt_h"/>
                                          </p:val>
                                        </p:tav>
                                      </p:tavLst>
                                    </p:anim>
                                    <p:animEffect transition="in" filter="fade">
                                      <p:cBhvr>
                                        <p:cTn id="53" dur="500"/>
                                        <p:tgtEl>
                                          <p:spTgt spid="9"/>
                                        </p:tgtEl>
                                      </p:cBhvr>
                                    </p:animEffect>
                                  </p:childTnLst>
                                </p:cTn>
                              </p:par>
                            </p:childTnLst>
                          </p:cTn>
                        </p:par>
                      </p:childTnLst>
                    </p:cTn>
                  </p:par>
                </p:childTnLst>
              </p:cTn>
              <p:nextCondLst>
                <p:cond evt="onClick" delay="0">
                  <p:tgtEl>
                    <p:spTgt spid="9"/>
                  </p:tgtEl>
                </p:cond>
              </p:nextCondLst>
            </p:seq>
            <p:seq concurrent="1" nextAc="seek">
              <p:cTn id="54" restart="whenNotActive" fill="hold" evtFilter="cancelBubble" nodeType="interactiveSeq">
                <p:stCondLst>
                  <p:cond evt="onClick" delay="0">
                    <p:tgtEl>
                      <p:spTgt spid="12"/>
                    </p:tgtEl>
                  </p:cond>
                </p:stCondLst>
                <p:endSync evt="end" delay="0">
                  <p:rtn val="all"/>
                </p:endSync>
                <p:childTnLst>
                  <p:par>
                    <p:cTn id="55" fill="hold">
                      <p:stCondLst>
                        <p:cond delay="0"/>
                      </p:stCondLst>
                      <p:childTnLst>
                        <p:par>
                          <p:cTn id="56" fill="hold">
                            <p:stCondLst>
                              <p:cond delay="0"/>
                            </p:stCondLst>
                            <p:childTnLst>
                              <p:par>
                                <p:cTn id="57" presetID="15" presetClass="exit" presetSubtype="0" fill="hold" grpId="2" nodeType="clickEffect">
                                  <p:stCondLst>
                                    <p:cond delay="0"/>
                                  </p:stCondLst>
                                  <p:childTnLst>
                                    <p:anim calcmode="lin" valueType="num">
                                      <p:cBhvr>
                                        <p:cTn id="58" dur="1000"/>
                                        <p:tgtEl>
                                          <p:spTgt spid="3"/>
                                        </p:tgtEl>
                                        <p:attrNameLst>
                                          <p:attrName>ppt_w</p:attrName>
                                        </p:attrNameLst>
                                      </p:cBhvr>
                                      <p:tavLst>
                                        <p:tav tm="0">
                                          <p:val>
                                            <p:strVal val="ppt_w"/>
                                          </p:val>
                                        </p:tav>
                                        <p:tav tm="100000">
                                          <p:val>
                                            <p:fltVal val="0"/>
                                          </p:val>
                                        </p:tav>
                                      </p:tavLst>
                                    </p:anim>
                                    <p:anim calcmode="lin" valueType="num">
                                      <p:cBhvr>
                                        <p:cTn id="59" dur="1000"/>
                                        <p:tgtEl>
                                          <p:spTgt spid="3"/>
                                        </p:tgtEl>
                                        <p:attrNameLst>
                                          <p:attrName>ppt_h</p:attrName>
                                        </p:attrNameLst>
                                      </p:cBhvr>
                                      <p:tavLst>
                                        <p:tav tm="0">
                                          <p:val>
                                            <p:strVal val="ppt_h"/>
                                          </p:val>
                                        </p:tav>
                                        <p:tav tm="100000">
                                          <p:val>
                                            <p:fltVal val="0"/>
                                          </p:val>
                                        </p:tav>
                                      </p:tavLst>
                                    </p:anim>
                                    <p:anim calcmode="lin" valueType="num">
                                      <p:cBhvr>
                                        <p:cTn id="60" dur="1000"/>
                                        <p:tgtEl>
                                          <p:spTgt spid="3"/>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61" dur="1000"/>
                                        <p:tgtEl>
                                          <p:spTgt spid="3"/>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62" dur="1" fill="hold">
                                          <p:stCondLst>
                                            <p:cond delay="999"/>
                                          </p:stCondLst>
                                        </p:cTn>
                                        <p:tgtEl>
                                          <p:spTgt spid="3"/>
                                        </p:tgtEl>
                                        <p:attrNameLst>
                                          <p:attrName>style.visibility</p:attrName>
                                        </p:attrNameLst>
                                      </p:cBhvr>
                                      <p:to>
                                        <p:strVal val="hidden"/>
                                      </p:to>
                                    </p:set>
                                  </p:childTnLst>
                                </p:cTn>
                              </p:par>
                              <p:par>
                                <p:cTn id="63" presetID="15" presetClass="exit" presetSubtype="0" fill="hold" grpId="2" nodeType="withEffect">
                                  <p:stCondLst>
                                    <p:cond delay="0"/>
                                  </p:stCondLst>
                                  <p:childTnLst>
                                    <p:anim calcmode="lin" valueType="num">
                                      <p:cBhvr>
                                        <p:cTn id="64" dur="1000"/>
                                        <p:tgtEl>
                                          <p:spTgt spid="9"/>
                                        </p:tgtEl>
                                        <p:attrNameLst>
                                          <p:attrName>ppt_w</p:attrName>
                                        </p:attrNameLst>
                                      </p:cBhvr>
                                      <p:tavLst>
                                        <p:tav tm="0">
                                          <p:val>
                                            <p:strVal val="ppt_w"/>
                                          </p:val>
                                        </p:tav>
                                        <p:tav tm="100000">
                                          <p:val>
                                            <p:fltVal val="0"/>
                                          </p:val>
                                        </p:tav>
                                      </p:tavLst>
                                    </p:anim>
                                    <p:anim calcmode="lin" valueType="num">
                                      <p:cBhvr>
                                        <p:cTn id="65" dur="1000"/>
                                        <p:tgtEl>
                                          <p:spTgt spid="9"/>
                                        </p:tgtEl>
                                        <p:attrNameLst>
                                          <p:attrName>ppt_h</p:attrName>
                                        </p:attrNameLst>
                                      </p:cBhvr>
                                      <p:tavLst>
                                        <p:tav tm="0">
                                          <p:val>
                                            <p:strVal val="ppt_h"/>
                                          </p:val>
                                        </p:tav>
                                        <p:tav tm="100000">
                                          <p:val>
                                            <p:fltVal val="0"/>
                                          </p:val>
                                        </p:tav>
                                      </p:tavLst>
                                    </p:anim>
                                    <p:anim calcmode="lin" valueType="num">
                                      <p:cBhvr>
                                        <p:cTn id="66" dur="1000"/>
                                        <p:tgtEl>
                                          <p:spTgt spid="9"/>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67" dur="1000"/>
                                        <p:tgtEl>
                                          <p:spTgt spid="9"/>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68" dur="1" fill="hold">
                                          <p:stCondLst>
                                            <p:cond delay="999"/>
                                          </p:stCondLst>
                                        </p:cTn>
                                        <p:tgtEl>
                                          <p:spTgt spid="9"/>
                                        </p:tgtEl>
                                        <p:attrNameLst>
                                          <p:attrName>style.visibility</p:attrName>
                                        </p:attrNameLst>
                                      </p:cBhvr>
                                      <p:to>
                                        <p:strVal val="hidden"/>
                                      </p:to>
                                    </p:set>
                                  </p:childTnLst>
                                </p:cTn>
                              </p:par>
                              <p:par>
                                <p:cTn id="69" presetID="15" presetClass="exit" presetSubtype="0" fill="hold" grpId="2" nodeType="withEffect">
                                  <p:stCondLst>
                                    <p:cond delay="0"/>
                                  </p:stCondLst>
                                  <p:childTnLst>
                                    <p:anim calcmode="lin" valueType="num">
                                      <p:cBhvr>
                                        <p:cTn id="70" dur="1000"/>
                                        <p:tgtEl>
                                          <p:spTgt spid="10"/>
                                        </p:tgtEl>
                                        <p:attrNameLst>
                                          <p:attrName>ppt_w</p:attrName>
                                        </p:attrNameLst>
                                      </p:cBhvr>
                                      <p:tavLst>
                                        <p:tav tm="0">
                                          <p:val>
                                            <p:strVal val="ppt_w"/>
                                          </p:val>
                                        </p:tav>
                                        <p:tav tm="100000">
                                          <p:val>
                                            <p:fltVal val="0"/>
                                          </p:val>
                                        </p:tav>
                                      </p:tavLst>
                                    </p:anim>
                                    <p:anim calcmode="lin" valueType="num">
                                      <p:cBhvr>
                                        <p:cTn id="71" dur="1000"/>
                                        <p:tgtEl>
                                          <p:spTgt spid="10"/>
                                        </p:tgtEl>
                                        <p:attrNameLst>
                                          <p:attrName>ppt_h</p:attrName>
                                        </p:attrNameLst>
                                      </p:cBhvr>
                                      <p:tavLst>
                                        <p:tav tm="0">
                                          <p:val>
                                            <p:strVal val="ppt_h"/>
                                          </p:val>
                                        </p:tav>
                                        <p:tav tm="100000">
                                          <p:val>
                                            <p:fltVal val="0"/>
                                          </p:val>
                                        </p:tav>
                                      </p:tavLst>
                                    </p:anim>
                                    <p:anim calcmode="lin" valueType="num">
                                      <p:cBhvr>
                                        <p:cTn id="72" dur="1000"/>
                                        <p:tgtEl>
                                          <p:spTgt spid="10"/>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73" dur="1000"/>
                                        <p:tgtEl>
                                          <p:spTgt spid="10"/>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74" dur="1" fill="hold">
                                          <p:stCondLst>
                                            <p:cond delay="999"/>
                                          </p:stCondLst>
                                        </p:cTn>
                                        <p:tgtEl>
                                          <p:spTgt spid="10"/>
                                        </p:tgtEl>
                                        <p:attrNameLst>
                                          <p:attrName>style.visibility</p:attrName>
                                        </p:attrNameLst>
                                      </p:cBhvr>
                                      <p:to>
                                        <p:strVal val="hidden"/>
                                      </p:to>
                                    </p:set>
                                  </p:childTnLst>
                                </p:cTn>
                              </p:par>
                              <p:par>
                                <p:cTn id="75" presetID="15" presetClass="exit" presetSubtype="0" fill="hold" grpId="2" nodeType="withEffect">
                                  <p:stCondLst>
                                    <p:cond delay="0"/>
                                  </p:stCondLst>
                                  <p:childTnLst>
                                    <p:anim calcmode="lin" valueType="num">
                                      <p:cBhvr>
                                        <p:cTn id="76" dur="1000"/>
                                        <p:tgtEl>
                                          <p:spTgt spid="11"/>
                                        </p:tgtEl>
                                        <p:attrNameLst>
                                          <p:attrName>ppt_w</p:attrName>
                                        </p:attrNameLst>
                                      </p:cBhvr>
                                      <p:tavLst>
                                        <p:tav tm="0">
                                          <p:val>
                                            <p:strVal val="ppt_w"/>
                                          </p:val>
                                        </p:tav>
                                        <p:tav tm="100000">
                                          <p:val>
                                            <p:fltVal val="0"/>
                                          </p:val>
                                        </p:tav>
                                      </p:tavLst>
                                    </p:anim>
                                    <p:anim calcmode="lin" valueType="num">
                                      <p:cBhvr>
                                        <p:cTn id="77" dur="1000"/>
                                        <p:tgtEl>
                                          <p:spTgt spid="11"/>
                                        </p:tgtEl>
                                        <p:attrNameLst>
                                          <p:attrName>ppt_h</p:attrName>
                                        </p:attrNameLst>
                                      </p:cBhvr>
                                      <p:tavLst>
                                        <p:tav tm="0">
                                          <p:val>
                                            <p:strVal val="ppt_h"/>
                                          </p:val>
                                        </p:tav>
                                        <p:tav tm="100000">
                                          <p:val>
                                            <p:fltVal val="0"/>
                                          </p:val>
                                        </p:tav>
                                      </p:tavLst>
                                    </p:anim>
                                    <p:anim calcmode="lin" valueType="num">
                                      <p:cBhvr>
                                        <p:cTn id="78" dur="1000"/>
                                        <p:tgtEl>
                                          <p:spTgt spid="11"/>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79" dur="1000"/>
                                        <p:tgtEl>
                                          <p:spTgt spid="11"/>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80" dur="1" fill="hold">
                                          <p:stCondLst>
                                            <p:cond delay="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3" grpId="0" animBg="1"/>
      <p:bldP spid="3" grpId="1" animBg="1"/>
      <p:bldP spid="3" grpId="2" animBg="1"/>
      <p:bldP spid="9" grpId="0" animBg="1"/>
      <p:bldP spid="9" grpId="1" animBg="1"/>
      <p:bldP spid="9" grpId="2" animBg="1"/>
      <p:bldP spid="10" grpId="0" animBg="1"/>
      <p:bldP spid="10" grpId="1" animBg="1"/>
      <p:bldP spid="10" grpId="2" animBg="1"/>
      <p:bldP spid="11" grpId="0" animBg="1"/>
      <p:bldP spid="11" grpId="1" animBg="1"/>
      <p:bldP spid="11" grpId="2"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C31632EC-FA05-4D2E-B170-0728F9FFC6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94971" y="-35242"/>
            <a:ext cx="3349060" cy="6681496"/>
          </a:xfrm>
          <a:prstGeom prst="rect">
            <a:avLst/>
          </a:prstGeom>
        </p:spPr>
      </p:pic>
      <p:grpSp>
        <p:nvGrpSpPr>
          <p:cNvPr id="8" name="Group 7"/>
          <p:cNvGrpSpPr/>
          <p:nvPr/>
        </p:nvGrpSpPr>
        <p:grpSpPr>
          <a:xfrm>
            <a:off x="6407031" y="-543034"/>
            <a:ext cx="7395105" cy="7986713"/>
            <a:chOff x="3827197" y="-1352025"/>
            <a:chExt cx="7395105" cy="7986713"/>
          </a:xfrm>
        </p:grpSpPr>
        <p:pic>
          <p:nvPicPr>
            <p:cNvPr id="15" name="Picture 2" descr="Vietnam Map Flag by BritanniaLoyalist on DeviantArt">
              <a:extLst>
                <a:ext uri="{FF2B5EF4-FFF2-40B4-BE49-F238E27FC236}">
                  <a16:creationId xmlns:a16="http://schemas.microsoft.com/office/drawing/2014/main" id="{A62ABE95-E28A-4CA5-9E2E-B30BC309EB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27197" y="-1352025"/>
              <a:ext cx="7395105" cy="798671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B08512DB-C63B-4276-A1D5-91FC7D5C2C1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17530" y="-338249"/>
              <a:ext cx="2362200" cy="4989592"/>
            </a:xfrm>
            <a:prstGeom prst="rect">
              <a:avLst/>
            </a:prstGeom>
          </p:spPr>
        </p:pic>
      </p:grpSp>
      <p:pic>
        <p:nvPicPr>
          <p:cNvPr id="18" name="Picture 17">
            <a:extLst>
              <a:ext uri="{FF2B5EF4-FFF2-40B4-BE49-F238E27FC236}">
                <a16:creationId xmlns:a16="http://schemas.microsoft.com/office/drawing/2014/main" id="{2677D807-0188-410A-B78B-8DEAD6085DCB}"/>
              </a:ext>
            </a:extLst>
          </p:cNvPr>
          <p:cNvPicPr>
            <a:picLocks noChangeAspect="1"/>
          </p:cNvPicPr>
          <p:nvPr/>
        </p:nvPicPr>
        <p:blipFill rotWithShape="1">
          <a:blip r:embed="rId6"/>
          <a:srcRect l="5375" t="4839" r="6453" b="4839"/>
          <a:stretch/>
        </p:blipFill>
        <p:spPr>
          <a:xfrm>
            <a:off x="-2103425" y="-1968379"/>
            <a:ext cx="5693771" cy="5608789"/>
          </a:xfrm>
          <a:prstGeom prst="ellipse">
            <a:avLst/>
          </a:prstGeom>
        </p:spPr>
      </p:pic>
      <p:sp>
        <p:nvSpPr>
          <p:cNvPr id="6" name="TextBox 39">
            <a:extLst>
              <a:ext uri="{FF2B5EF4-FFF2-40B4-BE49-F238E27FC236}">
                <a16:creationId xmlns:a16="http://schemas.microsoft.com/office/drawing/2014/main" id="{1DEC1DC9-EA71-4A49-AC38-7FA8F5B83E5E}"/>
              </a:ext>
            </a:extLst>
          </p:cNvPr>
          <p:cNvSpPr txBox="1"/>
          <p:nvPr/>
        </p:nvSpPr>
        <p:spPr>
          <a:xfrm>
            <a:off x="1308202" y="569891"/>
            <a:ext cx="3747932" cy="650178"/>
          </a:xfrm>
          <a:prstGeom prst="rect">
            <a:avLst/>
          </a:prstGeom>
          <a:noFill/>
        </p:spPr>
        <p:txBody>
          <a:bodyPr wrap="square" tIns="0" bIns="0" rtlCol="0" anchor="t">
            <a:spAutoFit/>
          </a:bodyPr>
          <a:lstStyle/>
          <a:p>
            <a:pPr>
              <a:lnSpc>
                <a:spcPct val="150000"/>
              </a:lnSpc>
            </a:pPr>
            <a:endParaRPr lang="zh-CN" altLang="en-US" sz="3200" dirty="0">
              <a:solidFill>
                <a:schemeClr val="tx1">
                  <a:lumMod val="95000"/>
                  <a:lumOff val="5000"/>
                </a:schemeClr>
              </a:solidFill>
              <a:latin typeface="Times New Roman" panose="02020603050405020304" pitchFamily="18" charset="0"/>
              <a:cs typeface="Times New Roman" panose="02020603050405020304" pitchFamily="18" charset="0"/>
              <a:sym typeface="+mn-lt"/>
            </a:endParaRPr>
          </a:p>
        </p:txBody>
      </p:sp>
      <p:grpSp>
        <p:nvGrpSpPr>
          <p:cNvPr id="12" name="Group 11"/>
          <p:cNvGrpSpPr/>
          <p:nvPr/>
        </p:nvGrpSpPr>
        <p:grpSpPr>
          <a:xfrm>
            <a:off x="2844235" y="724872"/>
            <a:ext cx="5691116" cy="3558444"/>
            <a:chOff x="5615485" y="475158"/>
            <a:chExt cx="5691116" cy="3558444"/>
          </a:xfrm>
        </p:grpSpPr>
        <p:sp>
          <p:nvSpPr>
            <p:cNvPr id="14" name="Cloud 13"/>
            <p:cNvSpPr/>
            <p:nvPr/>
          </p:nvSpPr>
          <p:spPr>
            <a:xfrm>
              <a:off x="5615485" y="475158"/>
              <a:ext cx="5691116" cy="3558444"/>
            </a:xfrm>
            <a:prstGeom prst="cloud">
              <a:avLst/>
            </a:prstGeom>
            <a:solidFill>
              <a:srgbClr val="D8F9F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FE2A7C62-717E-4AB5-873A-AA5D97F2CE18}"/>
                </a:ext>
              </a:extLst>
            </p:cNvPr>
            <p:cNvSpPr txBox="1"/>
            <p:nvPr/>
          </p:nvSpPr>
          <p:spPr>
            <a:xfrm>
              <a:off x="6179531" y="1255638"/>
              <a:ext cx="4756720" cy="2682786"/>
            </a:xfrm>
            <a:prstGeom prst="rect">
              <a:avLst/>
            </a:prstGeom>
            <a:noFill/>
          </p:spPr>
          <p:txBody>
            <a:bodyPr wrap="square">
              <a:spAutoFit/>
            </a:bodyPr>
            <a:lstStyle/>
            <a:p>
              <a:pPr algn="ctr">
                <a:spcAft>
                  <a:spcPts val="1000"/>
                </a:spcAft>
              </a:pPr>
              <a:r>
                <a:rPr lang="vi-VN" sz="3200"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Nếu chọn một hình ảnh làm biểu tượng cho quê hương Việt Nam</a:t>
              </a:r>
              <a:r>
                <a:rPr lang="en-US" sz="3200"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vi-VN" sz="3200"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em sẽ chọn hình ảnh nào? </a:t>
              </a:r>
              <a:endParaRPr lang="en-US" sz="3200"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endParaRPr>
            </a:p>
            <a:p>
              <a:pPr algn="ctr">
                <a:spcAft>
                  <a:spcPts val="1000"/>
                </a:spcAft>
              </a:pPr>
              <a:r>
                <a:rPr lang="vi-VN" sz="3200"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Vì sao?</a:t>
              </a:r>
            </a:p>
          </p:txBody>
        </p:sp>
      </p:grpSp>
      <p:pic>
        <p:nvPicPr>
          <p:cNvPr id="17" name="Picture 16">
            <a:extLst>
              <a:ext uri="{FF2B5EF4-FFF2-40B4-BE49-F238E27FC236}">
                <a16:creationId xmlns:a16="http://schemas.microsoft.com/office/drawing/2014/main" id="{8EAF1A4D-8345-4B2F-8BA0-180497DC464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433448" y="1785815"/>
            <a:ext cx="2374603" cy="3961905"/>
          </a:xfrm>
          <a:prstGeom prst="rect">
            <a:avLst/>
          </a:prstGeom>
        </p:spPr>
      </p:pic>
      <p:pic>
        <p:nvPicPr>
          <p:cNvPr id="10" name="Picture 9">
            <a:extLst>
              <a:ext uri="{FF2B5EF4-FFF2-40B4-BE49-F238E27FC236}">
                <a16:creationId xmlns:a16="http://schemas.microsoft.com/office/drawing/2014/main" id="{DC895F67-F2A3-4DF9-B715-937B7DDFC97B}"/>
              </a:ext>
            </a:extLst>
          </p:cNvPr>
          <p:cNvPicPr>
            <a:picLocks noChangeAspect="1"/>
          </p:cNvPicPr>
          <p:nvPr/>
        </p:nvPicPr>
        <p:blipFill rotWithShape="1">
          <a:blip r:embed="rId8">
            <a:extLst>
              <a:ext uri="{28A0092B-C50C-407E-A947-70E740481C1C}">
                <a14:useLocalDpi xmlns:a14="http://schemas.microsoft.com/office/drawing/2010/main" val="0"/>
              </a:ext>
            </a:extLst>
          </a:blip>
          <a:srcRect t="19249"/>
          <a:stretch/>
        </p:blipFill>
        <p:spPr>
          <a:xfrm>
            <a:off x="3851352" y="905935"/>
            <a:ext cx="3332817" cy="2018451"/>
          </a:xfrm>
          <a:prstGeom prst="rect">
            <a:avLst/>
          </a:prstGeom>
        </p:spPr>
      </p:pic>
      <p:grpSp>
        <p:nvGrpSpPr>
          <p:cNvPr id="11" name="Group 10">
            <a:extLst>
              <a:ext uri="{FF2B5EF4-FFF2-40B4-BE49-F238E27FC236}">
                <a16:creationId xmlns:a16="http://schemas.microsoft.com/office/drawing/2014/main" id="{B22DD810-2153-4ED7-93AB-C5C249A43E9E}"/>
              </a:ext>
            </a:extLst>
          </p:cNvPr>
          <p:cNvGrpSpPr/>
          <p:nvPr/>
        </p:nvGrpSpPr>
        <p:grpSpPr>
          <a:xfrm>
            <a:off x="2665682" y="3461008"/>
            <a:ext cx="4530526" cy="3038475"/>
            <a:chOff x="3103080" y="3461008"/>
            <a:chExt cx="4530526" cy="3038475"/>
          </a:xfrm>
        </p:grpSpPr>
        <p:pic>
          <p:nvPicPr>
            <p:cNvPr id="20" name="Picture 19">
              <a:extLst>
                <a:ext uri="{FF2B5EF4-FFF2-40B4-BE49-F238E27FC236}">
                  <a16:creationId xmlns:a16="http://schemas.microsoft.com/office/drawing/2014/main" id="{7B42575F-8B93-4E2B-A420-29461E133EFA}"/>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21200259">
              <a:off x="4776106" y="3461008"/>
              <a:ext cx="2857500" cy="3038475"/>
            </a:xfrm>
            <a:prstGeom prst="rect">
              <a:avLst/>
            </a:prstGeom>
          </p:spPr>
        </p:pic>
        <p:pic>
          <p:nvPicPr>
            <p:cNvPr id="21" name="Picture 20">
              <a:extLst>
                <a:ext uri="{FF2B5EF4-FFF2-40B4-BE49-F238E27FC236}">
                  <a16:creationId xmlns:a16="http://schemas.microsoft.com/office/drawing/2014/main" id="{07E8B2BA-71BC-4FEC-A94D-5F1198C01D44}"/>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21200259">
              <a:off x="3103080" y="3461008"/>
              <a:ext cx="2857500" cy="3038475"/>
            </a:xfrm>
            <a:prstGeom prst="rect">
              <a:avLst/>
            </a:prstGeom>
          </p:spPr>
        </p:pic>
      </p:grpSp>
      <p:pic>
        <p:nvPicPr>
          <p:cNvPr id="3" name="图片 6">
            <a:extLst>
              <a:ext uri="{FF2B5EF4-FFF2-40B4-BE49-F238E27FC236}">
                <a16:creationId xmlns:a16="http://schemas.microsoft.com/office/drawing/2014/main" id="{7BBC6EA3-06B8-4F99-B416-12F69B88C43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5238661"/>
            <a:ext cx="12192000" cy="1619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4">
            <a:extLst>
              <a:ext uri="{FF2B5EF4-FFF2-40B4-BE49-F238E27FC236}">
                <a16:creationId xmlns:a16="http://schemas.microsoft.com/office/drawing/2014/main" id="{850140B9-3339-4E2F-A65D-7A3FAF3F92B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1594730" y="3429000"/>
            <a:ext cx="2070984" cy="3578890"/>
          </a:xfrm>
          <a:prstGeom prst="rect">
            <a:avLst/>
          </a:prstGeom>
        </p:spPr>
      </p:pic>
      <p:pic>
        <p:nvPicPr>
          <p:cNvPr id="23" name="Picture 22">
            <a:extLst>
              <a:ext uri="{FF2B5EF4-FFF2-40B4-BE49-F238E27FC236}">
                <a16:creationId xmlns:a16="http://schemas.microsoft.com/office/drawing/2014/main" id="{E6F5B2B1-0D78-4396-873A-97D56496065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94583" y="3917902"/>
            <a:ext cx="6067851" cy="2929935"/>
          </a:xfrm>
          <a:prstGeom prst="rect">
            <a:avLst/>
          </a:prstGeom>
        </p:spPr>
      </p:pic>
      <p:pic>
        <p:nvPicPr>
          <p:cNvPr id="22" name="Picture 21">
            <a:extLst>
              <a:ext uri="{FF2B5EF4-FFF2-40B4-BE49-F238E27FC236}">
                <a16:creationId xmlns:a16="http://schemas.microsoft.com/office/drawing/2014/main" id="{6D82D9EA-BE2E-4AC6-99B9-C3556F0B4513}"/>
              </a:ext>
            </a:extLst>
          </p:cNvPr>
          <p:cNvPicPr>
            <a:picLocks noChangeAspect="1"/>
          </p:cNvPicPr>
          <p:nvPr/>
        </p:nvPicPr>
        <p:blipFill>
          <a:blip r:embed="rId14"/>
          <a:stretch>
            <a:fillRect/>
          </a:stretch>
        </p:blipFill>
        <p:spPr>
          <a:xfrm>
            <a:off x="3735426" y="1639657"/>
            <a:ext cx="5098539" cy="336808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4" name="Picture 23">
            <a:extLst>
              <a:ext uri="{FF2B5EF4-FFF2-40B4-BE49-F238E27FC236}">
                <a16:creationId xmlns:a16="http://schemas.microsoft.com/office/drawing/2014/main" id="{D9314145-3F9B-4E13-A52B-A9D17143D259}"/>
              </a:ext>
            </a:extLst>
          </p:cNvPr>
          <p:cNvPicPr>
            <a:picLocks noChangeAspect="1"/>
          </p:cNvPicPr>
          <p:nvPr/>
        </p:nvPicPr>
        <p:blipFill rotWithShape="1">
          <a:blip r:embed="rId15"/>
          <a:srcRect t="5874" b="33560"/>
          <a:stretch/>
        </p:blipFill>
        <p:spPr>
          <a:xfrm>
            <a:off x="4822919" y="1310551"/>
            <a:ext cx="3460107" cy="369244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6" name="Picture 25">
            <a:extLst>
              <a:ext uri="{FF2B5EF4-FFF2-40B4-BE49-F238E27FC236}">
                <a16:creationId xmlns:a16="http://schemas.microsoft.com/office/drawing/2014/main" id="{863B2D6D-7065-423B-AB9E-42706CDFBF1E}"/>
              </a:ext>
            </a:extLst>
          </p:cNvPr>
          <p:cNvPicPr>
            <a:picLocks noChangeAspect="1"/>
          </p:cNvPicPr>
          <p:nvPr/>
        </p:nvPicPr>
        <p:blipFill>
          <a:blip r:embed="rId16"/>
          <a:stretch>
            <a:fillRect/>
          </a:stretch>
        </p:blipFill>
        <p:spPr>
          <a:xfrm>
            <a:off x="4228539" y="1025543"/>
            <a:ext cx="4091652" cy="409165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4183328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par>
                                <p:cTn id="10" presetID="8" presetClass="emph" presetSubtype="0" repeatCount="indefinite" fill="hold" nodeType="withEffect">
                                  <p:stCondLst>
                                    <p:cond delay="0"/>
                                  </p:stCondLst>
                                  <p:childTnLst>
                                    <p:animRot by="21600000">
                                      <p:cBhvr>
                                        <p:cTn id="11" dur="30000" fill="hold"/>
                                        <p:tgtEl>
                                          <p:spTgt spid="18"/>
                                        </p:tgtEl>
                                        <p:attrNameLst>
                                          <p:attrName>r</p:attrName>
                                        </p:attrNameLst>
                                      </p:cBhvr>
                                    </p:animRot>
                                  </p:childTnLst>
                                </p:cTn>
                              </p:par>
                              <p:par>
                                <p:cTn id="12" presetID="31" presetClass="entr" presetSubtype="0" fill="hold" nodeType="with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1000" fill="hold"/>
                                        <p:tgtEl>
                                          <p:spTgt spid="8"/>
                                        </p:tgtEl>
                                        <p:attrNameLst>
                                          <p:attrName>ppt_w</p:attrName>
                                        </p:attrNameLst>
                                      </p:cBhvr>
                                      <p:tavLst>
                                        <p:tav tm="0">
                                          <p:val>
                                            <p:fltVal val="0"/>
                                          </p:val>
                                        </p:tav>
                                        <p:tav tm="100000">
                                          <p:val>
                                            <p:strVal val="#ppt_w"/>
                                          </p:val>
                                        </p:tav>
                                      </p:tavLst>
                                    </p:anim>
                                    <p:anim calcmode="lin" valueType="num">
                                      <p:cBhvr>
                                        <p:cTn id="15" dur="1000" fill="hold"/>
                                        <p:tgtEl>
                                          <p:spTgt spid="8"/>
                                        </p:tgtEl>
                                        <p:attrNameLst>
                                          <p:attrName>ppt_h</p:attrName>
                                        </p:attrNameLst>
                                      </p:cBhvr>
                                      <p:tavLst>
                                        <p:tav tm="0">
                                          <p:val>
                                            <p:fltVal val="0"/>
                                          </p:val>
                                        </p:tav>
                                        <p:tav tm="100000">
                                          <p:val>
                                            <p:strVal val="#ppt_h"/>
                                          </p:val>
                                        </p:tav>
                                      </p:tavLst>
                                    </p:anim>
                                    <p:anim calcmode="lin" valueType="num">
                                      <p:cBhvr>
                                        <p:cTn id="16" dur="1000" fill="hold"/>
                                        <p:tgtEl>
                                          <p:spTgt spid="8"/>
                                        </p:tgtEl>
                                        <p:attrNameLst>
                                          <p:attrName>style.rotation</p:attrName>
                                        </p:attrNameLst>
                                      </p:cBhvr>
                                      <p:tavLst>
                                        <p:tav tm="0">
                                          <p:val>
                                            <p:fltVal val="90"/>
                                          </p:val>
                                        </p:tav>
                                        <p:tav tm="100000">
                                          <p:val>
                                            <p:fltVal val="0"/>
                                          </p:val>
                                        </p:tav>
                                      </p:tavLst>
                                    </p:anim>
                                    <p:animEffect transition="in" filter="fade">
                                      <p:cBhvr>
                                        <p:cTn id="17" dur="1000"/>
                                        <p:tgtEl>
                                          <p:spTgt spid="8"/>
                                        </p:tgtEl>
                                      </p:cBhvr>
                                    </p:animEffect>
                                  </p:childTnLst>
                                </p:cTn>
                              </p:par>
                              <p:par>
                                <p:cTn id="18" presetID="2" presetClass="entr" presetSubtype="4" fill="hold" nodeType="withEffect">
                                  <p:stCondLst>
                                    <p:cond delay="0"/>
                                  </p:stCondLst>
                                  <p:childTnLst>
                                    <p:set>
                                      <p:cBhvr>
                                        <p:cTn id="19" dur="1" fill="hold">
                                          <p:stCondLst>
                                            <p:cond delay="0"/>
                                          </p:stCondLst>
                                        </p:cTn>
                                        <p:tgtEl>
                                          <p:spTgt spid="23"/>
                                        </p:tgtEl>
                                        <p:attrNameLst>
                                          <p:attrName>style.visibility</p:attrName>
                                        </p:attrNameLst>
                                      </p:cBhvr>
                                      <p:to>
                                        <p:strVal val="visible"/>
                                      </p:to>
                                    </p:set>
                                    <p:anim calcmode="lin" valueType="num">
                                      <p:cBhvr additive="base">
                                        <p:cTn id="20" dur="2000" fill="hold"/>
                                        <p:tgtEl>
                                          <p:spTgt spid="23"/>
                                        </p:tgtEl>
                                        <p:attrNameLst>
                                          <p:attrName>ppt_x</p:attrName>
                                        </p:attrNameLst>
                                      </p:cBhvr>
                                      <p:tavLst>
                                        <p:tav tm="0">
                                          <p:val>
                                            <p:strVal val="#ppt_x"/>
                                          </p:val>
                                        </p:tav>
                                        <p:tav tm="100000">
                                          <p:val>
                                            <p:strVal val="#ppt_x"/>
                                          </p:val>
                                        </p:tav>
                                      </p:tavLst>
                                    </p:anim>
                                    <p:anim calcmode="lin" valueType="num">
                                      <p:cBhvr additive="base">
                                        <p:cTn id="21" dur="20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randombar(horizontal)">
                                      <p:cBhvr>
                                        <p:cTn id="26" dur="1000"/>
                                        <p:tgtEl>
                                          <p:spTgt spid="22"/>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xit" presetSubtype="32" fill="hold" nodeType="clickEffect">
                                  <p:stCondLst>
                                    <p:cond delay="0"/>
                                  </p:stCondLst>
                                  <p:childTnLst>
                                    <p:anim calcmode="lin" valueType="num">
                                      <p:cBhvr>
                                        <p:cTn id="30" dur="500"/>
                                        <p:tgtEl>
                                          <p:spTgt spid="22"/>
                                        </p:tgtEl>
                                        <p:attrNameLst>
                                          <p:attrName>ppt_w</p:attrName>
                                        </p:attrNameLst>
                                      </p:cBhvr>
                                      <p:tavLst>
                                        <p:tav tm="0">
                                          <p:val>
                                            <p:strVal val="ppt_w"/>
                                          </p:val>
                                        </p:tav>
                                        <p:tav tm="100000">
                                          <p:val>
                                            <p:fltVal val="0"/>
                                          </p:val>
                                        </p:tav>
                                      </p:tavLst>
                                    </p:anim>
                                    <p:anim calcmode="lin" valueType="num">
                                      <p:cBhvr>
                                        <p:cTn id="31" dur="500"/>
                                        <p:tgtEl>
                                          <p:spTgt spid="22"/>
                                        </p:tgtEl>
                                        <p:attrNameLst>
                                          <p:attrName>ppt_h</p:attrName>
                                        </p:attrNameLst>
                                      </p:cBhvr>
                                      <p:tavLst>
                                        <p:tav tm="0">
                                          <p:val>
                                            <p:strVal val="ppt_h"/>
                                          </p:val>
                                        </p:tav>
                                        <p:tav tm="100000">
                                          <p:val>
                                            <p:fltVal val="0"/>
                                          </p:val>
                                        </p:tav>
                                      </p:tavLst>
                                    </p:anim>
                                    <p:animEffect transition="out" filter="fade">
                                      <p:cBhvr>
                                        <p:cTn id="32" dur="500"/>
                                        <p:tgtEl>
                                          <p:spTgt spid="22"/>
                                        </p:tgtEl>
                                      </p:cBhvr>
                                    </p:animEffect>
                                    <p:set>
                                      <p:cBhvr>
                                        <p:cTn id="33" dur="1" fill="hold">
                                          <p:stCondLst>
                                            <p:cond delay="499"/>
                                          </p:stCondLst>
                                        </p:cTn>
                                        <p:tgtEl>
                                          <p:spTgt spid="22"/>
                                        </p:tgtEl>
                                        <p:attrNameLst>
                                          <p:attrName>style.visibility</p:attrName>
                                        </p:attrNameLst>
                                      </p:cBhvr>
                                      <p:to>
                                        <p:strVal val="hidden"/>
                                      </p:to>
                                    </p:set>
                                  </p:childTnLst>
                                </p:cTn>
                              </p:par>
                              <p:par>
                                <p:cTn id="34" presetID="53" presetClass="entr" presetSubtype="16" fill="hold" nodeType="withEffect">
                                  <p:stCondLst>
                                    <p:cond delay="0"/>
                                  </p:stCondLst>
                                  <p:childTnLst>
                                    <p:set>
                                      <p:cBhvr>
                                        <p:cTn id="35" dur="1" fill="hold">
                                          <p:stCondLst>
                                            <p:cond delay="0"/>
                                          </p:stCondLst>
                                        </p:cTn>
                                        <p:tgtEl>
                                          <p:spTgt spid="24"/>
                                        </p:tgtEl>
                                        <p:attrNameLst>
                                          <p:attrName>style.visibility</p:attrName>
                                        </p:attrNameLst>
                                      </p:cBhvr>
                                      <p:to>
                                        <p:strVal val="visible"/>
                                      </p:to>
                                    </p:set>
                                    <p:anim calcmode="lin" valueType="num">
                                      <p:cBhvr>
                                        <p:cTn id="36" dur="2000" fill="hold"/>
                                        <p:tgtEl>
                                          <p:spTgt spid="24"/>
                                        </p:tgtEl>
                                        <p:attrNameLst>
                                          <p:attrName>ppt_w</p:attrName>
                                        </p:attrNameLst>
                                      </p:cBhvr>
                                      <p:tavLst>
                                        <p:tav tm="0">
                                          <p:val>
                                            <p:fltVal val="0"/>
                                          </p:val>
                                        </p:tav>
                                        <p:tav tm="100000">
                                          <p:val>
                                            <p:strVal val="#ppt_w"/>
                                          </p:val>
                                        </p:tav>
                                      </p:tavLst>
                                    </p:anim>
                                    <p:anim calcmode="lin" valueType="num">
                                      <p:cBhvr>
                                        <p:cTn id="37" dur="2000" fill="hold"/>
                                        <p:tgtEl>
                                          <p:spTgt spid="24"/>
                                        </p:tgtEl>
                                        <p:attrNameLst>
                                          <p:attrName>ppt_h</p:attrName>
                                        </p:attrNameLst>
                                      </p:cBhvr>
                                      <p:tavLst>
                                        <p:tav tm="0">
                                          <p:val>
                                            <p:fltVal val="0"/>
                                          </p:val>
                                        </p:tav>
                                        <p:tav tm="100000">
                                          <p:val>
                                            <p:strVal val="#ppt_h"/>
                                          </p:val>
                                        </p:tav>
                                      </p:tavLst>
                                    </p:anim>
                                    <p:animEffect transition="in" filter="fade">
                                      <p:cBhvr>
                                        <p:cTn id="38" dur="2000"/>
                                        <p:tgtEl>
                                          <p:spTgt spid="24"/>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24"/>
                                        </p:tgtEl>
                                      </p:cBhvr>
                                    </p:animEffect>
                                    <p:set>
                                      <p:cBhvr>
                                        <p:cTn id="43" dur="1" fill="hold">
                                          <p:stCondLst>
                                            <p:cond delay="499"/>
                                          </p:stCondLst>
                                        </p:cTn>
                                        <p:tgtEl>
                                          <p:spTgt spid="24"/>
                                        </p:tgtEl>
                                        <p:attrNameLst>
                                          <p:attrName>style.visibility</p:attrName>
                                        </p:attrNameLst>
                                      </p:cBhvr>
                                      <p:to>
                                        <p:strVal val="hidden"/>
                                      </p:to>
                                    </p:set>
                                  </p:childTnLst>
                                </p:cTn>
                              </p:par>
                              <p:par>
                                <p:cTn id="44" presetID="14" presetClass="entr" presetSubtype="10" fill="hold" nodeType="with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randombar(horizontal)">
                                      <p:cBhvr>
                                        <p:cTn id="46" dur="2000"/>
                                        <p:tgtEl>
                                          <p:spTgt spid="26"/>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nodeType="clickEffect">
                                  <p:stCondLst>
                                    <p:cond delay="0"/>
                                  </p:stCondLst>
                                  <p:childTnLst>
                                    <p:animEffect transition="out" filter="fade">
                                      <p:cBhvr>
                                        <p:cTn id="50" dur="500"/>
                                        <p:tgtEl>
                                          <p:spTgt spid="26"/>
                                        </p:tgtEl>
                                      </p:cBhvr>
                                    </p:animEffect>
                                    <p:set>
                                      <p:cBhvr>
                                        <p:cTn id="51" dur="1" fill="hold">
                                          <p:stCondLst>
                                            <p:cond delay="499"/>
                                          </p:stCondLst>
                                        </p:cTn>
                                        <p:tgtEl>
                                          <p:spTgt spid="26"/>
                                        </p:tgtEl>
                                        <p:attrNameLst>
                                          <p:attrName>style.visibility</p:attrName>
                                        </p:attrNameLst>
                                      </p:cBhvr>
                                      <p:to>
                                        <p:strVal val="hidden"/>
                                      </p:to>
                                    </p:set>
                                  </p:childTnLst>
                                </p:cTn>
                              </p:par>
                              <p:par>
                                <p:cTn id="52" presetID="31" presetClass="entr" presetSubtype="0" fill="hold" nodeType="withEffect">
                                  <p:stCondLst>
                                    <p:cond delay="0"/>
                                  </p:stCondLst>
                                  <p:childTnLst>
                                    <p:set>
                                      <p:cBhvr>
                                        <p:cTn id="53" dur="1" fill="hold">
                                          <p:stCondLst>
                                            <p:cond delay="0"/>
                                          </p:stCondLst>
                                        </p:cTn>
                                        <p:tgtEl>
                                          <p:spTgt spid="12"/>
                                        </p:tgtEl>
                                        <p:attrNameLst>
                                          <p:attrName>style.visibility</p:attrName>
                                        </p:attrNameLst>
                                      </p:cBhvr>
                                      <p:to>
                                        <p:strVal val="visible"/>
                                      </p:to>
                                    </p:set>
                                    <p:anim calcmode="lin" valueType="num">
                                      <p:cBhvr>
                                        <p:cTn id="54" dur="1000" fill="hold"/>
                                        <p:tgtEl>
                                          <p:spTgt spid="12"/>
                                        </p:tgtEl>
                                        <p:attrNameLst>
                                          <p:attrName>ppt_w</p:attrName>
                                        </p:attrNameLst>
                                      </p:cBhvr>
                                      <p:tavLst>
                                        <p:tav tm="0">
                                          <p:val>
                                            <p:fltVal val="0"/>
                                          </p:val>
                                        </p:tav>
                                        <p:tav tm="100000">
                                          <p:val>
                                            <p:strVal val="#ppt_w"/>
                                          </p:val>
                                        </p:tav>
                                      </p:tavLst>
                                    </p:anim>
                                    <p:anim calcmode="lin" valueType="num">
                                      <p:cBhvr>
                                        <p:cTn id="55" dur="1000" fill="hold"/>
                                        <p:tgtEl>
                                          <p:spTgt spid="12"/>
                                        </p:tgtEl>
                                        <p:attrNameLst>
                                          <p:attrName>ppt_h</p:attrName>
                                        </p:attrNameLst>
                                      </p:cBhvr>
                                      <p:tavLst>
                                        <p:tav tm="0">
                                          <p:val>
                                            <p:fltVal val="0"/>
                                          </p:val>
                                        </p:tav>
                                        <p:tav tm="100000">
                                          <p:val>
                                            <p:strVal val="#ppt_h"/>
                                          </p:val>
                                        </p:tav>
                                      </p:tavLst>
                                    </p:anim>
                                    <p:anim calcmode="lin" valueType="num">
                                      <p:cBhvr>
                                        <p:cTn id="56" dur="1000" fill="hold"/>
                                        <p:tgtEl>
                                          <p:spTgt spid="12"/>
                                        </p:tgtEl>
                                        <p:attrNameLst>
                                          <p:attrName>style.rotation</p:attrName>
                                        </p:attrNameLst>
                                      </p:cBhvr>
                                      <p:tavLst>
                                        <p:tav tm="0">
                                          <p:val>
                                            <p:fltVal val="90"/>
                                          </p:val>
                                        </p:tav>
                                        <p:tav tm="100000">
                                          <p:val>
                                            <p:fltVal val="0"/>
                                          </p:val>
                                        </p:tav>
                                      </p:tavLst>
                                    </p:anim>
                                    <p:animEffect transition="in" filter="fade">
                                      <p:cBhvr>
                                        <p:cTn id="57" dur="1000"/>
                                        <p:tgtEl>
                                          <p:spTgt spid="12"/>
                                        </p:tgtEl>
                                      </p:cBhvr>
                                    </p:animEffect>
                                  </p:childTnLst>
                                </p:cTn>
                              </p:par>
                            </p:childTnLst>
                          </p:cTn>
                        </p:par>
                      </p:childTnLst>
                    </p:cTn>
                  </p:par>
                  <p:par>
                    <p:cTn id="58" fill="hold">
                      <p:stCondLst>
                        <p:cond delay="indefinite"/>
                      </p:stCondLst>
                      <p:childTnLst>
                        <p:par>
                          <p:cTn id="59" fill="hold">
                            <p:stCondLst>
                              <p:cond delay="0"/>
                            </p:stCondLst>
                            <p:childTnLst>
                              <p:par>
                                <p:cTn id="60" presetID="53" presetClass="exit" presetSubtype="32" fill="hold" nodeType="clickEffect">
                                  <p:stCondLst>
                                    <p:cond delay="0"/>
                                  </p:stCondLst>
                                  <p:childTnLst>
                                    <p:anim calcmode="lin" valueType="num">
                                      <p:cBhvr>
                                        <p:cTn id="61" dur="500"/>
                                        <p:tgtEl>
                                          <p:spTgt spid="8"/>
                                        </p:tgtEl>
                                        <p:attrNameLst>
                                          <p:attrName>ppt_w</p:attrName>
                                        </p:attrNameLst>
                                      </p:cBhvr>
                                      <p:tavLst>
                                        <p:tav tm="0">
                                          <p:val>
                                            <p:strVal val="ppt_w"/>
                                          </p:val>
                                        </p:tav>
                                        <p:tav tm="100000">
                                          <p:val>
                                            <p:fltVal val="0"/>
                                          </p:val>
                                        </p:tav>
                                      </p:tavLst>
                                    </p:anim>
                                    <p:anim calcmode="lin" valueType="num">
                                      <p:cBhvr>
                                        <p:cTn id="62" dur="500"/>
                                        <p:tgtEl>
                                          <p:spTgt spid="8"/>
                                        </p:tgtEl>
                                        <p:attrNameLst>
                                          <p:attrName>ppt_h</p:attrName>
                                        </p:attrNameLst>
                                      </p:cBhvr>
                                      <p:tavLst>
                                        <p:tav tm="0">
                                          <p:val>
                                            <p:strVal val="ppt_h"/>
                                          </p:val>
                                        </p:tav>
                                        <p:tav tm="100000">
                                          <p:val>
                                            <p:fltVal val="0"/>
                                          </p:val>
                                        </p:tav>
                                      </p:tavLst>
                                    </p:anim>
                                    <p:animEffect transition="out" filter="fade">
                                      <p:cBhvr>
                                        <p:cTn id="63" dur="500"/>
                                        <p:tgtEl>
                                          <p:spTgt spid="8"/>
                                        </p:tgtEl>
                                      </p:cBhvr>
                                    </p:animEffect>
                                    <p:set>
                                      <p:cBhvr>
                                        <p:cTn id="64" dur="1" fill="hold">
                                          <p:stCondLst>
                                            <p:cond delay="499"/>
                                          </p:stCondLst>
                                        </p:cTn>
                                        <p:tgtEl>
                                          <p:spTgt spid="8"/>
                                        </p:tgtEl>
                                        <p:attrNameLst>
                                          <p:attrName>style.visibility</p:attrName>
                                        </p:attrNameLst>
                                      </p:cBhvr>
                                      <p:to>
                                        <p:strVal val="hidden"/>
                                      </p:to>
                                    </p:set>
                                  </p:childTnLst>
                                </p:cTn>
                              </p:par>
                              <p:par>
                                <p:cTn id="65" presetID="23" presetClass="exit" presetSubtype="32" fill="hold" nodeType="withEffect">
                                  <p:stCondLst>
                                    <p:cond delay="0"/>
                                  </p:stCondLst>
                                  <p:childTnLst>
                                    <p:anim calcmode="lin" valueType="num">
                                      <p:cBhvr>
                                        <p:cTn id="66" dur="500"/>
                                        <p:tgtEl>
                                          <p:spTgt spid="12"/>
                                        </p:tgtEl>
                                        <p:attrNameLst>
                                          <p:attrName>ppt_w</p:attrName>
                                        </p:attrNameLst>
                                      </p:cBhvr>
                                      <p:tavLst>
                                        <p:tav tm="0">
                                          <p:val>
                                            <p:strVal val="ppt_w"/>
                                          </p:val>
                                        </p:tav>
                                        <p:tav tm="100000">
                                          <p:val>
                                            <p:fltVal val="0"/>
                                          </p:val>
                                        </p:tav>
                                      </p:tavLst>
                                    </p:anim>
                                    <p:anim calcmode="lin" valueType="num">
                                      <p:cBhvr>
                                        <p:cTn id="67" dur="500"/>
                                        <p:tgtEl>
                                          <p:spTgt spid="12"/>
                                        </p:tgtEl>
                                        <p:attrNameLst>
                                          <p:attrName>ppt_h</p:attrName>
                                        </p:attrNameLst>
                                      </p:cBhvr>
                                      <p:tavLst>
                                        <p:tav tm="0">
                                          <p:val>
                                            <p:strVal val="ppt_h"/>
                                          </p:val>
                                        </p:tav>
                                        <p:tav tm="100000">
                                          <p:val>
                                            <p:fltVal val="0"/>
                                          </p:val>
                                        </p:tav>
                                      </p:tavLst>
                                    </p:anim>
                                    <p:set>
                                      <p:cBhvr>
                                        <p:cTn id="68" dur="1" fill="hold">
                                          <p:stCondLst>
                                            <p:cond delay="499"/>
                                          </p:stCondLst>
                                        </p:cTn>
                                        <p:tgtEl>
                                          <p:spTgt spid="12"/>
                                        </p:tgtEl>
                                        <p:attrNameLst>
                                          <p:attrName>style.visibility</p:attrName>
                                        </p:attrNameLst>
                                      </p:cBhvr>
                                      <p:to>
                                        <p:strVal val="hidden"/>
                                      </p:to>
                                    </p:set>
                                  </p:childTnLst>
                                </p:cTn>
                              </p:par>
                            </p:childTnLst>
                          </p:cTn>
                        </p:par>
                        <p:par>
                          <p:cTn id="69" fill="hold">
                            <p:stCondLst>
                              <p:cond delay="500"/>
                            </p:stCondLst>
                            <p:childTnLst>
                              <p:par>
                                <p:cTn id="70" presetID="63" presetClass="path" presetSubtype="0" accel="50000" decel="50000" fill="hold" nodeType="afterEffect">
                                  <p:stCondLst>
                                    <p:cond delay="0"/>
                                  </p:stCondLst>
                                  <p:childTnLst>
                                    <p:animMotion origin="layout" path="M 3.33333E-6 3.7037E-7 L 0.28411 -0.01111 " pathEditMode="relative" rAng="0" ptsTypes="AA">
                                      <p:cBhvr>
                                        <p:cTn id="71" dur="2000" fill="hold"/>
                                        <p:tgtEl>
                                          <p:spTgt spid="25"/>
                                        </p:tgtEl>
                                        <p:attrNameLst>
                                          <p:attrName>ppt_x</p:attrName>
                                          <p:attrName>ppt_y</p:attrName>
                                        </p:attrNameLst>
                                      </p:cBhvr>
                                      <p:rCtr x="14206" y="-556"/>
                                    </p:animMotion>
                                  </p:childTnLst>
                                </p:cTn>
                              </p:par>
                            </p:childTnLst>
                          </p:cTn>
                        </p:par>
                      </p:childTnLst>
                    </p:cTn>
                  </p:par>
                  <p:par>
                    <p:cTn id="72" fill="hold">
                      <p:stCondLst>
                        <p:cond delay="indefinite"/>
                      </p:stCondLst>
                      <p:childTnLst>
                        <p:par>
                          <p:cTn id="73" fill="hold">
                            <p:stCondLst>
                              <p:cond delay="0"/>
                            </p:stCondLst>
                            <p:childTnLst>
                              <p:par>
                                <p:cTn id="74" presetID="22" presetClass="entr" presetSubtype="4" fill="hold" nodeType="clickEffect">
                                  <p:stCondLst>
                                    <p:cond delay="0"/>
                                  </p:stCondLst>
                                  <p:childTnLst>
                                    <p:set>
                                      <p:cBhvr>
                                        <p:cTn id="75" dur="1" fill="hold">
                                          <p:stCondLst>
                                            <p:cond delay="0"/>
                                          </p:stCondLst>
                                        </p:cTn>
                                        <p:tgtEl>
                                          <p:spTgt spid="27"/>
                                        </p:tgtEl>
                                        <p:attrNameLst>
                                          <p:attrName>style.visibility</p:attrName>
                                        </p:attrNameLst>
                                      </p:cBhvr>
                                      <p:to>
                                        <p:strVal val="visible"/>
                                      </p:to>
                                    </p:set>
                                    <p:animEffect transition="in" filter="wipe(down)">
                                      <p:cBhvr>
                                        <p:cTn id="76" dur="500"/>
                                        <p:tgtEl>
                                          <p:spTgt spid="27"/>
                                        </p:tgtEl>
                                      </p:cBhvr>
                                    </p:animEffect>
                                  </p:childTnLst>
                                </p:cTn>
                              </p:par>
                            </p:childTnLst>
                          </p:cTn>
                        </p:par>
                      </p:childTnLst>
                    </p:cTn>
                  </p:par>
                  <p:par>
                    <p:cTn id="77" fill="hold">
                      <p:stCondLst>
                        <p:cond delay="indefinite"/>
                      </p:stCondLst>
                      <p:childTnLst>
                        <p:par>
                          <p:cTn id="78" fill="hold">
                            <p:stCondLst>
                              <p:cond delay="0"/>
                            </p:stCondLst>
                            <p:childTnLst>
                              <p:par>
                                <p:cTn id="79" presetID="35" presetClass="path" presetSubtype="0" accel="50000" decel="50000" fill="hold" nodeType="clickEffect">
                                  <p:stCondLst>
                                    <p:cond delay="0"/>
                                  </p:stCondLst>
                                  <p:childTnLst>
                                    <p:animMotion origin="layout" path="M 2.5E-6 4.44444E-6 L -0.475 0.01666 " pathEditMode="relative" rAng="0" ptsTypes="AA">
                                      <p:cBhvr>
                                        <p:cTn id="80" dur="3000" fill="hold"/>
                                        <p:tgtEl>
                                          <p:spTgt spid="17"/>
                                        </p:tgtEl>
                                        <p:attrNameLst>
                                          <p:attrName>ppt_x</p:attrName>
                                          <p:attrName>ppt_y</p:attrName>
                                        </p:attrNameLst>
                                      </p:cBhvr>
                                      <p:rCtr x="-23750" y="833"/>
                                    </p:animMotion>
                                  </p:childTnLst>
                                </p:cTn>
                              </p:par>
                            </p:childTnLst>
                          </p:cTn>
                        </p:par>
                      </p:childTnLst>
                    </p:cTn>
                  </p:par>
                  <p:par>
                    <p:cTn id="81" fill="hold">
                      <p:stCondLst>
                        <p:cond delay="indefinite"/>
                      </p:stCondLst>
                      <p:childTnLst>
                        <p:par>
                          <p:cTn id="82" fill="hold">
                            <p:stCondLst>
                              <p:cond delay="0"/>
                            </p:stCondLst>
                            <p:childTnLst>
                              <p:par>
                                <p:cTn id="83" presetID="14" presetClass="entr" presetSubtype="10" fill="hold" nodeType="clickEffect">
                                  <p:stCondLst>
                                    <p:cond delay="0"/>
                                  </p:stCondLst>
                                  <p:childTnLst>
                                    <p:set>
                                      <p:cBhvr>
                                        <p:cTn id="84" dur="1" fill="hold">
                                          <p:stCondLst>
                                            <p:cond delay="0"/>
                                          </p:stCondLst>
                                        </p:cTn>
                                        <p:tgtEl>
                                          <p:spTgt spid="10"/>
                                        </p:tgtEl>
                                        <p:attrNameLst>
                                          <p:attrName>style.visibility</p:attrName>
                                        </p:attrNameLst>
                                      </p:cBhvr>
                                      <p:to>
                                        <p:strVal val="visible"/>
                                      </p:to>
                                    </p:set>
                                    <p:animEffect transition="in" filter="randombar(horizontal)">
                                      <p:cBhvr>
                                        <p:cTn id="85" dur="500"/>
                                        <p:tgtEl>
                                          <p:spTgt spid="10"/>
                                        </p:tgtEl>
                                      </p:cBhvr>
                                    </p:animEffect>
                                  </p:childTnLst>
                                </p:cTn>
                              </p:par>
                            </p:childTnLst>
                          </p:cTn>
                        </p:par>
                      </p:childTnLst>
                    </p:cTn>
                  </p:par>
                  <p:par>
                    <p:cTn id="86" fill="hold">
                      <p:stCondLst>
                        <p:cond delay="indefinite"/>
                      </p:stCondLst>
                      <p:childTnLst>
                        <p:par>
                          <p:cTn id="87" fill="hold">
                            <p:stCondLst>
                              <p:cond delay="0"/>
                            </p:stCondLst>
                            <p:childTnLst>
                              <p:par>
                                <p:cTn id="88" presetID="42" presetClass="entr" presetSubtype="0" fill="hold" nodeType="clickEffect">
                                  <p:stCondLst>
                                    <p:cond delay="0"/>
                                  </p:stCondLst>
                                  <p:childTnLst>
                                    <p:set>
                                      <p:cBhvr>
                                        <p:cTn id="89" dur="1" fill="hold">
                                          <p:stCondLst>
                                            <p:cond delay="0"/>
                                          </p:stCondLst>
                                        </p:cTn>
                                        <p:tgtEl>
                                          <p:spTgt spid="11"/>
                                        </p:tgtEl>
                                        <p:attrNameLst>
                                          <p:attrName>style.visibility</p:attrName>
                                        </p:attrNameLst>
                                      </p:cBhvr>
                                      <p:to>
                                        <p:strVal val="visible"/>
                                      </p:to>
                                    </p:set>
                                    <p:animEffect transition="in" filter="fade">
                                      <p:cBhvr>
                                        <p:cTn id="90" dur="1000"/>
                                        <p:tgtEl>
                                          <p:spTgt spid="11"/>
                                        </p:tgtEl>
                                      </p:cBhvr>
                                    </p:animEffect>
                                    <p:anim calcmode="lin" valueType="num">
                                      <p:cBhvr>
                                        <p:cTn id="91" dur="1000" fill="hold"/>
                                        <p:tgtEl>
                                          <p:spTgt spid="11"/>
                                        </p:tgtEl>
                                        <p:attrNameLst>
                                          <p:attrName>ppt_x</p:attrName>
                                        </p:attrNameLst>
                                      </p:cBhvr>
                                      <p:tavLst>
                                        <p:tav tm="0">
                                          <p:val>
                                            <p:strVal val="#ppt_x"/>
                                          </p:val>
                                        </p:tav>
                                        <p:tav tm="100000">
                                          <p:val>
                                            <p:strVal val="#ppt_x"/>
                                          </p:val>
                                        </p:tav>
                                      </p:tavLst>
                                    </p:anim>
                                    <p:anim calcmode="lin" valueType="num">
                                      <p:cBhvr>
                                        <p:cTn id="9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1">
            <a:extLst>
              <a:ext uri="{FF2B5EF4-FFF2-40B4-BE49-F238E27FC236}">
                <a16:creationId xmlns:a16="http://schemas.microsoft.com/office/drawing/2014/main" id="{F3C743DF-61C5-43B2-B42D-06FC568FCDDC}"/>
              </a:ext>
            </a:extLst>
          </p:cNvPr>
          <p:cNvSpPr txBox="1"/>
          <p:nvPr/>
        </p:nvSpPr>
        <p:spPr>
          <a:xfrm>
            <a:off x="839970" y="274526"/>
            <a:ext cx="9402753" cy="2708401"/>
          </a:xfrm>
          <a:prstGeom prst="rect">
            <a:avLst/>
          </a:prstGeom>
          <a:noFill/>
        </p:spPr>
        <p:txBody>
          <a:bodyPr wrap="square" lIns="121889" tIns="60944" rIns="121889" bIns="60944" rtlCol="0">
            <a:spAutoFit/>
          </a:bodyPr>
          <a:lstStyle>
            <a:defPPr>
              <a:defRPr lang="zh-CN"/>
            </a:defPPr>
            <a:lvl1pPr algn="ctr">
              <a:defRPr sz="11500" b="1">
                <a:gradFill>
                  <a:gsLst>
                    <a:gs pos="0">
                      <a:srgbClr val="00B0F0"/>
                    </a:gs>
                    <a:gs pos="100000">
                      <a:schemeClr val="tx2">
                        <a:lumMod val="50000"/>
                      </a:schemeClr>
                    </a:gs>
                  </a:gsLst>
                  <a:lin ang="2400000" scaled="0"/>
                </a:gradFill>
                <a:effectLst>
                  <a:outerShdw blurRad="317500" dist="165100" dir="2700000" algn="tl" rotWithShape="0">
                    <a:prstClr val="black">
                      <a:alpha val="60000"/>
                    </a:prstClr>
                  </a:outerShdw>
                </a:effectLst>
                <a:latin typeface="Yuanti SC" charset="-122"/>
                <a:ea typeface="Yuanti SC" charset="-122"/>
                <a:cs typeface="Yuanti SC" charset="-122"/>
              </a:defRPr>
            </a:lvl1pPr>
          </a:lstStyle>
          <a:p>
            <a:r>
              <a:rPr lang="en-US" altLang="zh-CN" sz="4800" b="0" dirty="0" smtClean="0">
                <a:ln w="0"/>
                <a:solidFill>
                  <a:srgbClr val="FF0000"/>
                </a:solidFill>
                <a:effectLst>
                  <a:outerShdw blurRad="38100" dist="19050" dir="2700000" algn="tl" rotWithShape="0">
                    <a:schemeClr val="dk1">
                      <a:alpha val="40000"/>
                    </a:schemeClr>
                  </a:outerShdw>
                </a:effectLst>
                <a:latin typeface="Times New Roman" panose="02020603050405020304" pitchFamily="18" charset="0"/>
                <a:ea typeface="+mn-ea"/>
                <a:cs typeface="Times New Roman" panose="02020603050405020304" pitchFamily="18" charset="0"/>
                <a:sym typeface="+mn-lt"/>
              </a:rPr>
              <a:t>TIẾT 31</a:t>
            </a:r>
          </a:p>
          <a:p>
            <a:r>
              <a:rPr lang="en-US" altLang="zh-CN" sz="7200" b="0" dirty="0" err="1" smtClean="0">
                <a:ln w="0"/>
                <a:solidFill>
                  <a:srgbClr val="FF0000"/>
                </a:solidFill>
                <a:effectLst>
                  <a:outerShdw blurRad="38100" dist="19050" dir="2700000" algn="tl" rotWithShape="0">
                    <a:schemeClr val="dk1">
                      <a:alpha val="40000"/>
                    </a:schemeClr>
                  </a:outerShdw>
                </a:effectLst>
                <a:latin typeface="Times New Roman" panose="02020603050405020304" pitchFamily="18" charset="0"/>
                <a:ea typeface="+mn-ea"/>
                <a:cs typeface="Times New Roman" panose="02020603050405020304" pitchFamily="18" charset="0"/>
                <a:sym typeface="+mn-lt"/>
              </a:rPr>
              <a:t>Việt</a:t>
            </a:r>
            <a:r>
              <a:rPr lang="en-US" altLang="zh-CN" sz="7200" b="0" dirty="0" smtClean="0">
                <a:ln w="0"/>
                <a:solidFill>
                  <a:srgbClr val="FF0000"/>
                </a:solidFill>
                <a:effectLst>
                  <a:outerShdw blurRad="38100" dist="19050" dir="2700000" algn="tl" rotWithShape="0">
                    <a:schemeClr val="dk1">
                      <a:alpha val="40000"/>
                    </a:schemeClr>
                  </a:outerShdw>
                </a:effectLst>
                <a:latin typeface="Times New Roman" panose="02020603050405020304" pitchFamily="18" charset="0"/>
                <a:ea typeface="+mn-ea"/>
                <a:cs typeface="Times New Roman" panose="02020603050405020304" pitchFamily="18" charset="0"/>
                <a:sym typeface="+mn-lt"/>
              </a:rPr>
              <a:t> </a:t>
            </a:r>
            <a:r>
              <a:rPr lang="en-US" altLang="zh-CN" sz="7200" b="0"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ea typeface="+mn-ea"/>
                <a:cs typeface="Times New Roman" panose="02020603050405020304" pitchFamily="18" charset="0"/>
                <a:sym typeface="+mn-lt"/>
              </a:rPr>
              <a:t>Nam </a:t>
            </a:r>
            <a:r>
              <a:rPr lang="en-US" altLang="zh-CN" sz="7200" b="0" dirty="0" err="1">
                <a:ln w="0"/>
                <a:solidFill>
                  <a:srgbClr val="FF0000"/>
                </a:solidFill>
                <a:effectLst>
                  <a:outerShdw blurRad="38100" dist="19050" dir="2700000" algn="tl" rotWithShape="0">
                    <a:schemeClr val="dk1">
                      <a:alpha val="40000"/>
                    </a:schemeClr>
                  </a:outerShdw>
                </a:effectLst>
                <a:latin typeface="Times New Roman" panose="02020603050405020304" pitchFamily="18" charset="0"/>
                <a:ea typeface="+mn-ea"/>
                <a:cs typeface="Times New Roman" panose="02020603050405020304" pitchFamily="18" charset="0"/>
                <a:sym typeface="+mn-lt"/>
              </a:rPr>
              <a:t>quê</a:t>
            </a:r>
            <a:r>
              <a:rPr lang="en-US" altLang="zh-CN" sz="7200" b="0"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ea typeface="+mn-ea"/>
                <a:cs typeface="Times New Roman" panose="02020603050405020304" pitchFamily="18" charset="0"/>
                <a:sym typeface="+mn-lt"/>
              </a:rPr>
              <a:t> </a:t>
            </a:r>
            <a:r>
              <a:rPr lang="en-US" altLang="zh-CN" sz="7200" b="0" dirty="0" err="1">
                <a:ln w="0"/>
                <a:solidFill>
                  <a:srgbClr val="FF0000"/>
                </a:solidFill>
                <a:effectLst>
                  <a:outerShdw blurRad="38100" dist="19050" dir="2700000" algn="tl" rotWithShape="0">
                    <a:schemeClr val="dk1">
                      <a:alpha val="40000"/>
                    </a:schemeClr>
                  </a:outerShdw>
                </a:effectLst>
                <a:latin typeface="Times New Roman" panose="02020603050405020304" pitchFamily="18" charset="0"/>
                <a:ea typeface="+mn-ea"/>
                <a:cs typeface="Times New Roman" panose="02020603050405020304" pitchFamily="18" charset="0"/>
                <a:sym typeface="+mn-lt"/>
              </a:rPr>
              <a:t>hương</a:t>
            </a:r>
            <a:r>
              <a:rPr lang="en-US" altLang="zh-CN" sz="7200" b="0"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ea typeface="+mn-ea"/>
                <a:cs typeface="Times New Roman" panose="02020603050405020304" pitchFamily="18" charset="0"/>
                <a:sym typeface="+mn-lt"/>
              </a:rPr>
              <a:t> </a:t>
            </a:r>
            <a:r>
              <a:rPr lang="en-US" altLang="zh-CN" sz="7200" b="0" dirty="0" smtClean="0">
                <a:ln w="0"/>
                <a:solidFill>
                  <a:srgbClr val="FF0000"/>
                </a:solidFill>
                <a:effectLst>
                  <a:outerShdw blurRad="38100" dist="19050" dir="2700000" algn="tl" rotWithShape="0">
                    <a:schemeClr val="dk1">
                      <a:alpha val="40000"/>
                    </a:schemeClr>
                  </a:outerShdw>
                </a:effectLst>
                <a:latin typeface="Times New Roman" panose="02020603050405020304" pitchFamily="18" charset="0"/>
                <a:ea typeface="+mn-ea"/>
                <a:cs typeface="Times New Roman" panose="02020603050405020304" pitchFamily="18" charset="0"/>
                <a:sym typeface="+mn-lt"/>
              </a:rPr>
              <a:t>ta</a:t>
            </a:r>
          </a:p>
          <a:p>
            <a:r>
              <a:rPr lang="en-US" altLang="zh-CN" sz="4800" b="0" dirty="0" smtClean="0">
                <a:ln w="0"/>
                <a:solidFill>
                  <a:srgbClr val="FF0000"/>
                </a:solidFill>
                <a:effectLst>
                  <a:outerShdw blurRad="38100" dist="19050" dir="2700000" algn="tl" rotWithShape="0">
                    <a:schemeClr val="dk1">
                      <a:alpha val="40000"/>
                    </a:schemeClr>
                  </a:outerShdw>
                </a:effectLst>
                <a:latin typeface="Times New Roman" panose="02020603050405020304" pitchFamily="18" charset="0"/>
                <a:ea typeface="+mn-ea"/>
                <a:cs typeface="Times New Roman" panose="02020603050405020304" pitchFamily="18" charset="0"/>
                <a:sym typeface="+mn-lt"/>
              </a:rPr>
              <a:t>                         </a:t>
            </a:r>
            <a:r>
              <a:rPr lang="en-US" altLang="zh-CN" sz="4800" b="0" dirty="0" err="1" smtClean="0">
                <a:ln w="0"/>
                <a:solidFill>
                  <a:srgbClr val="FF0000"/>
                </a:solidFill>
                <a:effectLst>
                  <a:outerShdw blurRad="38100" dist="19050" dir="2700000" algn="tl" rotWithShape="0">
                    <a:schemeClr val="dk1">
                      <a:alpha val="40000"/>
                    </a:schemeClr>
                  </a:outerShdw>
                </a:effectLst>
                <a:latin typeface="Times New Roman" panose="02020603050405020304" pitchFamily="18" charset="0"/>
                <a:ea typeface="+mn-ea"/>
                <a:cs typeface="Times New Roman" panose="02020603050405020304" pitchFamily="18" charset="0"/>
                <a:sym typeface="+mn-lt"/>
              </a:rPr>
              <a:t>Nguyễn</a:t>
            </a:r>
            <a:r>
              <a:rPr lang="en-US" altLang="zh-CN" sz="4800" b="0" dirty="0" smtClean="0">
                <a:ln w="0"/>
                <a:solidFill>
                  <a:srgbClr val="FF0000"/>
                </a:solidFill>
                <a:effectLst>
                  <a:outerShdw blurRad="38100" dist="19050" dir="2700000" algn="tl" rotWithShape="0">
                    <a:schemeClr val="dk1">
                      <a:alpha val="40000"/>
                    </a:schemeClr>
                  </a:outerShdw>
                </a:effectLst>
                <a:latin typeface="Times New Roman" panose="02020603050405020304" pitchFamily="18" charset="0"/>
                <a:ea typeface="+mn-ea"/>
                <a:cs typeface="Times New Roman" panose="02020603050405020304" pitchFamily="18" charset="0"/>
                <a:sym typeface="+mn-lt"/>
              </a:rPr>
              <a:t> </a:t>
            </a:r>
            <a:r>
              <a:rPr lang="en-US" altLang="zh-CN" sz="4800" b="0" dirty="0" err="1" smtClean="0">
                <a:ln w="0"/>
                <a:solidFill>
                  <a:srgbClr val="FF0000"/>
                </a:solidFill>
                <a:effectLst>
                  <a:outerShdw blurRad="38100" dist="19050" dir="2700000" algn="tl" rotWithShape="0">
                    <a:schemeClr val="dk1">
                      <a:alpha val="40000"/>
                    </a:schemeClr>
                  </a:outerShdw>
                </a:effectLst>
                <a:latin typeface="Times New Roman" panose="02020603050405020304" pitchFamily="18" charset="0"/>
                <a:ea typeface="+mn-ea"/>
                <a:cs typeface="Times New Roman" panose="02020603050405020304" pitchFamily="18" charset="0"/>
                <a:sym typeface="+mn-lt"/>
              </a:rPr>
              <a:t>Đình</a:t>
            </a:r>
            <a:r>
              <a:rPr lang="en-US" altLang="zh-CN" sz="4800" b="0" dirty="0" smtClean="0">
                <a:ln w="0"/>
                <a:solidFill>
                  <a:srgbClr val="FF0000"/>
                </a:solidFill>
                <a:effectLst>
                  <a:outerShdw blurRad="38100" dist="19050" dir="2700000" algn="tl" rotWithShape="0">
                    <a:schemeClr val="dk1">
                      <a:alpha val="40000"/>
                    </a:schemeClr>
                  </a:outerShdw>
                </a:effectLst>
                <a:latin typeface="Times New Roman" panose="02020603050405020304" pitchFamily="18" charset="0"/>
                <a:ea typeface="+mn-ea"/>
                <a:cs typeface="Times New Roman" panose="02020603050405020304" pitchFamily="18" charset="0"/>
                <a:sym typeface="+mn-lt"/>
              </a:rPr>
              <a:t> </a:t>
            </a:r>
            <a:r>
              <a:rPr lang="en-US" altLang="zh-CN" sz="4800" b="0" dirty="0" err="1" smtClean="0">
                <a:ln w="0"/>
                <a:solidFill>
                  <a:srgbClr val="FF0000"/>
                </a:solidFill>
                <a:effectLst>
                  <a:outerShdw blurRad="38100" dist="19050" dir="2700000" algn="tl" rotWithShape="0">
                    <a:schemeClr val="dk1">
                      <a:alpha val="40000"/>
                    </a:schemeClr>
                  </a:outerShdw>
                </a:effectLst>
                <a:latin typeface="Times New Roman" panose="02020603050405020304" pitchFamily="18" charset="0"/>
                <a:ea typeface="+mn-ea"/>
                <a:cs typeface="Times New Roman" panose="02020603050405020304" pitchFamily="18" charset="0"/>
                <a:sym typeface="+mn-lt"/>
              </a:rPr>
              <a:t>Thi</a:t>
            </a:r>
            <a:endParaRPr lang="zh-CN" altLang="en-US" sz="4800" b="0"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ea typeface="+mn-ea"/>
              <a:cs typeface="Times New Roman" panose="02020603050405020304" pitchFamily="18" charset="0"/>
              <a:sym typeface="+mn-lt"/>
            </a:endParaRPr>
          </a:p>
        </p:txBody>
      </p:sp>
    </p:spTree>
    <p:extLst>
      <p:ext uri="{BB962C8B-B14F-4D97-AF65-F5344CB8AC3E}">
        <p14:creationId xmlns:p14="http://schemas.microsoft.com/office/powerpoint/2010/main" val="1185985924"/>
      </p:ext>
    </p:extLst>
  </p:cSld>
  <p:clrMapOvr>
    <a:masterClrMapping/>
  </p:clrMapOvr>
  <p:transition spd="slow"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iterate type="lt">
                                    <p:tmPct val="10000"/>
                                  </p:iterate>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28614"/>
            <a:ext cx="9615293" cy="65293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a:extLst>
              <a:ext uri="{FF2B5EF4-FFF2-40B4-BE49-F238E27FC236}">
                <a16:creationId xmlns:a16="http://schemas.microsoft.com/office/drawing/2014/main" id="{B08512DB-C63B-4276-A1D5-91FC7D5C2C1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15293" y="1098511"/>
            <a:ext cx="2362200" cy="4989592"/>
          </a:xfrm>
          <a:prstGeom prst="rect">
            <a:avLst/>
          </a:prstGeom>
        </p:spPr>
      </p:pic>
    </p:spTree>
    <p:extLst>
      <p:ext uri="{BB962C8B-B14F-4D97-AF65-F5344CB8AC3E}">
        <p14:creationId xmlns:p14="http://schemas.microsoft.com/office/powerpoint/2010/main" val="314771695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5"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randombar(vertical)">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304799" y="204177"/>
            <a:ext cx="11596689" cy="5016758"/>
          </a:xfrm>
          <a:prstGeom prst="rect">
            <a:avLst/>
          </a:prstGeom>
        </p:spPr>
        <p:txBody>
          <a:bodyPr wrap="square">
            <a:spAutoFit/>
          </a:bodyPr>
          <a:lstStyle/>
          <a:p>
            <a:pPr algn="just">
              <a:spcAft>
                <a:spcPts val="0"/>
              </a:spcAft>
            </a:pPr>
            <a:r>
              <a:rPr lang="pt-BR" sz="4000" b="1" dirty="0">
                <a:solidFill>
                  <a:srgbClr val="FF0000"/>
                </a:solidFill>
                <a:latin typeface="Times New Roman" panose="02020603050405020304" pitchFamily="18" charset="0"/>
                <a:ea typeface="Times New Roman" panose="02020603050405020304" pitchFamily="18" charset="0"/>
              </a:rPr>
              <a:t>I. </a:t>
            </a:r>
            <a:r>
              <a:rPr lang="pt-BR" sz="4000" b="1" u="sng" dirty="0">
                <a:solidFill>
                  <a:srgbClr val="FF0000"/>
                </a:solidFill>
                <a:latin typeface="Times New Roman" panose="02020603050405020304" pitchFamily="18" charset="0"/>
                <a:ea typeface="Times New Roman" panose="02020603050405020304" pitchFamily="18" charset="0"/>
              </a:rPr>
              <a:t>TÌM HIỂU CHUNG:</a:t>
            </a:r>
            <a:endParaRPr lang="en-US" sz="4000" dirty="0">
              <a:latin typeface="Times New Roman" panose="02020603050405020304" pitchFamily="18" charset="0"/>
              <a:ea typeface="Times New Roman" panose="02020603050405020304" pitchFamily="18" charset="0"/>
            </a:endParaRPr>
          </a:p>
          <a:p>
            <a:pPr algn="just">
              <a:spcAft>
                <a:spcPts val="0"/>
              </a:spcAft>
            </a:pPr>
            <a:r>
              <a:rPr lang="en-US" sz="4000" b="1" dirty="0">
                <a:solidFill>
                  <a:srgbClr val="FF0000"/>
                </a:solidFill>
                <a:latin typeface="Times New Roman" panose="02020603050405020304" pitchFamily="18" charset="0"/>
                <a:ea typeface="Times New Roman" panose="02020603050405020304" pitchFamily="18" charset="0"/>
              </a:rPr>
              <a:t>1. </a:t>
            </a:r>
            <a:r>
              <a:rPr lang="en-US" sz="4000" b="1" dirty="0" err="1">
                <a:solidFill>
                  <a:srgbClr val="FF0000"/>
                </a:solidFill>
                <a:latin typeface="Times New Roman" panose="02020603050405020304" pitchFamily="18" charset="0"/>
                <a:ea typeface="Times New Roman" panose="02020603050405020304" pitchFamily="18" charset="0"/>
              </a:rPr>
              <a:t>Tác</a:t>
            </a:r>
            <a:r>
              <a:rPr lang="en-US" sz="4000" b="1" dirty="0">
                <a:solidFill>
                  <a:srgbClr val="FF0000"/>
                </a:solidFill>
                <a:latin typeface="Times New Roman" panose="02020603050405020304" pitchFamily="18" charset="0"/>
                <a:ea typeface="Times New Roman" panose="02020603050405020304" pitchFamily="18" charset="0"/>
              </a:rPr>
              <a:t> </a:t>
            </a:r>
            <a:r>
              <a:rPr lang="en-US" sz="4000" b="1" dirty="0" err="1">
                <a:solidFill>
                  <a:srgbClr val="FF0000"/>
                </a:solidFill>
                <a:latin typeface="Times New Roman" panose="02020603050405020304" pitchFamily="18" charset="0"/>
                <a:ea typeface="Times New Roman" panose="02020603050405020304" pitchFamily="18" charset="0"/>
              </a:rPr>
              <a:t>giả</a:t>
            </a:r>
            <a:r>
              <a:rPr lang="en-US" sz="4000" b="1" dirty="0">
                <a:solidFill>
                  <a:srgbClr val="FF0000"/>
                </a:solidFill>
                <a:latin typeface="Times New Roman" panose="02020603050405020304" pitchFamily="18" charset="0"/>
                <a:ea typeface="Times New Roman" panose="02020603050405020304" pitchFamily="18" charset="0"/>
              </a:rPr>
              <a:t>, </a:t>
            </a:r>
            <a:r>
              <a:rPr lang="en-US" sz="4000" b="1" dirty="0" err="1">
                <a:solidFill>
                  <a:srgbClr val="FF0000"/>
                </a:solidFill>
                <a:latin typeface="Times New Roman" panose="02020603050405020304" pitchFamily="18" charset="0"/>
                <a:ea typeface="Times New Roman" panose="02020603050405020304" pitchFamily="18" charset="0"/>
              </a:rPr>
              <a:t>tác</a:t>
            </a:r>
            <a:r>
              <a:rPr lang="en-US" sz="4000" b="1" dirty="0">
                <a:solidFill>
                  <a:srgbClr val="FF0000"/>
                </a:solidFill>
                <a:latin typeface="Times New Roman" panose="02020603050405020304" pitchFamily="18" charset="0"/>
                <a:ea typeface="Times New Roman" panose="02020603050405020304" pitchFamily="18" charset="0"/>
              </a:rPr>
              <a:t> </a:t>
            </a:r>
            <a:r>
              <a:rPr lang="en-US" sz="4000" b="1" dirty="0" err="1">
                <a:solidFill>
                  <a:srgbClr val="FF0000"/>
                </a:solidFill>
                <a:latin typeface="Times New Roman" panose="02020603050405020304" pitchFamily="18" charset="0"/>
                <a:ea typeface="Times New Roman" panose="02020603050405020304" pitchFamily="18" charset="0"/>
              </a:rPr>
              <a:t>phẩm</a:t>
            </a:r>
            <a:endParaRPr lang="en-US" sz="4000" dirty="0">
              <a:latin typeface="Times New Roman" panose="02020603050405020304" pitchFamily="18" charset="0"/>
              <a:ea typeface="Times New Roman" panose="02020603050405020304" pitchFamily="18" charset="0"/>
            </a:endParaRPr>
          </a:p>
          <a:p>
            <a:pPr algn="just">
              <a:spcAft>
                <a:spcPts val="0"/>
              </a:spcAft>
            </a:pPr>
            <a:r>
              <a:rPr lang="en-US" sz="4000" b="1" dirty="0">
                <a:solidFill>
                  <a:srgbClr val="FF0000"/>
                </a:solidFill>
                <a:latin typeface="Times New Roman" panose="02020603050405020304" pitchFamily="18" charset="0"/>
                <a:ea typeface="Times New Roman" panose="02020603050405020304" pitchFamily="18" charset="0"/>
              </a:rPr>
              <a:t>a. </a:t>
            </a:r>
            <a:r>
              <a:rPr lang="en-US" sz="4000" b="1" dirty="0" err="1">
                <a:solidFill>
                  <a:srgbClr val="FF0000"/>
                </a:solidFill>
                <a:latin typeface="Times New Roman" panose="02020603050405020304" pitchFamily="18" charset="0"/>
                <a:ea typeface="Times New Roman" panose="02020603050405020304" pitchFamily="18" charset="0"/>
              </a:rPr>
              <a:t>Tác</a:t>
            </a:r>
            <a:r>
              <a:rPr lang="en-US" sz="4000" b="1" dirty="0">
                <a:solidFill>
                  <a:srgbClr val="FF0000"/>
                </a:solidFill>
                <a:latin typeface="Times New Roman" panose="02020603050405020304" pitchFamily="18" charset="0"/>
                <a:ea typeface="Times New Roman" panose="02020603050405020304" pitchFamily="18" charset="0"/>
              </a:rPr>
              <a:t> </a:t>
            </a:r>
            <a:r>
              <a:rPr lang="en-US" sz="4000" b="1" dirty="0" err="1">
                <a:solidFill>
                  <a:srgbClr val="FF0000"/>
                </a:solidFill>
                <a:latin typeface="Times New Roman" panose="02020603050405020304" pitchFamily="18" charset="0"/>
                <a:ea typeface="Times New Roman" panose="02020603050405020304" pitchFamily="18" charset="0"/>
              </a:rPr>
              <a:t>giả</a:t>
            </a:r>
            <a:r>
              <a:rPr lang="en-US" sz="4000" b="1" dirty="0">
                <a:solidFill>
                  <a:srgbClr val="FF0000"/>
                </a:solidFill>
                <a:latin typeface="Times New Roman" panose="02020603050405020304" pitchFamily="18" charset="0"/>
                <a:ea typeface="Times New Roman" panose="02020603050405020304" pitchFamily="18" charset="0"/>
              </a:rPr>
              <a:t>: </a:t>
            </a:r>
            <a:r>
              <a:rPr lang="vi-VN" sz="4000" dirty="0">
                <a:solidFill>
                  <a:srgbClr val="FF0000"/>
                </a:solidFill>
                <a:latin typeface="Times New Roman" panose="02020603050405020304" pitchFamily="18" charset="0"/>
                <a:ea typeface="Times New Roman" panose="02020603050405020304" pitchFamily="18" charset="0"/>
              </a:rPr>
              <a:t>Nguyễn Đình Thi (1924 – 2003)</a:t>
            </a:r>
            <a:endParaRPr lang="en-US" sz="4000" dirty="0">
              <a:solidFill>
                <a:srgbClr val="FF0000"/>
              </a:solidFill>
              <a:latin typeface="Times New Roman" panose="02020603050405020304" pitchFamily="18" charset="0"/>
              <a:ea typeface="Times New Roman" panose="02020603050405020304" pitchFamily="18" charset="0"/>
            </a:endParaRPr>
          </a:p>
          <a:p>
            <a:pPr algn="just">
              <a:spcAft>
                <a:spcPts val="0"/>
              </a:spcAft>
            </a:pPr>
            <a:r>
              <a:rPr lang="vi-VN" sz="4000" dirty="0" smtClean="0">
                <a:solidFill>
                  <a:srgbClr val="FF0000"/>
                </a:solidFill>
                <a:latin typeface="Times New Roman" panose="02020603050405020304" pitchFamily="18" charset="0"/>
                <a:ea typeface="Times New Roman" panose="02020603050405020304" pitchFamily="18" charset="0"/>
              </a:rPr>
              <a:t>- </a:t>
            </a:r>
            <a:r>
              <a:rPr lang="vi-VN" sz="4000" dirty="0">
                <a:solidFill>
                  <a:srgbClr val="FF0000"/>
                </a:solidFill>
                <a:latin typeface="Times New Roman" panose="02020603050405020304" pitchFamily="18" charset="0"/>
                <a:ea typeface="Times New Roman" panose="02020603050405020304" pitchFamily="18" charset="0"/>
              </a:rPr>
              <a:t>Ông là nghệ sĩ đa tài: làm thơ, viết văn, sáng tác kịch, âm nhạc.</a:t>
            </a:r>
            <a:endParaRPr lang="en-US" sz="4000" dirty="0">
              <a:solidFill>
                <a:srgbClr val="FF0000"/>
              </a:solidFill>
              <a:latin typeface="Times New Roman" panose="02020603050405020304" pitchFamily="18" charset="0"/>
              <a:ea typeface="Times New Roman" panose="02020603050405020304" pitchFamily="18" charset="0"/>
            </a:endParaRPr>
          </a:p>
          <a:p>
            <a:pPr algn="just">
              <a:spcAft>
                <a:spcPts val="0"/>
              </a:spcAft>
            </a:pPr>
            <a:r>
              <a:rPr lang="vi-VN" sz="4000" dirty="0">
                <a:solidFill>
                  <a:srgbClr val="FF0000"/>
                </a:solidFill>
                <a:latin typeface="Times New Roman" panose="02020603050405020304" pitchFamily="18" charset="0"/>
                <a:ea typeface="Times New Roman" panose="02020603050405020304" pitchFamily="18" charset="0"/>
              </a:rPr>
              <a:t>-  Chủ đề quan trọng của ông là ca ngợi quê hương.</a:t>
            </a:r>
            <a:endParaRPr lang="en-US" sz="4000" dirty="0">
              <a:solidFill>
                <a:srgbClr val="FF0000"/>
              </a:solidFill>
              <a:latin typeface="Times New Roman" panose="02020603050405020304" pitchFamily="18" charset="0"/>
              <a:ea typeface="Times New Roman" panose="02020603050405020304" pitchFamily="18" charset="0"/>
            </a:endParaRPr>
          </a:p>
          <a:p>
            <a:pPr>
              <a:spcAft>
                <a:spcPts val="0"/>
              </a:spcAft>
            </a:pPr>
            <a:r>
              <a:rPr lang="en-US" sz="4000" b="1" dirty="0">
                <a:solidFill>
                  <a:srgbClr val="FF0000"/>
                </a:solidFill>
                <a:latin typeface="Times New Roman" panose="02020603050405020304" pitchFamily="18" charset="0"/>
                <a:ea typeface="Arial" panose="020B0604020202020204" pitchFamily="34" charset="0"/>
              </a:rPr>
              <a:t>b. </a:t>
            </a:r>
            <a:r>
              <a:rPr lang="vi-VN" sz="4000" b="1" dirty="0">
                <a:solidFill>
                  <a:srgbClr val="FF0000"/>
                </a:solidFill>
                <a:latin typeface="Times New Roman" panose="02020603050405020304" pitchFamily="18" charset="0"/>
                <a:ea typeface="Times New Roman" panose="02020603050405020304" pitchFamily="18" charset="0"/>
              </a:rPr>
              <a:t>Tác phẩm</a:t>
            </a:r>
            <a:br>
              <a:rPr lang="vi-VN" sz="4000" b="1" dirty="0">
                <a:solidFill>
                  <a:srgbClr val="FF0000"/>
                </a:solidFill>
                <a:latin typeface="Times New Roman" panose="02020603050405020304" pitchFamily="18" charset="0"/>
                <a:ea typeface="Times New Roman" panose="02020603050405020304" pitchFamily="18" charset="0"/>
              </a:rPr>
            </a:br>
            <a:r>
              <a:rPr lang="vi-VN" sz="4000" dirty="0">
                <a:solidFill>
                  <a:srgbClr val="FF0000"/>
                </a:solidFill>
                <a:latin typeface="Times New Roman" panose="02020603050405020304" pitchFamily="18" charset="0"/>
                <a:ea typeface="Times New Roman" panose="02020603050405020304" pitchFamily="18" charset="0"/>
              </a:rPr>
              <a:t>- Trích Bài thơ Hắc Hải (1955-1958</a:t>
            </a:r>
            <a:r>
              <a:rPr lang="vi-VN" sz="4000" dirty="0" smtClean="0">
                <a:solidFill>
                  <a:srgbClr val="FF0000"/>
                </a:solidFill>
                <a:latin typeface="Times New Roman" panose="02020603050405020304" pitchFamily="18" charset="0"/>
                <a:ea typeface="Times New Roman" panose="02020603050405020304" pitchFamily="18" charset="0"/>
              </a:rPr>
              <a:t>)</a:t>
            </a:r>
            <a:endParaRPr lang="en-US" sz="4000" dirty="0">
              <a:solidFill>
                <a:srgbClr val="FF0000"/>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39387874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304799" y="400120"/>
            <a:ext cx="11596689" cy="3785652"/>
          </a:xfrm>
          <a:prstGeom prst="rect">
            <a:avLst/>
          </a:prstGeom>
        </p:spPr>
        <p:txBody>
          <a:bodyPr wrap="square">
            <a:spAutoFit/>
          </a:bodyPr>
          <a:lstStyle/>
          <a:p>
            <a:pPr algn="just">
              <a:spcAft>
                <a:spcPts val="0"/>
              </a:spcAft>
            </a:pPr>
            <a:r>
              <a:rPr lang="pt-BR" sz="4000" b="1" dirty="0">
                <a:solidFill>
                  <a:srgbClr val="FF0000"/>
                </a:solidFill>
                <a:latin typeface="Times New Roman" panose="02020603050405020304" pitchFamily="18" charset="0"/>
                <a:ea typeface="Times New Roman" panose="02020603050405020304" pitchFamily="18" charset="0"/>
              </a:rPr>
              <a:t>I. </a:t>
            </a:r>
            <a:r>
              <a:rPr lang="pt-BR" sz="4000" b="1" u="sng" dirty="0">
                <a:solidFill>
                  <a:srgbClr val="FF0000"/>
                </a:solidFill>
                <a:latin typeface="Times New Roman" panose="02020603050405020304" pitchFamily="18" charset="0"/>
                <a:ea typeface="Times New Roman" panose="02020603050405020304" pitchFamily="18" charset="0"/>
              </a:rPr>
              <a:t>TÌM HIỂU CHUNG:</a:t>
            </a:r>
            <a:endParaRPr lang="en-US" sz="4000" dirty="0">
              <a:latin typeface="Times New Roman" panose="02020603050405020304" pitchFamily="18" charset="0"/>
              <a:ea typeface="Times New Roman" panose="02020603050405020304" pitchFamily="18" charset="0"/>
            </a:endParaRPr>
          </a:p>
          <a:p>
            <a:pPr algn="just">
              <a:spcAft>
                <a:spcPts val="0"/>
              </a:spcAft>
            </a:pPr>
            <a:endParaRPr lang="en-US" sz="4000" b="1" dirty="0" smtClean="0">
              <a:solidFill>
                <a:srgbClr val="FF0000"/>
              </a:solidFill>
              <a:latin typeface="Times New Roman" panose="02020603050405020304" pitchFamily="18" charset="0"/>
              <a:ea typeface="Times New Roman" panose="02020603050405020304" pitchFamily="18" charset="0"/>
            </a:endParaRPr>
          </a:p>
          <a:p>
            <a:pPr algn="just">
              <a:spcAft>
                <a:spcPts val="0"/>
              </a:spcAft>
            </a:pPr>
            <a:r>
              <a:rPr lang="en-US" sz="4000" b="1" dirty="0">
                <a:solidFill>
                  <a:srgbClr val="FF0000"/>
                </a:solidFill>
                <a:latin typeface="Times New Roman" panose="02020603050405020304" pitchFamily="18" charset="0"/>
                <a:ea typeface="Times New Roman" panose="02020603050405020304" pitchFamily="18" charset="0"/>
              </a:rPr>
              <a:t>1</a:t>
            </a:r>
            <a:r>
              <a:rPr lang="en-US" sz="4000" b="1" dirty="0" smtClean="0">
                <a:solidFill>
                  <a:srgbClr val="FF0000"/>
                </a:solidFill>
                <a:latin typeface="Times New Roman" panose="02020603050405020304" pitchFamily="18" charset="0"/>
                <a:ea typeface="Times New Roman" panose="02020603050405020304" pitchFamily="18" charset="0"/>
              </a:rPr>
              <a:t>. </a:t>
            </a:r>
            <a:r>
              <a:rPr lang="en-US" sz="4000" b="1" dirty="0" err="1">
                <a:solidFill>
                  <a:srgbClr val="FF0000"/>
                </a:solidFill>
                <a:latin typeface="Times New Roman" panose="02020603050405020304" pitchFamily="18" charset="0"/>
                <a:ea typeface="Times New Roman" panose="02020603050405020304" pitchFamily="18" charset="0"/>
              </a:rPr>
              <a:t>Tác</a:t>
            </a:r>
            <a:r>
              <a:rPr lang="en-US" sz="4000" b="1" dirty="0">
                <a:solidFill>
                  <a:srgbClr val="FF0000"/>
                </a:solidFill>
                <a:latin typeface="Times New Roman" panose="02020603050405020304" pitchFamily="18" charset="0"/>
                <a:ea typeface="Times New Roman" panose="02020603050405020304" pitchFamily="18" charset="0"/>
              </a:rPr>
              <a:t> </a:t>
            </a:r>
            <a:r>
              <a:rPr lang="en-US" sz="4000" b="1" dirty="0" err="1">
                <a:solidFill>
                  <a:srgbClr val="FF0000"/>
                </a:solidFill>
                <a:latin typeface="Times New Roman" panose="02020603050405020304" pitchFamily="18" charset="0"/>
                <a:ea typeface="Times New Roman" panose="02020603050405020304" pitchFamily="18" charset="0"/>
              </a:rPr>
              <a:t>giả</a:t>
            </a:r>
            <a:r>
              <a:rPr lang="en-US" sz="4000" b="1" dirty="0">
                <a:solidFill>
                  <a:srgbClr val="FF0000"/>
                </a:solidFill>
                <a:latin typeface="Times New Roman" panose="02020603050405020304" pitchFamily="18" charset="0"/>
                <a:ea typeface="Times New Roman" panose="02020603050405020304" pitchFamily="18" charset="0"/>
              </a:rPr>
              <a:t>, </a:t>
            </a:r>
            <a:r>
              <a:rPr lang="en-US" sz="4000" b="1" dirty="0" err="1">
                <a:solidFill>
                  <a:srgbClr val="FF0000"/>
                </a:solidFill>
                <a:latin typeface="Times New Roman" panose="02020603050405020304" pitchFamily="18" charset="0"/>
                <a:ea typeface="Times New Roman" panose="02020603050405020304" pitchFamily="18" charset="0"/>
              </a:rPr>
              <a:t>tác</a:t>
            </a:r>
            <a:r>
              <a:rPr lang="en-US" sz="4000" b="1" dirty="0">
                <a:solidFill>
                  <a:srgbClr val="FF0000"/>
                </a:solidFill>
                <a:latin typeface="Times New Roman" panose="02020603050405020304" pitchFamily="18" charset="0"/>
                <a:ea typeface="Times New Roman" panose="02020603050405020304" pitchFamily="18" charset="0"/>
              </a:rPr>
              <a:t> </a:t>
            </a:r>
            <a:r>
              <a:rPr lang="en-US" sz="4000" b="1" dirty="0" err="1">
                <a:solidFill>
                  <a:srgbClr val="FF0000"/>
                </a:solidFill>
                <a:latin typeface="Times New Roman" panose="02020603050405020304" pitchFamily="18" charset="0"/>
                <a:ea typeface="Times New Roman" panose="02020603050405020304" pitchFamily="18" charset="0"/>
              </a:rPr>
              <a:t>phẩm</a:t>
            </a:r>
            <a:endParaRPr lang="en-US" sz="4000" dirty="0">
              <a:latin typeface="Times New Roman" panose="02020603050405020304" pitchFamily="18" charset="0"/>
              <a:ea typeface="Times New Roman" panose="02020603050405020304" pitchFamily="18" charset="0"/>
            </a:endParaRPr>
          </a:p>
          <a:p>
            <a:pPr>
              <a:spcAft>
                <a:spcPts val="0"/>
              </a:spcAft>
            </a:pPr>
            <a:endParaRPr lang="en-US" sz="4000" b="1" dirty="0" smtClean="0">
              <a:solidFill>
                <a:srgbClr val="FF0000"/>
              </a:solidFill>
              <a:latin typeface="Times New Roman" panose="02020603050405020304" pitchFamily="18" charset="0"/>
              <a:ea typeface="Times New Roman" panose="02020603050405020304" pitchFamily="18" charset="0"/>
            </a:endParaRPr>
          </a:p>
          <a:p>
            <a:pPr>
              <a:spcAft>
                <a:spcPts val="0"/>
              </a:spcAft>
            </a:pPr>
            <a:r>
              <a:rPr lang="en-US" sz="4000" b="1" dirty="0" smtClean="0">
                <a:solidFill>
                  <a:srgbClr val="FF0000"/>
                </a:solidFill>
                <a:latin typeface="Times New Roman" panose="02020603050405020304" pitchFamily="18" charset="0"/>
                <a:ea typeface="Times New Roman" panose="02020603050405020304" pitchFamily="18" charset="0"/>
              </a:rPr>
              <a:t>2. </a:t>
            </a:r>
            <a:r>
              <a:rPr lang="en-US" sz="4000" b="1" dirty="0" err="1" smtClean="0">
                <a:solidFill>
                  <a:srgbClr val="FF0000"/>
                </a:solidFill>
                <a:latin typeface="Times New Roman" panose="02020603050405020304" pitchFamily="18" charset="0"/>
                <a:ea typeface="Times New Roman" panose="02020603050405020304" pitchFamily="18" charset="0"/>
              </a:rPr>
              <a:t>Đọc</a:t>
            </a:r>
            <a:r>
              <a:rPr lang="en-US" sz="4000" b="1" dirty="0" smtClean="0">
                <a:solidFill>
                  <a:srgbClr val="FF0000"/>
                </a:solidFill>
                <a:latin typeface="Times New Roman" panose="02020603050405020304" pitchFamily="18" charset="0"/>
                <a:ea typeface="Times New Roman" panose="02020603050405020304" pitchFamily="18" charset="0"/>
              </a:rPr>
              <a:t> </a:t>
            </a:r>
            <a:r>
              <a:rPr lang="en-US" sz="4000" b="1" dirty="0" err="1" smtClean="0">
                <a:solidFill>
                  <a:srgbClr val="FF0000"/>
                </a:solidFill>
                <a:latin typeface="Times New Roman" panose="02020603050405020304" pitchFamily="18" charset="0"/>
                <a:ea typeface="Times New Roman" panose="02020603050405020304" pitchFamily="18" charset="0"/>
              </a:rPr>
              <a:t>và</a:t>
            </a:r>
            <a:r>
              <a:rPr lang="en-US" sz="4000" b="1" dirty="0" smtClean="0">
                <a:solidFill>
                  <a:srgbClr val="FF0000"/>
                </a:solidFill>
                <a:latin typeface="Times New Roman" panose="02020603050405020304" pitchFamily="18" charset="0"/>
                <a:ea typeface="Times New Roman" panose="02020603050405020304" pitchFamily="18" charset="0"/>
              </a:rPr>
              <a:t> </a:t>
            </a:r>
            <a:r>
              <a:rPr lang="en-US" sz="4000" b="1" dirty="0" err="1" smtClean="0">
                <a:solidFill>
                  <a:srgbClr val="FF0000"/>
                </a:solidFill>
                <a:latin typeface="Times New Roman" panose="02020603050405020304" pitchFamily="18" charset="0"/>
                <a:ea typeface="Times New Roman" panose="02020603050405020304" pitchFamily="18" charset="0"/>
              </a:rPr>
              <a:t>tìm</a:t>
            </a:r>
            <a:r>
              <a:rPr lang="en-US" sz="4000" b="1" dirty="0" smtClean="0">
                <a:solidFill>
                  <a:srgbClr val="FF0000"/>
                </a:solidFill>
                <a:latin typeface="Times New Roman" panose="02020603050405020304" pitchFamily="18" charset="0"/>
                <a:ea typeface="Times New Roman" panose="02020603050405020304" pitchFamily="18" charset="0"/>
              </a:rPr>
              <a:t> </a:t>
            </a:r>
            <a:r>
              <a:rPr lang="en-US" sz="4000" b="1" dirty="0" err="1" smtClean="0">
                <a:solidFill>
                  <a:srgbClr val="FF0000"/>
                </a:solidFill>
                <a:latin typeface="Times New Roman" panose="02020603050405020304" pitchFamily="18" charset="0"/>
                <a:ea typeface="Times New Roman" panose="02020603050405020304" pitchFamily="18" charset="0"/>
              </a:rPr>
              <a:t>hiểu</a:t>
            </a:r>
            <a:r>
              <a:rPr lang="en-US" sz="4000" b="1" dirty="0" smtClean="0">
                <a:solidFill>
                  <a:srgbClr val="FF0000"/>
                </a:solidFill>
                <a:latin typeface="Times New Roman" panose="02020603050405020304" pitchFamily="18" charset="0"/>
                <a:ea typeface="Times New Roman" panose="02020603050405020304" pitchFamily="18" charset="0"/>
              </a:rPr>
              <a:t> </a:t>
            </a:r>
            <a:r>
              <a:rPr lang="en-US" sz="4000" b="1" dirty="0" err="1" smtClean="0">
                <a:solidFill>
                  <a:srgbClr val="FF0000"/>
                </a:solidFill>
                <a:latin typeface="Times New Roman" panose="02020603050405020304" pitchFamily="18" charset="0"/>
                <a:ea typeface="Times New Roman" panose="02020603050405020304" pitchFamily="18" charset="0"/>
              </a:rPr>
              <a:t>chú</a:t>
            </a:r>
            <a:r>
              <a:rPr lang="en-US" sz="4000" b="1" dirty="0" smtClean="0">
                <a:solidFill>
                  <a:srgbClr val="FF0000"/>
                </a:solidFill>
                <a:latin typeface="Times New Roman" panose="02020603050405020304" pitchFamily="18" charset="0"/>
                <a:ea typeface="Times New Roman" panose="02020603050405020304" pitchFamily="18" charset="0"/>
              </a:rPr>
              <a:t> </a:t>
            </a:r>
            <a:r>
              <a:rPr lang="en-US" sz="4000" b="1" dirty="0" err="1" smtClean="0">
                <a:solidFill>
                  <a:srgbClr val="FF0000"/>
                </a:solidFill>
                <a:latin typeface="Times New Roman" panose="02020603050405020304" pitchFamily="18" charset="0"/>
                <a:ea typeface="Times New Roman" panose="02020603050405020304" pitchFamily="18" charset="0"/>
              </a:rPr>
              <a:t>thích</a:t>
            </a:r>
            <a:r>
              <a:rPr lang="vi-VN" sz="4000" b="1" dirty="0">
                <a:solidFill>
                  <a:srgbClr val="FF0000"/>
                </a:solidFill>
                <a:latin typeface="Times New Roman" panose="02020603050405020304" pitchFamily="18" charset="0"/>
                <a:ea typeface="Times New Roman" panose="02020603050405020304" pitchFamily="18" charset="0"/>
              </a:rPr>
              <a:t/>
            </a:r>
            <a:br>
              <a:rPr lang="vi-VN" sz="4000" b="1" dirty="0">
                <a:solidFill>
                  <a:srgbClr val="FF0000"/>
                </a:solidFill>
                <a:latin typeface="Times New Roman" panose="02020603050405020304" pitchFamily="18" charset="0"/>
                <a:ea typeface="Times New Roman" panose="02020603050405020304" pitchFamily="18" charset="0"/>
              </a:rPr>
            </a:br>
            <a:endParaRPr lang="en-US" sz="4000" dirty="0">
              <a:solidFill>
                <a:srgbClr val="FF0000"/>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24550351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677D807-0188-410A-B78B-8DEAD6085DCB}"/>
              </a:ext>
            </a:extLst>
          </p:cNvPr>
          <p:cNvPicPr>
            <a:picLocks noChangeAspect="1"/>
          </p:cNvPicPr>
          <p:nvPr/>
        </p:nvPicPr>
        <p:blipFill rotWithShape="1">
          <a:blip r:embed="rId3"/>
          <a:srcRect l="5375" t="4839" r="6453" b="4839"/>
          <a:stretch/>
        </p:blipFill>
        <p:spPr>
          <a:xfrm>
            <a:off x="-1793421" y="-1949426"/>
            <a:ext cx="5693771" cy="5608789"/>
          </a:xfrm>
          <a:prstGeom prst="ellipse">
            <a:avLst/>
          </a:prstGeom>
        </p:spPr>
      </p:pic>
      <p:grpSp>
        <p:nvGrpSpPr>
          <p:cNvPr id="3" name="Group 2"/>
          <p:cNvGrpSpPr/>
          <p:nvPr/>
        </p:nvGrpSpPr>
        <p:grpSpPr>
          <a:xfrm>
            <a:off x="-1806628" y="-808098"/>
            <a:ext cx="7395105" cy="7986713"/>
            <a:chOff x="3827197" y="-1352025"/>
            <a:chExt cx="7395105" cy="7986713"/>
          </a:xfrm>
        </p:grpSpPr>
        <p:pic>
          <p:nvPicPr>
            <p:cNvPr id="4" name="Picture 2" descr="Vietnam Map Flag by BritanniaLoyalist on DeviantArt">
              <a:extLst>
                <a:ext uri="{FF2B5EF4-FFF2-40B4-BE49-F238E27FC236}">
                  <a16:creationId xmlns:a16="http://schemas.microsoft.com/office/drawing/2014/main" id="{A62ABE95-E28A-4CA5-9E2E-B30BC309EB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27197" y="-1352025"/>
              <a:ext cx="7395105" cy="798671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B08512DB-C63B-4276-A1D5-91FC7D5C2C1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17530" y="-338249"/>
              <a:ext cx="2362200" cy="4989592"/>
            </a:xfrm>
            <a:prstGeom prst="rect">
              <a:avLst/>
            </a:prstGeom>
          </p:spPr>
        </p:pic>
      </p:grpSp>
      <p:pic>
        <p:nvPicPr>
          <p:cNvPr id="6" name="图片 6">
            <a:extLst>
              <a:ext uri="{FF2B5EF4-FFF2-40B4-BE49-F238E27FC236}">
                <a16:creationId xmlns:a16="http://schemas.microsoft.com/office/drawing/2014/main" id="{7BBC6EA3-06B8-4F99-B416-12F69B88C43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5795328"/>
            <a:ext cx="12192000" cy="1619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1115" y="5095172"/>
            <a:ext cx="3107358" cy="1762828"/>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1" name="文本框 11">
            <a:extLst>
              <a:ext uri="{FF2B5EF4-FFF2-40B4-BE49-F238E27FC236}">
                <a16:creationId xmlns:a16="http://schemas.microsoft.com/office/drawing/2014/main" id="{76AB4B46-DD8B-4E76-859A-282B1F2ABA36}"/>
              </a:ext>
            </a:extLst>
          </p:cNvPr>
          <p:cNvSpPr txBox="1"/>
          <p:nvPr/>
        </p:nvSpPr>
        <p:spPr>
          <a:xfrm>
            <a:off x="-1241340" y="-290761"/>
            <a:ext cx="9402753" cy="861742"/>
          </a:xfrm>
          <a:prstGeom prst="rect">
            <a:avLst/>
          </a:prstGeom>
          <a:noFill/>
        </p:spPr>
        <p:txBody>
          <a:bodyPr wrap="square" lIns="121889" tIns="60944" rIns="121889" bIns="60944" rtlCol="0">
            <a:spAutoFit/>
          </a:bodyPr>
          <a:lstStyle>
            <a:defPPr>
              <a:defRPr lang="zh-CN"/>
            </a:defPPr>
            <a:lvl1pPr algn="ctr">
              <a:defRPr sz="11500" b="1">
                <a:gradFill>
                  <a:gsLst>
                    <a:gs pos="0">
                      <a:srgbClr val="00B0F0"/>
                    </a:gs>
                    <a:gs pos="100000">
                      <a:schemeClr val="tx2">
                        <a:lumMod val="50000"/>
                      </a:schemeClr>
                    </a:gs>
                  </a:gsLst>
                  <a:lin ang="2400000" scaled="0"/>
                </a:gradFill>
                <a:effectLst>
                  <a:outerShdw blurRad="317500" dist="165100" dir="2700000" algn="tl" rotWithShape="0">
                    <a:prstClr val="black">
                      <a:alpha val="60000"/>
                    </a:prstClr>
                  </a:outerShdw>
                </a:effectLst>
                <a:latin typeface="Yuanti SC" charset="-122"/>
                <a:ea typeface="Yuanti SC" charset="-122"/>
                <a:cs typeface="Yuanti SC" charset="-122"/>
              </a:defRPr>
            </a:lvl1pPr>
          </a:lstStyle>
          <a:p>
            <a:r>
              <a:rPr lang="en-US" altLang="zh-CN" sz="4800" dirty="0" err="1">
                <a:ln w="38100">
                  <a:gradFill>
                    <a:gsLst>
                      <a:gs pos="0">
                        <a:srgbClr val="66A117"/>
                      </a:gs>
                      <a:gs pos="100000">
                        <a:srgbClr val="3E830E"/>
                      </a:gs>
                    </a:gsLst>
                    <a:lin ang="5400000" scaled="1"/>
                  </a:gradFill>
                </a:ln>
                <a:gradFill flip="none" rotWithShape="1">
                  <a:gsLst>
                    <a:gs pos="15000">
                      <a:srgbClr val="FDD35C"/>
                    </a:gs>
                    <a:gs pos="70000">
                      <a:srgbClr val="FFFBDB">
                        <a:shade val="100000"/>
                        <a:satMod val="115000"/>
                      </a:srgbClr>
                    </a:gs>
                  </a:gsLst>
                  <a:lin ang="16200000" scaled="1"/>
                  <a:tileRect/>
                </a:gradFill>
                <a:effectLst>
                  <a:outerShdw blurRad="50800" dist="38100" dir="2700000" algn="tl" rotWithShape="0">
                    <a:schemeClr val="accent6">
                      <a:lumMod val="50000"/>
                      <a:alpha val="40000"/>
                    </a:schemeClr>
                  </a:outerShdw>
                </a:effectLst>
                <a:latin typeface="Times New Roman" panose="02020603050405020304" pitchFamily="18" charset="0"/>
                <a:ea typeface="+mn-ea"/>
                <a:cs typeface="Times New Roman" panose="02020603050405020304" pitchFamily="18" charset="0"/>
                <a:sym typeface="+mn-lt"/>
              </a:rPr>
              <a:t>Việt</a:t>
            </a:r>
            <a:r>
              <a:rPr lang="en-US" altLang="zh-CN" sz="4800" dirty="0">
                <a:ln w="38100">
                  <a:gradFill>
                    <a:gsLst>
                      <a:gs pos="0">
                        <a:srgbClr val="66A117"/>
                      </a:gs>
                      <a:gs pos="100000">
                        <a:srgbClr val="3E830E"/>
                      </a:gs>
                    </a:gsLst>
                    <a:lin ang="5400000" scaled="1"/>
                  </a:gradFill>
                </a:ln>
                <a:gradFill flip="none" rotWithShape="1">
                  <a:gsLst>
                    <a:gs pos="15000">
                      <a:srgbClr val="FDD35C"/>
                    </a:gs>
                    <a:gs pos="70000">
                      <a:srgbClr val="FFFBDB">
                        <a:shade val="100000"/>
                        <a:satMod val="115000"/>
                      </a:srgbClr>
                    </a:gs>
                  </a:gsLst>
                  <a:lin ang="16200000" scaled="1"/>
                  <a:tileRect/>
                </a:gradFill>
                <a:effectLst>
                  <a:outerShdw blurRad="50800" dist="38100" dir="2700000" algn="tl" rotWithShape="0">
                    <a:schemeClr val="accent6">
                      <a:lumMod val="50000"/>
                      <a:alpha val="40000"/>
                    </a:schemeClr>
                  </a:outerShdw>
                </a:effectLst>
                <a:latin typeface="Times New Roman" panose="02020603050405020304" pitchFamily="18" charset="0"/>
                <a:ea typeface="+mn-ea"/>
                <a:cs typeface="Times New Roman" panose="02020603050405020304" pitchFamily="18" charset="0"/>
                <a:sym typeface="+mn-lt"/>
              </a:rPr>
              <a:t> Nam </a:t>
            </a:r>
            <a:r>
              <a:rPr lang="en-US" altLang="zh-CN" sz="4800" dirty="0" err="1">
                <a:ln w="38100">
                  <a:gradFill>
                    <a:gsLst>
                      <a:gs pos="0">
                        <a:srgbClr val="66A117"/>
                      </a:gs>
                      <a:gs pos="100000">
                        <a:srgbClr val="3E830E"/>
                      </a:gs>
                    </a:gsLst>
                    <a:lin ang="5400000" scaled="1"/>
                  </a:gradFill>
                </a:ln>
                <a:gradFill flip="none" rotWithShape="1">
                  <a:gsLst>
                    <a:gs pos="15000">
                      <a:srgbClr val="FDD35C"/>
                    </a:gs>
                    <a:gs pos="70000">
                      <a:srgbClr val="FFFBDB">
                        <a:shade val="100000"/>
                        <a:satMod val="115000"/>
                      </a:srgbClr>
                    </a:gs>
                  </a:gsLst>
                  <a:lin ang="16200000" scaled="1"/>
                  <a:tileRect/>
                </a:gradFill>
                <a:effectLst>
                  <a:outerShdw blurRad="50800" dist="38100" dir="2700000" algn="tl" rotWithShape="0">
                    <a:schemeClr val="accent6">
                      <a:lumMod val="50000"/>
                      <a:alpha val="40000"/>
                    </a:schemeClr>
                  </a:outerShdw>
                </a:effectLst>
                <a:latin typeface="Times New Roman" panose="02020603050405020304" pitchFamily="18" charset="0"/>
                <a:ea typeface="+mn-ea"/>
                <a:cs typeface="Times New Roman" panose="02020603050405020304" pitchFamily="18" charset="0"/>
                <a:sym typeface="+mn-lt"/>
              </a:rPr>
              <a:t>quê</a:t>
            </a:r>
            <a:r>
              <a:rPr lang="en-US" altLang="zh-CN" sz="4800" dirty="0">
                <a:ln w="38100">
                  <a:gradFill>
                    <a:gsLst>
                      <a:gs pos="0">
                        <a:srgbClr val="66A117"/>
                      </a:gs>
                      <a:gs pos="100000">
                        <a:srgbClr val="3E830E"/>
                      </a:gs>
                    </a:gsLst>
                    <a:lin ang="5400000" scaled="1"/>
                  </a:gradFill>
                </a:ln>
                <a:gradFill flip="none" rotWithShape="1">
                  <a:gsLst>
                    <a:gs pos="15000">
                      <a:srgbClr val="FDD35C"/>
                    </a:gs>
                    <a:gs pos="70000">
                      <a:srgbClr val="FFFBDB">
                        <a:shade val="100000"/>
                        <a:satMod val="115000"/>
                      </a:srgbClr>
                    </a:gs>
                  </a:gsLst>
                  <a:lin ang="16200000" scaled="1"/>
                  <a:tileRect/>
                </a:gradFill>
                <a:effectLst>
                  <a:outerShdw blurRad="50800" dist="38100" dir="2700000" algn="tl" rotWithShape="0">
                    <a:schemeClr val="accent6">
                      <a:lumMod val="50000"/>
                      <a:alpha val="40000"/>
                    </a:schemeClr>
                  </a:outerShdw>
                </a:effectLst>
                <a:latin typeface="Times New Roman" panose="02020603050405020304" pitchFamily="18" charset="0"/>
                <a:ea typeface="+mn-ea"/>
                <a:cs typeface="Times New Roman" panose="02020603050405020304" pitchFamily="18" charset="0"/>
                <a:sym typeface="+mn-lt"/>
              </a:rPr>
              <a:t> </a:t>
            </a:r>
            <a:r>
              <a:rPr lang="en-US" altLang="zh-CN" sz="4800" dirty="0" err="1">
                <a:ln w="38100">
                  <a:gradFill>
                    <a:gsLst>
                      <a:gs pos="0">
                        <a:srgbClr val="66A117"/>
                      </a:gs>
                      <a:gs pos="100000">
                        <a:srgbClr val="3E830E"/>
                      </a:gs>
                    </a:gsLst>
                    <a:lin ang="5400000" scaled="1"/>
                  </a:gradFill>
                </a:ln>
                <a:gradFill flip="none" rotWithShape="1">
                  <a:gsLst>
                    <a:gs pos="15000">
                      <a:srgbClr val="FDD35C"/>
                    </a:gs>
                    <a:gs pos="70000">
                      <a:srgbClr val="FFFBDB">
                        <a:shade val="100000"/>
                        <a:satMod val="115000"/>
                      </a:srgbClr>
                    </a:gs>
                  </a:gsLst>
                  <a:lin ang="16200000" scaled="1"/>
                  <a:tileRect/>
                </a:gradFill>
                <a:effectLst>
                  <a:outerShdw blurRad="50800" dist="38100" dir="2700000" algn="tl" rotWithShape="0">
                    <a:schemeClr val="accent6">
                      <a:lumMod val="50000"/>
                      <a:alpha val="40000"/>
                    </a:schemeClr>
                  </a:outerShdw>
                </a:effectLst>
                <a:latin typeface="Times New Roman" panose="02020603050405020304" pitchFamily="18" charset="0"/>
                <a:ea typeface="+mn-ea"/>
                <a:cs typeface="Times New Roman" panose="02020603050405020304" pitchFamily="18" charset="0"/>
                <a:sym typeface="+mn-lt"/>
              </a:rPr>
              <a:t>hương</a:t>
            </a:r>
            <a:r>
              <a:rPr lang="en-US" altLang="zh-CN" sz="4800" dirty="0">
                <a:ln w="38100">
                  <a:gradFill>
                    <a:gsLst>
                      <a:gs pos="0">
                        <a:srgbClr val="66A117"/>
                      </a:gs>
                      <a:gs pos="100000">
                        <a:srgbClr val="3E830E"/>
                      </a:gs>
                    </a:gsLst>
                    <a:lin ang="5400000" scaled="1"/>
                  </a:gradFill>
                </a:ln>
                <a:gradFill flip="none" rotWithShape="1">
                  <a:gsLst>
                    <a:gs pos="15000">
                      <a:srgbClr val="FDD35C"/>
                    </a:gs>
                    <a:gs pos="70000">
                      <a:srgbClr val="FFFBDB">
                        <a:shade val="100000"/>
                        <a:satMod val="115000"/>
                      </a:srgbClr>
                    </a:gs>
                  </a:gsLst>
                  <a:lin ang="16200000" scaled="1"/>
                  <a:tileRect/>
                </a:gradFill>
                <a:effectLst>
                  <a:outerShdw blurRad="50800" dist="38100" dir="2700000" algn="tl" rotWithShape="0">
                    <a:schemeClr val="accent6">
                      <a:lumMod val="50000"/>
                      <a:alpha val="40000"/>
                    </a:schemeClr>
                  </a:outerShdw>
                </a:effectLst>
                <a:latin typeface="Times New Roman" panose="02020603050405020304" pitchFamily="18" charset="0"/>
                <a:ea typeface="+mn-ea"/>
                <a:cs typeface="Times New Roman" panose="02020603050405020304" pitchFamily="18" charset="0"/>
                <a:sym typeface="+mn-lt"/>
              </a:rPr>
              <a:t> ta</a:t>
            </a:r>
            <a:endParaRPr lang="zh-CN" altLang="en-US" sz="4800" dirty="0">
              <a:ln w="38100">
                <a:gradFill>
                  <a:gsLst>
                    <a:gs pos="0">
                      <a:srgbClr val="66A117"/>
                    </a:gs>
                    <a:gs pos="100000">
                      <a:srgbClr val="3E830E"/>
                    </a:gs>
                  </a:gsLst>
                  <a:lin ang="5400000" scaled="1"/>
                </a:gradFill>
              </a:ln>
              <a:gradFill flip="none" rotWithShape="1">
                <a:gsLst>
                  <a:gs pos="15000">
                    <a:srgbClr val="FDD35C"/>
                  </a:gs>
                  <a:gs pos="70000">
                    <a:srgbClr val="FFFBDB">
                      <a:shade val="100000"/>
                      <a:satMod val="115000"/>
                    </a:srgbClr>
                  </a:gs>
                </a:gsLst>
                <a:lin ang="16200000" scaled="1"/>
                <a:tileRect/>
              </a:gradFill>
              <a:effectLst>
                <a:outerShdw blurRad="50800" dist="38100" dir="2700000" algn="tl" rotWithShape="0">
                  <a:schemeClr val="accent6">
                    <a:lumMod val="50000"/>
                    <a:alpha val="40000"/>
                  </a:schemeClr>
                </a:outerShdw>
              </a:effectLst>
              <a:latin typeface="Times New Roman" panose="02020603050405020304" pitchFamily="18" charset="0"/>
              <a:ea typeface="+mn-ea"/>
              <a:cs typeface="Times New Roman" panose="02020603050405020304" pitchFamily="18" charset="0"/>
              <a:sym typeface="+mn-lt"/>
            </a:endParaRPr>
          </a:p>
        </p:txBody>
      </p:sp>
      <p:sp>
        <p:nvSpPr>
          <p:cNvPr id="12" name="TextBox 11">
            <a:extLst>
              <a:ext uri="{FF2B5EF4-FFF2-40B4-BE49-F238E27FC236}">
                <a16:creationId xmlns:a16="http://schemas.microsoft.com/office/drawing/2014/main" id="{C370DCB3-9AE2-49D9-9BA5-AA6C452A23B2}"/>
              </a:ext>
            </a:extLst>
          </p:cNvPr>
          <p:cNvSpPr txBox="1"/>
          <p:nvPr/>
        </p:nvSpPr>
        <p:spPr>
          <a:xfrm>
            <a:off x="4026443" y="289209"/>
            <a:ext cx="8269940" cy="6740307"/>
          </a:xfrm>
          <a:prstGeom prst="rect">
            <a:avLst/>
          </a:prstGeom>
          <a:noFill/>
        </p:spPr>
        <p:txBody>
          <a:bodyPr wrap="square">
            <a:spAutoFit/>
          </a:bodyPr>
          <a:lstStyle/>
          <a:p>
            <a:r>
              <a:rPr lang="en-US" sz="2800" i="1" dirty="0">
                <a:solidFill>
                  <a:srgbClr val="C00000"/>
                </a:solidFill>
                <a:latin typeface="SVN-Bear" panose="02040603050506020204" pitchFamily="18" charset="0"/>
              </a:rPr>
              <a:t>	</a:t>
            </a:r>
            <a:r>
              <a:rPr lang="en-US" sz="3600" dirty="0" err="1">
                <a:solidFill>
                  <a:srgbClr val="C00000"/>
                </a:solidFill>
                <a:latin typeface="Times New Roman" panose="02020603050405020304" pitchFamily="18" charset="0"/>
                <a:cs typeface="Times New Roman" panose="02020603050405020304" pitchFamily="18" charset="0"/>
              </a:rPr>
              <a:t>Việt</a:t>
            </a:r>
            <a:r>
              <a:rPr lang="en-US" sz="3600" dirty="0">
                <a:solidFill>
                  <a:srgbClr val="C00000"/>
                </a:solidFill>
                <a:latin typeface="Times New Roman" panose="02020603050405020304" pitchFamily="18" charset="0"/>
                <a:cs typeface="Times New Roman" panose="02020603050405020304" pitchFamily="18" charset="0"/>
              </a:rPr>
              <a:t> Nam </a:t>
            </a:r>
            <a:r>
              <a:rPr lang="en-US" sz="3600" dirty="0" err="1">
                <a:solidFill>
                  <a:srgbClr val="C00000"/>
                </a:solidFill>
                <a:latin typeface="Times New Roman" panose="02020603050405020304" pitchFamily="18" charset="0"/>
                <a:cs typeface="Times New Roman" panose="02020603050405020304" pitchFamily="18" charset="0"/>
              </a:rPr>
              <a:t>đất</a:t>
            </a:r>
            <a:r>
              <a:rPr lang="en-US" sz="3600"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cs typeface="Times New Roman" panose="02020603050405020304" pitchFamily="18" charset="0"/>
              </a:rPr>
              <a:t>nước</a:t>
            </a:r>
            <a:r>
              <a:rPr lang="en-US" sz="3600" dirty="0">
                <a:solidFill>
                  <a:srgbClr val="C00000"/>
                </a:solidFill>
                <a:latin typeface="Times New Roman" panose="02020603050405020304" pitchFamily="18" charset="0"/>
                <a:cs typeface="Times New Roman" panose="02020603050405020304" pitchFamily="18" charset="0"/>
              </a:rPr>
              <a:t> ta </a:t>
            </a:r>
            <a:r>
              <a:rPr lang="en-US" sz="3600" dirty="0" err="1">
                <a:solidFill>
                  <a:srgbClr val="C00000"/>
                </a:solidFill>
                <a:latin typeface="Times New Roman" panose="02020603050405020304" pitchFamily="18" charset="0"/>
                <a:cs typeface="Times New Roman" panose="02020603050405020304" pitchFamily="18" charset="0"/>
              </a:rPr>
              <a:t>ơi</a:t>
            </a:r>
            <a:endParaRPr lang="en-US" sz="3600" dirty="0">
              <a:solidFill>
                <a:srgbClr val="C00000"/>
              </a:solidFill>
              <a:latin typeface="Times New Roman" panose="02020603050405020304" pitchFamily="18" charset="0"/>
              <a:cs typeface="Times New Roman" panose="02020603050405020304" pitchFamily="18" charset="0"/>
            </a:endParaRPr>
          </a:p>
          <a:p>
            <a:r>
              <a:rPr lang="en-US" sz="3600" dirty="0" err="1">
                <a:solidFill>
                  <a:srgbClr val="C00000"/>
                </a:solidFill>
                <a:latin typeface="Times New Roman" panose="02020603050405020304" pitchFamily="18" charset="0"/>
                <a:cs typeface="Times New Roman" panose="02020603050405020304" pitchFamily="18" charset="0"/>
              </a:rPr>
              <a:t>Mênh</a:t>
            </a:r>
            <a:r>
              <a:rPr lang="en-US" sz="3600"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cs typeface="Times New Roman" panose="02020603050405020304" pitchFamily="18" charset="0"/>
              </a:rPr>
              <a:t>mông</a:t>
            </a:r>
            <a:r>
              <a:rPr lang="en-US" sz="3600"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cs typeface="Times New Roman" panose="02020603050405020304" pitchFamily="18" charset="0"/>
              </a:rPr>
              <a:t>biển</a:t>
            </a:r>
            <a:r>
              <a:rPr lang="en-US" sz="3600"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cs typeface="Times New Roman" panose="02020603050405020304" pitchFamily="18" charset="0"/>
              </a:rPr>
              <a:t>lúa</a:t>
            </a:r>
            <a:r>
              <a:rPr lang="en-US" sz="3600"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cs typeface="Times New Roman" panose="02020603050405020304" pitchFamily="18" charset="0"/>
              </a:rPr>
              <a:t>đâu</a:t>
            </a:r>
            <a:r>
              <a:rPr lang="en-US" sz="3600"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cs typeface="Times New Roman" panose="02020603050405020304" pitchFamily="18" charset="0"/>
              </a:rPr>
              <a:t>trời</a:t>
            </a:r>
            <a:r>
              <a:rPr lang="en-US" sz="3600"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cs typeface="Times New Roman" panose="02020603050405020304" pitchFamily="18" charset="0"/>
              </a:rPr>
              <a:t>đẹp</a:t>
            </a:r>
            <a:r>
              <a:rPr lang="en-US" sz="3600"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cs typeface="Times New Roman" panose="02020603050405020304" pitchFamily="18" charset="0"/>
              </a:rPr>
              <a:t>hơn</a:t>
            </a:r>
            <a:endParaRPr lang="en-US" sz="3600" dirty="0">
              <a:solidFill>
                <a:srgbClr val="C00000"/>
              </a:solidFill>
              <a:latin typeface="Times New Roman" panose="02020603050405020304" pitchFamily="18" charset="0"/>
              <a:cs typeface="Times New Roman" panose="02020603050405020304" pitchFamily="18" charset="0"/>
            </a:endParaRPr>
          </a:p>
          <a:p>
            <a:r>
              <a:rPr lang="en-US" sz="3600"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cs typeface="Times New Roman" panose="02020603050405020304" pitchFamily="18" charset="0"/>
              </a:rPr>
              <a:t>Cánh</a:t>
            </a:r>
            <a:r>
              <a:rPr lang="en-US" sz="3600"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cs typeface="Times New Roman" panose="02020603050405020304" pitchFamily="18" charset="0"/>
              </a:rPr>
              <a:t>cò</a:t>
            </a:r>
            <a:r>
              <a:rPr lang="en-US" sz="3600" dirty="0">
                <a:solidFill>
                  <a:srgbClr val="C00000"/>
                </a:solidFill>
                <a:latin typeface="Times New Roman" panose="02020603050405020304" pitchFamily="18" charset="0"/>
                <a:cs typeface="Times New Roman" panose="02020603050405020304" pitchFamily="18" charset="0"/>
              </a:rPr>
              <a:t> bay </a:t>
            </a:r>
            <a:r>
              <a:rPr lang="en-US" sz="3600" dirty="0" err="1">
                <a:solidFill>
                  <a:srgbClr val="C00000"/>
                </a:solidFill>
                <a:latin typeface="Times New Roman" panose="02020603050405020304" pitchFamily="18" charset="0"/>
                <a:cs typeface="Times New Roman" panose="02020603050405020304" pitchFamily="18" charset="0"/>
              </a:rPr>
              <a:t>lả</a:t>
            </a:r>
            <a:r>
              <a:rPr lang="en-US" sz="3600"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cs typeface="Times New Roman" panose="02020603050405020304" pitchFamily="18" charset="0"/>
              </a:rPr>
              <a:t>rập</a:t>
            </a:r>
            <a:r>
              <a:rPr lang="en-US" sz="3600"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cs typeface="Times New Roman" panose="02020603050405020304" pitchFamily="18" charset="0"/>
              </a:rPr>
              <a:t>rờn</a:t>
            </a:r>
            <a:endParaRPr lang="en-US" sz="3600" dirty="0">
              <a:solidFill>
                <a:srgbClr val="C00000"/>
              </a:solidFill>
              <a:latin typeface="Times New Roman" panose="02020603050405020304" pitchFamily="18" charset="0"/>
              <a:cs typeface="Times New Roman" panose="02020603050405020304" pitchFamily="18" charset="0"/>
            </a:endParaRPr>
          </a:p>
          <a:p>
            <a:r>
              <a:rPr lang="en-US" sz="3600" dirty="0" err="1">
                <a:solidFill>
                  <a:srgbClr val="C00000"/>
                </a:solidFill>
                <a:latin typeface="Times New Roman" panose="02020603050405020304" pitchFamily="18" charset="0"/>
                <a:cs typeface="Times New Roman" panose="02020603050405020304" pitchFamily="18" charset="0"/>
              </a:rPr>
              <a:t>Mây</a:t>
            </a:r>
            <a:r>
              <a:rPr lang="en-US" sz="3600"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cs typeface="Times New Roman" panose="02020603050405020304" pitchFamily="18" charset="0"/>
              </a:rPr>
              <a:t>mờ</a:t>
            </a:r>
            <a:r>
              <a:rPr lang="en-US" sz="3600"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cs typeface="Times New Roman" panose="02020603050405020304" pitchFamily="18" charset="0"/>
              </a:rPr>
              <a:t>che</a:t>
            </a:r>
            <a:r>
              <a:rPr lang="en-US" sz="3600"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cs typeface="Times New Roman" panose="02020603050405020304" pitchFamily="18" charset="0"/>
              </a:rPr>
              <a:t>đỉnh</a:t>
            </a:r>
            <a:r>
              <a:rPr lang="en-US" sz="3600"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cs typeface="Times New Roman" panose="02020603050405020304" pitchFamily="18" charset="0"/>
              </a:rPr>
              <a:t>Trường</a:t>
            </a:r>
            <a:r>
              <a:rPr lang="en-US" sz="3600"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cs typeface="Times New Roman" panose="02020603050405020304" pitchFamily="18" charset="0"/>
              </a:rPr>
              <a:t>Sơn</a:t>
            </a:r>
            <a:r>
              <a:rPr lang="en-US" sz="3600"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cs typeface="Times New Roman" panose="02020603050405020304" pitchFamily="18" charset="0"/>
              </a:rPr>
              <a:t>sớm</a:t>
            </a:r>
            <a:r>
              <a:rPr lang="en-US" sz="3600"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cs typeface="Times New Roman" panose="02020603050405020304" pitchFamily="18" charset="0"/>
              </a:rPr>
              <a:t>chiều</a:t>
            </a:r>
            <a:endParaRPr lang="en-US" sz="3600" dirty="0">
              <a:solidFill>
                <a:srgbClr val="C00000"/>
              </a:solidFill>
              <a:latin typeface="Times New Roman" panose="02020603050405020304" pitchFamily="18" charset="0"/>
              <a:cs typeface="Times New Roman" panose="02020603050405020304" pitchFamily="18" charset="0"/>
            </a:endParaRPr>
          </a:p>
          <a:p>
            <a:r>
              <a:rPr lang="en-US" sz="3600" dirty="0">
                <a:solidFill>
                  <a:srgbClr val="C00000"/>
                </a:solidFill>
                <a:latin typeface="Times New Roman" panose="02020603050405020304" pitchFamily="18" charset="0"/>
                <a:cs typeface="Times New Roman" panose="02020603050405020304" pitchFamily="18" charset="0"/>
              </a:rPr>
              <a:t> </a:t>
            </a:r>
            <a:r>
              <a:rPr lang="en-US" sz="3600" dirty="0" smtClean="0">
                <a:solidFill>
                  <a:srgbClr val="C00000"/>
                </a:solidFill>
                <a:latin typeface="Times New Roman" panose="02020603050405020304" pitchFamily="18" charset="0"/>
                <a:cs typeface="Times New Roman" panose="02020603050405020304" pitchFamily="18" charset="0"/>
              </a:rPr>
              <a:t>     </a:t>
            </a:r>
            <a:r>
              <a:rPr lang="en-US" sz="3600" dirty="0" err="1" smtClean="0">
                <a:solidFill>
                  <a:srgbClr val="C00000"/>
                </a:solidFill>
                <a:latin typeface="Times New Roman" panose="02020603050405020304" pitchFamily="18" charset="0"/>
                <a:cs typeface="Times New Roman" panose="02020603050405020304" pitchFamily="18" charset="0"/>
              </a:rPr>
              <a:t>Quê</a:t>
            </a:r>
            <a:r>
              <a:rPr lang="en-US" sz="3600" dirty="0" smtClean="0">
                <a:solidFill>
                  <a:srgbClr val="C00000"/>
                </a:solidFill>
                <a:latin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cs typeface="Times New Roman" panose="02020603050405020304" pitchFamily="18" charset="0"/>
              </a:rPr>
              <a:t>hương</a:t>
            </a:r>
            <a:r>
              <a:rPr lang="en-US" sz="3600"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cs typeface="Times New Roman" panose="02020603050405020304" pitchFamily="18" charset="0"/>
              </a:rPr>
              <a:t>biết</a:t>
            </a:r>
            <a:r>
              <a:rPr lang="en-US" sz="3600"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cs typeface="Times New Roman" panose="02020603050405020304" pitchFamily="18" charset="0"/>
              </a:rPr>
              <a:t>mấy</a:t>
            </a:r>
            <a:r>
              <a:rPr lang="en-US" sz="3600"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cs typeface="Times New Roman" panose="02020603050405020304" pitchFamily="18" charset="0"/>
              </a:rPr>
              <a:t>thân</a:t>
            </a:r>
            <a:r>
              <a:rPr lang="en-US" sz="3600"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cs typeface="Times New Roman" panose="02020603050405020304" pitchFamily="18" charset="0"/>
              </a:rPr>
              <a:t>yêu</a:t>
            </a:r>
            <a:endParaRPr lang="en-US" sz="3600" dirty="0">
              <a:solidFill>
                <a:srgbClr val="C00000"/>
              </a:solidFill>
              <a:latin typeface="Times New Roman" panose="02020603050405020304" pitchFamily="18" charset="0"/>
              <a:cs typeface="Times New Roman" panose="02020603050405020304" pitchFamily="18" charset="0"/>
            </a:endParaRPr>
          </a:p>
          <a:p>
            <a:r>
              <a:rPr lang="en-US" sz="3600" dirty="0" err="1">
                <a:solidFill>
                  <a:srgbClr val="C00000"/>
                </a:solidFill>
                <a:latin typeface="Times New Roman" panose="02020603050405020304" pitchFamily="18" charset="0"/>
                <a:cs typeface="Times New Roman" panose="02020603050405020304" pitchFamily="18" charset="0"/>
              </a:rPr>
              <a:t>Bao</a:t>
            </a:r>
            <a:r>
              <a:rPr lang="en-US" sz="3600"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cs typeface="Times New Roman" panose="02020603050405020304" pitchFamily="18" charset="0"/>
              </a:rPr>
              <a:t>nhiêu</a:t>
            </a:r>
            <a:r>
              <a:rPr lang="en-US" sz="3600"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cs typeface="Times New Roman" panose="02020603050405020304" pitchFamily="18" charset="0"/>
              </a:rPr>
              <a:t>đời</a:t>
            </a:r>
            <a:r>
              <a:rPr lang="en-US" sz="3600"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cs typeface="Times New Roman" panose="02020603050405020304" pitchFamily="18" charset="0"/>
              </a:rPr>
              <a:t>đã</a:t>
            </a:r>
            <a:r>
              <a:rPr lang="en-US" sz="3600"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cs typeface="Times New Roman" panose="02020603050405020304" pitchFamily="18" charset="0"/>
              </a:rPr>
              <a:t>chịu</a:t>
            </a:r>
            <a:r>
              <a:rPr lang="en-US" sz="3600"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cs typeface="Times New Roman" panose="02020603050405020304" pitchFamily="18" charset="0"/>
              </a:rPr>
              <a:t>nhiều</a:t>
            </a:r>
            <a:r>
              <a:rPr lang="en-US" sz="3600"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cs typeface="Times New Roman" panose="02020603050405020304" pitchFamily="18" charset="0"/>
              </a:rPr>
              <a:t>thương</a:t>
            </a:r>
            <a:r>
              <a:rPr lang="en-US" sz="3600"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cs typeface="Times New Roman" panose="02020603050405020304" pitchFamily="18" charset="0"/>
              </a:rPr>
              <a:t>đau</a:t>
            </a:r>
            <a:endParaRPr lang="en-US" sz="3600" dirty="0">
              <a:solidFill>
                <a:srgbClr val="C00000"/>
              </a:solidFill>
              <a:latin typeface="Times New Roman" panose="02020603050405020304" pitchFamily="18" charset="0"/>
              <a:cs typeface="Times New Roman" panose="02020603050405020304" pitchFamily="18" charset="0"/>
            </a:endParaRPr>
          </a:p>
          <a:p>
            <a:r>
              <a:rPr lang="en-US" sz="3600"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cs typeface="Times New Roman" panose="02020603050405020304" pitchFamily="18" charset="0"/>
              </a:rPr>
              <a:t>Mặt</a:t>
            </a:r>
            <a:r>
              <a:rPr lang="en-US" sz="3600"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cs typeface="Times New Roman" panose="02020603050405020304" pitchFamily="18" charset="0"/>
              </a:rPr>
              <a:t>người</a:t>
            </a:r>
            <a:r>
              <a:rPr lang="en-US" sz="3600"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cs typeface="Times New Roman" panose="02020603050405020304" pitchFamily="18" charset="0"/>
              </a:rPr>
              <a:t>vất</a:t>
            </a:r>
            <a:r>
              <a:rPr lang="en-US" sz="3600"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cs typeface="Times New Roman" panose="02020603050405020304" pitchFamily="18" charset="0"/>
              </a:rPr>
              <a:t>vả</a:t>
            </a:r>
            <a:r>
              <a:rPr lang="en-US" sz="3600" dirty="0">
                <a:solidFill>
                  <a:srgbClr val="C00000"/>
                </a:solidFill>
                <a:latin typeface="Times New Roman" panose="02020603050405020304" pitchFamily="18" charset="0"/>
                <a:cs typeface="Times New Roman" panose="02020603050405020304" pitchFamily="18" charset="0"/>
              </a:rPr>
              <a:t> in </a:t>
            </a:r>
            <a:r>
              <a:rPr lang="en-US" sz="3600" dirty="0" err="1">
                <a:solidFill>
                  <a:srgbClr val="C00000"/>
                </a:solidFill>
                <a:latin typeface="Times New Roman" panose="02020603050405020304" pitchFamily="18" charset="0"/>
                <a:cs typeface="Times New Roman" panose="02020603050405020304" pitchFamily="18" charset="0"/>
              </a:rPr>
              <a:t>sâu</a:t>
            </a:r>
            <a:endParaRPr lang="en-US" sz="3600" dirty="0">
              <a:solidFill>
                <a:srgbClr val="C00000"/>
              </a:solidFill>
              <a:latin typeface="Times New Roman" panose="02020603050405020304" pitchFamily="18" charset="0"/>
              <a:cs typeface="Times New Roman" panose="02020603050405020304" pitchFamily="18" charset="0"/>
            </a:endParaRPr>
          </a:p>
          <a:p>
            <a:r>
              <a:rPr lang="en-US" sz="3600" dirty="0" err="1">
                <a:solidFill>
                  <a:srgbClr val="C00000"/>
                </a:solidFill>
                <a:latin typeface="Times New Roman" panose="02020603050405020304" pitchFamily="18" charset="0"/>
                <a:cs typeface="Times New Roman" panose="02020603050405020304" pitchFamily="18" charset="0"/>
              </a:rPr>
              <a:t>Gái</a:t>
            </a:r>
            <a:r>
              <a:rPr lang="en-US" sz="3600"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cs typeface="Times New Roman" panose="02020603050405020304" pitchFamily="18" charset="0"/>
              </a:rPr>
              <a:t>trai</a:t>
            </a:r>
            <a:r>
              <a:rPr lang="en-US" sz="3600"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cs typeface="Times New Roman" panose="02020603050405020304" pitchFamily="18" charset="0"/>
              </a:rPr>
              <a:t>cũng</a:t>
            </a:r>
            <a:r>
              <a:rPr lang="en-US" sz="3600"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cs typeface="Times New Roman" panose="02020603050405020304" pitchFamily="18" charset="0"/>
              </a:rPr>
              <a:t>một</a:t>
            </a:r>
            <a:r>
              <a:rPr lang="en-US" sz="3600"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cs typeface="Times New Roman" panose="02020603050405020304" pitchFamily="18" charset="0"/>
              </a:rPr>
              <a:t>áo</a:t>
            </a:r>
            <a:r>
              <a:rPr lang="en-US" sz="3600"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cs typeface="Times New Roman" panose="02020603050405020304" pitchFamily="18" charset="0"/>
              </a:rPr>
              <a:t>nâu</a:t>
            </a:r>
            <a:r>
              <a:rPr lang="en-US" sz="3600"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cs typeface="Times New Roman" panose="02020603050405020304" pitchFamily="18" charset="0"/>
              </a:rPr>
              <a:t>nhuộm</a:t>
            </a:r>
            <a:r>
              <a:rPr lang="en-US" sz="3600"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cs typeface="Times New Roman" panose="02020603050405020304" pitchFamily="18" charset="0"/>
              </a:rPr>
              <a:t>bùn</a:t>
            </a:r>
            <a:endParaRPr lang="en-US" sz="3600" dirty="0">
              <a:solidFill>
                <a:srgbClr val="C00000"/>
              </a:solidFill>
              <a:latin typeface="Times New Roman" panose="02020603050405020304" pitchFamily="18" charset="0"/>
              <a:cs typeface="Times New Roman" panose="02020603050405020304" pitchFamily="18" charset="0"/>
            </a:endParaRPr>
          </a:p>
          <a:p>
            <a:r>
              <a:rPr lang="en-US" sz="3600" dirty="0">
                <a:solidFill>
                  <a:srgbClr val="C00000"/>
                </a:solidFill>
                <a:latin typeface="Times New Roman" panose="02020603050405020304" pitchFamily="18" charset="0"/>
                <a:cs typeface="Times New Roman" panose="02020603050405020304" pitchFamily="18" charset="0"/>
              </a:rPr>
              <a:t> </a:t>
            </a:r>
            <a:r>
              <a:rPr lang="en-US" sz="3600" dirty="0" smtClean="0">
                <a:solidFill>
                  <a:srgbClr val="C00000"/>
                </a:solidFill>
                <a:latin typeface="Times New Roman" panose="02020603050405020304" pitchFamily="18" charset="0"/>
                <a:cs typeface="Times New Roman" panose="02020603050405020304" pitchFamily="18" charset="0"/>
              </a:rPr>
              <a:t>        </a:t>
            </a:r>
            <a:r>
              <a:rPr lang="en-US" sz="3600" dirty="0" err="1" smtClean="0">
                <a:solidFill>
                  <a:srgbClr val="C00000"/>
                </a:solidFill>
                <a:latin typeface="Times New Roman" panose="02020603050405020304" pitchFamily="18" charset="0"/>
                <a:cs typeface="Times New Roman" panose="02020603050405020304" pitchFamily="18" charset="0"/>
              </a:rPr>
              <a:t>Đất</a:t>
            </a:r>
            <a:r>
              <a:rPr lang="en-US" sz="3600" dirty="0" smtClean="0">
                <a:solidFill>
                  <a:srgbClr val="C00000"/>
                </a:solidFill>
                <a:latin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cs typeface="Times New Roman" panose="02020603050405020304" pitchFamily="18" charset="0"/>
              </a:rPr>
              <a:t>nghèo</a:t>
            </a:r>
            <a:r>
              <a:rPr lang="en-US" sz="3600"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cs typeface="Times New Roman" panose="02020603050405020304" pitchFamily="18" charset="0"/>
              </a:rPr>
              <a:t>nuôi</a:t>
            </a:r>
            <a:r>
              <a:rPr lang="en-US" sz="3600"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cs typeface="Times New Roman" panose="02020603050405020304" pitchFamily="18" charset="0"/>
              </a:rPr>
              <a:t>những</a:t>
            </a:r>
            <a:r>
              <a:rPr lang="en-US" sz="3600"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cs typeface="Times New Roman" panose="02020603050405020304" pitchFamily="18" charset="0"/>
              </a:rPr>
              <a:t>anh</a:t>
            </a:r>
            <a:r>
              <a:rPr lang="en-US" sz="3600"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cs typeface="Times New Roman" panose="02020603050405020304" pitchFamily="18" charset="0"/>
              </a:rPr>
              <a:t>hùng</a:t>
            </a:r>
            <a:endParaRPr lang="en-US" sz="3600" dirty="0">
              <a:solidFill>
                <a:srgbClr val="C00000"/>
              </a:solidFill>
              <a:latin typeface="Times New Roman" panose="02020603050405020304" pitchFamily="18" charset="0"/>
              <a:cs typeface="Times New Roman" panose="02020603050405020304" pitchFamily="18" charset="0"/>
            </a:endParaRPr>
          </a:p>
          <a:p>
            <a:r>
              <a:rPr lang="en-US" sz="3600" dirty="0" err="1">
                <a:solidFill>
                  <a:srgbClr val="C00000"/>
                </a:solidFill>
                <a:latin typeface="Times New Roman" panose="02020603050405020304" pitchFamily="18" charset="0"/>
                <a:cs typeface="Times New Roman" panose="02020603050405020304" pitchFamily="18" charset="0"/>
              </a:rPr>
              <a:t>Chìm</a:t>
            </a:r>
            <a:r>
              <a:rPr lang="en-US" sz="3600"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cs typeface="Times New Roman" panose="02020603050405020304" pitchFamily="18" charset="0"/>
              </a:rPr>
              <a:t>trong</a:t>
            </a:r>
            <a:r>
              <a:rPr lang="en-US" sz="3600"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cs typeface="Times New Roman" panose="02020603050405020304" pitchFamily="18" charset="0"/>
              </a:rPr>
              <a:t>máu</a:t>
            </a:r>
            <a:r>
              <a:rPr lang="en-US" sz="3600"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cs typeface="Times New Roman" panose="02020603050405020304" pitchFamily="18" charset="0"/>
              </a:rPr>
              <a:t>lửa</a:t>
            </a:r>
            <a:r>
              <a:rPr lang="en-US" sz="3600"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cs typeface="Times New Roman" panose="02020603050405020304" pitchFamily="18" charset="0"/>
              </a:rPr>
              <a:t>lại</a:t>
            </a:r>
            <a:r>
              <a:rPr lang="en-US" sz="3600"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cs typeface="Times New Roman" panose="02020603050405020304" pitchFamily="18" charset="0"/>
              </a:rPr>
              <a:t>vùng</a:t>
            </a:r>
            <a:r>
              <a:rPr lang="en-US" sz="3600"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cs typeface="Times New Roman" panose="02020603050405020304" pitchFamily="18" charset="0"/>
              </a:rPr>
              <a:t>đứng</a:t>
            </a:r>
            <a:r>
              <a:rPr lang="en-US" sz="3600"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cs typeface="Times New Roman" panose="02020603050405020304" pitchFamily="18" charset="0"/>
              </a:rPr>
              <a:t>lên</a:t>
            </a:r>
            <a:endParaRPr lang="en-US" sz="3600" dirty="0">
              <a:solidFill>
                <a:srgbClr val="C00000"/>
              </a:solidFill>
              <a:latin typeface="Times New Roman" panose="02020603050405020304" pitchFamily="18" charset="0"/>
              <a:cs typeface="Times New Roman" panose="02020603050405020304" pitchFamily="18" charset="0"/>
            </a:endParaRPr>
          </a:p>
          <a:p>
            <a:r>
              <a:rPr lang="en-US" sz="3600"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cs typeface="Times New Roman" panose="02020603050405020304" pitchFamily="18" charset="0"/>
              </a:rPr>
              <a:t>Đạp</a:t>
            </a:r>
            <a:r>
              <a:rPr lang="en-US" sz="3600"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cs typeface="Times New Roman" panose="02020603050405020304" pitchFamily="18" charset="0"/>
              </a:rPr>
              <a:t>quân</a:t>
            </a:r>
            <a:r>
              <a:rPr lang="en-US" sz="3600"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cs typeface="Times New Roman" panose="02020603050405020304" pitchFamily="18" charset="0"/>
              </a:rPr>
              <a:t>thù</a:t>
            </a:r>
            <a:r>
              <a:rPr lang="en-US" sz="3600"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cs typeface="Times New Roman" panose="02020603050405020304" pitchFamily="18" charset="0"/>
              </a:rPr>
              <a:t>xuống</a:t>
            </a:r>
            <a:r>
              <a:rPr lang="en-US" sz="3600"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cs typeface="Times New Roman" panose="02020603050405020304" pitchFamily="18" charset="0"/>
              </a:rPr>
              <a:t>đất</a:t>
            </a:r>
            <a:r>
              <a:rPr lang="en-US" sz="3600"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cs typeface="Times New Roman" panose="02020603050405020304" pitchFamily="18" charset="0"/>
              </a:rPr>
              <a:t>đen</a:t>
            </a:r>
            <a:endParaRPr lang="en-US" sz="3600" dirty="0">
              <a:solidFill>
                <a:srgbClr val="C00000"/>
              </a:solidFill>
              <a:latin typeface="Times New Roman" panose="02020603050405020304" pitchFamily="18" charset="0"/>
              <a:cs typeface="Times New Roman" panose="02020603050405020304" pitchFamily="18" charset="0"/>
            </a:endParaRPr>
          </a:p>
          <a:p>
            <a:r>
              <a:rPr lang="en-US" sz="3600" dirty="0" err="1">
                <a:solidFill>
                  <a:srgbClr val="C00000"/>
                </a:solidFill>
                <a:latin typeface="Times New Roman" panose="02020603050405020304" pitchFamily="18" charset="0"/>
                <a:cs typeface="Times New Roman" panose="02020603050405020304" pitchFamily="18" charset="0"/>
              </a:rPr>
              <a:t>Súng</a:t>
            </a:r>
            <a:r>
              <a:rPr lang="en-US" sz="3600"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cs typeface="Times New Roman" panose="02020603050405020304" pitchFamily="18" charset="0"/>
              </a:rPr>
              <a:t>gươm</a:t>
            </a:r>
            <a:r>
              <a:rPr lang="en-US" sz="3600"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cs typeface="Times New Roman" panose="02020603050405020304" pitchFamily="18" charset="0"/>
              </a:rPr>
              <a:t>vứt</a:t>
            </a:r>
            <a:r>
              <a:rPr lang="en-US" sz="3600"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cs typeface="Times New Roman" panose="02020603050405020304" pitchFamily="18" charset="0"/>
              </a:rPr>
              <a:t>bỏ</a:t>
            </a:r>
            <a:r>
              <a:rPr lang="en-US" sz="3600"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cs typeface="Times New Roman" panose="02020603050405020304" pitchFamily="18" charset="0"/>
              </a:rPr>
              <a:t>lại</a:t>
            </a:r>
            <a:r>
              <a:rPr lang="en-US" sz="3600"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cs typeface="Times New Roman" panose="02020603050405020304" pitchFamily="18" charset="0"/>
              </a:rPr>
              <a:t>hiền</a:t>
            </a:r>
            <a:r>
              <a:rPr lang="en-US" sz="3600"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cs typeface="Times New Roman" panose="02020603050405020304" pitchFamily="18" charset="0"/>
              </a:rPr>
              <a:t>như</a:t>
            </a:r>
            <a:r>
              <a:rPr lang="en-US" sz="3600"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cs typeface="Times New Roman" panose="02020603050405020304" pitchFamily="18" charset="0"/>
              </a:rPr>
              <a:t>xưa</a:t>
            </a:r>
            <a:endParaRPr lang="en-US" sz="3600"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2559595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30000" fill="hold"/>
                                        <p:tgtEl>
                                          <p:spTgt spid="2"/>
                                        </p:tgtEl>
                                        <p:attrNameLst>
                                          <p:attrName>r</p:attrName>
                                        </p:attrNameLst>
                                      </p:cBhvr>
                                    </p:animRot>
                                  </p:childTnLst>
                                </p:cTn>
                              </p:par>
                              <p:par>
                                <p:cTn id="7" presetID="53" presetClass="entr" presetSubtype="16" fill="hold" grpId="0" nodeType="withEffect">
                                  <p:stCondLst>
                                    <p:cond delay="0"/>
                                  </p:stCondLst>
                                  <p:iterate type="lt">
                                    <p:tmPct val="10000"/>
                                  </p:iterate>
                                  <p:childTnLst>
                                    <p:set>
                                      <p:cBhvr>
                                        <p:cTn id="8" dur="1" fill="hold">
                                          <p:stCondLst>
                                            <p:cond delay="0"/>
                                          </p:stCondLst>
                                        </p:cTn>
                                        <p:tgtEl>
                                          <p:spTgt spid="11"/>
                                        </p:tgtEl>
                                        <p:attrNameLst>
                                          <p:attrName>style.visibility</p:attrName>
                                        </p:attrNameLst>
                                      </p:cBhvr>
                                      <p:to>
                                        <p:strVal val="visible"/>
                                      </p:to>
                                    </p:set>
                                    <p:anim calcmode="lin" valueType="num">
                                      <p:cBhvr>
                                        <p:cTn id="9" dur="500" fill="hold"/>
                                        <p:tgtEl>
                                          <p:spTgt spid="11"/>
                                        </p:tgtEl>
                                        <p:attrNameLst>
                                          <p:attrName>ppt_w</p:attrName>
                                        </p:attrNameLst>
                                      </p:cBhvr>
                                      <p:tavLst>
                                        <p:tav tm="0">
                                          <p:val>
                                            <p:fltVal val="0"/>
                                          </p:val>
                                        </p:tav>
                                        <p:tav tm="100000">
                                          <p:val>
                                            <p:strVal val="#ppt_w"/>
                                          </p:val>
                                        </p:tav>
                                      </p:tavLst>
                                    </p:anim>
                                    <p:anim calcmode="lin" valueType="num">
                                      <p:cBhvr>
                                        <p:cTn id="10" dur="500" fill="hold"/>
                                        <p:tgtEl>
                                          <p:spTgt spid="11"/>
                                        </p:tgtEl>
                                        <p:attrNameLst>
                                          <p:attrName>ppt_h</p:attrName>
                                        </p:attrNameLst>
                                      </p:cBhvr>
                                      <p:tavLst>
                                        <p:tav tm="0">
                                          <p:val>
                                            <p:fltVal val="0"/>
                                          </p:val>
                                        </p:tav>
                                        <p:tav tm="100000">
                                          <p:val>
                                            <p:strVal val="#ppt_h"/>
                                          </p:val>
                                        </p:tav>
                                      </p:tavLst>
                                    </p:anim>
                                    <p:animEffect transition="in" filter="fade">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25000" fill="hold"/>
                                        <p:tgtEl>
                                          <p:spTgt spid="12"/>
                                        </p:tgtEl>
                                        <p:attrNameLst>
                                          <p:attrName>ppt_x</p:attrName>
                                        </p:attrNameLst>
                                      </p:cBhvr>
                                      <p:tavLst>
                                        <p:tav tm="0">
                                          <p:val>
                                            <p:strVal val="#ppt_x"/>
                                          </p:val>
                                        </p:tav>
                                        <p:tav tm="100000">
                                          <p:val>
                                            <p:strVal val="#ppt_x"/>
                                          </p:val>
                                        </p:tav>
                                      </p:tavLst>
                                    </p:anim>
                                    <p:anim calcmode="lin" valueType="num">
                                      <p:cBhvr additive="base">
                                        <p:cTn id="17" dur="250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1000" fill="hold"/>
                                        <p:tgtEl>
                                          <p:spTgt spid="10"/>
                                        </p:tgtEl>
                                        <p:attrNameLst>
                                          <p:attrName>ppt_w</p:attrName>
                                        </p:attrNameLst>
                                      </p:cBhvr>
                                      <p:tavLst>
                                        <p:tav tm="0">
                                          <p:val>
                                            <p:fltVal val="0"/>
                                          </p:val>
                                        </p:tav>
                                        <p:tav tm="100000">
                                          <p:val>
                                            <p:strVal val="#ppt_w"/>
                                          </p:val>
                                        </p:tav>
                                      </p:tavLst>
                                    </p:anim>
                                    <p:anim calcmode="lin" valueType="num">
                                      <p:cBhvr>
                                        <p:cTn id="23" dur="1000" fill="hold"/>
                                        <p:tgtEl>
                                          <p:spTgt spid="10"/>
                                        </p:tgtEl>
                                        <p:attrNameLst>
                                          <p:attrName>ppt_h</p:attrName>
                                        </p:attrNameLst>
                                      </p:cBhvr>
                                      <p:tavLst>
                                        <p:tav tm="0">
                                          <p:val>
                                            <p:fltVal val="0"/>
                                          </p:val>
                                        </p:tav>
                                        <p:tav tm="100000">
                                          <p:val>
                                            <p:strVal val="#ppt_h"/>
                                          </p:val>
                                        </p:tav>
                                      </p:tavLst>
                                    </p:anim>
                                    <p:anim calcmode="lin" valueType="num">
                                      <p:cBhvr>
                                        <p:cTn id="24" dur="1000" fill="hold"/>
                                        <p:tgtEl>
                                          <p:spTgt spid="10"/>
                                        </p:tgtEl>
                                        <p:attrNameLst>
                                          <p:attrName>style.rotation</p:attrName>
                                        </p:attrNameLst>
                                      </p:cBhvr>
                                      <p:tavLst>
                                        <p:tav tm="0">
                                          <p:val>
                                            <p:fltVal val="90"/>
                                          </p:val>
                                        </p:tav>
                                        <p:tav tm="100000">
                                          <p:val>
                                            <p:fltVal val="0"/>
                                          </p:val>
                                        </p:tav>
                                      </p:tavLst>
                                    </p:anim>
                                    <p:animEffect transition="in" filter="fade">
                                      <p:cBhvr>
                                        <p:cTn id="25"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677D807-0188-410A-B78B-8DEAD6085DCB}"/>
              </a:ext>
            </a:extLst>
          </p:cNvPr>
          <p:cNvPicPr>
            <a:picLocks noChangeAspect="1"/>
          </p:cNvPicPr>
          <p:nvPr/>
        </p:nvPicPr>
        <p:blipFill rotWithShape="1">
          <a:blip r:embed="rId3"/>
          <a:srcRect l="5375" t="4839" r="6453" b="4839"/>
          <a:stretch/>
        </p:blipFill>
        <p:spPr>
          <a:xfrm>
            <a:off x="-1793421" y="-1949426"/>
            <a:ext cx="5693771" cy="5608789"/>
          </a:xfrm>
          <a:prstGeom prst="ellipse">
            <a:avLst/>
          </a:prstGeom>
        </p:spPr>
      </p:pic>
      <p:grpSp>
        <p:nvGrpSpPr>
          <p:cNvPr id="3" name="Group 2"/>
          <p:cNvGrpSpPr/>
          <p:nvPr/>
        </p:nvGrpSpPr>
        <p:grpSpPr>
          <a:xfrm>
            <a:off x="-1806628" y="-808098"/>
            <a:ext cx="7395105" cy="7986713"/>
            <a:chOff x="3827197" y="-1352025"/>
            <a:chExt cx="7395105" cy="7986713"/>
          </a:xfrm>
        </p:grpSpPr>
        <p:pic>
          <p:nvPicPr>
            <p:cNvPr id="4" name="Picture 2" descr="Vietnam Map Flag by BritanniaLoyalist on DeviantArt">
              <a:extLst>
                <a:ext uri="{FF2B5EF4-FFF2-40B4-BE49-F238E27FC236}">
                  <a16:creationId xmlns:a16="http://schemas.microsoft.com/office/drawing/2014/main" id="{A62ABE95-E28A-4CA5-9E2E-B30BC309EB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27197" y="-1352025"/>
              <a:ext cx="7395105" cy="798671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B08512DB-C63B-4276-A1D5-91FC7D5C2C1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17530" y="-338249"/>
              <a:ext cx="2362200" cy="4989592"/>
            </a:xfrm>
            <a:prstGeom prst="rect">
              <a:avLst/>
            </a:prstGeom>
          </p:spPr>
        </p:pic>
      </p:grpSp>
      <p:pic>
        <p:nvPicPr>
          <p:cNvPr id="6" name="图片 6">
            <a:extLst>
              <a:ext uri="{FF2B5EF4-FFF2-40B4-BE49-F238E27FC236}">
                <a16:creationId xmlns:a16="http://schemas.microsoft.com/office/drawing/2014/main" id="{7BBC6EA3-06B8-4F99-B416-12F69B88C43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121" y="5795328"/>
            <a:ext cx="12192000" cy="1619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文本框 11">
            <a:extLst>
              <a:ext uri="{FF2B5EF4-FFF2-40B4-BE49-F238E27FC236}">
                <a16:creationId xmlns:a16="http://schemas.microsoft.com/office/drawing/2014/main" id="{76AB4B46-DD8B-4E76-859A-282B1F2ABA36}"/>
              </a:ext>
            </a:extLst>
          </p:cNvPr>
          <p:cNvSpPr txBox="1"/>
          <p:nvPr/>
        </p:nvSpPr>
        <p:spPr>
          <a:xfrm>
            <a:off x="-1085439" y="-297142"/>
            <a:ext cx="9402753" cy="861742"/>
          </a:xfrm>
          <a:prstGeom prst="rect">
            <a:avLst/>
          </a:prstGeom>
          <a:noFill/>
        </p:spPr>
        <p:txBody>
          <a:bodyPr wrap="square" lIns="121889" tIns="60944" rIns="121889" bIns="60944" rtlCol="0">
            <a:spAutoFit/>
          </a:bodyPr>
          <a:lstStyle>
            <a:defPPr>
              <a:defRPr lang="zh-CN"/>
            </a:defPPr>
            <a:lvl1pPr algn="ctr">
              <a:defRPr sz="11500" b="1">
                <a:gradFill>
                  <a:gsLst>
                    <a:gs pos="0">
                      <a:srgbClr val="00B0F0"/>
                    </a:gs>
                    <a:gs pos="100000">
                      <a:schemeClr val="tx2">
                        <a:lumMod val="50000"/>
                      </a:schemeClr>
                    </a:gs>
                  </a:gsLst>
                  <a:lin ang="2400000" scaled="0"/>
                </a:gradFill>
                <a:effectLst>
                  <a:outerShdw blurRad="317500" dist="165100" dir="2700000" algn="tl" rotWithShape="0">
                    <a:prstClr val="black">
                      <a:alpha val="60000"/>
                    </a:prstClr>
                  </a:outerShdw>
                </a:effectLst>
                <a:latin typeface="Yuanti SC" charset="-122"/>
                <a:ea typeface="Yuanti SC" charset="-122"/>
                <a:cs typeface="Yuanti SC" charset="-122"/>
              </a:defRPr>
            </a:lvl1pPr>
          </a:lstStyle>
          <a:p>
            <a:r>
              <a:rPr lang="en-US" altLang="zh-CN" sz="4800" dirty="0" err="1">
                <a:ln w="38100">
                  <a:gradFill>
                    <a:gsLst>
                      <a:gs pos="0">
                        <a:srgbClr val="66A117"/>
                      </a:gs>
                      <a:gs pos="100000">
                        <a:srgbClr val="3E830E"/>
                      </a:gs>
                    </a:gsLst>
                    <a:lin ang="5400000" scaled="1"/>
                  </a:gradFill>
                </a:ln>
                <a:gradFill flip="none" rotWithShape="1">
                  <a:gsLst>
                    <a:gs pos="15000">
                      <a:srgbClr val="FDD35C"/>
                    </a:gs>
                    <a:gs pos="70000">
                      <a:srgbClr val="FFFBDB">
                        <a:shade val="100000"/>
                        <a:satMod val="115000"/>
                      </a:srgbClr>
                    </a:gs>
                  </a:gsLst>
                  <a:lin ang="16200000" scaled="1"/>
                  <a:tileRect/>
                </a:gradFill>
                <a:effectLst>
                  <a:outerShdw blurRad="50800" dist="38100" dir="2700000" algn="tl" rotWithShape="0">
                    <a:schemeClr val="accent6">
                      <a:lumMod val="50000"/>
                      <a:alpha val="40000"/>
                    </a:schemeClr>
                  </a:outerShdw>
                </a:effectLst>
                <a:latin typeface="Times New Roman" panose="02020603050405020304" pitchFamily="18" charset="0"/>
                <a:ea typeface="+mn-ea"/>
                <a:cs typeface="Times New Roman" panose="02020603050405020304" pitchFamily="18" charset="0"/>
                <a:sym typeface="+mn-lt"/>
              </a:rPr>
              <a:t>Việt</a:t>
            </a:r>
            <a:r>
              <a:rPr lang="en-US" altLang="zh-CN" sz="4800" dirty="0">
                <a:ln w="38100">
                  <a:gradFill>
                    <a:gsLst>
                      <a:gs pos="0">
                        <a:srgbClr val="66A117"/>
                      </a:gs>
                      <a:gs pos="100000">
                        <a:srgbClr val="3E830E"/>
                      </a:gs>
                    </a:gsLst>
                    <a:lin ang="5400000" scaled="1"/>
                  </a:gradFill>
                </a:ln>
                <a:gradFill flip="none" rotWithShape="1">
                  <a:gsLst>
                    <a:gs pos="15000">
                      <a:srgbClr val="FDD35C"/>
                    </a:gs>
                    <a:gs pos="70000">
                      <a:srgbClr val="FFFBDB">
                        <a:shade val="100000"/>
                        <a:satMod val="115000"/>
                      </a:srgbClr>
                    </a:gs>
                  </a:gsLst>
                  <a:lin ang="16200000" scaled="1"/>
                  <a:tileRect/>
                </a:gradFill>
                <a:effectLst>
                  <a:outerShdw blurRad="50800" dist="38100" dir="2700000" algn="tl" rotWithShape="0">
                    <a:schemeClr val="accent6">
                      <a:lumMod val="50000"/>
                      <a:alpha val="40000"/>
                    </a:schemeClr>
                  </a:outerShdw>
                </a:effectLst>
                <a:latin typeface="Times New Roman" panose="02020603050405020304" pitchFamily="18" charset="0"/>
                <a:ea typeface="+mn-ea"/>
                <a:cs typeface="Times New Roman" panose="02020603050405020304" pitchFamily="18" charset="0"/>
                <a:sym typeface="+mn-lt"/>
              </a:rPr>
              <a:t> Nam </a:t>
            </a:r>
            <a:r>
              <a:rPr lang="en-US" altLang="zh-CN" sz="4800" dirty="0" err="1">
                <a:ln w="38100">
                  <a:gradFill>
                    <a:gsLst>
                      <a:gs pos="0">
                        <a:srgbClr val="66A117"/>
                      </a:gs>
                      <a:gs pos="100000">
                        <a:srgbClr val="3E830E"/>
                      </a:gs>
                    </a:gsLst>
                    <a:lin ang="5400000" scaled="1"/>
                  </a:gradFill>
                </a:ln>
                <a:gradFill flip="none" rotWithShape="1">
                  <a:gsLst>
                    <a:gs pos="15000">
                      <a:srgbClr val="FDD35C"/>
                    </a:gs>
                    <a:gs pos="70000">
                      <a:srgbClr val="FFFBDB">
                        <a:shade val="100000"/>
                        <a:satMod val="115000"/>
                      </a:srgbClr>
                    </a:gs>
                  </a:gsLst>
                  <a:lin ang="16200000" scaled="1"/>
                  <a:tileRect/>
                </a:gradFill>
                <a:effectLst>
                  <a:outerShdw blurRad="50800" dist="38100" dir="2700000" algn="tl" rotWithShape="0">
                    <a:schemeClr val="accent6">
                      <a:lumMod val="50000"/>
                      <a:alpha val="40000"/>
                    </a:schemeClr>
                  </a:outerShdw>
                </a:effectLst>
                <a:latin typeface="Times New Roman" panose="02020603050405020304" pitchFamily="18" charset="0"/>
                <a:ea typeface="+mn-ea"/>
                <a:cs typeface="Times New Roman" panose="02020603050405020304" pitchFamily="18" charset="0"/>
                <a:sym typeface="+mn-lt"/>
              </a:rPr>
              <a:t>quê</a:t>
            </a:r>
            <a:r>
              <a:rPr lang="en-US" altLang="zh-CN" sz="4800" dirty="0">
                <a:ln w="38100">
                  <a:gradFill>
                    <a:gsLst>
                      <a:gs pos="0">
                        <a:srgbClr val="66A117"/>
                      </a:gs>
                      <a:gs pos="100000">
                        <a:srgbClr val="3E830E"/>
                      </a:gs>
                    </a:gsLst>
                    <a:lin ang="5400000" scaled="1"/>
                  </a:gradFill>
                </a:ln>
                <a:gradFill flip="none" rotWithShape="1">
                  <a:gsLst>
                    <a:gs pos="15000">
                      <a:srgbClr val="FDD35C"/>
                    </a:gs>
                    <a:gs pos="70000">
                      <a:srgbClr val="FFFBDB">
                        <a:shade val="100000"/>
                        <a:satMod val="115000"/>
                      </a:srgbClr>
                    </a:gs>
                  </a:gsLst>
                  <a:lin ang="16200000" scaled="1"/>
                  <a:tileRect/>
                </a:gradFill>
                <a:effectLst>
                  <a:outerShdw blurRad="50800" dist="38100" dir="2700000" algn="tl" rotWithShape="0">
                    <a:schemeClr val="accent6">
                      <a:lumMod val="50000"/>
                      <a:alpha val="40000"/>
                    </a:schemeClr>
                  </a:outerShdw>
                </a:effectLst>
                <a:latin typeface="Times New Roman" panose="02020603050405020304" pitchFamily="18" charset="0"/>
                <a:ea typeface="+mn-ea"/>
                <a:cs typeface="Times New Roman" panose="02020603050405020304" pitchFamily="18" charset="0"/>
                <a:sym typeface="+mn-lt"/>
              </a:rPr>
              <a:t> </a:t>
            </a:r>
            <a:r>
              <a:rPr lang="en-US" altLang="zh-CN" sz="4800" dirty="0" err="1">
                <a:ln w="38100">
                  <a:gradFill>
                    <a:gsLst>
                      <a:gs pos="0">
                        <a:srgbClr val="66A117"/>
                      </a:gs>
                      <a:gs pos="100000">
                        <a:srgbClr val="3E830E"/>
                      </a:gs>
                    </a:gsLst>
                    <a:lin ang="5400000" scaled="1"/>
                  </a:gradFill>
                </a:ln>
                <a:gradFill flip="none" rotWithShape="1">
                  <a:gsLst>
                    <a:gs pos="15000">
                      <a:srgbClr val="FDD35C"/>
                    </a:gs>
                    <a:gs pos="70000">
                      <a:srgbClr val="FFFBDB">
                        <a:shade val="100000"/>
                        <a:satMod val="115000"/>
                      </a:srgbClr>
                    </a:gs>
                  </a:gsLst>
                  <a:lin ang="16200000" scaled="1"/>
                  <a:tileRect/>
                </a:gradFill>
                <a:effectLst>
                  <a:outerShdw blurRad="50800" dist="38100" dir="2700000" algn="tl" rotWithShape="0">
                    <a:schemeClr val="accent6">
                      <a:lumMod val="50000"/>
                      <a:alpha val="40000"/>
                    </a:schemeClr>
                  </a:outerShdw>
                </a:effectLst>
                <a:latin typeface="Times New Roman" panose="02020603050405020304" pitchFamily="18" charset="0"/>
                <a:ea typeface="+mn-ea"/>
                <a:cs typeface="Times New Roman" panose="02020603050405020304" pitchFamily="18" charset="0"/>
                <a:sym typeface="+mn-lt"/>
              </a:rPr>
              <a:t>hương</a:t>
            </a:r>
            <a:r>
              <a:rPr lang="en-US" altLang="zh-CN" sz="4800" dirty="0">
                <a:ln w="38100">
                  <a:gradFill>
                    <a:gsLst>
                      <a:gs pos="0">
                        <a:srgbClr val="66A117"/>
                      </a:gs>
                      <a:gs pos="100000">
                        <a:srgbClr val="3E830E"/>
                      </a:gs>
                    </a:gsLst>
                    <a:lin ang="5400000" scaled="1"/>
                  </a:gradFill>
                </a:ln>
                <a:gradFill flip="none" rotWithShape="1">
                  <a:gsLst>
                    <a:gs pos="15000">
                      <a:srgbClr val="FDD35C"/>
                    </a:gs>
                    <a:gs pos="70000">
                      <a:srgbClr val="FFFBDB">
                        <a:shade val="100000"/>
                        <a:satMod val="115000"/>
                      </a:srgbClr>
                    </a:gs>
                  </a:gsLst>
                  <a:lin ang="16200000" scaled="1"/>
                  <a:tileRect/>
                </a:gradFill>
                <a:effectLst>
                  <a:outerShdw blurRad="50800" dist="38100" dir="2700000" algn="tl" rotWithShape="0">
                    <a:schemeClr val="accent6">
                      <a:lumMod val="50000"/>
                      <a:alpha val="40000"/>
                    </a:schemeClr>
                  </a:outerShdw>
                </a:effectLst>
                <a:latin typeface="Times New Roman" panose="02020603050405020304" pitchFamily="18" charset="0"/>
                <a:ea typeface="+mn-ea"/>
                <a:cs typeface="Times New Roman" panose="02020603050405020304" pitchFamily="18" charset="0"/>
                <a:sym typeface="+mn-lt"/>
              </a:rPr>
              <a:t> ta</a:t>
            </a:r>
            <a:endParaRPr lang="zh-CN" altLang="en-US" sz="4800" dirty="0">
              <a:ln w="38100">
                <a:gradFill>
                  <a:gsLst>
                    <a:gs pos="0">
                      <a:srgbClr val="66A117"/>
                    </a:gs>
                    <a:gs pos="100000">
                      <a:srgbClr val="3E830E"/>
                    </a:gs>
                  </a:gsLst>
                  <a:lin ang="5400000" scaled="1"/>
                </a:gradFill>
              </a:ln>
              <a:gradFill flip="none" rotWithShape="1">
                <a:gsLst>
                  <a:gs pos="15000">
                    <a:srgbClr val="FDD35C"/>
                  </a:gs>
                  <a:gs pos="70000">
                    <a:srgbClr val="FFFBDB">
                      <a:shade val="100000"/>
                      <a:satMod val="115000"/>
                    </a:srgbClr>
                  </a:gs>
                </a:gsLst>
                <a:lin ang="16200000" scaled="1"/>
                <a:tileRect/>
              </a:gradFill>
              <a:effectLst>
                <a:outerShdw blurRad="50800" dist="38100" dir="2700000" algn="tl" rotWithShape="0">
                  <a:schemeClr val="accent6">
                    <a:lumMod val="50000"/>
                    <a:alpha val="40000"/>
                  </a:schemeClr>
                </a:outerShdw>
              </a:effectLst>
              <a:latin typeface="Times New Roman" panose="02020603050405020304" pitchFamily="18" charset="0"/>
              <a:ea typeface="+mn-ea"/>
              <a:cs typeface="Times New Roman" panose="02020603050405020304" pitchFamily="18" charset="0"/>
              <a:sym typeface="+mn-lt"/>
            </a:endParaRPr>
          </a:p>
        </p:txBody>
      </p:sp>
      <p:pic>
        <p:nvPicPr>
          <p:cNvPr id="12" name="Picture 11">
            <a:extLst>
              <a:ext uri="{FF2B5EF4-FFF2-40B4-BE49-F238E27FC236}">
                <a16:creationId xmlns:a16="http://schemas.microsoft.com/office/drawing/2014/main" id="{DC1B11CE-FED0-421B-BFDC-55DE1AD0E0EE}"/>
              </a:ext>
            </a:extLst>
          </p:cNvPr>
          <p:cNvPicPr>
            <a:picLocks noChangeAspect="1"/>
          </p:cNvPicPr>
          <p:nvPr/>
        </p:nvPicPr>
        <p:blipFill>
          <a:blip r:embed="rId7"/>
          <a:stretch>
            <a:fillRect/>
          </a:stretch>
        </p:blipFill>
        <p:spPr>
          <a:xfrm>
            <a:off x="183705" y="3903291"/>
            <a:ext cx="3432233" cy="1794799"/>
          </a:xfrm>
          <a:prstGeom prst="rect">
            <a:avLst/>
          </a:prstGeom>
        </p:spPr>
      </p:pic>
      <p:sp>
        <p:nvSpPr>
          <p:cNvPr id="13" name="TextBox 12">
            <a:extLst>
              <a:ext uri="{FF2B5EF4-FFF2-40B4-BE49-F238E27FC236}">
                <a16:creationId xmlns:a16="http://schemas.microsoft.com/office/drawing/2014/main" id="{0E9021EC-33F0-47DB-B22A-7A7B0F0D9F92}"/>
              </a:ext>
            </a:extLst>
          </p:cNvPr>
          <p:cNvSpPr txBox="1"/>
          <p:nvPr/>
        </p:nvSpPr>
        <p:spPr>
          <a:xfrm>
            <a:off x="4084126" y="438308"/>
            <a:ext cx="8107874" cy="6740307"/>
          </a:xfrm>
          <a:prstGeom prst="rect">
            <a:avLst/>
          </a:prstGeom>
          <a:noFill/>
        </p:spPr>
        <p:txBody>
          <a:bodyPr wrap="square">
            <a:spAutoFit/>
          </a:bodyPr>
          <a:lstStyle/>
          <a:p>
            <a:r>
              <a:rPr lang="en-US" sz="2800" i="1" dirty="0">
                <a:solidFill>
                  <a:srgbClr val="C00000"/>
                </a:solidFill>
                <a:latin typeface="Times New Roman" panose="02020603050405020304" pitchFamily="18" charset="0"/>
                <a:cs typeface="Times New Roman" panose="02020603050405020304" pitchFamily="18" charset="0"/>
              </a:rPr>
              <a:t>	</a:t>
            </a:r>
            <a:r>
              <a:rPr lang="en-US" sz="3600" i="1" dirty="0" err="1">
                <a:solidFill>
                  <a:srgbClr val="C00000"/>
                </a:solidFill>
                <a:latin typeface="Times New Roman" panose="02020603050405020304" pitchFamily="18" charset="0"/>
                <a:cs typeface="Times New Roman" panose="02020603050405020304" pitchFamily="18" charset="0"/>
              </a:rPr>
              <a:t>Việt</a:t>
            </a:r>
            <a:r>
              <a:rPr lang="en-US" sz="3600" i="1" dirty="0">
                <a:solidFill>
                  <a:srgbClr val="C00000"/>
                </a:solidFill>
                <a:latin typeface="Times New Roman" panose="02020603050405020304" pitchFamily="18" charset="0"/>
                <a:cs typeface="Times New Roman" panose="02020603050405020304" pitchFamily="18" charset="0"/>
              </a:rPr>
              <a:t> Nam </a:t>
            </a:r>
            <a:r>
              <a:rPr lang="en-US" sz="3600" i="1" dirty="0" err="1">
                <a:solidFill>
                  <a:srgbClr val="C00000"/>
                </a:solidFill>
                <a:latin typeface="Times New Roman" panose="02020603050405020304" pitchFamily="18" charset="0"/>
                <a:cs typeface="Times New Roman" panose="02020603050405020304" pitchFamily="18" charset="0"/>
              </a:rPr>
              <a:t>đất</a:t>
            </a:r>
            <a:r>
              <a:rPr lang="en-US" sz="3600" i="1" dirty="0">
                <a:solidFill>
                  <a:srgbClr val="C00000"/>
                </a:solidFill>
                <a:latin typeface="Times New Roman" panose="02020603050405020304" pitchFamily="18" charset="0"/>
                <a:cs typeface="Times New Roman" panose="02020603050405020304" pitchFamily="18" charset="0"/>
              </a:rPr>
              <a:t> </a:t>
            </a:r>
            <a:r>
              <a:rPr lang="en-US" sz="3600" i="1" dirty="0" err="1">
                <a:solidFill>
                  <a:srgbClr val="C00000"/>
                </a:solidFill>
                <a:latin typeface="Times New Roman" panose="02020603050405020304" pitchFamily="18" charset="0"/>
                <a:cs typeface="Times New Roman" panose="02020603050405020304" pitchFamily="18" charset="0"/>
              </a:rPr>
              <a:t>nước</a:t>
            </a:r>
            <a:r>
              <a:rPr lang="en-US" sz="3600" i="1" dirty="0">
                <a:solidFill>
                  <a:srgbClr val="C00000"/>
                </a:solidFill>
                <a:latin typeface="Times New Roman" panose="02020603050405020304" pitchFamily="18" charset="0"/>
                <a:cs typeface="Times New Roman" panose="02020603050405020304" pitchFamily="18" charset="0"/>
              </a:rPr>
              <a:t> ta </a:t>
            </a:r>
            <a:r>
              <a:rPr lang="en-US" sz="3600" i="1" dirty="0" err="1">
                <a:solidFill>
                  <a:srgbClr val="C00000"/>
                </a:solidFill>
                <a:latin typeface="Times New Roman" panose="02020603050405020304" pitchFamily="18" charset="0"/>
                <a:cs typeface="Times New Roman" panose="02020603050405020304" pitchFamily="18" charset="0"/>
              </a:rPr>
              <a:t>ơi</a:t>
            </a:r>
            <a:endParaRPr lang="en-US" sz="3600" i="1" dirty="0">
              <a:solidFill>
                <a:srgbClr val="C00000"/>
              </a:solidFill>
              <a:latin typeface="Times New Roman" panose="02020603050405020304" pitchFamily="18" charset="0"/>
              <a:cs typeface="Times New Roman" panose="02020603050405020304" pitchFamily="18" charset="0"/>
            </a:endParaRPr>
          </a:p>
          <a:p>
            <a:r>
              <a:rPr lang="en-US" sz="3600" i="1" dirty="0" err="1">
                <a:solidFill>
                  <a:srgbClr val="C00000"/>
                </a:solidFill>
                <a:latin typeface="Times New Roman" panose="02020603050405020304" pitchFamily="18" charset="0"/>
                <a:cs typeface="Times New Roman" panose="02020603050405020304" pitchFamily="18" charset="0"/>
              </a:rPr>
              <a:t>Mênh</a:t>
            </a:r>
            <a:r>
              <a:rPr lang="en-US" sz="3600" i="1" dirty="0">
                <a:solidFill>
                  <a:srgbClr val="C00000"/>
                </a:solidFill>
                <a:latin typeface="Times New Roman" panose="02020603050405020304" pitchFamily="18" charset="0"/>
                <a:cs typeface="Times New Roman" panose="02020603050405020304" pitchFamily="18" charset="0"/>
              </a:rPr>
              <a:t> </a:t>
            </a:r>
            <a:r>
              <a:rPr lang="en-US" sz="3600" i="1" dirty="0" err="1">
                <a:solidFill>
                  <a:srgbClr val="C00000"/>
                </a:solidFill>
                <a:latin typeface="Times New Roman" panose="02020603050405020304" pitchFamily="18" charset="0"/>
                <a:cs typeface="Times New Roman" panose="02020603050405020304" pitchFamily="18" charset="0"/>
              </a:rPr>
              <a:t>mông</a:t>
            </a:r>
            <a:r>
              <a:rPr lang="en-US" sz="3600" i="1" dirty="0">
                <a:solidFill>
                  <a:srgbClr val="C00000"/>
                </a:solidFill>
                <a:latin typeface="Times New Roman" panose="02020603050405020304" pitchFamily="18" charset="0"/>
                <a:cs typeface="Times New Roman" panose="02020603050405020304" pitchFamily="18" charset="0"/>
              </a:rPr>
              <a:t> </a:t>
            </a:r>
            <a:r>
              <a:rPr lang="en-US" sz="3600" i="1" dirty="0" err="1">
                <a:solidFill>
                  <a:srgbClr val="C00000"/>
                </a:solidFill>
                <a:latin typeface="Times New Roman" panose="02020603050405020304" pitchFamily="18" charset="0"/>
                <a:cs typeface="Times New Roman" panose="02020603050405020304" pitchFamily="18" charset="0"/>
              </a:rPr>
              <a:t>biển</a:t>
            </a:r>
            <a:r>
              <a:rPr lang="en-US" sz="3600" i="1" dirty="0">
                <a:solidFill>
                  <a:srgbClr val="C00000"/>
                </a:solidFill>
                <a:latin typeface="Times New Roman" panose="02020603050405020304" pitchFamily="18" charset="0"/>
                <a:cs typeface="Times New Roman" panose="02020603050405020304" pitchFamily="18" charset="0"/>
              </a:rPr>
              <a:t> </a:t>
            </a:r>
            <a:r>
              <a:rPr lang="en-US" sz="3600" i="1" dirty="0" err="1">
                <a:solidFill>
                  <a:srgbClr val="C00000"/>
                </a:solidFill>
                <a:latin typeface="Times New Roman" panose="02020603050405020304" pitchFamily="18" charset="0"/>
                <a:cs typeface="Times New Roman" panose="02020603050405020304" pitchFamily="18" charset="0"/>
              </a:rPr>
              <a:t>lúa</a:t>
            </a:r>
            <a:r>
              <a:rPr lang="en-US" sz="3600" i="1" dirty="0">
                <a:solidFill>
                  <a:srgbClr val="C00000"/>
                </a:solidFill>
                <a:latin typeface="Times New Roman" panose="02020603050405020304" pitchFamily="18" charset="0"/>
                <a:cs typeface="Times New Roman" panose="02020603050405020304" pitchFamily="18" charset="0"/>
              </a:rPr>
              <a:t> </a:t>
            </a:r>
            <a:r>
              <a:rPr lang="en-US" sz="3600" i="1" dirty="0" err="1">
                <a:solidFill>
                  <a:srgbClr val="C00000"/>
                </a:solidFill>
                <a:latin typeface="Times New Roman" panose="02020603050405020304" pitchFamily="18" charset="0"/>
                <a:cs typeface="Times New Roman" panose="02020603050405020304" pitchFamily="18" charset="0"/>
              </a:rPr>
              <a:t>đâu</a:t>
            </a:r>
            <a:r>
              <a:rPr lang="en-US" sz="3600" i="1" dirty="0">
                <a:solidFill>
                  <a:srgbClr val="C00000"/>
                </a:solidFill>
                <a:latin typeface="Times New Roman" panose="02020603050405020304" pitchFamily="18" charset="0"/>
                <a:cs typeface="Times New Roman" panose="02020603050405020304" pitchFamily="18" charset="0"/>
              </a:rPr>
              <a:t> </a:t>
            </a:r>
            <a:r>
              <a:rPr lang="en-US" sz="3600" i="1" dirty="0" err="1">
                <a:solidFill>
                  <a:srgbClr val="C00000"/>
                </a:solidFill>
                <a:latin typeface="Times New Roman" panose="02020603050405020304" pitchFamily="18" charset="0"/>
                <a:cs typeface="Times New Roman" panose="02020603050405020304" pitchFamily="18" charset="0"/>
              </a:rPr>
              <a:t>trời</a:t>
            </a:r>
            <a:r>
              <a:rPr lang="en-US" sz="3600" i="1" dirty="0">
                <a:solidFill>
                  <a:srgbClr val="C00000"/>
                </a:solidFill>
                <a:latin typeface="Times New Roman" panose="02020603050405020304" pitchFamily="18" charset="0"/>
                <a:cs typeface="Times New Roman" panose="02020603050405020304" pitchFamily="18" charset="0"/>
              </a:rPr>
              <a:t> </a:t>
            </a:r>
            <a:r>
              <a:rPr lang="en-US" sz="3600" i="1" dirty="0" err="1">
                <a:solidFill>
                  <a:srgbClr val="C00000"/>
                </a:solidFill>
                <a:latin typeface="Times New Roman" panose="02020603050405020304" pitchFamily="18" charset="0"/>
                <a:cs typeface="Times New Roman" panose="02020603050405020304" pitchFamily="18" charset="0"/>
              </a:rPr>
              <a:t>đẹp</a:t>
            </a:r>
            <a:r>
              <a:rPr lang="en-US" sz="3600" i="1" dirty="0">
                <a:solidFill>
                  <a:srgbClr val="C00000"/>
                </a:solidFill>
                <a:latin typeface="Times New Roman" panose="02020603050405020304" pitchFamily="18" charset="0"/>
                <a:cs typeface="Times New Roman" panose="02020603050405020304" pitchFamily="18" charset="0"/>
              </a:rPr>
              <a:t> </a:t>
            </a:r>
            <a:r>
              <a:rPr lang="en-US" sz="3600" i="1" dirty="0" err="1">
                <a:solidFill>
                  <a:srgbClr val="C00000"/>
                </a:solidFill>
                <a:latin typeface="Times New Roman" panose="02020603050405020304" pitchFamily="18" charset="0"/>
                <a:cs typeface="Times New Roman" panose="02020603050405020304" pitchFamily="18" charset="0"/>
              </a:rPr>
              <a:t>hơn</a:t>
            </a:r>
            <a:endParaRPr lang="en-US" sz="3600" i="1" dirty="0">
              <a:solidFill>
                <a:srgbClr val="C00000"/>
              </a:solidFill>
              <a:latin typeface="Times New Roman" panose="02020603050405020304" pitchFamily="18" charset="0"/>
              <a:cs typeface="Times New Roman" panose="02020603050405020304" pitchFamily="18" charset="0"/>
            </a:endParaRPr>
          </a:p>
          <a:p>
            <a:r>
              <a:rPr lang="en-US" sz="3600" i="1" dirty="0">
                <a:solidFill>
                  <a:srgbClr val="C00000"/>
                </a:solidFill>
                <a:latin typeface="Times New Roman" panose="02020603050405020304" pitchFamily="18" charset="0"/>
                <a:cs typeface="Times New Roman" panose="02020603050405020304" pitchFamily="18" charset="0"/>
              </a:rPr>
              <a:t>	</a:t>
            </a:r>
            <a:r>
              <a:rPr lang="en-US" sz="3600" i="1" dirty="0" err="1">
                <a:solidFill>
                  <a:srgbClr val="C00000"/>
                </a:solidFill>
                <a:latin typeface="Times New Roman" panose="02020603050405020304" pitchFamily="18" charset="0"/>
                <a:cs typeface="Times New Roman" panose="02020603050405020304" pitchFamily="18" charset="0"/>
              </a:rPr>
              <a:t>Cánh</a:t>
            </a:r>
            <a:r>
              <a:rPr lang="en-US" sz="3600" i="1" dirty="0">
                <a:solidFill>
                  <a:srgbClr val="C00000"/>
                </a:solidFill>
                <a:latin typeface="Times New Roman" panose="02020603050405020304" pitchFamily="18" charset="0"/>
                <a:cs typeface="Times New Roman" panose="02020603050405020304" pitchFamily="18" charset="0"/>
              </a:rPr>
              <a:t> </a:t>
            </a:r>
            <a:r>
              <a:rPr lang="en-US" sz="3600" i="1" dirty="0" err="1">
                <a:solidFill>
                  <a:srgbClr val="C00000"/>
                </a:solidFill>
                <a:latin typeface="Times New Roman" panose="02020603050405020304" pitchFamily="18" charset="0"/>
                <a:cs typeface="Times New Roman" panose="02020603050405020304" pitchFamily="18" charset="0"/>
              </a:rPr>
              <a:t>cò</a:t>
            </a:r>
            <a:r>
              <a:rPr lang="en-US" sz="3600" i="1" dirty="0">
                <a:solidFill>
                  <a:srgbClr val="C00000"/>
                </a:solidFill>
                <a:latin typeface="Times New Roman" panose="02020603050405020304" pitchFamily="18" charset="0"/>
                <a:cs typeface="Times New Roman" panose="02020603050405020304" pitchFamily="18" charset="0"/>
              </a:rPr>
              <a:t> bay </a:t>
            </a:r>
            <a:r>
              <a:rPr lang="en-US" sz="3600" i="1" dirty="0" err="1">
                <a:solidFill>
                  <a:srgbClr val="C00000"/>
                </a:solidFill>
                <a:latin typeface="Times New Roman" panose="02020603050405020304" pitchFamily="18" charset="0"/>
                <a:cs typeface="Times New Roman" panose="02020603050405020304" pitchFamily="18" charset="0"/>
              </a:rPr>
              <a:t>lả</a:t>
            </a:r>
            <a:r>
              <a:rPr lang="en-US" sz="3600" i="1" dirty="0">
                <a:solidFill>
                  <a:srgbClr val="C00000"/>
                </a:solidFill>
                <a:latin typeface="Times New Roman" panose="02020603050405020304" pitchFamily="18" charset="0"/>
                <a:cs typeface="Times New Roman" panose="02020603050405020304" pitchFamily="18" charset="0"/>
              </a:rPr>
              <a:t> </a:t>
            </a:r>
            <a:r>
              <a:rPr lang="en-US" sz="3600" i="1" dirty="0" err="1">
                <a:solidFill>
                  <a:srgbClr val="C00000"/>
                </a:solidFill>
                <a:latin typeface="Times New Roman" panose="02020603050405020304" pitchFamily="18" charset="0"/>
                <a:cs typeface="Times New Roman" panose="02020603050405020304" pitchFamily="18" charset="0"/>
              </a:rPr>
              <a:t>rập</a:t>
            </a:r>
            <a:r>
              <a:rPr lang="en-US" sz="3600" i="1" dirty="0">
                <a:solidFill>
                  <a:srgbClr val="C00000"/>
                </a:solidFill>
                <a:latin typeface="Times New Roman" panose="02020603050405020304" pitchFamily="18" charset="0"/>
                <a:cs typeface="Times New Roman" panose="02020603050405020304" pitchFamily="18" charset="0"/>
              </a:rPr>
              <a:t> </a:t>
            </a:r>
            <a:r>
              <a:rPr lang="en-US" sz="3600" i="1" dirty="0" err="1">
                <a:solidFill>
                  <a:srgbClr val="C00000"/>
                </a:solidFill>
                <a:latin typeface="Times New Roman" panose="02020603050405020304" pitchFamily="18" charset="0"/>
                <a:cs typeface="Times New Roman" panose="02020603050405020304" pitchFamily="18" charset="0"/>
              </a:rPr>
              <a:t>rờn</a:t>
            </a:r>
            <a:endParaRPr lang="en-US" sz="3600" i="1" dirty="0">
              <a:solidFill>
                <a:srgbClr val="C00000"/>
              </a:solidFill>
              <a:latin typeface="Times New Roman" panose="02020603050405020304" pitchFamily="18" charset="0"/>
              <a:cs typeface="Times New Roman" panose="02020603050405020304" pitchFamily="18" charset="0"/>
            </a:endParaRPr>
          </a:p>
          <a:p>
            <a:r>
              <a:rPr lang="en-US" sz="3600" i="1" dirty="0" err="1">
                <a:solidFill>
                  <a:srgbClr val="C00000"/>
                </a:solidFill>
                <a:latin typeface="Times New Roman" panose="02020603050405020304" pitchFamily="18" charset="0"/>
                <a:cs typeface="Times New Roman" panose="02020603050405020304" pitchFamily="18" charset="0"/>
              </a:rPr>
              <a:t>Mây</a:t>
            </a:r>
            <a:r>
              <a:rPr lang="en-US" sz="3600" i="1" dirty="0">
                <a:solidFill>
                  <a:srgbClr val="C00000"/>
                </a:solidFill>
                <a:latin typeface="Times New Roman" panose="02020603050405020304" pitchFamily="18" charset="0"/>
                <a:cs typeface="Times New Roman" panose="02020603050405020304" pitchFamily="18" charset="0"/>
              </a:rPr>
              <a:t> </a:t>
            </a:r>
            <a:r>
              <a:rPr lang="en-US" sz="3600" i="1" dirty="0" err="1">
                <a:solidFill>
                  <a:srgbClr val="C00000"/>
                </a:solidFill>
                <a:latin typeface="Times New Roman" panose="02020603050405020304" pitchFamily="18" charset="0"/>
                <a:cs typeface="Times New Roman" panose="02020603050405020304" pitchFamily="18" charset="0"/>
              </a:rPr>
              <a:t>mờ</a:t>
            </a:r>
            <a:r>
              <a:rPr lang="en-US" sz="3600" i="1" dirty="0">
                <a:solidFill>
                  <a:srgbClr val="C00000"/>
                </a:solidFill>
                <a:latin typeface="Times New Roman" panose="02020603050405020304" pitchFamily="18" charset="0"/>
                <a:cs typeface="Times New Roman" panose="02020603050405020304" pitchFamily="18" charset="0"/>
              </a:rPr>
              <a:t> </a:t>
            </a:r>
            <a:r>
              <a:rPr lang="en-US" sz="3600" i="1" dirty="0" err="1">
                <a:solidFill>
                  <a:srgbClr val="C00000"/>
                </a:solidFill>
                <a:latin typeface="Times New Roman" panose="02020603050405020304" pitchFamily="18" charset="0"/>
                <a:cs typeface="Times New Roman" panose="02020603050405020304" pitchFamily="18" charset="0"/>
              </a:rPr>
              <a:t>che</a:t>
            </a:r>
            <a:r>
              <a:rPr lang="en-US" sz="3600" i="1" dirty="0">
                <a:solidFill>
                  <a:srgbClr val="C00000"/>
                </a:solidFill>
                <a:latin typeface="Times New Roman" panose="02020603050405020304" pitchFamily="18" charset="0"/>
                <a:cs typeface="Times New Roman" panose="02020603050405020304" pitchFamily="18" charset="0"/>
              </a:rPr>
              <a:t> </a:t>
            </a:r>
            <a:r>
              <a:rPr lang="en-US" sz="3600" i="1" dirty="0" err="1">
                <a:solidFill>
                  <a:srgbClr val="C00000"/>
                </a:solidFill>
                <a:latin typeface="Times New Roman" panose="02020603050405020304" pitchFamily="18" charset="0"/>
                <a:cs typeface="Times New Roman" panose="02020603050405020304" pitchFamily="18" charset="0"/>
              </a:rPr>
              <a:t>đỉnh</a:t>
            </a:r>
            <a:r>
              <a:rPr lang="en-US" sz="3600" i="1" dirty="0">
                <a:solidFill>
                  <a:srgbClr val="C00000"/>
                </a:solidFill>
                <a:latin typeface="Times New Roman" panose="02020603050405020304" pitchFamily="18" charset="0"/>
                <a:cs typeface="Times New Roman" panose="02020603050405020304" pitchFamily="18" charset="0"/>
              </a:rPr>
              <a:t> </a:t>
            </a:r>
            <a:r>
              <a:rPr lang="en-US" sz="3600" i="1" dirty="0" err="1">
                <a:solidFill>
                  <a:srgbClr val="C00000"/>
                </a:solidFill>
                <a:latin typeface="Times New Roman" panose="02020603050405020304" pitchFamily="18" charset="0"/>
                <a:cs typeface="Times New Roman" panose="02020603050405020304" pitchFamily="18" charset="0"/>
              </a:rPr>
              <a:t>Trường</a:t>
            </a:r>
            <a:r>
              <a:rPr lang="en-US" sz="3600" i="1" dirty="0">
                <a:solidFill>
                  <a:srgbClr val="C00000"/>
                </a:solidFill>
                <a:latin typeface="Times New Roman" panose="02020603050405020304" pitchFamily="18" charset="0"/>
                <a:cs typeface="Times New Roman" panose="02020603050405020304" pitchFamily="18" charset="0"/>
              </a:rPr>
              <a:t> </a:t>
            </a:r>
            <a:r>
              <a:rPr lang="en-US" sz="3600" i="1" dirty="0" err="1">
                <a:solidFill>
                  <a:srgbClr val="C00000"/>
                </a:solidFill>
                <a:latin typeface="Times New Roman" panose="02020603050405020304" pitchFamily="18" charset="0"/>
                <a:cs typeface="Times New Roman" panose="02020603050405020304" pitchFamily="18" charset="0"/>
              </a:rPr>
              <a:t>Sơn</a:t>
            </a:r>
            <a:r>
              <a:rPr lang="en-US" sz="3600" i="1" dirty="0">
                <a:solidFill>
                  <a:srgbClr val="C00000"/>
                </a:solidFill>
                <a:latin typeface="Times New Roman" panose="02020603050405020304" pitchFamily="18" charset="0"/>
                <a:cs typeface="Times New Roman" panose="02020603050405020304" pitchFamily="18" charset="0"/>
              </a:rPr>
              <a:t> </a:t>
            </a:r>
            <a:r>
              <a:rPr lang="en-US" sz="3600" i="1" dirty="0" err="1">
                <a:solidFill>
                  <a:srgbClr val="C00000"/>
                </a:solidFill>
                <a:latin typeface="Times New Roman" panose="02020603050405020304" pitchFamily="18" charset="0"/>
                <a:cs typeface="Times New Roman" panose="02020603050405020304" pitchFamily="18" charset="0"/>
              </a:rPr>
              <a:t>sớm</a:t>
            </a:r>
            <a:r>
              <a:rPr lang="en-US" sz="3600" i="1" dirty="0">
                <a:solidFill>
                  <a:srgbClr val="C00000"/>
                </a:solidFill>
                <a:latin typeface="Times New Roman" panose="02020603050405020304" pitchFamily="18" charset="0"/>
                <a:cs typeface="Times New Roman" panose="02020603050405020304" pitchFamily="18" charset="0"/>
              </a:rPr>
              <a:t> </a:t>
            </a:r>
            <a:r>
              <a:rPr lang="en-US" sz="3600" i="1" dirty="0" err="1">
                <a:solidFill>
                  <a:srgbClr val="C00000"/>
                </a:solidFill>
                <a:latin typeface="Times New Roman" panose="02020603050405020304" pitchFamily="18" charset="0"/>
                <a:cs typeface="Times New Roman" panose="02020603050405020304" pitchFamily="18" charset="0"/>
              </a:rPr>
              <a:t>chiều</a:t>
            </a:r>
            <a:endParaRPr lang="en-US" sz="3600" i="1" dirty="0">
              <a:solidFill>
                <a:srgbClr val="C00000"/>
              </a:solidFill>
              <a:latin typeface="Times New Roman" panose="02020603050405020304" pitchFamily="18" charset="0"/>
              <a:cs typeface="Times New Roman" panose="02020603050405020304" pitchFamily="18" charset="0"/>
            </a:endParaRPr>
          </a:p>
          <a:p>
            <a:r>
              <a:rPr lang="en-US" sz="3600" i="1" dirty="0">
                <a:solidFill>
                  <a:srgbClr val="C00000"/>
                </a:solidFill>
                <a:latin typeface="Times New Roman" panose="02020603050405020304" pitchFamily="18" charset="0"/>
                <a:cs typeface="Times New Roman" panose="02020603050405020304" pitchFamily="18" charset="0"/>
              </a:rPr>
              <a:t> </a:t>
            </a:r>
            <a:r>
              <a:rPr lang="en-US" sz="3600" i="1" dirty="0" smtClean="0">
                <a:solidFill>
                  <a:srgbClr val="C00000"/>
                </a:solidFill>
                <a:latin typeface="Times New Roman" panose="02020603050405020304" pitchFamily="18" charset="0"/>
                <a:cs typeface="Times New Roman" panose="02020603050405020304" pitchFamily="18" charset="0"/>
              </a:rPr>
              <a:t>      </a:t>
            </a:r>
            <a:r>
              <a:rPr lang="en-US" sz="3600" i="1" dirty="0" err="1" smtClean="0">
                <a:solidFill>
                  <a:srgbClr val="C00000"/>
                </a:solidFill>
                <a:latin typeface="Times New Roman" panose="02020603050405020304" pitchFamily="18" charset="0"/>
                <a:cs typeface="Times New Roman" panose="02020603050405020304" pitchFamily="18" charset="0"/>
              </a:rPr>
              <a:t>Quê</a:t>
            </a:r>
            <a:r>
              <a:rPr lang="en-US" sz="3600" i="1" dirty="0" smtClean="0">
                <a:solidFill>
                  <a:srgbClr val="C00000"/>
                </a:solidFill>
                <a:latin typeface="Times New Roman" panose="02020603050405020304" pitchFamily="18" charset="0"/>
                <a:cs typeface="Times New Roman" panose="02020603050405020304" pitchFamily="18" charset="0"/>
              </a:rPr>
              <a:t> </a:t>
            </a:r>
            <a:r>
              <a:rPr lang="en-US" sz="3600" i="1" dirty="0" err="1">
                <a:solidFill>
                  <a:srgbClr val="C00000"/>
                </a:solidFill>
                <a:latin typeface="Times New Roman" panose="02020603050405020304" pitchFamily="18" charset="0"/>
                <a:cs typeface="Times New Roman" panose="02020603050405020304" pitchFamily="18" charset="0"/>
              </a:rPr>
              <a:t>hương</a:t>
            </a:r>
            <a:r>
              <a:rPr lang="en-US" sz="3600" i="1" dirty="0">
                <a:solidFill>
                  <a:srgbClr val="C00000"/>
                </a:solidFill>
                <a:latin typeface="Times New Roman" panose="02020603050405020304" pitchFamily="18" charset="0"/>
                <a:cs typeface="Times New Roman" panose="02020603050405020304" pitchFamily="18" charset="0"/>
              </a:rPr>
              <a:t> </a:t>
            </a:r>
            <a:r>
              <a:rPr lang="en-US" sz="3600" i="1" dirty="0" err="1">
                <a:solidFill>
                  <a:srgbClr val="C00000"/>
                </a:solidFill>
                <a:latin typeface="Times New Roman" panose="02020603050405020304" pitchFamily="18" charset="0"/>
                <a:cs typeface="Times New Roman" panose="02020603050405020304" pitchFamily="18" charset="0"/>
              </a:rPr>
              <a:t>biết</a:t>
            </a:r>
            <a:r>
              <a:rPr lang="en-US" sz="3600" i="1" dirty="0">
                <a:solidFill>
                  <a:srgbClr val="C00000"/>
                </a:solidFill>
                <a:latin typeface="Times New Roman" panose="02020603050405020304" pitchFamily="18" charset="0"/>
                <a:cs typeface="Times New Roman" panose="02020603050405020304" pitchFamily="18" charset="0"/>
              </a:rPr>
              <a:t> </a:t>
            </a:r>
            <a:r>
              <a:rPr lang="en-US" sz="3600" i="1" dirty="0" err="1">
                <a:solidFill>
                  <a:srgbClr val="C00000"/>
                </a:solidFill>
                <a:latin typeface="Times New Roman" panose="02020603050405020304" pitchFamily="18" charset="0"/>
                <a:cs typeface="Times New Roman" panose="02020603050405020304" pitchFamily="18" charset="0"/>
              </a:rPr>
              <a:t>mấy</a:t>
            </a:r>
            <a:r>
              <a:rPr lang="en-US" sz="3600" i="1" dirty="0">
                <a:solidFill>
                  <a:srgbClr val="C00000"/>
                </a:solidFill>
                <a:latin typeface="Times New Roman" panose="02020603050405020304" pitchFamily="18" charset="0"/>
                <a:cs typeface="Times New Roman" panose="02020603050405020304" pitchFamily="18" charset="0"/>
              </a:rPr>
              <a:t> </a:t>
            </a:r>
            <a:r>
              <a:rPr lang="en-US" sz="3600" i="1" dirty="0" err="1">
                <a:solidFill>
                  <a:srgbClr val="C00000"/>
                </a:solidFill>
                <a:latin typeface="Times New Roman" panose="02020603050405020304" pitchFamily="18" charset="0"/>
                <a:cs typeface="Times New Roman" panose="02020603050405020304" pitchFamily="18" charset="0"/>
              </a:rPr>
              <a:t>thân</a:t>
            </a:r>
            <a:r>
              <a:rPr lang="en-US" sz="3600" i="1" dirty="0">
                <a:solidFill>
                  <a:srgbClr val="C00000"/>
                </a:solidFill>
                <a:latin typeface="Times New Roman" panose="02020603050405020304" pitchFamily="18" charset="0"/>
                <a:cs typeface="Times New Roman" panose="02020603050405020304" pitchFamily="18" charset="0"/>
              </a:rPr>
              <a:t> </a:t>
            </a:r>
            <a:r>
              <a:rPr lang="en-US" sz="3600" i="1" dirty="0" err="1">
                <a:solidFill>
                  <a:srgbClr val="C00000"/>
                </a:solidFill>
                <a:latin typeface="Times New Roman" panose="02020603050405020304" pitchFamily="18" charset="0"/>
                <a:cs typeface="Times New Roman" panose="02020603050405020304" pitchFamily="18" charset="0"/>
              </a:rPr>
              <a:t>yêu</a:t>
            </a:r>
            <a:endParaRPr lang="en-US" sz="3600" i="1" dirty="0">
              <a:solidFill>
                <a:srgbClr val="C00000"/>
              </a:solidFill>
              <a:latin typeface="Times New Roman" panose="02020603050405020304" pitchFamily="18" charset="0"/>
              <a:cs typeface="Times New Roman" panose="02020603050405020304" pitchFamily="18" charset="0"/>
            </a:endParaRPr>
          </a:p>
          <a:p>
            <a:r>
              <a:rPr lang="en-US" sz="3600" i="1" dirty="0" err="1">
                <a:solidFill>
                  <a:srgbClr val="C00000"/>
                </a:solidFill>
                <a:latin typeface="Times New Roman" panose="02020603050405020304" pitchFamily="18" charset="0"/>
                <a:cs typeface="Times New Roman" panose="02020603050405020304" pitchFamily="18" charset="0"/>
              </a:rPr>
              <a:t>Bao</a:t>
            </a:r>
            <a:r>
              <a:rPr lang="en-US" sz="3600" i="1" dirty="0">
                <a:solidFill>
                  <a:srgbClr val="C00000"/>
                </a:solidFill>
                <a:latin typeface="Times New Roman" panose="02020603050405020304" pitchFamily="18" charset="0"/>
                <a:cs typeface="Times New Roman" panose="02020603050405020304" pitchFamily="18" charset="0"/>
              </a:rPr>
              <a:t> </a:t>
            </a:r>
            <a:r>
              <a:rPr lang="en-US" sz="3600" i="1" dirty="0" err="1">
                <a:solidFill>
                  <a:srgbClr val="C00000"/>
                </a:solidFill>
                <a:latin typeface="Times New Roman" panose="02020603050405020304" pitchFamily="18" charset="0"/>
                <a:cs typeface="Times New Roman" panose="02020603050405020304" pitchFamily="18" charset="0"/>
              </a:rPr>
              <a:t>nhiêu</a:t>
            </a:r>
            <a:r>
              <a:rPr lang="en-US" sz="3600" i="1" dirty="0">
                <a:solidFill>
                  <a:srgbClr val="C00000"/>
                </a:solidFill>
                <a:latin typeface="Times New Roman" panose="02020603050405020304" pitchFamily="18" charset="0"/>
                <a:cs typeface="Times New Roman" panose="02020603050405020304" pitchFamily="18" charset="0"/>
              </a:rPr>
              <a:t> </a:t>
            </a:r>
            <a:r>
              <a:rPr lang="en-US" sz="3600" i="1" dirty="0" err="1">
                <a:solidFill>
                  <a:srgbClr val="C00000"/>
                </a:solidFill>
                <a:latin typeface="Times New Roman" panose="02020603050405020304" pitchFamily="18" charset="0"/>
                <a:cs typeface="Times New Roman" panose="02020603050405020304" pitchFamily="18" charset="0"/>
              </a:rPr>
              <a:t>đời</a:t>
            </a:r>
            <a:r>
              <a:rPr lang="en-US" sz="3600" i="1" dirty="0">
                <a:solidFill>
                  <a:srgbClr val="C00000"/>
                </a:solidFill>
                <a:latin typeface="Times New Roman" panose="02020603050405020304" pitchFamily="18" charset="0"/>
                <a:cs typeface="Times New Roman" panose="02020603050405020304" pitchFamily="18" charset="0"/>
              </a:rPr>
              <a:t> </a:t>
            </a:r>
            <a:r>
              <a:rPr lang="en-US" sz="3600" i="1" dirty="0" err="1">
                <a:solidFill>
                  <a:srgbClr val="C00000"/>
                </a:solidFill>
                <a:latin typeface="Times New Roman" panose="02020603050405020304" pitchFamily="18" charset="0"/>
                <a:cs typeface="Times New Roman" panose="02020603050405020304" pitchFamily="18" charset="0"/>
              </a:rPr>
              <a:t>đã</a:t>
            </a:r>
            <a:r>
              <a:rPr lang="en-US" sz="3600" i="1" dirty="0">
                <a:solidFill>
                  <a:srgbClr val="C00000"/>
                </a:solidFill>
                <a:latin typeface="Times New Roman" panose="02020603050405020304" pitchFamily="18" charset="0"/>
                <a:cs typeface="Times New Roman" panose="02020603050405020304" pitchFamily="18" charset="0"/>
              </a:rPr>
              <a:t> </a:t>
            </a:r>
            <a:r>
              <a:rPr lang="en-US" sz="3600" i="1" dirty="0" err="1">
                <a:solidFill>
                  <a:srgbClr val="C00000"/>
                </a:solidFill>
                <a:latin typeface="Times New Roman" panose="02020603050405020304" pitchFamily="18" charset="0"/>
                <a:cs typeface="Times New Roman" panose="02020603050405020304" pitchFamily="18" charset="0"/>
              </a:rPr>
              <a:t>chịu</a:t>
            </a:r>
            <a:r>
              <a:rPr lang="en-US" sz="3600" i="1" dirty="0">
                <a:solidFill>
                  <a:srgbClr val="C00000"/>
                </a:solidFill>
                <a:latin typeface="Times New Roman" panose="02020603050405020304" pitchFamily="18" charset="0"/>
                <a:cs typeface="Times New Roman" panose="02020603050405020304" pitchFamily="18" charset="0"/>
              </a:rPr>
              <a:t> </a:t>
            </a:r>
            <a:r>
              <a:rPr lang="en-US" sz="3600" i="1" dirty="0" err="1">
                <a:solidFill>
                  <a:srgbClr val="C00000"/>
                </a:solidFill>
                <a:latin typeface="Times New Roman" panose="02020603050405020304" pitchFamily="18" charset="0"/>
                <a:cs typeface="Times New Roman" panose="02020603050405020304" pitchFamily="18" charset="0"/>
              </a:rPr>
              <a:t>nhiều</a:t>
            </a:r>
            <a:r>
              <a:rPr lang="en-US" sz="3600" i="1" dirty="0">
                <a:solidFill>
                  <a:srgbClr val="C00000"/>
                </a:solidFill>
                <a:latin typeface="Times New Roman" panose="02020603050405020304" pitchFamily="18" charset="0"/>
                <a:cs typeface="Times New Roman" panose="02020603050405020304" pitchFamily="18" charset="0"/>
              </a:rPr>
              <a:t> </a:t>
            </a:r>
            <a:r>
              <a:rPr lang="en-US" sz="3600" i="1" dirty="0" err="1">
                <a:solidFill>
                  <a:srgbClr val="C00000"/>
                </a:solidFill>
                <a:latin typeface="Times New Roman" panose="02020603050405020304" pitchFamily="18" charset="0"/>
                <a:cs typeface="Times New Roman" panose="02020603050405020304" pitchFamily="18" charset="0"/>
              </a:rPr>
              <a:t>thương</a:t>
            </a:r>
            <a:r>
              <a:rPr lang="en-US" sz="3600" i="1" dirty="0">
                <a:solidFill>
                  <a:srgbClr val="C00000"/>
                </a:solidFill>
                <a:latin typeface="Times New Roman" panose="02020603050405020304" pitchFamily="18" charset="0"/>
                <a:cs typeface="Times New Roman" panose="02020603050405020304" pitchFamily="18" charset="0"/>
              </a:rPr>
              <a:t> </a:t>
            </a:r>
            <a:r>
              <a:rPr lang="en-US" sz="3600" i="1" dirty="0" err="1">
                <a:solidFill>
                  <a:srgbClr val="C00000"/>
                </a:solidFill>
                <a:latin typeface="Times New Roman" panose="02020603050405020304" pitchFamily="18" charset="0"/>
                <a:cs typeface="Times New Roman" panose="02020603050405020304" pitchFamily="18" charset="0"/>
              </a:rPr>
              <a:t>đau</a:t>
            </a:r>
            <a:endParaRPr lang="en-US" sz="3600" i="1" dirty="0">
              <a:solidFill>
                <a:srgbClr val="C00000"/>
              </a:solidFill>
              <a:latin typeface="Times New Roman" panose="02020603050405020304" pitchFamily="18" charset="0"/>
              <a:cs typeface="Times New Roman" panose="02020603050405020304" pitchFamily="18" charset="0"/>
            </a:endParaRPr>
          </a:p>
          <a:p>
            <a:r>
              <a:rPr lang="en-US" sz="3600" i="1" dirty="0">
                <a:solidFill>
                  <a:srgbClr val="C00000"/>
                </a:solidFill>
                <a:latin typeface="Times New Roman" panose="02020603050405020304" pitchFamily="18" charset="0"/>
                <a:cs typeface="Times New Roman" panose="02020603050405020304" pitchFamily="18" charset="0"/>
              </a:rPr>
              <a:t>	</a:t>
            </a:r>
            <a:r>
              <a:rPr lang="en-US" sz="3600" i="1" dirty="0" err="1">
                <a:solidFill>
                  <a:srgbClr val="C00000"/>
                </a:solidFill>
                <a:latin typeface="Times New Roman" panose="02020603050405020304" pitchFamily="18" charset="0"/>
                <a:cs typeface="Times New Roman" panose="02020603050405020304" pitchFamily="18" charset="0"/>
              </a:rPr>
              <a:t>Mặt</a:t>
            </a:r>
            <a:r>
              <a:rPr lang="en-US" sz="3600" i="1" dirty="0">
                <a:solidFill>
                  <a:srgbClr val="C00000"/>
                </a:solidFill>
                <a:latin typeface="Times New Roman" panose="02020603050405020304" pitchFamily="18" charset="0"/>
                <a:cs typeface="Times New Roman" panose="02020603050405020304" pitchFamily="18" charset="0"/>
              </a:rPr>
              <a:t> </a:t>
            </a:r>
            <a:r>
              <a:rPr lang="en-US" sz="3600" i="1" dirty="0" err="1">
                <a:solidFill>
                  <a:srgbClr val="C00000"/>
                </a:solidFill>
                <a:latin typeface="Times New Roman" panose="02020603050405020304" pitchFamily="18" charset="0"/>
                <a:cs typeface="Times New Roman" panose="02020603050405020304" pitchFamily="18" charset="0"/>
              </a:rPr>
              <a:t>người</a:t>
            </a:r>
            <a:r>
              <a:rPr lang="en-US" sz="3600" i="1" dirty="0">
                <a:solidFill>
                  <a:srgbClr val="C00000"/>
                </a:solidFill>
                <a:latin typeface="Times New Roman" panose="02020603050405020304" pitchFamily="18" charset="0"/>
                <a:cs typeface="Times New Roman" panose="02020603050405020304" pitchFamily="18" charset="0"/>
              </a:rPr>
              <a:t> </a:t>
            </a:r>
            <a:r>
              <a:rPr lang="en-US" sz="3600" i="1" dirty="0" err="1">
                <a:solidFill>
                  <a:srgbClr val="C00000"/>
                </a:solidFill>
                <a:latin typeface="Times New Roman" panose="02020603050405020304" pitchFamily="18" charset="0"/>
                <a:cs typeface="Times New Roman" panose="02020603050405020304" pitchFamily="18" charset="0"/>
              </a:rPr>
              <a:t>vất</a:t>
            </a:r>
            <a:r>
              <a:rPr lang="en-US" sz="3600" i="1" dirty="0">
                <a:solidFill>
                  <a:srgbClr val="C00000"/>
                </a:solidFill>
                <a:latin typeface="Times New Roman" panose="02020603050405020304" pitchFamily="18" charset="0"/>
                <a:cs typeface="Times New Roman" panose="02020603050405020304" pitchFamily="18" charset="0"/>
              </a:rPr>
              <a:t> </a:t>
            </a:r>
            <a:r>
              <a:rPr lang="en-US" sz="3600" i="1" dirty="0" err="1">
                <a:solidFill>
                  <a:srgbClr val="C00000"/>
                </a:solidFill>
                <a:latin typeface="Times New Roman" panose="02020603050405020304" pitchFamily="18" charset="0"/>
                <a:cs typeface="Times New Roman" panose="02020603050405020304" pitchFamily="18" charset="0"/>
              </a:rPr>
              <a:t>vả</a:t>
            </a:r>
            <a:r>
              <a:rPr lang="en-US" sz="3600" i="1" dirty="0">
                <a:solidFill>
                  <a:srgbClr val="C00000"/>
                </a:solidFill>
                <a:latin typeface="Times New Roman" panose="02020603050405020304" pitchFamily="18" charset="0"/>
                <a:cs typeface="Times New Roman" panose="02020603050405020304" pitchFamily="18" charset="0"/>
              </a:rPr>
              <a:t> in </a:t>
            </a:r>
            <a:r>
              <a:rPr lang="en-US" sz="3600" i="1" dirty="0" err="1">
                <a:solidFill>
                  <a:srgbClr val="C00000"/>
                </a:solidFill>
                <a:latin typeface="Times New Roman" panose="02020603050405020304" pitchFamily="18" charset="0"/>
                <a:cs typeface="Times New Roman" panose="02020603050405020304" pitchFamily="18" charset="0"/>
              </a:rPr>
              <a:t>sâu</a:t>
            </a:r>
            <a:endParaRPr lang="en-US" sz="3600" i="1" dirty="0">
              <a:solidFill>
                <a:srgbClr val="C00000"/>
              </a:solidFill>
              <a:latin typeface="Times New Roman" panose="02020603050405020304" pitchFamily="18" charset="0"/>
              <a:cs typeface="Times New Roman" panose="02020603050405020304" pitchFamily="18" charset="0"/>
            </a:endParaRPr>
          </a:p>
          <a:p>
            <a:r>
              <a:rPr lang="en-US" sz="3600" i="1" dirty="0" err="1">
                <a:solidFill>
                  <a:srgbClr val="C00000"/>
                </a:solidFill>
                <a:latin typeface="Times New Roman" panose="02020603050405020304" pitchFamily="18" charset="0"/>
                <a:cs typeface="Times New Roman" panose="02020603050405020304" pitchFamily="18" charset="0"/>
              </a:rPr>
              <a:t>Gái</a:t>
            </a:r>
            <a:r>
              <a:rPr lang="en-US" sz="3600" i="1" dirty="0">
                <a:solidFill>
                  <a:srgbClr val="C00000"/>
                </a:solidFill>
                <a:latin typeface="Times New Roman" panose="02020603050405020304" pitchFamily="18" charset="0"/>
                <a:cs typeface="Times New Roman" panose="02020603050405020304" pitchFamily="18" charset="0"/>
              </a:rPr>
              <a:t> </a:t>
            </a:r>
            <a:r>
              <a:rPr lang="en-US" sz="3600" i="1" dirty="0" err="1">
                <a:solidFill>
                  <a:srgbClr val="C00000"/>
                </a:solidFill>
                <a:latin typeface="Times New Roman" panose="02020603050405020304" pitchFamily="18" charset="0"/>
                <a:cs typeface="Times New Roman" panose="02020603050405020304" pitchFamily="18" charset="0"/>
              </a:rPr>
              <a:t>trai</a:t>
            </a:r>
            <a:r>
              <a:rPr lang="en-US" sz="3600" i="1" dirty="0">
                <a:solidFill>
                  <a:srgbClr val="C00000"/>
                </a:solidFill>
                <a:latin typeface="Times New Roman" panose="02020603050405020304" pitchFamily="18" charset="0"/>
                <a:cs typeface="Times New Roman" panose="02020603050405020304" pitchFamily="18" charset="0"/>
              </a:rPr>
              <a:t> </a:t>
            </a:r>
            <a:r>
              <a:rPr lang="en-US" sz="3600" i="1" dirty="0" err="1">
                <a:solidFill>
                  <a:srgbClr val="C00000"/>
                </a:solidFill>
                <a:latin typeface="Times New Roman" panose="02020603050405020304" pitchFamily="18" charset="0"/>
                <a:cs typeface="Times New Roman" panose="02020603050405020304" pitchFamily="18" charset="0"/>
              </a:rPr>
              <a:t>cũng</a:t>
            </a:r>
            <a:r>
              <a:rPr lang="en-US" sz="3600" i="1" dirty="0">
                <a:solidFill>
                  <a:srgbClr val="C00000"/>
                </a:solidFill>
                <a:latin typeface="Times New Roman" panose="02020603050405020304" pitchFamily="18" charset="0"/>
                <a:cs typeface="Times New Roman" panose="02020603050405020304" pitchFamily="18" charset="0"/>
              </a:rPr>
              <a:t> </a:t>
            </a:r>
            <a:r>
              <a:rPr lang="en-US" sz="3600" i="1" dirty="0" err="1">
                <a:solidFill>
                  <a:srgbClr val="C00000"/>
                </a:solidFill>
                <a:latin typeface="Times New Roman" panose="02020603050405020304" pitchFamily="18" charset="0"/>
                <a:cs typeface="Times New Roman" panose="02020603050405020304" pitchFamily="18" charset="0"/>
              </a:rPr>
              <a:t>một</a:t>
            </a:r>
            <a:r>
              <a:rPr lang="en-US" sz="3600" i="1" dirty="0">
                <a:solidFill>
                  <a:srgbClr val="C00000"/>
                </a:solidFill>
                <a:latin typeface="Times New Roman" panose="02020603050405020304" pitchFamily="18" charset="0"/>
                <a:cs typeface="Times New Roman" panose="02020603050405020304" pitchFamily="18" charset="0"/>
              </a:rPr>
              <a:t> </a:t>
            </a:r>
            <a:r>
              <a:rPr lang="en-US" sz="3600" i="1" dirty="0" err="1">
                <a:solidFill>
                  <a:srgbClr val="C00000"/>
                </a:solidFill>
                <a:latin typeface="Times New Roman" panose="02020603050405020304" pitchFamily="18" charset="0"/>
                <a:cs typeface="Times New Roman" panose="02020603050405020304" pitchFamily="18" charset="0"/>
              </a:rPr>
              <a:t>áo</a:t>
            </a:r>
            <a:r>
              <a:rPr lang="en-US" sz="3600" i="1" dirty="0">
                <a:solidFill>
                  <a:srgbClr val="C00000"/>
                </a:solidFill>
                <a:latin typeface="Times New Roman" panose="02020603050405020304" pitchFamily="18" charset="0"/>
                <a:cs typeface="Times New Roman" panose="02020603050405020304" pitchFamily="18" charset="0"/>
              </a:rPr>
              <a:t> </a:t>
            </a:r>
            <a:r>
              <a:rPr lang="en-US" sz="3600" i="1" dirty="0" err="1">
                <a:solidFill>
                  <a:srgbClr val="C00000"/>
                </a:solidFill>
                <a:latin typeface="Times New Roman" panose="02020603050405020304" pitchFamily="18" charset="0"/>
                <a:cs typeface="Times New Roman" panose="02020603050405020304" pitchFamily="18" charset="0"/>
              </a:rPr>
              <a:t>nâu</a:t>
            </a:r>
            <a:r>
              <a:rPr lang="en-US" sz="3600" i="1" dirty="0">
                <a:solidFill>
                  <a:srgbClr val="C00000"/>
                </a:solidFill>
                <a:latin typeface="Times New Roman" panose="02020603050405020304" pitchFamily="18" charset="0"/>
                <a:cs typeface="Times New Roman" panose="02020603050405020304" pitchFamily="18" charset="0"/>
              </a:rPr>
              <a:t> </a:t>
            </a:r>
            <a:r>
              <a:rPr lang="en-US" sz="3600" i="1" dirty="0" err="1">
                <a:solidFill>
                  <a:srgbClr val="C00000"/>
                </a:solidFill>
                <a:latin typeface="Times New Roman" panose="02020603050405020304" pitchFamily="18" charset="0"/>
                <a:cs typeface="Times New Roman" panose="02020603050405020304" pitchFamily="18" charset="0"/>
              </a:rPr>
              <a:t>nhuộm</a:t>
            </a:r>
            <a:r>
              <a:rPr lang="en-US" sz="3600" i="1" dirty="0">
                <a:solidFill>
                  <a:srgbClr val="C00000"/>
                </a:solidFill>
                <a:latin typeface="Times New Roman" panose="02020603050405020304" pitchFamily="18" charset="0"/>
                <a:cs typeface="Times New Roman" panose="02020603050405020304" pitchFamily="18" charset="0"/>
              </a:rPr>
              <a:t> </a:t>
            </a:r>
            <a:r>
              <a:rPr lang="en-US" sz="3600" i="1" dirty="0" err="1">
                <a:solidFill>
                  <a:srgbClr val="C00000"/>
                </a:solidFill>
                <a:latin typeface="Times New Roman" panose="02020603050405020304" pitchFamily="18" charset="0"/>
                <a:cs typeface="Times New Roman" panose="02020603050405020304" pitchFamily="18" charset="0"/>
              </a:rPr>
              <a:t>bùn</a:t>
            </a:r>
            <a:endParaRPr lang="en-US" sz="3600" i="1" dirty="0">
              <a:solidFill>
                <a:srgbClr val="C00000"/>
              </a:solidFill>
              <a:latin typeface="Times New Roman" panose="02020603050405020304" pitchFamily="18" charset="0"/>
              <a:cs typeface="Times New Roman" panose="02020603050405020304" pitchFamily="18" charset="0"/>
            </a:endParaRPr>
          </a:p>
          <a:p>
            <a:r>
              <a:rPr lang="en-US" sz="3600" i="1" dirty="0">
                <a:solidFill>
                  <a:srgbClr val="C00000"/>
                </a:solidFill>
                <a:latin typeface="Times New Roman" panose="02020603050405020304" pitchFamily="18" charset="0"/>
                <a:cs typeface="Times New Roman" panose="02020603050405020304" pitchFamily="18" charset="0"/>
              </a:rPr>
              <a:t> </a:t>
            </a:r>
            <a:r>
              <a:rPr lang="en-US" sz="3600" i="1" dirty="0" smtClean="0">
                <a:solidFill>
                  <a:srgbClr val="C00000"/>
                </a:solidFill>
                <a:latin typeface="Times New Roman" panose="02020603050405020304" pitchFamily="18" charset="0"/>
                <a:cs typeface="Times New Roman" panose="02020603050405020304" pitchFamily="18" charset="0"/>
              </a:rPr>
              <a:t>       </a:t>
            </a:r>
            <a:r>
              <a:rPr lang="en-US" sz="3600" i="1" dirty="0" err="1" smtClean="0">
                <a:solidFill>
                  <a:srgbClr val="C00000"/>
                </a:solidFill>
                <a:latin typeface="Times New Roman" panose="02020603050405020304" pitchFamily="18" charset="0"/>
                <a:cs typeface="Times New Roman" panose="02020603050405020304" pitchFamily="18" charset="0"/>
              </a:rPr>
              <a:t>Đất</a:t>
            </a:r>
            <a:r>
              <a:rPr lang="en-US" sz="3600" i="1" dirty="0" smtClean="0">
                <a:solidFill>
                  <a:srgbClr val="C00000"/>
                </a:solidFill>
                <a:latin typeface="Times New Roman" panose="02020603050405020304" pitchFamily="18" charset="0"/>
                <a:cs typeface="Times New Roman" panose="02020603050405020304" pitchFamily="18" charset="0"/>
              </a:rPr>
              <a:t> </a:t>
            </a:r>
            <a:r>
              <a:rPr lang="en-US" sz="3600" i="1" dirty="0" err="1">
                <a:solidFill>
                  <a:srgbClr val="C00000"/>
                </a:solidFill>
                <a:latin typeface="Times New Roman" panose="02020603050405020304" pitchFamily="18" charset="0"/>
                <a:cs typeface="Times New Roman" panose="02020603050405020304" pitchFamily="18" charset="0"/>
              </a:rPr>
              <a:t>nghèo</a:t>
            </a:r>
            <a:r>
              <a:rPr lang="en-US" sz="3600" i="1" dirty="0">
                <a:solidFill>
                  <a:srgbClr val="C00000"/>
                </a:solidFill>
                <a:latin typeface="Times New Roman" panose="02020603050405020304" pitchFamily="18" charset="0"/>
                <a:cs typeface="Times New Roman" panose="02020603050405020304" pitchFamily="18" charset="0"/>
              </a:rPr>
              <a:t> </a:t>
            </a:r>
            <a:r>
              <a:rPr lang="en-US" sz="3600" i="1" dirty="0" err="1">
                <a:solidFill>
                  <a:srgbClr val="C00000"/>
                </a:solidFill>
                <a:latin typeface="Times New Roman" panose="02020603050405020304" pitchFamily="18" charset="0"/>
                <a:cs typeface="Times New Roman" panose="02020603050405020304" pitchFamily="18" charset="0"/>
              </a:rPr>
              <a:t>nuôi</a:t>
            </a:r>
            <a:r>
              <a:rPr lang="en-US" sz="3600" i="1" dirty="0">
                <a:solidFill>
                  <a:srgbClr val="C00000"/>
                </a:solidFill>
                <a:latin typeface="Times New Roman" panose="02020603050405020304" pitchFamily="18" charset="0"/>
                <a:cs typeface="Times New Roman" panose="02020603050405020304" pitchFamily="18" charset="0"/>
              </a:rPr>
              <a:t> </a:t>
            </a:r>
            <a:r>
              <a:rPr lang="en-US" sz="3600" i="1" dirty="0" err="1">
                <a:solidFill>
                  <a:srgbClr val="C00000"/>
                </a:solidFill>
                <a:latin typeface="Times New Roman" panose="02020603050405020304" pitchFamily="18" charset="0"/>
                <a:cs typeface="Times New Roman" panose="02020603050405020304" pitchFamily="18" charset="0"/>
              </a:rPr>
              <a:t>những</a:t>
            </a:r>
            <a:r>
              <a:rPr lang="en-US" sz="3600" i="1" dirty="0">
                <a:solidFill>
                  <a:srgbClr val="C00000"/>
                </a:solidFill>
                <a:latin typeface="Times New Roman" panose="02020603050405020304" pitchFamily="18" charset="0"/>
                <a:cs typeface="Times New Roman" panose="02020603050405020304" pitchFamily="18" charset="0"/>
              </a:rPr>
              <a:t> </a:t>
            </a:r>
            <a:r>
              <a:rPr lang="en-US" sz="3600" i="1" dirty="0" err="1">
                <a:solidFill>
                  <a:srgbClr val="C00000"/>
                </a:solidFill>
                <a:latin typeface="Times New Roman" panose="02020603050405020304" pitchFamily="18" charset="0"/>
                <a:cs typeface="Times New Roman" panose="02020603050405020304" pitchFamily="18" charset="0"/>
              </a:rPr>
              <a:t>anh</a:t>
            </a:r>
            <a:r>
              <a:rPr lang="en-US" sz="3600" i="1" dirty="0">
                <a:solidFill>
                  <a:srgbClr val="C00000"/>
                </a:solidFill>
                <a:latin typeface="Times New Roman" panose="02020603050405020304" pitchFamily="18" charset="0"/>
                <a:cs typeface="Times New Roman" panose="02020603050405020304" pitchFamily="18" charset="0"/>
              </a:rPr>
              <a:t> </a:t>
            </a:r>
            <a:r>
              <a:rPr lang="en-US" sz="3600" i="1" dirty="0" err="1">
                <a:solidFill>
                  <a:srgbClr val="C00000"/>
                </a:solidFill>
                <a:latin typeface="Times New Roman" panose="02020603050405020304" pitchFamily="18" charset="0"/>
                <a:cs typeface="Times New Roman" panose="02020603050405020304" pitchFamily="18" charset="0"/>
              </a:rPr>
              <a:t>hùng</a:t>
            </a:r>
            <a:endParaRPr lang="en-US" sz="3600" i="1" dirty="0">
              <a:solidFill>
                <a:srgbClr val="C00000"/>
              </a:solidFill>
              <a:latin typeface="Times New Roman" panose="02020603050405020304" pitchFamily="18" charset="0"/>
              <a:cs typeface="Times New Roman" panose="02020603050405020304" pitchFamily="18" charset="0"/>
            </a:endParaRPr>
          </a:p>
          <a:p>
            <a:r>
              <a:rPr lang="en-US" sz="3600" i="1" dirty="0" err="1">
                <a:solidFill>
                  <a:srgbClr val="C00000"/>
                </a:solidFill>
                <a:latin typeface="Times New Roman" panose="02020603050405020304" pitchFamily="18" charset="0"/>
                <a:cs typeface="Times New Roman" panose="02020603050405020304" pitchFamily="18" charset="0"/>
              </a:rPr>
              <a:t>Chìm</a:t>
            </a:r>
            <a:r>
              <a:rPr lang="en-US" sz="3600" i="1" dirty="0">
                <a:solidFill>
                  <a:srgbClr val="C00000"/>
                </a:solidFill>
                <a:latin typeface="Times New Roman" panose="02020603050405020304" pitchFamily="18" charset="0"/>
                <a:cs typeface="Times New Roman" panose="02020603050405020304" pitchFamily="18" charset="0"/>
              </a:rPr>
              <a:t> </a:t>
            </a:r>
            <a:r>
              <a:rPr lang="en-US" sz="3600" i="1" dirty="0" err="1">
                <a:solidFill>
                  <a:srgbClr val="C00000"/>
                </a:solidFill>
                <a:latin typeface="Times New Roman" panose="02020603050405020304" pitchFamily="18" charset="0"/>
                <a:cs typeface="Times New Roman" panose="02020603050405020304" pitchFamily="18" charset="0"/>
              </a:rPr>
              <a:t>trong</a:t>
            </a:r>
            <a:r>
              <a:rPr lang="en-US" sz="3600" i="1" dirty="0">
                <a:solidFill>
                  <a:srgbClr val="C00000"/>
                </a:solidFill>
                <a:latin typeface="Times New Roman" panose="02020603050405020304" pitchFamily="18" charset="0"/>
                <a:cs typeface="Times New Roman" panose="02020603050405020304" pitchFamily="18" charset="0"/>
              </a:rPr>
              <a:t> </a:t>
            </a:r>
            <a:r>
              <a:rPr lang="en-US" sz="3600" i="1" dirty="0" err="1">
                <a:solidFill>
                  <a:srgbClr val="C00000"/>
                </a:solidFill>
                <a:latin typeface="Times New Roman" panose="02020603050405020304" pitchFamily="18" charset="0"/>
                <a:cs typeface="Times New Roman" panose="02020603050405020304" pitchFamily="18" charset="0"/>
              </a:rPr>
              <a:t>máu</a:t>
            </a:r>
            <a:r>
              <a:rPr lang="en-US" sz="3600" i="1" dirty="0">
                <a:solidFill>
                  <a:srgbClr val="C00000"/>
                </a:solidFill>
                <a:latin typeface="Times New Roman" panose="02020603050405020304" pitchFamily="18" charset="0"/>
                <a:cs typeface="Times New Roman" panose="02020603050405020304" pitchFamily="18" charset="0"/>
              </a:rPr>
              <a:t> </a:t>
            </a:r>
            <a:r>
              <a:rPr lang="en-US" sz="3600" i="1" dirty="0" err="1">
                <a:solidFill>
                  <a:srgbClr val="C00000"/>
                </a:solidFill>
                <a:latin typeface="Times New Roman" panose="02020603050405020304" pitchFamily="18" charset="0"/>
                <a:cs typeface="Times New Roman" panose="02020603050405020304" pitchFamily="18" charset="0"/>
              </a:rPr>
              <a:t>lửa</a:t>
            </a:r>
            <a:r>
              <a:rPr lang="en-US" sz="3600" i="1" dirty="0">
                <a:solidFill>
                  <a:srgbClr val="C00000"/>
                </a:solidFill>
                <a:latin typeface="Times New Roman" panose="02020603050405020304" pitchFamily="18" charset="0"/>
                <a:cs typeface="Times New Roman" panose="02020603050405020304" pitchFamily="18" charset="0"/>
              </a:rPr>
              <a:t> </a:t>
            </a:r>
            <a:r>
              <a:rPr lang="en-US" sz="3600" i="1" dirty="0" err="1">
                <a:solidFill>
                  <a:srgbClr val="C00000"/>
                </a:solidFill>
                <a:latin typeface="Times New Roman" panose="02020603050405020304" pitchFamily="18" charset="0"/>
                <a:cs typeface="Times New Roman" panose="02020603050405020304" pitchFamily="18" charset="0"/>
              </a:rPr>
              <a:t>lại</a:t>
            </a:r>
            <a:r>
              <a:rPr lang="en-US" sz="3600" i="1" dirty="0">
                <a:solidFill>
                  <a:srgbClr val="C00000"/>
                </a:solidFill>
                <a:latin typeface="Times New Roman" panose="02020603050405020304" pitchFamily="18" charset="0"/>
                <a:cs typeface="Times New Roman" panose="02020603050405020304" pitchFamily="18" charset="0"/>
              </a:rPr>
              <a:t> </a:t>
            </a:r>
            <a:r>
              <a:rPr lang="en-US" sz="3600" i="1" dirty="0" err="1">
                <a:solidFill>
                  <a:srgbClr val="C00000"/>
                </a:solidFill>
                <a:latin typeface="Times New Roman" panose="02020603050405020304" pitchFamily="18" charset="0"/>
                <a:cs typeface="Times New Roman" panose="02020603050405020304" pitchFamily="18" charset="0"/>
              </a:rPr>
              <a:t>vùng</a:t>
            </a:r>
            <a:r>
              <a:rPr lang="en-US" sz="3600" i="1" dirty="0">
                <a:solidFill>
                  <a:srgbClr val="C00000"/>
                </a:solidFill>
                <a:latin typeface="Times New Roman" panose="02020603050405020304" pitchFamily="18" charset="0"/>
                <a:cs typeface="Times New Roman" panose="02020603050405020304" pitchFamily="18" charset="0"/>
              </a:rPr>
              <a:t> </a:t>
            </a:r>
            <a:r>
              <a:rPr lang="en-US" sz="3600" i="1" dirty="0" err="1">
                <a:solidFill>
                  <a:srgbClr val="C00000"/>
                </a:solidFill>
                <a:latin typeface="Times New Roman" panose="02020603050405020304" pitchFamily="18" charset="0"/>
                <a:cs typeface="Times New Roman" panose="02020603050405020304" pitchFamily="18" charset="0"/>
              </a:rPr>
              <a:t>đứng</a:t>
            </a:r>
            <a:r>
              <a:rPr lang="en-US" sz="3600" i="1" dirty="0">
                <a:solidFill>
                  <a:srgbClr val="C00000"/>
                </a:solidFill>
                <a:latin typeface="Times New Roman" panose="02020603050405020304" pitchFamily="18" charset="0"/>
                <a:cs typeface="Times New Roman" panose="02020603050405020304" pitchFamily="18" charset="0"/>
              </a:rPr>
              <a:t> </a:t>
            </a:r>
            <a:r>
              <a:rPr lang="en-US" sz="3600" i="1" dirty="0" err="1">
                <a:solidFill>
                  <a:srgbClr val="C00000"/>
                </a:solidFill>
                <a:latin typeface="Times New Roman" panose="02020603050405020304" pitchFamily="18" charset="0"/>
                <a:cs typeface="Times New Roman" panose="02020603050405020304" pitchFamily="18" charset="0"/>
              </a:rPr>
              <a:t>lên</a:t>
            </a:r>
            <a:endParaRPr lang="en-US" sz="3600" i="1" dirty="0">
              <a:solidFill>
                <a:srgbClr val="C00000"/>
              </a:solidFill>
              <a:latin typeface="Times New Roman" panose="02020603050405020304" pitchFamily="18" charset="0"/>
              <a:cs typeface="Times New Roman" panose="02020603050405020304" pitchFamily="18" charset="0"/>
            </a:endParaRPr>
          </a:p>
          <a:p>
            <a:r>
              <a:rPr lang="en-US" sz="3600" i="1" dirty="0">
                <a:solidFill>
                  <a:srgbClr val="C00000"/>
                </a:solidFill>
                <a:latin typeface="Times New Roman" panose="02020603050405020304" pitchFamily="18" charset="0"/>
                <a:cs typeface="Times New Roman" panose="02020603050405020304" pitchFamily="18" charset="0"/>
              </a:rPr>
              <a:t>	</a:t>
            </a:r>
            <a:r>
              <a:rPr lang="en-US" sz="3600" i="1" dirty="0" err="1">
                <a:solidFill>
                  <a:srgbClr val="C00000"/>
                </a:solidFill>
                <a:latin typeface="Times New Roman" panose="02020603050405020304" pitchFamily="18" charset="0"/>
                <a:cs typeface="Times New Roman" panose="02020603050405020304" pitchFamily="18" charset="0"/>
              </a:rPr>
              <a:t>Đạp</a:t>
            </a:r>
            <a:r>
              <a:rPr lang="en-US" sz="3600" i="1" dirty="0">
                <a:solidFill>
                  <a:srgbClr val="C00000"/>
                </a:solidFill>
                <a:latin typeface="Times New Roman" panose="02020603050405020304" pitchFamily="18" charset="0"/>
                <a:cs typeface="Times New Roman" panose="02020603050405020304" pitchFamily="18" charset="0"/>
              </a:rPr>
              <a:t> </a:t>
            </a:r>
            <a:r>
              <a:rPr lang="en-US" sz="3600" i="1" dirty="0" err="1">
                <a:solidFill>
                  <a:srgbClr val="C00000"/>
                </a:solidFill>
                <a:latin typeface="Times New Roman" panose="02020603050405020304" pitchFamily="18" charset="0"/>
                <a:cs typeface="Times New Roman" panose="02020603050405020304" pitchFamily="18" charset="0"/>
              </a:rPr>
              <a:t>quân</a:t>
            </a:r>
            <a:r>
              <a:rPr lang="en-US" sz="3600" i="1" dirty="0">
                <a:solidFill>
                  <a:srgbClr val="C00000"/>
                </a:solidFill>
                <a:latin typeface="Times New Roman" panose="02020603050405020304" pitchFamily="18" charset="0"/>
                <a:cs typeface="Times New Roman" panose="02020603050405020304" pitchFamily="18" charset="0"/>
              </a:rPr>
              <a:t> </a:t>
            </a:r>
            <a:r>
              <a:rPr lang="en-US" sz="3600" i="1" dirty="0" err="1">
                <a:solidFill>
                  <a:srgbClr val="C00000"/>
                </a:solidFill>
                <a:latin typeface="Times New Roman" panose="02020603050405020304" pitchFamily="18" charset="0"/>
                <a:cs typeface="Times New Roman" panose="02020603050405020304" pitchFamily="18" charset="0"/>
              </a:rPr>
              <a:t>thù</a:t>
            </a:r>
            <a:r>
              <a:rPr lang="en-US" sz="3600" i="1" dirty="0">
                <a:solidFill>
                  <a:srgbClr val="C00000"/>
                </a:solidFill>
                <a:latin typeface="Times New Roman" panose="02020603050405020304" pitchFamily="18" charset="0"/>
                <a:cs typeface="Times New Roman" panose="02020603050405020304" pitchFamily="18" charset="0"/>
              </a:rPr>
              <a:t> </a:t>
            </a:r>
            <a:r>
              <a:rPr lang="en-US" sz="3600" i="1" dirty="0" err="1">
                <a:solidFill>
                  <a:srgbClr val="C00000"/>
                </a:solidFill>
                <a:latin typeface="Times New Roman" panose="02020603050405020304" pitchFamily="18" charset="0"/>
                <a:cs typeface="Times New Roman" panose="02020603050405020304" pitchFamily="18" charset="0"/>
              </a:rPr>
              <a:t>xuống</a:t>
            </a:r>
            <a:r>
              <a:rPr lang="en-US" sz="3600" i="1" dirty="0">
                <a:solidFill>
                  <a:srgbClr val="C00000"/>
                </a:solidFill>
                <a:latin typeface="Times New Roman" panose="02020603050405020304" pitchFamily="18" charset="0"/>
                <a:cs typeface="Times New Roman" panose="02020603050405020304" pitchFamily="18" charset="0"/>
              </a:rPr>
              <a:t> </a:t>
            </a:r>
            <a:r>
              <a:rPr lang="en-US" sz="3600" i="1" dirty="0" err="1">
                <a:solidFill>
                  <a:srgbClr val="C00000"/>
                </a:solidFill>
                <a:latin typeface="Times New Roman" panose="02020603050405020304" pitchFamily="18" charset="0"/>
                <a:cs typeface="Times New Roman" panose="02020603050405020304" pitchFamily="18" charset="0"/>
              </a:rPr>
              <a:t>đất</a:t>
            </a:r>
            <a:r>
              <a:rPr lang="en-US" sz="3600" i="1" dirty="0">
                <a:solidFill>
                  <a:srgbClr val="C00000"/>
                </a:solidFill>
                <a:latin typeface="Times New Roman" panose="02020603050405020304" pitchFamily="18" charset="0"/>
                <a:cs typeface="Times New Roman" panose="02020603050405020304" pitchFamily="18" charset="0"/>
              </a:rPr>
              <a:t> </a:t>
            </a:r>
            <a:r>
              <a:rPr lang="en-US" sz="3600" i="1" dirty="0" err="1">
                <a:solidFill>
                  <a:srgbClr val="C00000"/>
                </a:solidFill>
                <a:latin typeface="Times New Roman" panose="02020603050405020304" pitchFamily="18" charset="0"/>
                <a:cs typeface="Times New Roman" panose="02020603050405020304" pitchFamily="18" charset="0"/>
              </a:rPr>
              <a:t>đen</a:t>
            </a:r>
            <a:endParaRPr lang="en-US" sz="3600" i="1" dirty="0">
              <a:solidFill>
                <a:srgbClr val="C00000"/>
              </a:solidFill>
              <a:latin typeface="Times New Roman" panose="02020603050405020304" pitchFamily="18" charset="0"/>
              <a:cs typeface="Times New Roman" panose="02020603050405020304" pitchFamily="18" charset="0"/>
            </a:endParaRPr>
          </a:p>
          <a:p>
            <a:r>
              <a:rPr lang="en-US" sz="3600" i="1" dirty="0" err="1">
                <a:solidFill>
                  <a:srgbClr val="C00000"/>
                </a:solidFill>
                <a:latin typeface="Times New Roman" panose="02020603050405020304" pitchFamily="18" charset="0"/>
                <a:cs typeface="Times New Roman" panose="02020603050405020304" pitchFamily="18" charset="0"/>
              </a:rPr>
              <a:t>Súng</a:t>
            </a:r>
            <a:r>
              <a:rPr lang="en-US" sz="3600" i="1" dirty="0">
                <a:solidFill>
                  <a:srgbClr val="C00000"/>
                </a:solidFill>
                <a:latin typeface="Times New Roman" panose="02020603050405020304" pitchFamily="18" charset="0"/>
                <a:cs typeface="Times New Roman" panose="02020603050405020304" pitchFamily="18" charset="0"/>
              </a:rPr>
              <a:t> </a:t>
            </a:r>
            <a:r>
              <a:rPr lang="en-US" sz="3600" i="1" dirty="0" err="1">
                <a:solidFill>
                  <a:srgbClr val="C00000"/>
                </a:solidFill>
                <a:latin typeface="Times New Roman" panose="02020603050405020304" pitchFamily="18" charset="0"/>
                <a:cs typeface="Times New Roman" panose="02020603050405020304" pitchFamily="18" charset="0"/>
              </a:rPr>
              <a:t>gươm</a:t>
            </a:r>
            <a:r>
              <a:rPr lang="en-US" sz="3600" i="1" dirty="0">
                <a:solidFill>
                  <a:srgbClr val="C00000"/>
                </a:solidFill>
                <a:latin typeface="Times New Roman" panose="02020603050405020304" pitchFamily="18" charset="0"/>
                <a:cs typeface="Times New Roman" panose="02020603050405020304" pitchFamily="18" charset="0"/>
              </a:rPr>
              <a:t> </a:t>
            </a:r>
            <a:r>
              <a:rPr lang="en-US" sz="3600" i="1" dirty="0" err="1">
                <a:solidFill>
                  <a:srgbClr val="C00000"/>
                </a:solidFill>
                <a:latin typeface="Times New Roman" panose="02020603050405020304" pitchFamily="18" charset="0"/>
                <a:cs typeface="Times New Roman" panose="02020603050405020304" pitchFamily="18" charset="0"/>
              </a:rPr>
              <a:t>vứt</a:t>
            </a:r>
            <a:r>
              <a:rPr lang="en-US" sz="3600" i="1" dirty="0">
                <a:solidFill>
                  <a:srgbClr val="C00000"/>
                </a:solidFill>
                <a:latin typeface="Times New Roman" panose="02020603050405020304" pitchFamily="18" charset="0"/>
                <a:cs typeface="Times New Roman" panose="02020603050405020304" pitchFamily="18" charset="0"/>
              </a:rPr>
              <a:t> </a:t>
            </a:r>
            <a:r>
              <a:rPr lang="en-US" sz="3600" i="1" dirty="0" err="1">
                <a:solidFill>
                  <a:srgbClr val="C00000"/>
                </a:solidFill>
                <a:latin typeface="Times New Roman" panose="02020603050405020304" pitchFamily="18" charset="0"/>
                <a:cs typeface="Times New Roman" panose="02020603050405020304" pitchFamily="18" charset="0"/>
              </a:rPr>
              <a:t>bỏ</a:t>
            </a:r>
            <a:r>
              <a:rPr lang="en-US" sz="3600" i="1" dirty="0">
                <a:solidFill>
                  <a:srgbClr val="C00000"/>
                </a:solidFill>
                <a:latin typeface="Times New Roman" panose="02020603050405020304" pitchFamily="18" charset="0"/>
                <a:cs typeface="Times New Roman" panose="02020603050405020304" pitchFamily="18" charset="0"/>
              </a:rPr>
              <a:t> </a:t>
            </a:r>
            <a:r>
              <a:rPr lang="en-US" sz="3600" i="1" dirty="0" err="1">
                <a:solidFill>
                  <a:srgbClr val="C00000"/>
                </a:solidFill>
                <a:latin typeface="Times New Roman" panose="02020603050405020304" pitchFamily="18" charset="0"/>
                <a:cs typeface="Times New Roman" panose="02020603050405020304" pitchFamily="18" charset="0"/>
              </a:rPr>
              <a:t>lại</a:t>
            </a:r>
            <a:r>
              <a:rPr lang="en-US" sz="3600" i="1" dirty="0">
                <a:solidFill>
                  <a:srgbClr val="C00000"/>
                </a:solidFill>
                <a:latin typeface="Times New Roman" panose="02020603050405020304" pitchFamily="18" charset="0"/>
                <a:cs typeface="Times New Roman" panose="02020603050405020304" pitchFamily="18" charset="0"/>
              </a:rPr>
              <a:t> </a:t>
            </a:r>
            <a:r>
              <a:rPr lang="en-US" sz="3600" i="1" dirty="0" err="1">
                <a:solidFill>
                  <a:srgbClr val="C00000"/>
                </a:solidFill>
                <a:latin typeface="Times New Roman" panose="02020603050405020304" pitchFamily="18" charset="0"/>
                <a:cs typeface="Times New Roman" panose="02020603050405020304" pitchFamily="18" charset="0"/>
              </a:rPr>
              <a:t>hiền</a:t>
            </a:r>
            <a:r>
              <a:rPr lang="en-US" sz="3600" i="1" dirty="0">
                <a:solidFill>
                  <a:srgbClr val="C00000"/>
                </a:solidFill>
                <a:latin typeface="Times New Roman" panose="02020603050405020304" pitchFamily="18" charset="0"/>
                <a:cs typeface="Times New Roman" panose="02020603050405020304" pitchFamily="18" charset="0"/>
              </a:rPr>
              <a:t> </a:t>
            </a:r>
            <a:r>
              <a:rPr lang="en-US" sz="3600" i="1" dirty="0" err="1">
                <a:solidFill>
                  <a:srgbClr val="C00000"/>
                </a:solidFill>
                <a:latin typeface="Times New Roman" panose="02020603050405020304" pitchFamily="18" charset="0"/>
                <a:cs typeface="Times New Roman" panose="02020603050405020304" pitchFamily="18" charset="0"/>
              </a:rPr>
              <a:t>như</a:t>
            </a:r>
            <a:r>
              <a:rPr lang="en-US" sz="3600" i="1" dirty="0">
                <a:solidFill>
                  <a:srgbClr val="C00000"/>
                </a:solidFill>
                <a:latin typeface="Times New Roman" panose="02020603050405020304" pitchFamily="18" charset="0"/>
                <a:cs typeface="Times New Roman" panose="02020603050405020304" pitchFamily="18" charset="0"/>
              </a:rPr>
              <a:t> </a:t>
            </a:r>
            <a:r>
              <a:rPr lang="en-US" sz="3600" i="1" dirty="0" err="1">
                <a:solidFill>
                  <a:srgbClr val="C00000"/>
                </a:solidFill>
                <a:latin typeface="Times New Roman" panose="02020603050405020304" pitchFamily="18" charset="0"/>
                <a:cs typeface="Times New Roman" panose="02020603050405020304" pitchFamily="18" charset="0"/>
              </a:rPr>
              <a:t>xưa</a:t>
            </a:r>
            <a:endParaRPr lang="en-US" sz="3600" i="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56088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30000" fill="hold"/>
                                        <p:tgtEl>
                                          <p:spTgt spid="2"/>
                                        </p:tgtEl>
                                        <p:attrNameLst>
                                          <p:attrName>r</p:attrName>
                                        </p:attrNameLst>
                                      </p:cBhvr>
                                    </p:animRot>
                                  </p:childTnLst>
                                </p:cTn>
                              </p:par>
                              <p:par>
                                <p:cTn id="7" presetID="3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anim calcmode="lin" valueType="num">
                                      <p:cBhvr>
                                        <p:cTn id="9" dur="1000" fill="hold"/>
                                        <p:tgtEl>
                                          <p:spTgt spid="12"/>
                                        </p:tgtEl>
                                        <p:attrNameLst>
                                          <p:attrName>ppt_w</p:attrName>
                                        </p:attrNameLst>
                                      </p:cBhvr>
                                      <p:tavLst>
                                        <p:tav tm="0">
                                          <p:val>
                                            <p:fltVal val="0"/>
                                          </p:val>
                                        </p:tav>
                                        <p:tav tm="100000">
                                          <p:val>
                                            <p:strVal val="#ppt_w"/>
                                          </p:val>
                                        </p:tav>
                                      </p:tavLst>
                                    </p:anim>
                                    <p:anim calcmode="lin" valueType="num">
                                      <p:cBhvr>
                                        <p:cTn id="10" dur="1000" fill="hold"/>
                                        <p:tgtEl>
                                          <p:spTgt spid="12"/>
                                        </p:tgtEl>
                                        <p:attrNameLst>
                                          <p:attrName>ppt_h</p:attrName>
                                        </p:attrNameLst>
                                      </p:cBhvr>
                                      <p:tavLst>
                                        <p:tav tm="0">
                                          <p:val>
                                            <p:fltVal val="0"/>
                                          </p:val>
                                        </p:tav>
                                        <p:tav tm="100000">
                                          <p:val>
                                            <p:strVal val="#ppt_h"/>
                                          </p:val>
                                        </p:tav>
                                      </p:tavLst>
                                    </p:anim>
                                    <p:anim calcmode="lin" valueType="num">
                                      <p:cBhvr>
                                        <p:cTn id="11" dur="1000" fill="hold"/>
                                        <p:tgtEl>
                                          <p:spTgt spid="12"/>
                                        </p:tgtEl>
                                        <p:attrNameLst>
                                          <p:attrName>style.rotation</p:attrName>
                                        </p:attrNameLst>
                                      </p:cBhvr>
                                      <p:tavLst>
                                        <p:tav tm="0">
                                          <p:val>
                                            <p:fltVal val="90"/>
                                          </p:val>
                                        </p:tav>
                                        <p:tav tm="100000">
                                          <p:val>
                                            <p:fltVal val="0"/>
                                          </p:val>
                                        </p:tav>
                                      </p:tavLst>
                                    </p:anim>
                                    <p:animEffect transition="in" filter="fade">
                                      <p:cBhvr>
                                        <p:cTn id="12"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7" descr="51miz-E1035478-A930E31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21300000">
            <a:off x="6318576" y="1267899"/>
            <a:ext cx="4863982" cy="4863982"/>
          </a:xfrm>
          <a:prstGeom prst="rect">
            <a:avLst/>
          </a:prstGeom>
        </p:spPr>
      </p:pic>
      <p:sp>
        <p:nvSpPr>
          <p:cNvPr id="3" name="Rectangle 42"/>
          <p:cNvSpPr>
            <a:spLocks noChangeArrowheads="1"/>
          </p:cNvSpPr>
          <p:nvPr/>
        </p:nvSpPr>
        <p:spPr bwMode="auto">
          <a:xfrm>
            <a:off x="9554375" y="4508517"/>
            <a:ext cx="2266521" cy="1955305"/>
          </a:xfrm>
          <a:prstGeom prst="rect">
            <a:avLst/>
          </a:prstGeom>
          <a:ln>
            <a:headEnd/>
            <a:tailEnd/>
          </a:ln>
          <a:scene3d>
            <a:camera prst="orthographicFront"/>
            <a:lightRig rig="threePt" dir="t"/>
          </a:scene3d>
          <a:sp3d>
            <a:bevelT/>
          </a:sp3d>
        </p:spPr>
        <p:style>
          <a:lnRef idx="0">
            <a:schemeClr val="accent5"/>
          </a:lnRef>
          <a:fillRef idx="3">
            <a:schemeClr val="accent5"/>
          </a:fillRef>
          <a:effectRef idx="3">
            <a:schemeClr val="accent5"/>
          </a:effectRef>
          <a:fontRef idx="minor">
            <a:schemeClr val="lt1"/>
          </a:fontRef>
        </p:style>
        <p:txBody>
          <a:bodyPr wrap="none" anchor="ctr"/>
          <a:lstStyle/>
          <a:p>
            <a:pPr algn="ctr"/>
            <a:r>
              <a:rPr lang="en-US" altLang="en-US" sz="9600" b="1" u="sng">
                <a:solidFill>
                  <a:schemeClr val="accent2"/>
                </a:solidFill>
                <a:effectLst>
                  <a:outerShdw blurRad="38100" dist="38100" dir="2700000" algn="tl">
                    <a:srgbClr val="000000"/>
                  </a:outerShdw>
                </a:effectLst>
              </a:rPr>
              <a:t>9</a:t>
            </a:r>
            <a:endParaRPr lang="vi-VN" altLang="en-US" sz="9600" b="1" u="sng">
              <a:solidFill>
                <a:schemeClr val="accent2"/>
              </a:solidFill>
              <a:effectLst>
                <a:outerShdw blurRad="38100" dist="38100" dir="2700000" algn="tl">
                  <a:srgbClr val="000000"/>
                </a:outerShdw>
              </a:effectLst>
            </a:endParaRPr>
          </a:p>
        </p:txBody>
      </p:sp>
      <p:sp>
        <p:nvSpPr>
          <p:cNvPr id="4" name="Rectangle 34"/>
          <p:cNvSpPr>
            <a:spLocks noChangeArrowheads="1"/>
          </p:cNvSpPr>
          <p:nvPr/>
        </p:nvSpPr>
        <p:spPr bwMode="auto">
          <a:xfrm>
            <a:off x="5005551" y="581362"/>
            <a:ext cx="2266522" cy="1955305"/>
          </a:xfrm>
          <a:prstGeom prst="rect">
            <a:avLst/>
          </a:prstGeom>
          <a:ln>
            <a:headEnd/>
            <a:tailEnd/>
          </a:ln>
          <a:scene3d>
            <a:camera prst="orthographicFront"/>
            <a:lightRig rig="threePt" dir="t"/>
          </a:scene3d>
          <a:sp3d>
            <a:bevelT/>
          </a:sp3d>
        </p:spPr>
        <p:style>
          <a:lnRef idx="0">
            <a:schemeClr val="accent5"/>
          </a:lnRef>
          <a:fillRef idx="3">
            <a:schemeClr val="accent5"/>
          </a:fillRef>
          <a:effectRef idx="3">
            <a:schemeClr val="accent5"/>
          </a:effectRef>
          <a:fontRef idx="minor">
            <a:schemeClr val="lt1"/>
          </a:fontRef>
        </p:style>
        <p:txBody>
          <a:bodyPr wrap="none" anchor="ctr"/>
          <a:lstStyle/>
          <a:p>
            <a:pPr algn="ctr"/>
            <a:r>
              <a:rPr lang="en-US" altLang="en-US" sz="9600" b="1" u="sng">
                <a:solidFill>
                  <a:srgbClr val="ED7D31"/>
                </a:solidFill>
                <a:effectLst>
                  <a:outerShdw blurRad="38100" dist="38100" dir="2700000" algn="tl">
                    <a:srgbClr val="000000"/>
                  </a:outerShdw>
                </a:effectLst>
                <a:hlinkClick r:id="rId4" action="ppaction://hlinksldjump">
                  <a:extLst>
                    <a:ext uri="{A12FA001-AC4F-418D-AE19-62706E023703}">
                      <ahyp:hlinkClr xmlns:ahyp="http://schemas.microsoft.com/office/drawing/2018/hyperlinkcolor" xmlns="" val="tx"/>
                    </a:ext>
                  </a:extLst>
                </a:hlinkClick>
              </a:rPr>
              <a:t>1</a:t>
            </a:r>
            <a:endParaRPr lang="vi-VN" altLang="en-US" sz="9600" b="1" u="sng">
              <a:solidFill>
                <a:srgbClr val="ED7D31"/>
              </a:solidFill>
              <a:effectLst>
                <a:outerShdw blurRad="38100" dist="38100" dir="2700000" algn="tl">
                  <a:srgbClr val="000000"/>
                </a:outerShdw>
              </a:effectLst>
            </a:endParaRPr>
          </a:p>
        </p:txBody>
      </p:sp>
      <p:sp>
        <p:nvSpPr>
          <p:cNvPr id="5" name="Rectangle 35"/>
          <p:cNvSpPr>
            <a:spLocks noChangeArrowheads="1"/>
          </p:cNvSpPr>
          <p:nvPr/>
        </p:nvSpPr>
        <p:spPr bwMode="auto">
          <a:xfrm>
            <a:off x="7279393" y="597128"/>
            <a:ext cx="2266521" cy="1955305"/>
          </a:xfrm>
          <a:prstGeom prst="rect">
            <a:avLst/>
          </a:prstGeom>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path path="circle">
              <a:fillToRect l="50000" t="50000" r="50000" b="50000"/>
            </a:path>
            <a:tileRect/>
          </a:gradFill>
          <a:ln w="38100" cmpd="dbl">
            <a:solidFill>
              <a:schemeClr val="accent5">
                <a:lumMod val="20000"/>
                <a:lumOff val="80000"/>
              </a:schemeClr>
            </a:solidFill>
            <a:miter lim="800000"/>
            <a:headEnd/>
            <a:tailEnd/>
          </a:ln>
          <a:effectLst/>
          <a:scene3d>
            <a:camera prst="obliqueTopLeft"/>
            <a:lightRig rig="threePt" dir="t"/>
          </a:scene3d>
          <a:sp3d>
            <a:bevelT/>
          </a:sp3d>
        </p:spPr>
        <p:txBody>
          <a:bodyPr wrap="none" anchor="ctr"/>
          <a:lstStyle/>
          <a:p>
            <a:pPr algn="ctr"/>
            <a:r>
              <a:rPr lang="en-US" altLang="en-US" sz="9600" b="1" u="sng">
                <a:solidFill>
                  <a:schemeClr val="accent2"/>
                </a:solidFill>
                <a:effectLst>
                  <a:outerShdw blurRad="38100" dist="38100" dir="2700000" algn="tl">
                    <a:srgbClr val="000000"/>
                  </a:outerShdw>
                </a:effectLst>
              </a:rPr>
              <a:t>2</a:t>
            </a:r>
            <a:endParaRPr lang="vi-VN" altLang="en-US" sz="9600" b="1" u="sng">
              <a:solidFill>
                <a:schemeClr val="accent2"/>
              </a:solidFill>
              <a:effectLst>
                <a:outerShdw blurRad="38100" dist="38100" dir="2700000" algn="tl">
                  <a:srgbClr val="000000"/>
                </a:outerShdw>
              </a:effectLst>
            </a:endParaRPr>
          </a:p>
        </p:txBody>
      </p:sp>
      <p:sp>
        <p:nvSpPr>
          <p:cNvPr id="6" name="Rectangle 36"/>
          <p:cNvSpPr>
            <a:spLocks noChangeArrowheads="1"/>
          </p:cNvSpPr>
          <p:nvPr/>
        </p:nvSpPr>
        <p:spPr bwMode="auto">
          <a:xfrm>
            <a:off x="9554375" y="581362"/>
            <a:ext cx="2266521" cy="1955305"/>
          </a:xfrm>
          <a:prstGeom prst="rect">
            <a:avLst/>
          </a:prstGeom>
          <a:ln>
            <a:headEnd/>
            <a:tailEnd/>
          </a:ln>
          <a:scene3d>
            <a:camera prst="orthographicFront"/>
            <a:lightRig rig="threePt" dir="t"/>
          </a:scene3d>
          <a:sp3d>
            <a:bevelT/>
          </a:sp3d>
        </p:spPr>
        <p:style>
          <a:lnRef idx="0">
            <a:schemeClr val="accent5"/>
          </a:lnRef>
          <a:fillRef idx="3">
            <a:schemeClr val="accent5"/>
          </a:fillRef>
          <a:effectRef idx="3">
            <a:schemeClr val="accent5"/>
          </a:effectRef>
          <a:fontRef idx="minor">
            <a:schemeClr val="lt1"/>
          </a:fontRef>
        </p:style>
        <p:txBody>
          <a:bodyPr wrap="none" anchor="ctr"/>
          <a:lstStyle/>
          <a:p>
            <a:pPr algn="ctr"/>
            <a:r>
              <a:rPr lang="en-US" altLang="en-US" sz="9600" b="1" u="sng">
                <a:solidFill>
                  <a:schemeClr val="accent2"/>
                </a:solidFill>
                <a:effectLst>
                  <a:outerShdw blurRad="38100" dist="38100" dir="2700000" algn="tl">
                    <a:srgbClr val="000000"/>
                  </a:outerShdw>
                </a:effectLst>
              </a:rPr>
              <a:t>3</a:t>
            </a:r>
            <a:endParaRPr lang="vi-VN" altLang="en-US" sz="9600" b="1" u="sng">
              <a:solidFill>
                <a:schemeClr val="accent2"/>
              </a:solidFill>
              <a:effectLst>
                <a:outerShdw blurRad="38100" dist="38100" dir="2700000" algn="tl">
                  <a:srgbClr val="000000"/>
                </a:outerShdw>
              </a:effectLst>
            </a:endParaRPr>
          </a:p>
        </p:txBody>
      </p:sp>
      <p:sp>
        <p:nvSpPr>
          <p:cNvPr id="7" name="Rectangle 37"/>
          <p:cNvSpPr>
            <a:spLocks noChangeArrowheads="1"/>
          </p:cNvSpPr>
          <p:nvPr/>
        </p:nvSpPr>
        <p:spPr bwMode="auto">
          <a:xfrm>
            <a:off x="4989785" y="2551564"/>
            <a:ext cx="2266522" cy="1955305"/>
          </a:xfrm>
          <a:prstGeom prst="rect">
            <a:avLst/>
          </a:prstGeom>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path path="circle">
              <a:fillToRect l="50000" t="50000" r="50000" b="50000"/>
            </a:path>
            <a:tileRect/>
          </a:gradFill>
          <a:ln w="38100" cmpd="dbl">
            <a:solidFill>
              <a:schemeClr val="accent5">
                <a:lumMod val="20000"/>
                <a:lumOff val="80000"/>
              </a:schemeClr>
            </a:solidFill>
            <a:miter lim="800000"/>
            <a:headEnd/>
            <a:tailEnd/>
          </a:ln>
          <a:effectLst/>
          <a:scene3d>
            <a:camera prst="obliqueTopLeft"/>
            <a:lightRig rig="threePt" dir="t"/>
          </a:scene3d>
          <a:sp3d>
            <a:bevelT/>
          </a:sp3d>
        </p:spPr>
        <p:txBody>
          <a:bodyPr wrap="none" anchor="ctr"/>
          <a:lstStyle/>
          <a:p>
            <a:pPr algn="ctr"/>
            <a:r>
              <a:rPr lang="en-US" altLang="en-US" sz="9600" b="1" u="sng">
                <a:solidFill>
                  <a:schemeClr val="accent2"/>
                </a:solidFill>
                <a:effectLst>
                  <a:outerShdw blurRad="38100" dist="38100" dir="2700000" algn="tl">
                    <a:srgbClr val="000000"/>
                  </a:outerShdw>
                </a:effectLst>
              </a:rPr>
              <a:t>4</a:t>
            </a:r>
            <a:endParaRPr lang="vi-VN" altLang="en-US" sz="9600" b="1" u="sng">
              <a:solidFill>
                <a:schemeClr val="accent2"/>
              </a:solidFill>
              <a:effectLst>
                <a:outerShdw blurRad="38100" dist="38100" dir="2700000" algn="tl">
                  <a:srgbClr val="000000"/>
                </a:outerShdw>
              </a:effectLst>
            </a:endParaRPr>
          </a:p>
        </p:txBody>
      </p:sp>
      <p:sp>
        <p:nvSpPr>
          <p:cNvPr id="8" name="Rectangle 38"/>
          <p:cNvSpPr>
            <a:spLocks noChangeArrowheads="1"/>
          </p:cNvSpPr>
          <p:nvPr/>
        </p:nvSpPr>
        <p:spPr bwMode="auto">
          <a:xfrm>
            <a:off x="7281229" y="2535798"/>
            <a:ext cx="2266521" cy="1955305"/>
          </a:xfrm>
          <a:prstGeom prst="rect">
            <a:avLst/>
          </a:prstGeom>
          <a:ln>
            <a:headEnd/>
            <a:tailEnd/>
          </a:ln>
          <a:scene3d>
            <a:camera prst="orthographicFront"/>
            <a:lightRig rig="threePt" dir="t"/>
          </a:scene3d>
          <a:sp3d>
            <a:bevelT/>
          </a:sp3d>
        </p:spPr>
        <p:style>
          <a:lnRef idx="0">
            <a:schemeClr val="accent5"/>
          </a:lnRef>
          <a:fillRef idx="3">
            <a:schemeClr val="accent5"/>
          </a:fillRef>
          <a:effectRef idx="3">
            <a:schemeClr val="accent5"/>
          </a:effectRef>
          <a:fontRef idx="minor">
            <a:schemeClr val="lt1"/>
          </a:fontRef>
        </p:style>
        <p:txBody>
          <a:bodyPr wrap="none" anchor="ctr"/>
          <a:lstStyle/>
          <a:p>
            <a:pPr algn="ctr"/>
            <a:r>
              <a:rPr lang="en-US" altLang="en-US" sz="9600" b="1" u="sng">
                <a:solidFill>
                  <a:schemeClr val="accent2"/>
                </a:solidFill>
                <a:effectLst>
                  <a:outerShdw blurRad="38100" dist="38100" dir="2700000" algn="tl">
                    <a:srgbClr val="000000"/>
                  </a:outerShdw>
                </a:effectLst>
              </a:rPr>
              <a:t>5</a:t>
            </a:r>
            <a:endParaRPr lang="vi-VN" altLang="en-US" sz="9600" b="1" u="sng">
              <a:solidFill>
                <a:schemeClr val="accent2"/>
              </a:solidFill>
              <a:effectLst>
                <a:outerShdw blurRad="38100" dist="38100" dir="2700000" algn="tl">
                  <a:srgbClr val="000000"/>
                </a:outerShdw>
              </a:effectLst>
            </a:endParaRPr>
          </a:p>
        </p:txBody>
      </p:sp>
      <p:sp>
        <p:nvSpPr>
          <p:cNvPr id="9" name="Rectangle 39"/>
          <p:cNvSpPr>
            <a:spLocks noChangeArrowheads="1"/>
          </p:cNvSpPr>
          <p:nvPr/>
        </p:nvSpPr>
        <p:spPr bwMode="auto">
          <a:xfrm>
            <a:off x="9554375" y="2543681"/>
            <a:ext cx="2266521" cy="1955305"/>
          </a:xfrm>
          <a:prstGeom prst="rect">
            <a:avLst/>
          </a:prstGeom>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path path="circle">
              <a:fillToRect l="50000" t="50000" r="50000" b="50000"/>
            </a:path>
            <a:tileRect/>
          </a:gradFill>
          <a:ln w="38100" cmpd="dbl">
            <a:solidFill>
              <a:schemeClr val="accent5">
                <a:lumMod val="20000"/>
                <a:lumOff val="80000"/>
              </a:schemeClr>
            </a:solidFill>
            <a:miter lim="800000"/>
            <a:headEnd/>
            <a:tailEnd/>
          </a:ln>
          <a:effectLst/>
          <a:scene3d>
            <a:camera prst="obliqueTopLeft"/>
            <a:lightRig rig="threePt" dir="t"/>
          </a:scene3d>
          <a:sp3d>
            <a:bevelT/>
          </a:sp3d>
        </p:spPr>
        <p:txBody>
          <a:bodyPr wrap="none" anchor="ctr"/>
          <a:lstStyle/>
          <a:p>
            <a:pPr algn="ctr"/>
            <a:r>
              <a:rPr lang="en-US" altLang="en-US" sz="9600" b="1" u="sng">
                <a:solidFill>
                  <a:schemeClr val="accent2"/>
                </a:solidFill>
                <a:effectLst>
                  <a:outerShdw blurRad="38100" dist="38100" dir="2700000" algn="tl">
                    <a:srgbClr val="000000"/>
                  </a:outerShdw>
                </a:effectLst>
              </a:rPr>
              <a:t>6</a:t>
            </a:r>
            <a:endParaRPr lang="vi-VN" altLang="en-US" sz="9600" b="1" u="sng">
              <a:solidFill>
                <a:schemeClr val="accent2"/>
              </a:solidFill>
              <a:effectLst>
                <a:outerShdw blurRad="38100" dist="38100" dir="2700000" algn="tl">
                  <a:srgbClr val="000000"/>
                </a:outerShdw>
              </a:effectLst>
            </a:endParaRPr>
          </a:p>
        </p:txBody>
      </p:sp>
      <p:sp>
        <p:nvSpPr>
          <p:cNvPr id="10" name="Rectangle 40"/>
          <p:cNvSpPr>
            <a:spLocks noChangeArrowheads="1"/>
          </p:cNvSpPr>
          <p:nvPr/>
        </p:nvSpPr>
        <p:spPr bwMode="auto">
          <a:xfrm>
            <a:off x="5006725" y="4526131"/>
            <a:ext cx="2266522" cy="1955305"/>
          </a:xfrm>
          <a:prstGeom prst="rect">
            <a:avLst/>
          </a:prstGeom>
          <a:ln>
            <a:headEnd/>
            <a:tailEnd/>
          </a:ln>
          <a:scene3d>
            <a:camera prst="orthographicFront"/>
            <a:lightRig rig="threePt" dir="t"/>
          </a:scene3d>
          <a:sp3d>
            <a:bevelT/>
          </a:sp3d>
        </p:spPr>
        <p:style>
          <a:lnRef idx="0">
            <a:schemeClr val="accent5"/>
          </a:lnRef>
          <a:fillRef idx="3">
            <a:schemeClr val="accent5"/>
          </a:fillRef>
          <a:effectRef idx="3">
            <a:schemeClr val="accent5"/>
          </a:effectRef>
          <a:fontRef idx="minor">
            <a:schemeClr val="lt1"/>
          </a:fontRef>
        </p:style>
        <p:txBody>
          <a:bodyPr wrap="none" anchor="ctr"/>
          <a:lstStyle/>
          <a:p>
            <a:pPr algn="ctr"/>
            <a:r>
              <a:rPr lang="en-US" altLang="en-US" sz="9600" b="1" u="sng">
                <a:solidFill>
                  <a:schemeClr val="accent2"/>
                </a:solidFill>
                <a:effectLst>
                  <a:outerShdw blurRad="38100" dist="38100" dir="2700000" algn="tl">
                    <a:srgbClr val="000000"/>
                  </a:outerShdw>
                </a:effectLst>
              </a:rPr>
              <a:t>7</a:t>
            </a:r>
            <a:endParaRPr lang="vi-VN" altLang="en-US" sz="9600" b="1" u="sng">
              <a:solidFill>
                <a:schemeClr val="accent2"/>
              </a:solidFill>
              <a:effectLst>
                <a:outerShdw blurRad="38100" dist="38100" dir="2700000" algn="tl">
                  <a:srgbClr val="000000"/>
                </a:outerShdw>
              </a:effectLst>
            </a:endParaRPr>
          </a:p>
        </p:txBody>
      </p:sp>
      <p:sp>
        <p:nvSpPr>
          <p:cNvPr id="11" name="Rectangle 41"/>
          <p:cNvSpPr>
            <a:spLocks noChangeArrowheads="1"/>
          </p:cNvSpPr>
          <p:nvPr/>
        </p:nvSpPr>
        <p:spPr bwMode="auto">
          <a:xfrm>
            <a:off x="7289132" y="4502273"/>
            <a:ext cx="2266522" cy="1955305"/>
          </a:xfrm>
          <a:prstGeom prst="rect">
            <a:avLst/>
          </a:prstGeom>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path path="circle">
              <a:fillToRect l="50000" t="50000" r="50000" b="50000"/>
            </a:path>
            <a:tileRect/>
          </a:gradFill>
          <a:ln w="38100" cmpd="dbl">
            <a:solidFill>
              <a:schemeClr val="accent5">
                <a:lumMod val="20000"/>
                <a:lumOff val="80000"/>
              </a:schemeClr>
            </a:solidFill>
            <a:miter lim="800000"/>
            <a:headEnd/>
            <a:tailEnd/>
          </a:ln>
          <a:effectLst/>
          <a:scene3d>
            <a:camera prst="obliqueTopLeft"/>
            <a:lightRig rig="threePt" dir="t"/>
          </a:scene3d>
          <a:sp3d>
            <a:bevelT/>
          </a:sp3d>
        </p:spPr>
        <p:txBody>
          <a:bodyPr wrap="none" anchor="ctr"/>
          <a:lstStyle/>
          <a:p>
            <a:pPr algn="ctr"/>
            <a:r>
              <a:rPr lang="en-US" altLang="en-US" sz="9600" b="1" u="sng">
                <a:solidFill>
                  <a:schemeClr val="accent2"/>
                </a:solidFill>
                <a:effectLst>
                  <a:outerShdw blurRad="38100" dist="38100" dir="2700000" algn="tl">
                    <a:srgbClr val="000000"/>
                  </a:outerShdw>
                </a:effectLst>
              </a:rPr>
              <a:t>8</a:t>
            </a:r>
            <a:endParaRPr lang="vi-VN" altLang="en-US" sz="9600" b="1" u="sng">
              <a:solidFill>
                <a:schemeClr val="accent2"/>
              </a:solidFill>
              <a:effectLst>
                <a:outerShdw blurRad="38100" dist="38100" dir="2700000" algn="tl">
                  <a:srgbClr val="000000"/>
                </a:outerShdw>
              </a:effectLst>
            </a:endParaRPr>
          </a:p>
        </p:txBody>
      </p:sp>
      <p:sp>
        <p:nvSpPr>
          <p:cNvPr id="12" name="AutoShape 45">
            <a:hlinkClick r:id="" action="ppaction://noaction" highlightClick="1"/>
          </p:cNvPr>
          <p:cNvSpPr>
            <a:spLocks noChangeArrowheads="1"/>
          </p:cNvSpPr>
          <p:nvPr/>
        </p:nvSpPr>
        <p:spPr bwMode="auto">
          <a:xfrm>
            <a:off x="11822806" y="6520972"/>
            <a:ext cx="369194" cy="337028"/>
          </a:xfrm>
          <a:prstGeom prst="actionButtonInformation">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 name="TextBox 14">
            <a:extLst>
              <a:ext uri="{FF2B5EF4-FFF2-40B4-BE49-F238E27FC236}">
                <a16:creationId xmlns:a16="http://schemas.microsoft.com/office/drawing/2014/main" id="{AEA8DF17-C4D9-4364-9329-7A701083125F}"/>
              </a:ext>
            </a:extLst>
          </p:cNvPr>
          <p:cNvSpPr txBox="1"/>
          <p:nvPr/>
        </p:nvSpPr>
        <p:spPr>
          <a:xfrm>
            <a:off x="443332" y="1065191"/>
            <a:ext cx="4323372" cy="646331"/>
          </a:xfrm>
          <a:prstGeom prst="rect">
            <a:avLst/>
          </a:prstGeom>
          <a:noFill/>
        </p:spPr>
        <p:txBody>
          <a:bodyPr wrap="square" rtlCol="0">
            <a:spAutoFit/>
          </a:bodyPr>
          <a:lstStyle/>
          <a:p>
            <a:pPr algn="ctr"/>
            <a:r>
              <a:rPr lang="en-US" sz="3600" b="1" dirty="0" err="1">
                <a:solidFill>
                  <a:srgbClr val="FFC000"/>
                </a:solidFill>
                <a:latin typeface="SVN-Whimsy" panose="02040603050506020204" pitchFamily="18" charset="0"/>
              </a:rPr>
              <a:t>Lật</a:t>
            </a:r>
            <a:r>
              <a:rPr lang="en-US" sz="3600" b="1" dirty="0">
                <a:solidFill>
                  <a:srgbClr val="FFC000"/>
                </a:solidFill>
                <a:latin typeface="SVN-Whimsy" panose="02040603050506020204" pitchFamily="18" charset="0"/>
              </a:rPr>
              <a:t> </a:t>
            </a:r>
            <a:r>
              <a:rPr lang="en-US" sz="3600" b="1" dirty="0" err="1">
                <a:solidFill>
                  <a:srgbClr val="FFC000"/>
                </a:solidFill>
                <a:latin typeface="SVN-Whimsy" panose="02040603050506020204" pitchFamily="18" charset="0"/>
              </a:rPr>
              <a:t>mảnh</a:t>
            </a:r>
            <a:r>
              <a:rPr lang="en-US" sz="3600" b="1" dirty="0">
                <a:solidFill>
                  <a:srgbClr val="FFC000"/>
                </a:solidFill>
                <a:latin typeface="SVN-Whimsy" panose="02040603050506020204" pitchFamily="18" charset="0"/>
              </a:rPr>
              <a:t> </a:t>
            </a:r>
            <a:r>
              <a:rPr lang="en-US" sz="3600" b="1" dirty="0" err="1">
                <a:solidFill>
                  <a:srgbClr val="FFC000"/>
                </a:solidFill>
                <a:latin typeface="SVN-Whimsy" panose="02040603050506020204" pitchFamily="18" charset="0"/>
              </a:rPr>
              <a:t>ghép</a:t>
            </a:r>
            <a:endParaRPr lang="en-US" sz="3600" b="1" dirty="0">
              <a:solidFill>
                <a:srgbClr val="FFC000"/>
              </a:solidFill>
              <a:latin typeface="SVN-Whimsy" panose="02040603050506020204" pitchFamily="18" charset="0"/>
            </a:endParaRPr>
          </a:p>
        </p:txBody>
      </p:sp>
      <p:pic>
        <p:nvPicPr>
          <p:cNvPr id="17" name="Picture 16">
            <a:extLst>
              <a:ext uri="{FF2B5EF4-FFF2-40B4-BE49-F238E27FC236}">
                <a16:creationId xmlns:a16="http://schemas.microsoft.com/office/drawing/2014/main" id="{F39D26FC-14AF-4676-AB3D-B3E6178445B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1766" y="0"/>
            <a:ext cx="1189294" cy="1191913"/>
          </a:xfrm>
          <a:prstGeom prst="rect">
            <a:avLst/>
          </a:prstGeom>
        </p:spPr>
      </p:pic>
      <p:sp>
        <p:nvSpPr>
          <p:cNvPr id="13" name="Rectangle 12">
            <a:extLst>
              <a:ext uri="{FF2B5EF4-FFF2-40B4-BE49-F238E27FC236}">
                <a16:creationId xmlns:a16="http://schemas.microsoft.com/office/drawing/2014/main" id="{8C398AA6-0466-4633-BE3A-350FDD196937}"/>
              </a:ext>
            </a:extLst>
          </p:cNvPr>
          <p:cNvSpPr/>
          <p:nvPr/>
        </p:nvSpPr>
        <p:spPr>
          <a:xfrm>
            <a:off x="2819254" y="2022546"/>
            <a:ext cx="1087426" cy="3770263"/>
          </a:xfrm>
          <a:prstGeom prst="rect">
            <a:avLst/>
          </a:prstGeom>
          <a:noFill/>
        </p:spPr>
        <p:txBody>
          <a:bodyPr wrap="square" lIns="91440" tIns="45720" rIns="91440" bIns="45720">
            <a:spAutoFit/>
            <a:scene3d>
              <a:camera prst="orthographicFront"/>
              <a:lightRig rig="threePt" dir="t"/>
            </a:scene3d>
            <a:sp3d extrusionH="57150">
              <a:bevelT h="25400" prst="softRound"/>
            </a:sp3d>
          </a:bodyPr>
          <a:lstStyle/>
          <a:p>
            <a:pPr algn="ctr"/>
            <a:r>
              <a:rPr lang="en-US" sz="23900" b="1">
                <a:ln w="6600">
                  <a:solidFill>
                    <a:schemeClr val="accent2"/>
                  </a:solidFill>
                  <a:prstDash val="solid"/>
                </a:ln>
                <a:solidFill>
                  <a:schemeClr val="accent2">
                    <a:lumMod val="60000"/>
                    <a:lumOff val="40000"/>
                  </a:schemeClr>
                </a:solidFill>
                <a:effectLst>
                  <a:outerShdw dist="38100" dir="2700000" algn="tl" rotWithShape="0">
                    <a:schemeClr val="accent2"/>
                  </a:outerShdw>
                </a:effectLst>
              </a:rPr>
              <a:t>?</a:t>
            </a:r>
          </a:p>
        </p:txBody>
      </p:sp>
      <p:pic>
        <p:nvPicPr>
          <p:cNvPr id="18" name="Picture 17">
            <a:extLst>
              <a:ext uri="{FF2B5EF4-FFF2-40B4-BE49-F238E27FC236}">
                <a16:creationId xmlns:a16="http://schemas.microsoft.com/office/drawing/2014/main" id="{D2B2C186-D8CE-4FB4-BFD4-1606C1F460D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3333" y="4251808"/>
            <a:ext cx="2639862" cy="2606192"/>
          </a:xfrm>
          <a:prstGeom prst="rect">
            <a:avLst/>
          </a:prstGeom>
        </p:spPr>
      </p:pic>
    </p:spTree>
    <p:extLst>
      <p:ext uri="{BB962C8B-B14F-4D97-AF65-F5344CB8AC3E}">
        <p14:creationId xmlns:p14="http://schemas.microsoft.com/office/powerpoint/2010/main" val="950551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childTnLst>
                                    <p:animEffect transition="out" filter="fade">
                                      <p:cBhvr>
                                        <p:cTn id="6" dur="2000" tmFilter="0, 0; .2, .5; .8, .5; 1, 0"/>
                                        <p:tgtEl>
                                          <p:spTgt spid="13"/>
                                        </p:tgtEl>
                                      </p:cBhvr>
                                    </p:animEffect>
                                    <p:animScale>
                                      <p:cBhvr>
                                        <p:cTn id="7" dur="1000" autoRev="1" fill="hold"/>
                                        <p:tgtEl>
                                          <p:spTgt spid="13"/>
                                        </p:tgtEl>
                                      </p:cBhvr>
                                      <p:by x="105000" y="105000"/>
                                    </p:animScale>
                                  </p:childTnLst>
                                </p:cTn>
                              </p:par>
                            </p:childTnLst>
                          </p:cTn>
                        </p:par>
                        <p:par>
                          <p:cTn id="8" fill="hold">
                            <p:stCondLst>
                              <p:cond delay="2000"/>
                            </p:stCondLst>
                            <p:childTnLst>
                              <p:par>
                                <p:cTn id="9" presetID="42" presetClass="entr" presetSubtype="0"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1000"/>
                                        <p:tgtEl>
                                          <p:spTgt spid="18"/>
                                        </p:tgtEl>
                                      </p:cBhvr>
                                    </p:animEffect>
                                    <p:anim calcmode="lin" valueType="num">
                                      <p:cBhvr>
                                        <p:cTn id="12" dur="1000" fill="hold"/>
                                        <p:tgtEl>
                                          <p:spTgt spid="18"/>
                                        </p:tgtEl>
                                        <p:attrNameLst>
                                          <p:attrName>ppt_x</p:attrName>
                                        </p:attrNameLst>
                                      </p:cBhvr>
                                      <p:tavLst>
                                        <p:tav tm="0">
                                          <p:val>
                                            <p:strVal val="#ppt_x"/>
                                          </p:val>
                                        </p:tav>
                                        <p:tav tm="100000">
                                          <p:val>
                                            <p:strVal val="#ppt_x"/>
                                          </p:val>
                                        </p:tav>
                                      </p:tavLst>
                                    </p:anim>
                                    <p:anim calcmode="lin" valueType="num">
                                      <p:cBhvr>
                                        <p:cTn id="1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4"/>
                    </p:tgtEl>
                  </p:cond>
                </p:stCondLst>
                <p:endSync evt="end" delay="0">
                  <p:rtn val="all"/>
                </p:endSync>
                <p:childTnLst>
                  <p:par>
                    <p:cTn id="15" fill="hold">
                      <p:stCondLst>
                        <p:cond delay="0"/>
                      </p:stCondLst>
                      <p:childTnLst>
                        <p:par>
                          <p:cTn id="16" fill="hold">
                            <p:stCondLst>
                              <p:cond delay="0"/>
                            </p:stCondLst>
                            <p:childTnLst>
                              <p:par>
                                <p:cTn id="17" presetID="53" presetClass="exit" presetSubtype="0" fill="hold" grpId="0" nodeType="clickEffect">
                                  <p:stCondLst>
                                    <p:cond delay="0"/>
                                  </p:stCondLst>
                                  <p:childTnLst>
                                    <p:anim calcmode="lin" valueType="num">
                                      <p:cBhvr>
                                        <p:cTn id="18" dur="500"/>
                                        <p:tgtEl>
                                          <p:spTgt spid="4"/>
                                        </p:tgtEl>
                                        <p:attrNameLst>
                                          <p:attrName>ppt_w</p:attrName>
                                        </p:attrNameLst>
                                      </p:cBhvr>
                                      <p:tavLst>
                                        <p:tav tm="0">
                                          <p:val>
                                            <p:strVal val="ppt_w"/>
                                          </p:val>
                                        </p:tav>
                                        <p:tav tm="100000">
                                          <p:val>
                                            <p:fltVal val="0"/>
                                          </p:val>
                                        </p:tav>
                                      </p:tavLst>
                                    </p:anim>
                                    <p:anim calcmode="lin" valueType="num">
                                      <p:cBhvr>
                                        <p:cTn id="19" dur="500"/>
                                        <p:tgtEl>
                                          <p:spTgt spid="4"/>
                                        </p:tgtEl>
                                        <p:attrNameLst>
                                          <p:attrName>ppt_h</p:attrName>
                                        </p:attrNameLst>
                                      </p:cBhvr>
                                      <p:tavLst>
                                        <p:tav tm="0">
                                          <p:val>
                                            <p:strVal val="ppt_h"/>
                                          </p:val>
                                        </p:tav>
                                        <p:tav tm="100000">
                                          <p:val>
                                            <p:fltVal val="0"/>
                                          </p:val>
                                        </p:tav>
                                      </p:tavLst>
                                    </p:anim>
                                    <p:animEffect transition="out" filter="fade">
                                      <p:cBhvr>
                                        <p:cTn id="20" dur="500"/>
                                        <p:tgtEl>
                                          <p:spTgt spid="4"/>
                                        </p:tgtEl>
                                      </p:cBhvr>
                                    </p:animEffect>
                                    <p:set>
                                      <p:cBhvr>
                                        <p:cTn id="21" dur="1" fill="hold">
                                          <p:stCondLst>
                                            <p:cond delay="499"/>
                                          </p:stCondLst>
                                        </p:cTn>
                                        <p:tgtEl>
                                          <p:spTgt spid="4"/>
                                        </p:tgtEl>
                                        <p:attrNameLst>
                                          <p:attrName>style.visibility</p:attrName>
                                        </p:attrNameLst>
                                      </p:cBhvr>
                                      <p:to>
                                        <p:strVal val="hidden"/>
                                      </p:to>
                                    </p:set>
                                  </p:childTnLst>
                                </p:cTn>
                              </p:par>
                              <p:par>
                                <p:cTn id="22" presetID="53" presetClass="entr" presetSubtype="0" fill="hold" grpId="1" nodeType="withEffect">
                                  <p:stCondLst>
                                    <p:cond delay="5000"/>
                                  </p:stCondLst>
                                  <p:childTnLst>
                                    <p:set>
                                      <p:cBhvr>
                                        <p:cTn id="23" dur="1" fill="hold">
                                          <p:stCondLst>
                                            <p:cond delay="0"/>
                                          </p:stCondLst>
                                        </p:cTn>
                                        <p:tgtEl>
                                          <p:spTgt spid="4"/>
                                        </p:tgtEl>
                                        <p:attrNameLst>
                                          <p:attrName>style.visibility</p:attrName>
                                        </p:attrNameLst>
                                      </p:cBhvr>
                                      <p:to>
                                        <p:strVal val="visible"/>
                                      </p:to>
                                    </p:set>
                                    <p:anim calcmode="lin" valueType="num">
                                      <p:cBhvr>
                                        <p:cTn id="24" dur="500" fill="hold"/>
                                        <p:tgtEl>
                                          <p:spTgt spid="4"/>
                                        </p:tgtEl>
                                        <p:attrNameLst>
                                          <p:attrName>ppt_w</p:attrName>
                                        </p:attrNameLst>
                                      </p:cBhvr>
                                      <p:tavLst>
                                        <p:tav tm="0">
                                          <p:val>
                                            <p:fltVal val="0"/>
                                          </p:val>
                                        </p:tav>
                                        <p:tav tm="100000">
                                          <p:val>
                                            <p:strVal val="#ppt_w"/>
                                          </p:val>
                                        </p:tav>
                                      </p:tavLst>
                                    </p:anim>
                                    <p:anim calcmode="lin" valueType="num">
                                      <p:cBhvr>
                                        <p:cTn id="25" dur="500" fill="hold"/>
                                        <p:tgtEl>
                                          <p:spTgt spid="4"/>
                                        </p:tgtEl>
                                        <p:attrNameLst>
                                          <p:attrName>ppt_h</p:attrName>
                                        </p:attrNameLst>
                                      </p:cBhvr>
                                      <p:tavLst>
                                        <p:tav tm="0">
                                          <p:val>
                                            <p:fltVal val="0"/>
                                          </p:val>
                                        </p:tav>
                                        <p:tav tm="100000">
                                          <p:val>
                                            <p:strVal val="#ppt_h"/>
                                          </p:val>
                                        </p:tav>
                                      </p:tavLst>
                                    </p:anim>
                                    <p:animEffect transition="in" filter="fade">
                                      <p:cBhvr>
                                        <p:cTn id="26" dur="500"/>
                                        <p:tgtEl>
                                          <p:spTgt spid="4"/>
                                        </p:tgtEl>
                                      </p:cBhvr>
                                    </p:animEffect>
                                  </p:childTnLst>
                                </p:cTn>
                              </p:par>
                            </p:childTnLst>
                          </p:cTn>
                        </p:par>
                      </p:childTnLst>
                    </p:cTn>
                  </p:par>
                </p:childTnLst>
              </p:cTn>
              <p:nextCondLst>
                <p:cond evt="onClick" delay="0">
                  <p:tgtEl>
                    <p:spTgt spid="4"/>
                  </p:tgtEl>
                </p:cond>
              </p:nextCondLst>
            </p:seq>
            <p:seq concurrent="1" nextAc="seek">
              <p:cTn id="27" restart="whenNotActive" fill="hold" evtFilter="cancelBubble" nodeType="interactiveSeq">
                <p:stCondLst>
                  <p:cond evt="onClick" delay="0">
                    <p:tgtEl>
                      <p:spTgt spid="3"/>
                    </p:tgtEl>
                  </p:cond>
                </p:stCondLst>
                <p:endSync evt="end" delay="0">
                  <p:rtn val="all"/>
                </p:endSync>
                <p:childTnLst>
                  <p:par>
                    <p:cTn id="28" fill="hold">
                      <p:stCondLst>
                        <p:cond delay="0"/>
                      </p:stCondLst>
                      <p:childTnLst>
                        <p:par>
                          <p:cTn id="29" fill="hold">
                            <p:stCondLst>
                              <p:cond delay="0"/>
                            </p:stCondLst>
                            <p:childTnLst>
                              <p:par>
                                <p:cTn id="30" presetID="53" presetClass="exit" presetSubtype="0" fill="hold" grpId="0" nodeType="clickEffect">
                                  <p:stCondLst>
                                    <p:cond delay="0"/>
                                  </p:stCondLst>
                                  <p:childTnLst>
                                    <p:anim calcmode="lin" valueType="num">
                                      <p:cBhvr>
                                        <p:cTn id="31" dur="500"/>
                                        <p:tgtEl>
                                          <p:spTgt spid="3"/>
                                        </p:tgtEl>
                                        <p:attrNameLst>
                                          <p:attrName>ppt_w</p:attrName>
                                        </p:attrNameLst>
                                      </p:cBhvr>
                                      <p:tavLst>
                                        <p:tav tm="0">
                                          <p:val>
                                            <p:strVal val="ppt_w"/>
                                          </p:val>
                                        </p:tav>
                                        <p:tav tm="100000">
                                          <p:val>
                                            <p:fltVal val="0"/>
                                          </p:val>
                                        </p:tav>
                                      </p:tavLst>
                                    </p:anim>
                                    <p:anim calcmode="lin" valueType="num">
                                      <p:cBhvr>
                                        <p:cTn id="32" dur="500"/>
                                        <p:tgtEl>
                                          <p:spTgt spid="3"/>
                                        </p:tgtEl>
                                        <p:attrNameLst>
                                          <p:attrName>ppt_h</p:attrName>
                                        </p:attrNameLst>
                                      </p:cBhvr>
                                      <p:tavLst>
                                        <p:tav tm="0">
                                          <p:val>
                                            <p:strVal val="ppt_h"/>
                                          </p:val>
                                        </p:tav>
                                        <p:tav tm="100000">
                                          <p:val>
                                            <p:fltVal val="0"/>
                                          </p:val>
                                        </p:tav>
                                      </p:tavLst>
                                    </p:anim>
                                    <p:animEffect transition="out" filter="fade">
                                      <p:cBhvr>
                                        <p:cTn id="33" dur="500"/>
                                        <p:tgtEl>
                                          <p:spTgt spid="3"/>
                                        </p:tgtEl>
                                      </p:cBhvr>
                                    </p:animEffect>
                                    <p:set>
                                      <p:cBhvr>
                                        <p:cTn id="34" dur="1" fill="hold">
                                          <p:stCondLst>
                                            <p:cond delay="499"/>
                                          </p:stCondLst>
                                        </p:cTn>
                                        <p:tgtEl>
                                          <p:spTgt spid="3"/>
                                        </p:tgtEl>
                                        <p:attrNameLst>
                                          <p:attrName>style.visibility</p:attrName>
                                        </p:attrNameLst>
                                      </p:cBhvr>
                                      <p:to>
                                        <p:strVal val="hidden"/>
                                      </p:to>
                                    </p:set>
                                  </p:childTnLst>
                                </p:cTn>
                              </p:par>
                              <p:par>
                                <p:cTn id="35" presetID="53" presetClass="entr" presetSubtype="0" fill="hold" grpId="1" nodeType="withEffect">
                                  <p:stCondLst>
                                    <p:cond delay="5000"/>
                                  </p:stCondLst>
                                  <p:childTnLst>
                                    <p:set>
                                      <p:cBhvr>
                                        <p:cTn id="36" dur="1" fill="hold">
                                          <p:stCondLst>
                                            <p:cond delay="0"/>
                                          </p:stCondLst>
                                        </p:cTn>
                                        <p:tgtEl>
                                          <p:spTgt spid="3"/>
                                        </p:tgtEl>
                                        <p:attrNameLst>
                                          <p:attrName>style.visibility</p:attrName>
                                        </p:attrNameLst>
                                      </p:cBhvr>
                                      <p:to>
                                        <p:strVal val="visible"/>
                                      </p:to>
                                    </p:set>
                                    <p:anim calcmode="lin" valueType="num">
                                      <p:cBhvr>
                                        <p:cTn id="37" dur="500" fill="hold"/>
                                        <p:tgtEl>
                                          <p:spTgt spid="3"/>
                                        </p:tgtEl>
                                        <p:attrNameLst>
                                          <p:attrName>ppt_w</p:attrName>
                                        </p:attrNameLst>
                                      </p:cBhvr>
                                      <p:tavLst>
                                        <p:tav tm="0">
                                          <p:val>
                                            <p:fltVal val="0"/>
                                          </p:val>
                                        </p:tav>
                                        <p:tav tm="100000">
                                          <p:val>
                                            <p:strVal val="#ppt_w"/>
                                          </p:val>
                                        </p:tav>
                                      </p:tavLst>
                                    </p:anim>
                                    <p:anim calcmode="lin" valueType="num">
                                      <p:cBhvr>
                                        <p:cTn id="38" dur="500" fill="hold"/>
                                        <p:tgtEl>
                                          <p:spTgt spid="3"/>
                                        </p:tgtEl>
                                        <p:attrNameLst>
                                          <p:attrName>ppt_h</p:attrName>
                                        </p:attrNameLst>
                                      </p:cBhvr>
                                      <p:tavLst>
                                        <p:tav tm="0">
                                          <p:val>
                                            <p:fltVal val="0"/>
                                          </p:val>
                                        </p:tav>
                                        <p:tav tm="100000">
                                          <p:val>
                                            <p:strVal val="#ppt_h"/>
                                          </p:val>
                                        </p:tav>
                                      </p:tavLst>
                                    </p:anim>
                                    <p:animEffect transition="in" filter="fade">
                                      <p:cBhvr>
                                        <p:cTn id="39" dur="500"/>
                                        <p:tgtEl>
                                          <p:spTgt spid="3"/>
                                        </p:tgtEl>
                                      </p:cBhvr>
                                    </p:animEffect>
                                  </p:childTnLst>
                                </p:cTn>
                              </p:par>
                            </p:childTnLst>
                          </p:cTn>
                        </p:par>
                      </p:childTnLst>
                    </p:cTn>
                  </p:par>
                </p:childTnLst>
              </p:cTn>
              <p:nextCondLst>
                <p:cond evt="onClick" delay="0">
                  <p:tgtEl>
                    <p:spTgt spid="3"/>
                  </p:tgtEl>
                </p:cond>
              </p:nextCondLst>
            </p:seq>
            <p:seq concurrent="1" nextAc="seek">
              <p:cTn id="40" restart="whenNotActive" fill="hold" evtFilter="cancelBubble" nodeType="interactiveSeq">
                <p:stCondLst>
                  <p:cond evt="onClick" delay="0">
                    <p:tgtEl>
                      <p:spTgt spid="11"/>
                    </p:tgtEl>
                  </p:cond>
                </p:stCondLst>
                <p:endSync evt="end" delay="0">
                  <p:rtn val="all"/>
                </p:endSync>
                <p:childTnLst>
                  <p:par>
                    <p:cTn id="41" fill="hold">
                      <p:stCondLst>
                        <p:cond delay="0"/>
                      </p:stCondLst>
                      <p:childTnLst>
                        <p:par>
                          <p:cTn id="42" fill="hold">
                            <p:stCondLst>
                              <p:cond delay="0"/>
                            </p:stCondLst>
                            <p:childTnLst>
                              <p:par>
                                <p:cTn id="43" presetID="53" presetClass="exit" presetSubtype="0" fill="hold" grpId="0" nodeType="clickEffect">
                                  <p:stCondLst>
                                    <p:cond delay="0"/>
                                  </p:stCondLst>
                                  <p:childTnLst>
                                    <p:anim calcmode="lin" valueType="num">
                                      <p:cBhvr>
                                        <p:cTn id="44" dur="500"/>
                                        <p:tgtEl>
                                          <p:spTgt spid="11"/>
                                        </p:tgtEl>
                                        <p:attrNameLst>
                                          <p:attrName>ppt_w</p:attrName>
                                        </p:attrNameLst>
                                      </p:cBhvr>
                                      <p:tavLst>
                                        <p:tav tm="0">
                                          <p:val>
                                            <p:strVal val="ppt_w"/>
                                          </p:val>
                                        </p:tav>
                                        <p:tav tm="100000">
                                          <p:val>
                                            <p:fltVal val="0"/>
                                          </p:val>
                                        </p:tav>
                                      </p:tavLst>
                                    </p:anim>
                                    <p:anim calcmode="lin" valueType="num">
                                      <p:cBhvr>
                                        <p:cTn id="45" dur="500"/>
                                        <p:tgtEl>
                                          <p:spTgt spid="11"/>
                                        </p:tgtEl>
                                        <p:attrNameLst>
                                          <p:attrName>ppt_h</p:attrName>
                                        </p:attrNameLst>
                                      </p:cBhvr>
                                      <p:tavLst>
                                        <p:tav tm="0">
                                          <p:val>
                                            <p:strVal val="ppt_h"/>
                                          </p:val>
                                        </p:tav>
                                        <p:tav tm="100000">
                                          <p:val>
                                            <p:fltVal val="0"/>
                                          </p:val>
                                        </p:tav>
                                      </p:tavLst>
                                    </p:anim>
                                    <p:animEffect transition="out" filter="fade">
                                      <p:cBhvr>
                                        <p:cTn id="46" dur="500"/>
                                        <p:tgtEl>
                                          <p:spTgt spid="11"/>
                                        </p:tgtEl>
                                      </p:cBhvr>
                                    </p:animEffect>
                                    <p:set>
                                      <p:cBhvr>
                                        <p:cTn id="47" dur="1" fill="hold">
                                          <p:stCondLst>
                                            <p:cond delay="499"/>
                                          </p:stCondLst>
                                        </p:cTn>
                                        <p:tgtEl>
                                          <p:spTgt spid="11"/>
                                        </p:tgtEl>
                                        <p:attrNameLst>
                                          <p:attrName>style.visibility</p:attrName>
                                        </p:attrNameLst>
                                      </p:cBhvr>
                                      <p:to>
                                        <p:strVal val="hidden"/>
                                      </p:to>
                                    </p:set>
                                  </p:childTnLst>
                                </p:cTn>
                              </p:par>
                              <p:par>
                                <p:cTn id="48" presetID="53" presetClass="entr" presetSubtype="0" fill="hold" grpId="1" nodeType="withEffect">
                                  <p:stCondLst>
                                    <p:cond delay="5000"/>
                                  </p:stCondLst>
                                  <p:childTnLst>
                                    <p:set>
                                      <p:cBhvr>
                                        <p:cTn id="49" dur="1" fill="hold">
                                          <p:stCondLst>
                                            <p:cond delay="0"/>
                                          </p:stCondLst>
                                        </p:cTn>
                                        <p:tgtEl>
                                          <p:spTgt spid="11"/>
                                        </p:tgtEl>
                                        <p:attrNameLst>
                                          <p:attrName>style.visibility</p:attrName>
                                        </p:attrNameLst>
                                      </p:cBhvr>
                                      <p:to>
                                        <p:strVal val="visible"/>
                                      </p:to>
                                    </p:set>
                                    <p:anim calcmode="lin" valueType="num">
                                      <p:cBhvr>
                                        <p:cTn id="50" dur="500" fill="hold"/>
                                        <p:tgtEl>
                                          <p:spTgt spid="11"/>
                                        </p:tgtEl>
                                        <p:attrNameLst>
                                          <p:attrName>ppt_w</p:attrName>
                                        </p:attrNameLst>
                                      </p:cBhvr>
                                      <p:tavLst>
                                        <p:tav tm="0">
                                          <p:val>
                                            <p:fltVal val="0"/>
                                          </p:val>
                                        </p:tav>
                                        <p:tav tm="100000">
                                          <p:val>
                                            <p:strVal val="#ppt_w"/>
                                          </p:val>
                                        </p:tav>
                                      </p:tavLst>
                                    </p:anim>
                                    <p:anim calcmode="lin" valueType="num">
                                      <p:cBhvr>
                                        <p:cTn id="51" dur="500" fill="hold"/>
                                        <p:tgtEl>
                                          <p:spTgt spid="11"/>
                                        </p:tgtEl>
                                        <p:attrNameLst>
                                          <p:attrName>ppt_h</p:attrName>
                                        </p:attrNameLst>
                                      </p:cBhvr>
                                      <p:tavLst>
                                        <p:tav tm="0">
                                          <p:val>
                                            <p:fltVal val="0"/>
                                          </p:val>
                                        </p:tav>
                                        <p:tav tm="100000">
                                          <p:val>
                                            <p:strVal val="#ppt_h"/>
                                          </p:val>
                                        </p:tav>
                                      </p:tavLst>
                                    </p:anim>
                                    <p:animEffect transition="in" filter="fade">
                                      <p:cBhvr>
                                        <p:cTn id="52" dur="500"/>
                                        <p:tgtEl>
                                          <p:spTgt spid="11"/>
                                        </p:tgtEl>
                                      </p:cBhvr>
                                    </p:animEffect>
                                  </p:childTnLst>
                                </p:cTn>
                              </p:par>
                            </p:childTnLst>
                          </p:cTn>
                        </p:par>
                      </p:childTnLst>
                    </p:cTn>
                  </p:par>
                </p:childTnLst>
              </p:cTn>
              <p:nextCondLst>
                <p:cond evt="onClick" delay="0">
                  <p:tgtEl>
                    <p:spTgt spid="11"/>
                  </p:tgtEl>
                </p:cond>
              </p:nextCondLst>
            </p:seq>
            <p:seq concurrent="1" nextAc="seek">
              <p:cTn id="53" restart="whenNotActive" fill="hold" evtFilter="cancelBubble" nodeType="interactiveSeq">
                <p:stCondLst>
                  <p:cond evt="onClick" delay="0">
                    <p:tgtEl>
                      <p:spTgt spid="10"/>
                    </p:tgtEl>
                  </p:cond>
                </p:stCondLst>
                <p:endSync evt="end" delay="0">
                  <p:rtn val="all"/>
                </p:endSync>
                <p:childTnLst>
                  <p:par>
                    <p:cTn id="54" fill="hold">
                      <p:stCondLst>
                        <p:cond delay="0"/>
                      </p:stCondLst>
                      <p:childTnLst>
                        <p:par>
                          <p:cTn id="55" fill="hold">
                            <p:stCondLst>
                              <p:cond delay="0"/>
                            </p:stCondLst>
                            <p:childTnLst>
                              <p:par>
                                <p:cTn id="56" presetID="53" presetClass="exit" presetSubtype="0" fill="hold" grpId="0" nodeType="clickEffect">
                                  <p:stCondLst>
                                    <p:cond delay="0"/>
                                  </p:stCondLst>
                                  <p:childTnLst>
                                    <p:anim calcmode="lin" valueType="num">
                                      <p:cBhvr>
                                        <p:cTn id="57" dur="500"/>
                                        <p:tgtEl>
                                          <p:spTgt spid="10"/>
                                        </p:tgtEl>
                                        <p:attrNameLst>
                                          <p:attrName>ppt_w</p:attrName>
                                        </p:attrNameLst>
                                      </p:cBhvr>
                                      <p:tavLst>
                                        <p:tav tm="0">
                                          <p:val>
                                            <p:strVal val="ppt_w"/>
                                          </p:val>
                                        </p:tav>
                                        <p:tav tm="100000">
                                          <p:val>
                                            <p:fltVal val="0"/>
                                          </p:val>
                                        </p:tav>
                                      </p:tavLst>
                                    </p:anim>
                                    <p:anim calcmode="lin" valueType="num">
                                      <p:cBhvr>
                                        <p:cTn id="58" dur="500"/>
                                        <p:tgtEl>
                                          <p:spTgt spid="10"/>
                                        </p:tgtEl>
                                        <p:attrNameLst>
                                          <p:attrName>ppt_h</p:attrName>
                                        </p:attrNameLst>
                                      </p:cBhvr>
                                      <p:tavLst>
                                        <p:tav tm="0">
                                          <p:val>
                                            <p:strVal val="ppt_h"/>
                                          </p:val>
                                        </p:tav>
                                        <p:tav tm="100000">
                                          <p:val>
                                            <p:fltVal val="0"/>
                                          </p:val>
                                        </p:tav>
                                      </p:tavLst>
                                    </p:anim>
                                    <p:animEffect transition="out" filter="fade">
                                      <p:cBhvr>
                                        <p:cTn id="59" dur="500"/>
                                        <p:tgtEl>
                                          <p:spTgt spid="10"/>
                                        </p:tgtEl>
                                      </p:cBhvr>
                                    </p:animEffect>
                                    <p:set>
                                      <p:cBhvr>
                                        <p:cTn id="60" dur="1" fill="hold">
                                          <p:stCondLst>
                                            <p:cond delay="499"/>
                                          </p:stCondLst>
                                        </p:cTn>
                                        <p:tgtEl>
                                          <p:spTgt spid="10"/>
                                        </p:tgtEl>
                                        <p:attrNameLst>
                                          <p:attrName>style.visibility</p:attrName>
                                        </p:attrNameLst>
                                      </p:cBhvr>
                                      <p:to>
                                        <p:strVal val="hidden"/>
                                      </p:to>
                                    </p:set>
                                  </p:childTnLst>
                                </p:cTn>
                              </p:par>
                              <p:par>
                                <p:cTn id="61" presetID="53" presetClass="entr" presetSubtype="0" fill="hold" grpId="1" nodeType="withEffect">
                                  <p:stCondLst>
                                    <p:cond delay="5000"/>
                                  </p:stCondLst>
                                  <p:childTnLst>
                                    <p:set>
                                      <p:cBhvr>
                                        <p:cTn id="62" dur="1" fill="hold">
                                          <p:stCondLst>
                                            <p:cond delay="0"/>
                                          </p:stCondLst>
                                        </p:cTn>
                                        <p:tgtEl>
                                          <p:spTgt spid="10"/>
                                        </p:tgtEl>
                                        <p:attrNameLst>
                                          <p:attrName>style.visibility</p:attrName>
                                        </p:attrNameLst>
                                      </p:cBhvr>
                                      <p:to>
                                        <p:strVal val="visible"/>
                                      </p:to>
                                    </p:set>
                                    <p:anim calcmode="lin" valueType="num">
                                      <p:cBhvr>
                                        <p:cTn id="63" dur="500" fill="hold"/>
                                        <p:tgtEl>
                                          <p:spTgt spid="10"/>
                                        </p:tgtEl>
                                        <p:attrNameLst>
                                          <p:attrName>ppt_w</p:attrName>
                                        </p:attrNameLst>
                                      </p:cBhvr>
                                      <p:tavLst>
                                        <p:tav tm="0">
                                          <p:val>
                                            <p:fltVal val="0"/>
                                          </p:val>
                                        </p:tav>
                                        <p:tav tm="100000">
                                          <p:val>
                                            <p:strVal val="#ppt_w"/>
                                          </p:val>
                                        </p:tav>
                                      </p:tavLst>
                                    </p:anim>
                                    <p:anim calcmode="lin" valueType="num">
                                      <p:cBhvr>
                                        <p:cTn id="64" dur="500" fill="hold"/>
                                        <p:tgtEl>
                                          <p:spTgt spid="10"/>
                                        </p:tgtEl>
                                        <p:attrNameLst>
                                          <p:attrName>ppt_h</p:attrName>
                                        </p:attrNameLst>
                                      </p:cBhvr>
                                      <p:tavLst>
                                        <p:tav tm="0">
                                          <p:val>
                                            <p:fltVal val="0"/>
                                          </p:val>
                                        </p:tav>
                                        <p:tav tm="100000">
                                          <p:val>
                                            <p:strVal val="#ppt_h"/>
                                          </p:val>
                                        </p:tav>
                                      </p:tavLst>
                                    </p:anim>
                                    <p:animEffect transition="in" filter="fade">
                                      <p:cBhvr>
                                        <p:cTn id="65" dur="500"/>
                                        <p:tgtEl>
                                          <p:spTgt spid="10"/>
                                        </p:tgtEl>
                                      </p:cBhvr>
                                    </p:animEffect>
                                  </p:childTnLst>
                                </p:cTn>
                              </p:par>
                            </p:childTnLst>
                          </p:cTn>
                        </p:par>
                      </p:childTnLst>
                    </p:cTn>
                  </p:par>
                </p:childTnLst>
              </p:cTn>
              <p:nextCondLst>
                <p:cond evt="onClick" delay="0">
                  <p:tgtEl>
                    <p:spTgt spid="10"/>
                  </p:tgtEl>
                </p:cond>
              </p:nextCondLst>
            </p:seq>
            <p:seq concurrent="1" nextAc="seek">
              <p:cTn id="66" restart="whenNotActive" fill="hold" evtFilter="cancelBubble" nodeType="interactiveSeq">
                <p:stCondLst>
                  <p:cond evt="onClick" delay="0">
                    <p:tgtEl>
                      <p:spTgt spid="9"/>
                    </p:tgtEl>
                  </p:cond>
                </p:stCondLst>
                <p:endSync evt="end" delay="0">
                  <p:rtn val="all"/>
                </p:endSync>
                <p:childTnLst>
                  <p:par>
                    <p:cTn id="67" fill="hold">
                      <p:stCondLst>
                        <p:cond delay="0"/>
                      </p:stCondLst>
                      <p:childTnLst>
                        <p:par>
                          <p:cTn id="68" fill="hold">
                            <p:stCondLst>
                              <p:cond delay="0"/>
                            </p:stCondLst>
                            <p:childTnLst>
                              <p:par>
                                <p:cTn id="69" presetID="53" presetClass="exit" presetSubtype="0" fill="hold" grpId="0" nodeType="clickEffect">
                                  <p:stCondLst>
                                    <p:cond delay="0"/>
                                  </p:stCondLst>
                                  <p:childTnLst>
                                    <p:anim calcmode="lin" valueType="num">
                                      <p:cBhvr>
                                        <p:cTn id="70" dur="500"/>
                                        <p:tgtEl>
                                          <p:spTgt spid="9"/>
                                        </p:tgtEl>
                                        <p:attrNameLst>
                                          <p:attrName>ppt_w</p:attrName>
                                        </p:attrNameLst>
                                      </p:cBhvr>
                                      <p:tavLst>
                                        <p:tav tm="0">
                                          <p:val>
                                            <p:strVal val="ppt_w"/>
                                          </p:val>
                                        </p:tav>
                                        <p:tav tm="100000">
                                          <p:val>
                                            <p:fltVal val="0"/>
                                          </p:val>
                                        </p:tav>
                                      </p:tavLst>
                                    </p:anim>
                                    <p:anim calcmode="lin" valueType="num">
                                      <p:cBhvr>
                                        <p:cTn id="71" dur="500"/>
                                        <p:tgtEl>
                                          <p:spTgt spid="9"/>
                                        </p:tgtEl>
                                        <p:attrNameLst>
                                          <p:attrName>ppt_h</p:attrName>
                                        </p:attrNameLst>
                                      </p:cBhvr>
                                      <p:tavLst>
                                        <p:tav tm="0">
                                          <p:val>
                                            <p:strVal val="ppt_h"/>
                                          </p:val>
                                        </p:tav>
                                        <p:tav tm="100000">
                                          <p:val>
                                            <p:fltVal val="0"/>
                                          </p:val>
                                        </p:tav>
                                      </p:tavLst>
                                    </p:anim>
                                    <p:animEffect transition="out" filter="fade">
                                      <p:cBhvr>
                                        <p:cTn id="72" dur="500"/>
                                        <p:tgtEl>
                                          <p:spTgt spid="9"/>
                                        </p:tgtEl>
                                      </p:cBhvr>
                                    </p:animEffect>
                                    <p:set>
                                      <p:cBhvr>
                                        <p:cTn id="73" dur="1" fill="hold">
                                          <p:stCondLst>
                                            <p:cond delay="499"/>
                                          </p:stCondLst>
                                        </p:cTn>
                                        <p:tgtEl>
                                          <p:spTgt spid="9"/>
                                        </p:tgtEl>
                                        <p:attrNameLst>
                                          <p:attrName>style.visibility</p:attrName>
                                        </p:attrNameLst>
                                      </p:cBhvr>
                                      <p:to>
                                        <p:strVal val="hidden"/>
                                      </p:to>
                                    </p:set>
                                  </p:childTnLst>
                                </p:cTn>
                              </p:par>
                              <p:par>
                                <p:cTn id="74" presetID="53" presetClass="entr" presetSubtype="0" fill="hold" grpId="1" nodeType="withEffect">
                                  <p:stCondLst>
                                    <p:cond delay="5000"/>
                                  </p:stCondLst>
                                  <p:childTnLst>
                                    <p:set>
                                      <p:cBhvr>
                                        <p:cTn id="75" dur="1" fill="hold">
                                          <p:stCondLst>
                                            <p:cond delay="0"/>
                                          </p:stCondLst>
                                        </p:cTn>
                                        <p:tgtEl>
                                          <p:spTgt spid="9"/>
                                        </p:tgtEl>
                                        <p:attrNameLst>
                                          <p:attrName>style.visibility</p:attrName>
                                        </p:attrNameLst>
                                      </p:cBhvr>
                                      <p:to>
                                        <p:strVal val="visible"/>
                                      </p:to>
                                    </p:set>
                                    <p:anim calcmode="lin" valueType="num">
                                      <p:cBhvr>
                                        <p:cTn id="76" dur="500" fill="hold"/>
                                        <p:tgtEl>
                                          <p:spTgt spid="9"/>
                                        </p:tgtEl>
                                        <p:attrNameLst>
                                          <p:attrName>ppt_w</p:attrName>
                                        </p:attrNameLst>
                                      </p:cBhvr>
                                      <p:tavLst>
                                        <p:tav tm="0">
                                          <p:val>
                                            <p:fltVal val="0"/>
                                          </p:val>
                                        </p:tav>
                                        <p:tav tm="100000">
                                          <p:val>
                                            <p:strVal val="#ppt_w"/>
                                          </p:val>
                                        </p:tav>
                                      </p:tavLst>
                                    </p:anim>
                                    <p:anim calcmode="lin" valueType="num">
                                      <p:cBhvr>
                                        <p:cTn id="77" dur="500" fill="hold"/>
                                        <p:tgtEl>
                                          <p:spTgt spid="9"/>
                                        </p:tgtEl>
                                        <p:attrNameLst>
                                          <p:attrName>ppt_h</p:attrName>
                                        </p:attrNameLst>
                                      </p:cBhvr>
                                      <p:tavLst>
                                        <p:tav tm="0">
                                          <p:val>
                                            <p:fltVal val="0"/>
                                          </p:val>
                                        </p:tav>
                                        <p:tav tm="100000">
                                          <p:val>
                                            <p:strVal val="#ppt_h"/>
                                          </p:val>
                                        </p:tav>
                                      </p:tavLst>
                                    </p:anim>
                                    <p:animEffect transition="in" filter="fade">
                                      <p:cBhvr>
                                        <p:cTn id="78" dur="500"/>
                                        <p:tgtEl>
                                          <p:spTgt spid="9"/>
                                        </p:tgtEl>
                                      </p:cBhvr>
                                    </p:animEffect>
                                  </p:childTnLst>
                                </p:cTn>
                              </p:par>
                            </p:childTnLst>
                          </p:cTn>
                        </p:par>
                      </p:childTnLst>
                    </p:cTn>
                  </p:par>
                </p:childTnLst>
              </p:cTn>
              <p:nextCondLst>
                <p:cond evt="onClick" delay="0">
                  <p:tgtEl>
                    <p:spTgt spid="9"/>
                  </p:tgtEl>
                </p:cond>
              </p:nextCondLst>
            </p:seq>
            <p:seq concurrent="1" nextAc="seek">
              <p:cTn id="79" restart="whenNotActive" fill="hold" evtFilter="cancelBubble" nodeType="interactiveSeq">
                <p:stCondLst>
                  <p:cond evt="onClick" delay="0">
                    <p:tgtEl>
                      <p:spTgt spid="8"/>
                    </p:tgtEl>
                  </p:cond>
                </p:stCondLst>
                <p:endSync evt="end" delay="0">
                  <p:rtn val="all"/>
                </p:endSync>
                <p:childTnLst>
                  <p:par>
                    <p:cTn id="80" fill="hold">
                      <p:stCondLst>
                        <p:cond delay="0"/>
                      </p:stCondLst>
                      <p:childTnLst>
                        <p:par>
                          <p:cTn id="81" fill="hold">
                            <p:stCondLst>
                              <p:cond delay="0"/>
                            </p:stCondLst>
                            <p:childTnLst>
                              <p:par>
                                <p:cTn id="82" presetID="53" presetClass="exit" presetSubtype="0" fill="hold" grpId="0" nodeType="clickEffect">
                                  <p:stCondLst>
                                    <p:cond delay="0"/>
                                  </p:stCondLst>
                                  <p:childTnLst>
                                    <p:anim calcmode="lin" valueType="num">
                                      <p:cBhvr>
                                        <p:cTn id="83" dur="500"/>
                                        <p:tgtEl>
                                          <p:spTgt spid="8"/>
                                        </p:tgtEl>
                                        <p:attrNameLst>
                                          <p:attrName>ppt_w</p:attrName>
                                        </p:attrNameLst>
                                      </p:cBhvr>
                                      <p:tavLst>
                                        <p:tav tm="0">
                                          <p:val>
                                            <p:strVal val="ppt_w"/>
                                          </p:val>
                                        </p:tav>
                                        <p:tav tm="100000">
                                          <p:val>
                                            <p:fltVal val="0"/>
                                          </p:val>
                                        </p:tav>
                                      </p:tavLst>
                                    </p:anim>
                                    <p:anim calcmode="lin" valueType="num">
                                      <p:cBhvr>
                                        <p:cTn id="84" dur="500"/>
                                        <p:tgtEl>
                                          <p:spTgt spid="8"/>
                                        </p:tgtEl>
                                        <p:attrNameLst>
                                          <p:attrName>ppt_h</p:attrName>
                                        </p:attrNameLst>
                                      </p:cBhvr>
                                      <p:tavLst>
                                        <p:tav tm="0">
                                          <p:val>
                                            <p:strVal val="ppt_h"/>
                                          </p:val>
                                        </p:tav>
                                        <p:tav tm="100000">
                                          <p:val>
                                            <p:fltVal val="0"/>
                                          </p:val>
                                        </p:tav>
                                      </p:tavLst>
                                    </p:anim>
                                    <p:animEffect transition="out" filter="fade">
                                      <p:cBhvr>
                                        <p:cTn id="85" dur="500"/>
                                        <p:tgtEl>
                                          <p:spTgt spid="8"/>
                                        </p:tgtEl>
                                      </p:cBhvr>
                                    </p:animEffect>
                                    <p:set>
                                      <p:cBhvr>
                                        <p:cTn id="86" dur="1" fill="hold">
                                          <p:stCondLst>
                                            <p:cond delay="499"/>
                                          </p:stCondLst>
                                        </p:cTn>
                                        <p:tgtEl>
                                          <p:spTgt spid="8"/>
                                        </p:tgtEl>
                                        <p:attrNameLst>
                                          <p:attrName>style.visibility</p:attrName>
                                        </p:attrNameLst>
                                      </p:cBhvr>
                                      <p:to>
                                        <p:strVal val="hidden"/>
                                      </p:to>
                                    </p:set>
                                  </p:childTnLst>
                                </p:cTn>
                              </p:par>
                              <p:par>
                                <p:cTn id="87" presetID="53" presetClass="entr" presetSubtype="0" fill="hold" grpId="1" nodeType="withEffect">
                                  <p:stCondLst>
                                    <p:cond delay="5000"/>
                                  </p:stCondLst>
                                  <p:childTnLst>
                                    <p:set>
                                      <p:cBhvr>
                                        <p:cTn id="88" dur="1" fill="hold">
                                          <p:stCondLst>
                                            <p:cond delay="0"/>
                                          </p:stCondLst>
                                        </p:cTn>
                                        <p:tgtEl>
                                          <p:spTgt spid="8"/>
                                        </p:tgtEl>
                                        <p:attrNameLst>
                                          <p:attrName>style.visibility</p:attrName>
                                        </p:attrNameLst>
                                      </p:cBhvr>
                                      <p:to>
                                        <p:strVal val="visible"/>
                                      </p:to>
                                    </p:set>
                                    <p:anim calcmode="lin" valueType="num">
                                      <p:cBhvr>
                                        <p:cTn id="89" dur="500" fill="hold"/>
                                        <p:tgtEl>
                                          <p:spTgt spid="8"/>
                                        </p:tgtEl>
                                        <p:attrNameLst>
                                          <p:attrName>ppt_w</p:attrName>
                                        </p:attrNameLst>
                                      </p:cBhvr>
                                      <p:tavLst>
                                        <p:tav tm="0">
                                          <p:val>
                                            <p:fltVal val="0"/>
                                          </p:val>
                                        </p:tav>
                                        <p:tav tm="100000">
                                          <p:val>
                                            <p:strVal val="#ppt_w"/>
                                          </p:val>
                                        </p:tav>
                                      </p:tavLst>
                                    </p:anim>
                                    <p:anim calcmode="lin" valueType="num">
                                      <p:cBhvr>
                                        <p:cTn id="90" dur="500" fill="hold"/>
                                        <p:tgtEl>
                                          <p:spTgt spid="8"/>
                                        </p:tgtEl>
                                        <p:attrNameLst>
                                          <p:attrName>ppt_h</p:attrName>
                                        </p:attrNameLst>
                                      </p:cBhvr>
                                      <p:tavLst>
                                        <p:tav tm="0">
                                          <p:val>
                                            <p:fltVal val="0"/>
                                          </p:val>
                                        </p:tav>
                                        <p:tav tm="100000">
                                          <p:val>
                                            <p:strVal val="#ppt_h"/>
                                          </p:val>
                                        </p:tav>
                                      </p:tavLst>
                                    </p:anim>
                                    <p:animEffect transition="in" filter="fade">
                                      <p:cBhvr>
                                        <p:cTn id="91" dur="500"/>
                                        <p:tgtEl>
                                          <p:spTgt spid="8"/>
                                        </p:tgtEl>
                                      </p:cBhvr>
                                    </p:animEffect>
                                  </p:childTnLst>
                                </p:cTn>
                              </p:par>
                            </p:childTnLst>
                          </p:cTn>
                        </p:par>
                      </p:childTnLst>
                    </p:cTn>
                  </p:par>
                </p:childTnLst>
              </p:cTn>
              <p:nextCondLst>
                <p:cond evt="onClick" delay="0">
                  <p:tgtEl>
                    <p:spTgt spid="8"/>
                  </p:tgtEl>
                </p:cond>
              </p:nextCondLst>
            </p:seq>
            <p:seq concurrent="1" nextAc="seek">
              <p:cTn id="92" restart="whenNotActive" fill="hold" evtFilter="cancelBubble" nodeType="interactiveSeq">
                <p:stCondLst>
                  <p:cond evt="onClick" delay="0">
                    <p:tgtEl>
                      <p:spTgt spid="7"/>
                    </p:tgtEl>
                  </p:cond>
                </p:stCondLst>
                <p:endSync evt="end" delay="0">
                  <p:rtn val="all"/>
                </p:endSync>
                <p:childTnLst>
                  <p:par>
                    <p:cTn id="93" fill="hold">
                      <p:stCondLst>
                        <p:cond delay="0"/>
                      </p:stCondLst>
                      <p:childTnLst>
                        <p:par>
                          <p:cTn id="94" fill="hold">
                            <p:stCondLst>
                              <p:cond delay="0"/>
                            </p:stCondLst>
                            <p:childTnLst>
                              <p:par>
                                <p:cTn id="95" presetID="53" presetClass="exit" presetSubtype="0" fill="hold" grpId="0" nodeType="clickEffect">
                                  <p:stCondLst>
                                    <p:cond delay="0"/>
                                  </p:stCondLst>
                                  <p:childTnLst>
                                    <p:anim calcmode="lin" valueType="num">
                                      <p:cBhvr>
                                        <p:cTn id="96" dur="500"/>
                                        <p:tgtEl>
                                          <p:spTgt spid="7"/>
                                        </p:tgtEl>
                                        <p:attrNameLst>
                                          <p:attrName>ppt_w</p:attrName>
                                        </p:attrNameLst>
                                      </p:cBhvr>
                                      <p:tavLst>
                                        <p:tav tm="0">
                                          <p:val>
                                            <p:strVal val="ppt_w"/>
                                          </p:val>
                                        </p:tav>
                                        <p:tav tm="100000">
                                          <p:val>
                                            <p:fltVal val="0"/>
                                          </p:val>
                                        </p:tav>
                                      </p:tavLst>
                                    </p:anim>
                                    <p:anim calcmode="lin" valueType="num">
                                      <p:cBhvr>
                                        <p:cTn id="97" dur="500"/>
                                        <p:tgtEl>
                                          <p:spTgt spid="7"/>
                                        </p:tgtEl>
                                        <p:attrNameLst>
                                          <p:attrName>ppt_h</p:attrName>
                                        </p:attrNameLst>
                                      </p:cBhvr>
                                      <p:tavLst>
                                        <p:tav tm="0">
                                          <p:val>
                                            <p:strVal val="ppt_h"/>
                                          </p:val>
                                        </p:tav>
                                        <p:tav tm="100000">
                                          <p:val>
                                            <p:fltVal val="0"/>
                                          </p:val>
                                        </p:tav>
                                      </p:tavLst>
                                    </p:anim>
                                    <p:animEffect transition="out" filter="fade">
                                      <p:cBhvr>
                                        <p:cTn id="98" dur="500"/>
                                        <p:tgtEl>
                                          <p:spTgt spid="7"/>
                                        </p:tgtEl>
                                      </p:cBhvr>
                                    </p:animEffect>
                                    <p:set>
                                      <p:cBhvr>
                                        <p:cTn id="99" dur="1" fill="hold">
                                          <p:stCondLst>
                                            <p:cond delay="499"/>
                                          </p:stCondLst>
                                        </p:cTn>
                                        <p:tgtEl>
                                          <p:spTgt spid="7"/>
                                        </p:tgtEl>
                                        <p:attrNameLst>
                                          <p:attrName>style.visibility</p:attrName>
                                        </p:attrNameLst>
                                      </p:cBhvr>
                                      <p:to>
                                        <p:strVal val="hidden"/>
                                      </p:to>
                                    </p:set>
                                  </p:childTnLst>
                                </p:cTn>
                              </p:par>
                              <p:par>
                                <p:cTn id="100" presetID="53" presetClass="entr" presetSubtype="0" fill="hold" grpId="1" nodeType="withEffect">
                                  <p:stCondLst>
                                    <p:cond delay="5000"/>
                                  </p:stCondLst>
                                  <p:childTnLst>
                                    <p:set>
                                      <p:cBhvr>
                                        <p:cTn id="101" dur="1" fill="hold">
                                          <p:stCondLst>
                                            <p:cond delay="0"/>
                                          </p:stCondLst>
                                        </p:cTn>
                                        <p:tgtEl>
                                          <p:spTgt spid="7"/>
                                        </p:tgtEl>
                                        <p:attrNameLst>
                                          <p:attrName>style.visibility</p:attrName>
                                        </p:attrNameLst>
                                      </p:cBhvr>
                                      <p:to>
                                        <p:strVal val="visible"/>
                                      </p:to>
                                    </p:set>
                                    <p:anim calcmode="lin" valueType="num">
                                      <p:cBhvr>
                                        <p:cTn id="102" dur="500" fill="hold"/>
                                        <p:tgtEl>
                                          <p:spTgt spid="7"/>
                                        </p:tgtEl>
                                        <p:attrNameLst>
                                          <p:attrName>ppt_w</p:attrName>
                                        </p:attrNameLst>
                                      </p:cBhvr>
                                      <p:tavLst>
                                        <p:tav tm="0">
                                          <p:val>
                                            <p:fltVal val="0"/>
                                          </p:val>
                                        </p:tav>
                                        <p:tav tm="100000">
                                          <p:val>
                                            <p:strVal val="#ppt_w"/>
                                          </p:val>
                                        </p:tav>
                                      </p:tavLst>
                                    </p:anim>
                                    <p:anim calcmode="lin" valueType="num">
                                      <p:cBhvr>
                                        <p:cTn id="103" dur="500" fill="hold"/>
                                        <p:tgtEl>
                                          <p:spTgt spid="7"/>
                                        </p:tgtEl>
                                        <p:attrNameLst>
                                          <p:attrName>ppt_h</p:attrName>
                                        </p:attrNameLst>
                                      </p:cBhvr>
                                      <p:tavLst>
                                        <p:tav tm="0">
                                          <p:val>
                                            <p:fltVal val="0"/>
                                          </p:val>
                                        </p:tav>
                                        <p:tav tm="100000">
                                          <p:val>
                                            <p:strVal val="#ppt_h"/>
                                          </p:val>
                                        </p:tav>
                                      </p:tavLst>
                                    </p:anim>
                                    <p:animEffect transition="in" filter="fade">
                                      <p:cBhvr>
                                        <p:cTn id="104" dur="500"/>
                                        <p:tgtEl>
                                          <p:spTgt spid="7"/>
                                        </p:tgtEl>
                                      </p:cBhvr>
                                    </p:animEffect>
                                  </p:childTnLst>
                                </p:cTn>
                              </p:par>
                            </p:childTnLst>
                          </p:cTn>
                        </p:par>
                      </p:childTnLst>
                    </p:cTn>
                  </p:par>
                </p:childTnLst>
              </p:cTn>
              <p:nextCondLst>
                <p:cond evt="onClick" delay="0">
                  <p:tgtEl>
                    <p:spTgt spid="7"/>
                  </p:tgtEl>
                </p:cond>
              </p:nextCondLst>
            </p:seq>
            <p:seq concurrent="1" nextAc="seek">
              <p:cTn id="105" restart="whenNotActive" fill="hold" evtFilter="cancelBubble" nodeType="interactiveSeq">
                <p:stCondLst>
                  <p:cond evt="onClick" delay="0">
                    <p:tgtEl>
                      <p:spTgt spid="5"/>
                    </p:tgtEl>
                  </p:cond>
                </p:stCondLst>
                <p:endSync evt="end" delay="0">
                  <p:rtn val="all"/>
                </p:endSync>
                <p:childTnLst>
                  <p:par>
                    <p:cTn id="106" fill="hold">
                      <p:stCondLst>
                        <p:cond delay="0"/>
                      </p:stCondLst>
                      <p:childTnLst>
                        <p:par>
                          <p:cTn id="107" fill="hold">
                            <p:stCondLst>
                              <p:cond delay="0"/>
                            </p:stCondLst>
                            <p:childTnLst>
                              <p:par>
                                <p:cTn id="108" presetID="53" presetClass="exit" presetSubtype="0" fill="hold" grpId="0" nodeType="clickEffect">
                                  <p:stCondLst>
                                    <p:cond delay="0"/>
                                  </p:stCondLst>
                                  <p:childTnLst>
                                    <p:anim calcmode="lin" valueType="num">
                                      <p:cBhvr>
                                        <p:cTn id="109" dur="500"/>
                                        <p:tgtEl>
                                          <p:spTgt spid="5"/>
                                        </p:tgtEl>
                                        <p:attrNameLst>
                                          <p:attrName>ppt_w</p:attrName>
                                        </p:attrNameLst>
                                      </p:cBhvr>
                                      <p:tavLst>
                                        <p:tav tm="0">
                                          <p:val>
                                            <p:strVal val="ppt_w"/>
                                          </p:val>
                                        </p:tav>
                                        <p:tav tm="100000">
                                          <p:val>
                                            <p:fltVal val="0"/>
                                          </p:val>
                                        </p:tav>
                                      </p:tavLst>
                                    </p:anim>
                                    <p:anim calcmode="lin" valueType="num">
                                      <p:cBhvr>
                                        <p:cTn id="110" dur="500"/>
                                        <p:tgtEl>
                                          <p:spTgt spid="5"/>
                                        </p:tgtEl>
                                        <p:attrNameLst>
                                          <p:attrName>ppt_h</p:attrName>
                                        </p:attrNameLst>
                                      </p:cBhvr>
                                      <p:tavLst>
                                        <p:tav tm="0">
                                          <p:val>
                                            <p:strVal val="ppt_h"/>
                                          </p:val>
                                        </p:tav>
                                        <p:tav tm="100000">
                                          <p:val>
                                            <p:fltVal val="0"/>
                                          </p:val>
                                        </p:tav>
                                      </p:tavLst>
                                    </p:anim>
                                    <p:animEffect transition="out" filter="fade">
                                      <p:cBhvr>
                                        <p:cTn id="111" dur="500"/>
                                        <p:tgtEl>
                                          <p:spTgt spid="5"/>
                                        </p:tgtEl>
                                      </p:cBhvr>
                                    </p:animEffect>
                                    <p:set>
                                      <p:cBhvr>
                                        <p:cTn id="112" dur="1" fill="hold">
                                          <p:stCondLst>
                                            <p:cond delay="499"/>
                                          </p:stCondLst>
                                        </p:cTn>
                                        <p:tgtEl>
                                          <p:spTgt spid="5"/>
                                        </p:tgtEl>
                                        <p:attrNameLst>
                                          <p:attrName>style.visibility</p:attrName>
                                        </p:attrNameLst>
                                      </p:cBhvr>
                                      <p:to>
                                        <p:strVal val="hidden"/>
                                      </p:to>
                                    </p:set>
                                  </p:childTnLst>
                                </p:cTn>
                              </p:par>
                              <p:par>
                                <p:cTn id="113" presetID="53" presetClass="entr" presetSubtype="0" fill="hold" grpId="1" nodeType="withEffect">
                                  <p:stCondLst>
                                    <p:cond delay="5000"/>
                                  </p:stCondLst>
                                  <p:childTnLst>
                                    <p:set>
                                      <p:cBhvr>
                                        <p:cTn id="114" dur="1" fill="hold">
                                          <p:stCondLst>
                                            <p:cond delay="0"/>
                                          </p:stCondLst>
                                        </p:cTn>
                                        <p:tgtEl>
                                          <p:spTgt spid="5"/>
                                        </p:tgtEl>
                                        <p:attrNameLst>
                                          <p:attrName>style.visibility</p:attrName>
                                        </p:attrNameLst>
                                      </p:cBhvr>
                                      <p:to>
                                        <p:strVal val="visible"/>
                                      </p:to>
                                    </p:set>
                                    <p:anim calcmode="lin" valueType="num">
                                      <p:cBhvr>
                                        <p:cTn id="115" dur="500" fill="hold"/>
                                        <p:tgtEl>
                                          <p:spTgt spid="5"/>
                                        </p:tgtEl>
                                        <p:attrNameLst>
                                          <p:attrName>ppt_w</p:attrName>
                                        </p:attrNameLst>
                                      </p:cBhvr>
                                      <p:tavLst>
                                        <p:tav tm="0">
                                          <p:val>
                                            <p:fltVal val="0"/>
                                          </p:val>
                                        </p:tav>
                                        <p:tav tm="100000">
                                          <p:val>
                                            <p:strVal val="#ppt_w"/>
                                          </p:val>
                                        </p:tav>
                                      </p:tavLst>
                                    </p:anim>
                                    <p:anim calcmode="lin" valueType="num">
                                      <p:cBhvr>
                                        <p:cTn id="116" dur="500" fill="hold"/>
                                        <p:tgtEl>
                                          <p:spTgt spid="5"/>
                                        </p:tgtEl>
                                        <p:attrNameLst>
                                          <p:attrName>ppt_h</p:attrName>
                                        </p:attrNameLst>
                                      </p:cBhvr>
                                      <p:tavLst>
                                        <p:tav tm="0">
                                          <p:val>
                                            <p:fltVal val="0"/>
                                          </p:val>
                                        </p:tav>
                                        <p:tav tm="100000">
                                          <p:val>
                                            <p:strVal val="#ppt_h"/>
                                          </p:val>
                                        </p:tav>
                                      </p:tavLst>
                                    </p:anim>
                                    <p:animEffect transition="in" filter="fade">
                                      <p:cBhvr>
                                        <p:cTn id="117" dur="500"/>
                                        <p:tgtEl>
                                          <p:spTgt spid="5"/>
                                        </p:tgtEl>
                                      </p:cBhvr>
                                    </p:animEffect>
                                  </p:childTnLst>
                                </p:cTn>
                              </p:par>
                            </p:childTnLst>
                          </p:cTn>
                        </p:par>
                      </p:childTnLst>
                    </p:cTn>
                  </p:par>
                </p:childTnLst>
              </p:cTn>
              <p:nextCondLst>
                <p:cond evt="onClick" delay="0">
                  <p:tgtEl>
                    <p:spTgt spid="5"/>
                  </p:tgtEl>
                </p:cond>
              </p:nextCondLst>
            </p:seq>
            <p:seq concurrent="1" nextAc="seek">
              <p:cTn id="118" restart="whenNotActive" fill="hold" evtFilter="cancelBubble" nodeType="interactiveSeq">
                <p:stCondLst>
                  <p:cond evt="onClick" delay="0">
                    <p:tgtEl>
                      <p:spTgt spid="6"/>
                    </p:tgtEl>
                  </p:cond>
                </p:stCondLst>
                <p:endSync evt="end" delay="0">
                  <p:rtn val="all"/>
                </p:endSync>
                <p:childTnLst>
                  <p:par>
                    <p:cTn id="119" fill="hold">
                      <p:stCondLst>
                        <p:cond delay="0"/>
                      </p:stCondLst>
                      <p:childTnLst>
                        <p:par>
                          <p:cTn id="120" fill="hold">
                            <p:stCondLst>
                              <p:cond delay="0"/>
                            </p:stCondLst>
                            <p:childTnLst>
                              <p:par>
                                <p:cTn id="121" presetID="53" presetClass="exit" presetSubtype="0" fill="hold" grpId="0" nodeType="clickEffect">
                                  <p:stCondLst>
                                    <p:cond delay="0"/>
                                  </p:stCondLst>
                                  <p:childTnLst>
                                    <p:anim calcmode="lin" valueType="num">
                                      <p:cBhvr>
                                        <p:cTn id="122" dur="500"/>
                                        <p:tgtEl>
                                          <p:spTgt spid="6"/>
                                        </p:tgtEl>
                                        <p:attrNameLst>
                                          <p:attrName>ppt_w</p:attrName>
                                        </p:attrNameLst>
                                      </p:cBhvr>
                                      <p:tavLst>
                                        <p:tav tm="0">
                                          <p:val>
                                            <p:strVal val="ppt_w"/>
                                          </p:val>
                                        </p:tav>
                                        <p:tav tm="100000">
                                          <p:val>
                                            <p:fltVal val="0"/>
                                          </p:val>
                                        </p:tav>
                                      </p:tavLst>
                                    </p:anim>
                                    <p:anim calcmode="lin" valueType="num">
                                      <p:cBhvr>
                                        <p:cTn id="123" dur="500"/>
                                        <p:tgtEl>
                                          <p:spTgt spid="6"/>
                                        </p:tgtEl>
                                        <p:attrNameLst>
                                          <p:attrName>ppt_h</p:attrName>
                                        </p:attrNameLst>
                                      </p:cBhvr>
                                      <p:tavLst>
                                        <p:tav tm="0">
                                          <p:val>
                                            <p:strVal val="ppt_h"/>
                                          </p:val>
                                        </p:tav>
                                        <p:tav tm="100000">
                                          <p:val>
                                            <p:fltVal val="0"/>
                                          </p:val>
                                        </p:tav>
                                      </p:tavLst>
                                    </p:anim>
                                    <p:animEffect transition="out" filter="fade">
                                      <p:cBhvr>
                                        <p:cTn id="124" dur="500"/>
                                        <p:tgtEl>
                                          <p:spTgt spid="6"/>
                                        </p:tgtEl>
                                      </p:cBhvr>
                                    </p:animEffect>
                                    <p:set>
                                      <p:cBhvr>
                                        <p:cTn id="125" dur="1" fill="hold">
                                          <p:stCondLst>
                                            <p:cond delay="499"/>
                                          </p:stCondLst>
                                        </p:cTn>
                                        <p:tgtEl>
                                          <p:spTgt spid="6"/>
                                        </p:tgtEl>
                                        <p:attrNameLst>
                                          <p:attrName>style.visibility</p:attrName>
                                        </p:attrNameLst>
                                      </p:cBhvr>
                                      <p:to>
                                        <p:strVal val="hidden"/>
                                      </p:to>
                                    </p:set>
                                  </p:childTnLst>
                                </p:cTn>
                              </p:par>
                              <p:par>
                                <p:cTn id="126" presetID="53" presetClass="entr" presetSubtype="0" fill="hold" grpId="1" nodeType="withEffect">
                                  <p:stCondLst>
                                    <p:cond delay="5000"/>
                                  </p:stCondLst>
                                  <p:childTnLst>
                                    <p:set>
                                      <p:cBhvr>
                                        <p:cTn id="127" dur="1" fill="hold">
                                          <p:stCondLst>
                                            <p:cond delay="0"/>
                                          </p:stCondLst>
                                        </p:cTn>
                                        <p:tgtEl>
                                          <p:spTgt spid="6"/>
                                        </p:tgtEl>
                                        <p:attrNameLst>
                                          <p:attrName>style.visibility</p:attrName>
                                        </p:attrNameLst>
                                      </p:cBhvr>
                                      <p:to>
                                        <p:strVal val="visible"/>
                                      </p:to>
                                    </p:set>
                                    <p:anim calcmode="lin" valueType="num">
                                      <p:cBhvr>
                                        <p:cTn id="128" dur="500" fill="hold"/>
                                        <p:tgtEl>
                                          <p:spTgt spid="6"/>
                                        </p:tgtEl>
                                        <p:attrNameLst>
                                          <p:attrName>ppt_w</p:attrName>
                                        </p:attrNameLst>
                                      </p:cBhvr>
                                      <p:tavLst>
                                        <p:tav tm="0">
                                          <p:val>
                                            <p:fltVal val="0"/>
                                          </p:val>
                                        </p:tav>
                                        <p:tav tm="100000">
                                          <p:val>
                                            <p:strVal val="#ppt_w"/>
                                          </p:val>
                                        </p:tav>
                                      </p:tavLst>
                                    </p:anim>
                                    <p:anim calcmode="lin" valueType="num">
                                      <p:cBhvr>
                                        <p:cTn id="129" dur="500" fill="hold"/>
                                        <p:tgtEl>
                                          <p:spTgt spid="6"/>
                                        </p:tgtEl>
                                        <p:attrNameLst>
                                          <p:attrName>ppt_h</p:attrName>
                                        </p:attrNameLst>
                                      </p:cBhvr>
                                      <p:tavLst>
                                        <p:tav tm="0">
                                          <p:val>
                                            <p:fltVal val="0"/>
                                          </p:val>
                                        </p:tav>
                                        <p:tav tm="100000">
                                          <p:val>
                                            <p:strVal val="#ppt_h"/>
                                          </p:val>
                                        </p:tav>
                                      </p:tavLst>
                                    </p:anim>
                                    <p:animEffect transition="in" filter="fade">
                                      <p:cBhvr>
                                        <p:cTn id="130" dur="500"/>
                                        <p:tgtEl>
                                          <p:spTgt spid="6"/>
                                        </p:tgtEl>
                                      </p:cBhvr>
                                    </p:animEffect>
                                  </p:childTnLst>
                                </p:cTn>
                              </p:par>
                            </p:childTnLst>
                          </p:cTn>
                        </p:par>
                      </p:childTnLst>
                    </p:cTn>
                  </p:par>
                </p:childTnLst>
              </p:cTn>
              <p:nextCondLst>
                <p:cond evt="onClick" delay="0">
                  <p:tgtEl>
                    <p:spTgt spid="6"/>
                  </p:tgtEl>
                </p:cond>
              </p:nextCondLst>
            </p:seq>
            <p:seq concurrent="1" nextAc="seek">
              <p:cTn id="131" restart="whenNotActive" fill="hold" evtFilter="cancelBubble" nodeType="interactiveSeq">
                <p:stCondLst>
                  <p:cond evt="onClick" delay="0">
                    <p:tgtEl>
                      <p:spTgt spid="12"/>
                    </p:tgtEl>
                  </p:cond>
                </p:stCondLst>
                <p:endSync evt="end" delay="0">
                  <p:rtn val="all"/>
                </p:endSync>
                <p:childTnLst>
                  <p:par>
                    <p:cTn id="132" fill="hold">
                      <p:stCondLst>
                        <p:cond delay="0"/>
                      </p:stCondLst>
                      <p:childTnLst>
                        <p:par>
                          <p:cTn id="133" fill="hold">
                            <p:stCondLst>
                              <p:cond delay="0"/>
                            </p:stCondLst>
                            <p:childTnLst>
                              <p:par>
                                <p:cTn id="134" presetID="15" presetClass="exit" presetSubtype="0" fill="hold" grpId="2" nodeType="clickEffect">
                                  <p:stCondLst>
                                    <p:cond delay="0"/>
                                  </p:stCondLst>
                                  <p:childTnLst>
                                    <p:anim calcmode="lin" valueType="num">
                                      <p:cBhvr>
                                        <p:cTn id="135" dur="1000"/>
                                        <p:tgtEl>
                                          <p:spTgt spid="3"/>
                                        </p:tgtEl>
                                        <p:attrNameLst>
                                          <p:attrName>ppt_w</p:attrName>
                                        </p:attrNameLst>
                                      </p:cBhvr>
                                      <p:tavLst>
                                        <p:tav tm="0">
                                          <p:val>
                                            <p:strVal val="ppt_w"/>
                                          </p:val>
                                        </p:tav>
                                        <p:tav tm="100000">
                                          <p:val>
                                            <p:fltVal val="0"/>
                                          </p:val>
                                        </p:tav>
                                      </p:tavLst>
                                    </p:anim>
                                    <p:anim calcmode="lin" valueType="num">
                                      <p:cBhvr>
                                        <p:cTn id="136" dur="1000"/>
                                        <p:tgtEl>
                                          <p:spTgt spid="3"/>
                                        </p:tgtEl>
                                        <p:attrNameLst>
                                          <p:attrName>ppt_h</p:attrName>
                                        </p:attrNameLst>
                                      </p:cBhvr>
                                      <p:tavLst>
                                        <p:tav tm="0">
                                          <p:val>
                                            <p:strVal val="ppt_h"/>
                                          </p:val>
                                        </p:tav>
                                        <p:tav tm="100000">
                                          <p:val>
                                            <p:fltVal val="0"/>
                                          </p:val>
                                        </p:tav>
                                      </p:tavLst>
                                    </p:anim>
                                    <p:anim calcmode="lin" valueType="num">
                                      <p:cBhvr>
                                        <p:cTn id="137" dur="1000"/>
                                        <p:tgtEl>
                                          <p:spTgt spid="3"/>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138" dur="1000"/>
                                        <p:tgtEl>
                                          <p:spTgt spid="3"/>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139" dur="1" fill="hold">
                                          <p:stCondLst>
                                            <p:cond delay="999"/>
                                          </p:stCondLst>
                                        </p:cTn>
                                        <p:tgtEl>
                                          <p:spTgt spid="3"/>
                                        </p:tgtEl>
                                        <p:attrNameLst>
                                          <p:attrName>style.visibility</p:attrName>
                                        </p:attrNameLst>
                                      </p:cBhvr>
                                      <p:to>
                                        <p:strVal val="hidden"/>
                                      </p:to>
                                    </p:set>
                                  </p:childTnLst>
                                </p:cTn>
                              </p:par>
                              <p:par>
                                <p:cTn id="140" presetID="15" presetClass="exit" presetSubtype="0" fill="hold" grpId="2" nodeType="withEffect">
                                  <p:stCondLst>
                                    <p:cond delay="0"/>
                                  </p:stCondLst>
                                  <p:childTnLst>
                                    <p:anim calcmode="lin" valueType="num">
                                      <p:cBhvr>
                                        <p:cTn id="141" dur="1000"/>
                                        <p:tgtEl>
                                          <p:spTgt spid="4"/>
                                        </p:tgtEl>
                                        <p:attrNameLst>
                                          <p:attrName>ppt_w</p:attrName>
                                        </p:attrNameLst>
                                      </p:cBhvr>
                                      <p:tavLst>
                                        <p:tav tm="0">
                                          <p:val>
                                            <p:strVal val="ppt_w"/>
                                          </p:val>
                                        </p:tav>
                                        <p:tav tm="100000">
                                          <p:val>
                                            <p:fltVal val="0"/>
                                          </p:val>
                                        </p:tav>
                                      </p:tavLst>
                                    </p:anim>
                                    <p:anim calcmode="lin" valueType="num">
                                      <p:cBhvr>
                                        <p:cTn id="142" dur="1000"/>
                                        <p:tgtEl>
                                          <p:spTgt spid="4"/>
                                        </p:tgtEl>
                                        <p:attrNameLst>
                                          <p:attrName>ppt_h</p:attrName>
                                        </p:attrNameLst>
                                      </p:cBhvr>
                                      <p:tavLst>
                                        <p:tav tm="0">
                                          <p:val>
                                            <p:strVal val="ppt_h"/>
                                          </p:val>
                                        </p:tav>
                                        <p:tav tm="100000">
                                          <p:val>
                                            <p:fltVal val="0"/>
                                          </p:val>
                                        </p:tav>
                                      </p:tavLst>
                                    </p:anim>
                                    <p:anim calcmode="lin" valueType="num">
                                      <p:cBhvr>
                                        <p:cTn id="143" dur="1000"/>
                                        <p:tgtEl>
                                          <p:spTgt spid="4"/>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144" dur="1000"/>
                                        <p:tgtEl>
                                          <p:spTgt spid="4"/>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145" dur="1" fill="hold">
                                          <p:stCondLst>
                                            <p:cond delay="999"/>
                                          </p:stCondLst>
                                        </p:cTn>
                                        <p:tgtEl>
                                          <p:spTgt spid="4"/>
                                        </p:tgtEl>
                                        <p:attrNameLst>
                                          <p:attrName>style.visibility</p:attrName>
                                        </p:attrNameLst>
                                      </p:cBhvr>
                                      <p:to>
                                        <p:strVal val="hidden"/>
                                      </p:to>
                                    </p:set>
                                  </p:childTnLst>
                                </p:cTn>
                              </p:par>
                              <p:par>
                                <p:cTn id="146" presetID="15" presetClass="exit" presetSubtype="0" fill="hold" grpId="2" nodeType="withEffect">
                                  <p:stCondLst>
                                    <p:cond delay="0"/>
                                  </p:stCondLst>
                                  <p:childTnLst>
                                    <p:anim calcmode="lin" valueType="num">
                                      <p:cBhvr>
                                        <p:cTn id="147" dur="1000"/>
                                        <p:tgtEl>
                                          <p:spTgt spid="5"/>
                                        </p:tgtEl>
                                        <p:attrNameLst>
                                          <p:attrName>ppt_w</p:attrName>
                                        </p:attrNameLst>
                                      </p:cBhvr>
                                      <p:tavLst>
                                        <p:tav tm="0">
                                          <p:val>
                                            <p:strVal val="ppt_w"/>
                                          </p:val>
                                        </p:tav>
                                        <p:tav tm="100000">
                                          <p:val>
                                            <p:fltVal val="0"/>
                                          </p:val>
                                        </p:tav>
                                      </p:tavLst>
                                    </p:anim>
                                    <p:anim calcmode="lin" valueType="num">
                                      <p:cBhvr>
                                        <p:cTn id="148" dur="1000"/>
                                        <p:tgtEl>
                                          <p:spTgt spid="5"/>
                                        </p:tgtEl>
                                        <p:attrNameLst>
                                          <p:attrName>ppt_h</p:attrName>
                                        </p:attrNameLst>
                                      </p:cBhvr>
                                      <p:tavLst>
                                        <p:tav tm="0">
                                          <p:val>
                                            <p:strVal val="ppt_h"/>
                                          </p:val>
                                        </p:tav>
                                        <p:tav tm="100000">
                                          <p:val>
                                            <p:fltVal val="0"/>
                                          </p:val>
                                        </p:tav>
                                      </p:tavLst>
                                    </p:anim>
                                    <p:anim calcmode="lin" valueType="num">
                                      <p:cBhvr>
                                        <p:cTn id="149" dur="1000"/>
                                        <p:tgtEl>
                                          <p:spTgt spid="5"/>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150" dur="1000"/>
                                        <p:tgtEl>
                                          <p:spTgt spid="5"/>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151" dur="1" fill="hold">
                                          <p:stCondLst>
                                            <p:cond delay="999"/>
                                          </p:stCondLst>
                                        </p:cTn>
                                        <p:tgtEl>
                                          <p:spTgt spid="5"/>
                                        </p:tgtEl>
                                        <p:attrNameLst>
                                          <p:attrName>style.visibility</p:attrName>
                                        </p:attrNameLst>
                                      </p:cBhvr>
                                      <p:to>
                                        <p:strVal val="hidden"/>
                                      </p:to>
                                    </p:set>
                                  </p:childTnLst>
                                </p:cTn>
                              </p:par>
                              <p:par>
                                <p:cTn id="152" presetID="15" presetClass="exit" presetSubtype="0" fill="hold" grpId="2" nodeType="withEffect">
                                  <p:stCondLst>
                                    <p:cond delay="0"/>
                                  </p:stCondLst>
                                  <p:childTnLst>
                                    <p:anim calcmode="lin" valueType="num">
                                      <p:cBhvr>
                                        <p:cTn id="153" dur="1000"/>
                                        <p:tgtEl>
                                          <p:spTgt spid="6"/>
                                        </p:tgtEl>
                                        <p:attrNameLst>
                                          <p:attrName>ppt_w</p:attrName>
                                        </p:attrNameLst>
                                      </p:cBhvr>
                                      <p:tavLst>
                                        <p:tav tm="0">
                                          <p:val>
                                            <p:strVal val="ppt_w"/>
                                          </p:val>
                                        </p:tav>
                                        <p:tav tm="100000">
                                          <p:val>
                                            <p:fltVal val="0"/>
                                          </p:val>
                                        </p:tav>
                                      </p:tavLst>
                                    </p:anim>
                                    <p:anim calcmode="lin" valueType="num">
                                      <p:cBhvr>
                                        <p:cTn id="154" dur="1000"/>
                                        <p:tgtEl>
                                          <p:spTgt spid="6"/>
                                        </p:tgtEl>
                                        <p:attrNameLst>
                                          <p:attrName>ppt_h</p:attrName>
                                        </p:attrNameLst>
                                      </p:cBhvr>
                                      <p:tavLst>
                                        <p:tav tm="0">
                                          <p:val>
                                            <p:strVal val="ppt_h"/>
                                          </p:val>
                                        </p:tav>
                                        <p:tav tm="100000">
                                          <p:val>
                                            <p:fltVal val="0"/>
                                          </p:val>
                                        </p:tav>
                                      </p:tavLst>
                                    </p:anim>
                                    <p:anim calcmode="lin" valueType="num">
                                      <p:cBhvr>
                                        <p:cTn id="155" dur="1000"/>
                                        <p:tgtEl>
                                          <p:spTgt spid="6"/>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156" dur="1000"/>
                                        <p:tgtEl>
                                          <p:spTgt spid="6"/>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157" dur="1" fill="hold">
                                          <p:stCondLst>
                                            <p:cond delay="999"/>
                                          </p:stCondLst>
                                        </p:cTn>
                                        <p:tgtEl>
                                          <p:spTgt spid="6"/>
                                        </p:tgtEl>
                                        <p:attrNameLst>
                                          <p:attrName>style.visibility</p:attrName>
                                        </p:attrNameLst>
                                      </p:cBhvr>
                                      <p:to>
                                        <p:strVal val="hidden"/>
                                      </p:to>
                                    </p:set>
                                  </p:childTnLst>
                                </p:cTn>
                              </p:par>
                              <p:par>
                                <p:cTn id="158" presetID="15" presetClass="exit" presetSubtype="0" fill="hold" grpId="2" nodeType="withEffect">
                                  <p:stCondLst>
                                    <p:cond delay="0"/>
                                  </p:stCondLst>
                                  <p:childTnLst>
                                    <p:anim calcmode="lin" valueType="num">
                                      <p:cBhvr>
                                        <p:cTn id="159" dur="1000"/>
                                        <p:tgtEl>
                                          <p:spTgt spid="7"/>
                                        </p:tgtEl>
                                        <p:attrNameLst>
                                          <p:attrName>ppt_w</p:attrName>
                                        </p:attrNameLst>
                                      </p:cBhvr>
                                      <p:tavLst>
                                        <p:tav tm="0">
                                          <p:val>
                                            <p:strVal val="ppt_w"/>
                                          </p:val>
                                        </p:tav>
                                        <p:tav tm="100000">
                                          <p:val>
                                            <p:fltVal val="0"/>
                                          </p:val>
                                        </p:tav>
                                      </p:tavLst>
                                    </p:anim>
                                    <p:anim calcmode="lin" valueType="num">
                                      <p:cBhvr>
                                        <p:cTn id="160" dur="1000"/>
                                        <p:tgtEl>
                                          <p:spTgt spid="7"/>
                                        </p:tgtEl>
                                        <p:attrNameLst>
                                          <p:attrName>ppt_h</p:attrName>
                                        </p:attrNameLst>
                                      </p:cBhvr>
                                      <p:tavLst>
                                        <p:tav tm="0">
                                          <p:val>
                                            <p:strVal val="ppt_h"/>
                                          </p:val>
                                        </p:tav>
                                        <p:tav tm="100000">
                                          <p:val>
                                            <p:fltVal val="0"/>
                                          </p:val>
                                        </p:tav>
                                      </p:tavLst>
                                    </p:anim>
                                    <p:anim calcmode="lin" valueType="num">
                                      <p:cBhvr>
                                        <p:cTn id="161" dur="1000"/>
                                        <p:tgtEl>
                                          <p:spTgt spid="7"/>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162" dur="1000"/>
                                        <p:tgtEl>
                                          <p:spTgt spid="7"/>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163" dur="1" fill="hold">
                                          <p:stCondLst>
                                            <p:cond delay="999"/>
                                          </p:stCondLst>
                                        </p:cTn>
                                        <p:tgtEl>
                                          <p:spTgt spid="7"/>
                                        </p:tgtEl>
                                        <p:attrNameLst>
                                          <p:attrName>style.visibility</p:attrName>
                                        </p:attrNameLst>
                                      </p:cBhvr>
                                      <p:to>
                                        <p:strVal val="hidden"/>
                                      </p:to>
                                    </p:set>
                                  </p:childTnLst>
                                </p:cTn>
                              </p:par>
                              <p:par>
                                <p:cTn id="164" presetID="15" presetClass="exit" presetSubtype="0" fill="hold" grpId="2" nodeType="withEffect">
                                  <p:stCondLst>
                                    <p:cond delay="0"/>
                                  </p:stCondLst>
                                  <p:childTnLst>
                                    <p:anim calcmode="lin" valueType="num">
                                      <p:cBhvr>
                                        <p:cTn id="165" dur="1000"/>
                                        <p:tgtEl>
                                          <p:spTgt spid="8"/>
                                        </p:tgtEl>
                                        <p:attrNameLst>
                                          <p:attrName>ppt_w</p:attrName>
                                        </p:attrNameLst>
                                      </p:cBhvr>
                                      <p:tavLst>
                                        <p:tav tm="0">
                                          <p:val>
                                            <p:strVal val="ppt_w"/>
                                          </p:val>
                                        </p:tav>
                                        <p:tav tm="100000">
                                          <p:val>
                                            <p:fltVal val="0"/>
                                          </p:val>
                                        </p:tav>
                                      </p:tavLst>
                                    </p:anim>
                                    <p:anim calcmode="lin" valueType="num">
                                      <p:cBhvr>
                                        <p:cTn id="166" dur="1000"/>
                                        <p:tgtEl>
                                          <p:spTgt spid="8"/>
                                        </p:tgtEl>
                                        <p:attrNameLst>
                                          <p:attrName>ppt_h</p:attrName>
                                        </p:attrNameLst>
                                      </p:cBhvr>
                                      <p:tavLst>
                                        <p:tav tm="0">
                                          <p:val>
                                            <p:strVal val="ppt_h"/>
                                          </p:val>
                                        </p:tav>
                                        <p:tav tm="100000">
                                          <p:val>
                                            <p:fltVal val="0"/>
                                          </p:val>
                                        </p:tav>
                                      </p:tavLst>
                                    </p:anim>
                                    <p:anim calcmode="lin" valueType="num">
                                      <p:cBhvr>
                                        <p:cTn id="167" dur="1000"/>
                                        <p:tgtEl>
                                          <p:spTgt spid="8"/>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168" dur="1000"/>
                                        <p:tgtEl>
                                          <p:spTgt spid="8"/>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169" dur="1" fill="hold">
                                          <p:stCondLst>
                                            <p:cond delay="999"/>
                                          </p:stCondLst>
                                        </p:cTn>
                                        <p:tgtEl>
                                          <p:spTgt spid="8"/>
                                        </p:tgtEl>
                                        <p:attrNameLst>
                                          <p:attrName>style.visibility</p:attrName>
                                        </p:attrNameLst>
                                      </p:cBhvr>
                                      <p:to>
                                        <p:strVal val="hidden"/>
                                      </p:to>
                                    </p:set>
                                  </p:childTnLst>
                                </p:cTn>
                              </p:par>
                              <p:par>
                                <p:cTn id="170" presetID="15" presetClass="exit" presetSubtype="0" fill="hold" grpId="2" nodeType="withEffect">
                                  <p:stCondLst>
                                    <p:cond delay="0"/>
                                  </p:stCondLst>
                                  <p:childTnLst>
                                    <p:anim calcmode="lin" valueType="num">
                                      <p:cBhvr>
                                        <p:cTn id="171" dur="1000"/>
                                        <p:tgtEl>
                                          <p:spTgt spid="9"/>
                                        </p:tgtEl>
                                        <p:attrNameLst>
                                          <p:attrName>ppt_w</p:attrName>
                                        </p:attrNameLst>
                                      </p:cBhvr>
                                      <p:tavLst>
                                        <p:tav tm="0">
                                          <p:val>
                                            <p:strVal val="ppt_w"/>
                                          </p:val>
                                        </p:tav>
                                        <p:tav tm="100000">
                                          <p:val>
                                            <p:fltVal val="0"/>
                                          </p:val>
                                        </p:tav>
                                      </p:tavLst>
                                    </p:anim>
                                    <p:anim calcmode="lin" valueType="num">
                                      <p:cBhvr>
                                        <p:cTn id="172" dur="1000"/>
                                        <p:tgtEl>
                                          <p:spTgt spid="9"/>
                                        </p:tgtEl>
                                        <p:attrNameLst>
                                          <p:attrName>ppt_h</p:attrName>
                                        </p:attrNameLst>
                                      </p:cBhvr>
                                      <p:tavLst>
                                        <p:tav tm="0">
                                          <p:val>
                                            <p:strVal val="ppt_h"/>
                                          </p:val>
                                        </p:tav>
                                        <p:tav tm="100000">
                                          <p:val>
                                            <p:fltVal val="0"/>
                                          </p:val>
                                        </p:tav>
                                      </p:tavLst>
                                    </p:anim>
                                    <p:anim calcmode="lin" valueType="num">
                                      <p:cBhvr>
                                        <p:cTn id="173" dur="1000"/>
                                        <p:tgtEl>
                                          <p:spTgt spid="9"/>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174" dur="1000"/>
                                        <p:tgtEl>
                                          <p:spTgt spid="9"/>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175" dur="1" fill="hold">
                                          <p:stCondLst>
                                            <p:cond delay="999"/>
                                          </p:stCondLst>
                                        </p:cTn>
                                        <p:tgtEl>
                                          <p:spTgt spid="9"/>
                                        </p:tgtEl>
                                        <p:attrNameLst>
                                          <p:attrName>style.visibility</p:attrName>
                                        </p:attrNameLst>
                                      </p:cBhvr>
                                      <p:to>
                                        <p:strVal val="hidden"/>
                                      </p:to>
                                    </p:set>
                                  </p:childTnLst>
                                </p:cTn>
                              </p:par>
                              <p:par>
                                <p:cTn id="176" presetID="15" presetClass="exit" presetSubtype="0" fill="hold" grpId="2" nodeType="withEffect">
                                  <p:stCondLst>
                                    <p:cond delay="0"/>
                                  </p:stCondLst>
                                  <p:childTnLst>
                                    <p:anim calcmode="lin" valueType="num">
                                      <p:cBhvr>
                                        <p:cTn id="177" dur="1000"/>
                                        <p:tgtEl>
                                          <p:spTgt spid="10"/>
                                        </p:tgtEl>
                                        <p:attrNameLst>
                                          <p:attrName>ppt_w</p:attrName>
                                        </p:attrNameLst>
                                      </p:cBhvr>
                                      <p:tavLst>
                                        <p:tav tm="0">
                                          <p:val>
                                            <p:strVal val="ppt_w"/>
                                          </p:val>
                                        </p:tav>
                                        <p:tav tm="100000">
                                          <p:val>
                                            <p:fltVal val="0"/>
                                          </p:val>
                                        </p:tav>
                                      </p:tavLst>
                                    </p:anim>
                                    <p:anim calcmode="lin" valueType="num">
                                      <p:cBhvr>
                                        <p:cTn id="178" dur="1000"/>
                                        <p:tgtEl>
                                          <p:spTgt spid="10"/>
                                        </p:tgtEl>
                                        <p:attrNameLst>
                                          <p:attrName>ppt_h</p:attrName>
                                        </p:attrNameLst>
                                      </p:cBhvr>
                                      <p:tavLst>
                                        <p:tav tm="0">
                                          <p:val>
                                            <p:strVal val="ppt_h"/>
                                          </p:val>
                                        </p:tav>
                                        <p:tav tm="100000">
                                          <p:val>
                                            <p:fltVal val="0"/>
                                          </p:val>
                                        </p:tav>
                                      </p:tavLst>
                                    </p:anim>
                                    <p:anim calcmode="lin" valueType="num">
                                      <p:cBhvr>
                                        <p:cTn id="179" dur="1000"/>
                                        <p:tgtEl>
                                          <p:spTgt spid="10"/>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180" dur="1000"/>
                                        <p:tgtEl>
                                          <p:spTgt spid="10"/>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181" dur="1" fill="hold">
                                          <p:stCondLst>
                                            <p:cond delay="999"/>
                                          </p:stCondLst>
                                        </p:cTn>
                                        <p:tgtEl>
                                          <p:spTgt spid="10"/>
                                        </p:tgtEl>
                                        <p:attrNameLst>
                                          <p:attrName>style.visibility</p:attrName>
                                        </p:attrNameLst>
                                      </p:cBhvr>
                                      <p:to>
                                        <p:strVal val="hidden"/>
                                      </p:to>
                                    </p:set>
                                  </p:childTnLst>
                                </p:cTn>
                              </p:par>
                              <p:par>
                                <p:cTn id="182" presetID="15" presetClass="exit" presetSubtype="0" fill="hold" grpId="2" nodeType="withEffect">
                                  <p:stCondLst>
                                    <p:cond delay="0"/>
                                  </p:stCondLst>
                                  <p:childTnLst>
                                    <p:anim calcmode="lin" valueType="num">
                                      <p:cBhvr>
                                        <p:cTn id="183" dur="1000"/>
                                        <p:tgtEl>
                                          <p:spTgt spid="11"/>
                                        </p:tgtEl>
                                        <p:attrNameLst>
                                          <p:attrName>ppt_w</p:attrName>
                                        </p:attrNameLst>
                                      </p:cBhvr>
                                      <p:tavLst>
                                        <p:tav tm="0">
                                          <p:val>
                                            <p:strVal val="ppt_w"/>
                                          </p:val>
                                        </p:tav>
                                        <p:tav tm="100000">
                                          <p:val>
                                            <p:fltVal val="0"/>
                                          </p:val>
                                        </p:tav>
                                      </p:tavLst>
                                    </p:anim>
                                    <p:anim calcmode="lin" valueType="num">
                                      <p:cBhvr>
                                        <p:cTn id="184" dur="1000"/>
                                        <p:tgtEl>
                                          <p:spTgt spid="11"/>
                                        </p:tgtEl>
                                        <p:attrNameLst>
                                          <p:attrName>ppt_h</p:attrName>
                                        </p:attrNameLst>
                                      </p:cBhvr>
                                      <p:tavLst>
                                        <p:tav tm="0">
                                          <p:val>
                                            <p:strVal val="ppt_h"/>
                                          </p:val>
                                        </p:tav>
                                        <p:tav tm="100000">
                                          <p:val>
                                            <p:fltVal val="0"/>
                                          </p:val>
                                        </p:tav>
                                      </p:tavLst>
                                    </p:anim>
                                    <p:anim calcmode="lin" valueType="num">
                                      <p:cBhvr>
                                        <p:cTn id="185" dur="1000"/>
                                        <p:tgtEl>
                                          <p:spTgt spid="11"/>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186" dur="1000"/>
                                        <p:tgtEl>
                                          <p:spTgt spid="11"/>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187" dur="1" fill="hold">
                                          <p:stCondLst>
                                            <p:cond delay="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3" grpId="0" animBg="1"/>
      <p:bldP spid="3" grpId="1" animBg="1"/>
      <p:bldP spid="3" grpId="2" animBg="1"/>
      <p:bldP spid="4" grpId="0" animBg="1"/>
      <p:bldP spid="4" grpId="1" animBg="1"/>
      <p:bldP spid="4" grpId="2" animBg="1"/>
      <p:bldP spid="5" grpId="0" animBg="1"/>
      <p:bldP spid="5" grpId="1" animBg="1"/>
      <p:bldP spid="5" grpId="2" animBg="1"/>
      <p:bldP spid="6" grpId="0" animBg="1"/>
      <p:bldP spid="6" grpId="1" animBg="1"/>
      <p:bldP spid="6" grpId="2" animBg="1"/>
      <p:bldP spid="7" grpId="0" animBg="1"/>
      <p:bldP spid="7" grpId="1" animBg="1"/>
      <p:bldP spid="7" grpId="2" animBg="1"/>
      <p:bldP spid="8" grpId="0" animBg="1"/>
      <p:bldP spid="8" grpId="1" animBg="1"/>
      <p:bldP spid="8" grpId="2" animBg="1"/>
      <p:bldP spid="9" grpId="0" animBg="1"/>
      <p:bldP spid="9" grpId="1" animBg="1"/>
      <p:bldP spid="9" grpId="2" animBg="1"/>
      <p:bldP spid="10" grpId="0" animBg="1"/>
      <p:bldP spid="10" grpId="1" animBg="1"/>
      <p:bldP spid="10" grpId="2" animBg="1"/>
      <p:bldP spid="11" grpId="0" animBg="1"/>
      <p:bldP spid="11" grpId="1" animBg="1"/>
      <p:bldP spid="11" grpId="2" animBg="1"/>
      <p:bldP spid="1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677D807-0188-410A-B78B-8DEAD6085DCB}"/>
              </a:ext>
            </a:extLst>
          </p:cNvPr>
          <p:cNvPicPr>
            <a:picLocks noChangeAspect="1"/>
          </p:cNvPicPr>
          <p:nvPr/>
        </p:nvPicPr>
        <p:blipFill rotWithShape="1">
          <a:blip r:embed="rId3"/>
          <a:srcRect l="5375" t="4839" r="6453" b="4839"/>
          <a:stretch/>
        </p:blipFill>
        <p:spPr>
          <a:xfrm>
            <a:off x="-1793421" y="-1949426"/>
            <a:ext cx="5693771" cy="5608789"/>
          </a:xfrm>
          <a:prstGeom prst="ellipse">
            <a:avLst/>
          </a:prstGeom>
        </p:spPr>
      </p:pic>
      <p:grpSp>
        <p:nvGrpSpPr>
          <p:cNvPr id="3" name="Group 2"/>
          <p:cNvGrpSpPr/>
          <p:nvPr/>
        </p:nvGrpSpPr>
        <p:grpSpPr>
          <a:xfrm>
            <a:off x="-1806628" y="-808098"/>
            <a:ext cx="7395105" cy="7986713"/>
            <a:chOff x="3827197" y="-1352025"/>
            <a:chExt cx="7395105" cy="7986713"/>
          </a:xfrm>
        </p:grpSpPr>
        <p:pic>
          <p:nvPicPr>
            <p:cNvPr id="4" name="Picture 2" descr="Vietnam Map Flag by BritanniaLoyalist on DeviantArt">
              <a:extLst>
                <a:ext uri="{FF2B5EF4-FFF2-40B4-BE49-F238E27FC236}">
                  <a16:creationId xmlns:a16="http://schemas.microsoft.com/office/drawing/2014/main" id="{A62ABE95-E28A-4CA5-9E2E-B30BC309EB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27197" y="-1352025"/>
              <a:ext cx="7395105" cy="798671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B08512DB-C63B-4276-A1D5-91FC7D5C2C1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17530" y="-338249"/>
              <a:ext cx="2362200" cy="4989592"/>
            </a:xfrm>
            <a:prstGeom prst="rect">
              <a:avLst/>
            </a:prstGeom>
          </p:spPr>
        </p:pic>
      </p:grpSp>
      <p:pic>
        <p:nvPicPr>
          <p:cNvPr id="6" name="图片 6">
            <a:extLst>
              <a:ext uri="{FF2B5EF4-FFF2-40B4-BE49-F238E27FC236}">
                <a16:creationId xmlns:a16="http://schemas.microsoft.com/office/drawing/2014/main" id="{7BBC6EA3-06B8-4F99-B416-12F69B88C43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121" y="5795328"/>
            <a:ext cx="12192000" cy="1619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文本框 11">
            <a:extLst>
              <a:ext uri="{FF2B5EF4-FFF2-40B4-BE49-F238E27FC236}">
                <a16:creationId xmlns:a16="http://schemas.microsoft.com/office/drawing/2014/main" id="{76AB4B46-DD8B-4E76-859A-282B1F2ABA36}"/>
              </a:ext>
            </a:extLst>
          </p:cNvPr>
          <p:cNvSpPr txBox="1"/>
          <p:nvPr/>
        </p:nvSpPr>
        <p:spPr>
          <a:xfrm>
            <a:off x="3289029" y="123771"/>
            <a:ext cx="9402753" cy="861742"/>
          </a:xfrm>
          <a:prstGeom prst="rect">
            <a:avLst/>
          </a:prstGeom>
          <a:noFill/>
        </p:spPr>
        <p:txBody>
          <a:bodyPr wrap="square" lIns="121889" tIns="60944" rIns="121889" bIns="60944" rtlCol="0">
            <a:spAutoFit/>
          </a:bodyPr>
          <a:lstStyle>
            <a:defPPr>
              <a:defRPr lang="zh-CN"/>
            </a:defPPr>
            <a:lvl1pPr algn="ctr">
              <a:defRPr sz="11500" b="1">
                <a:gradFill>
                  <a:gsLst>
                    <a:gs pos="0">
                      <a:srgbClr val="00B0F0"/>
                    </a:gs>
                    <a:gs pos="100000">
                      <a:schemeClr val="tx2">
                        <a:lumMod val="50000"/>
                      </a:schemeClr>
                    </a:gs>
                  </a:gsLst>
                  <a:lin ang="2400000" scaled="0"/>
                </a:gradFill>
                <a:effectLst>
                  <a:outerShdw blurRad="317500" dist="165100" dir="2700000" algn="tl" rotWithShape="0">
                    <a:prstClr val="black">
                      <a:alpha val="60000"/>
                    </a:prstClr>
                  </a:outerShdw>
                </a:effectLst>
                <a:latin typeface="Yuanti SC" charset="-122"/>
                <a:ea typeface="Yuanti SC" charset="-122"/>
                <a:cs typeface="Yuanti SC" charset="-122"/>
              </a:defRPr>
            </a:lvl1pPr>
          </a:lstStyle>
          <a:p>
            <a:r>
              <a:rPr lang="en-US" altLang="zh-CN" sz="4800" dirty="0" err="1">
                <a:ln w="38100">
                  <a:gradFill>
                    <a:gsLst>
                      <a:gs pos="0">
                        <a:srgbClr val="66A117"/>
                      </a:gs>
                      <a:gs pos="100000">
                        <a:srgbClr val="3E830E"/>
                      </a:gs>
                    </a:gsLst>
                    <a:lin ang="5400000" scaled="1"/>
                  </a:gradFill>
                </a:ln>
                <a:gradFill flip="none" rotWithShape="1">
                  <a:gsLst>
                    <a:gs pos="15000">
                      <a:srgbClr val="FDD35C"/>
                    </a:gs>
                    <a:gs pos="70000">
                      <a:srgbClr val="FFFBDB">
                        <a:shade val="100000"/>
                        <a:satMod val="115000"/>
                      </a:srgbClr>
                    </a:gs>
                  </a:gsLst>
                  <a:lin ang="16200000" scaled="1"/>
                  <a:tileRect/>
                </a:gradFill>
                <a:effectLst>
                  <a:outerShdw blurRad="50800" dist="38100" dir="2700000" algn="tl" rotWithShape="0">
                    <a:schemeClr val="accent6">
                      <a:lumMod val="50000"/>
                      <a:alpha val="40000"/>
                    </a:schemeClr>
                  </a:outerShdw>
                </a:effectLst>
                <a:latin typeface="Times New Roman" panose="02020603050405020304" pitchFamily="18" charset="0"/>
                <a:ea typeface="+mn-ea"/>
                <a:cs typeface="Times New Roman" panose="02020603050405020304" pitchFamily="18" charset="0"/>
                <a:sym typeface="+mn-lt"/>
              </a:rPr>
              <a:t>Việt</a:t>
            </a:r>
            <a:r>
              <a:rPr lang="en-US" altLang="zh-CN" sz="4800" dirty="0">
                <a:ln w="38100">
                  <a:gradFill>
                    <a:gsLst>
                      <a:gs pos="0">
                        <a:srgbClr val="66A117"/>
                      </a:gs>
                      <a:gs pos="100000">
                        <a:srgbClr val="3E830E"/>
                      </a:gs>
                    </a:gsLst>
                    <a:lin ang="5400000" scaled="1"/>
                  </a:gradFill>
                </a:ln>
                <a:gradFill flip="none" rotWithShape="1">
                  <a:gsLst>
                    <a:gs pos="15000">
                      <a:srgbClr val="FDD35C"/>
                    </a:gs>
                    <a:gs pos="70000">
                      <a:srgbClr val="FFFBDB">
                        <a:shade val="100000"/>
                        <a:satMod val="115000"/>
                      </a:srgbClr>
                    </a:gs>
                  </a:gsLst>
                  <a:lin ang="16200000" scaled="1"/>
                  <a:tileRect/>
                </a:gradFill>
                <a:effectLst>
                  <a:outerShdw blurRad="50800" dist="38100" dir="2700000" algn="tl" rotWithShape="0">
                    <a:schemeClr val="accent6">
                      <a:lumMod val="50000"/>
                      <a:alpha val="40000"/>
                    </a:schemeClr>
                  </a:outerShdw>
                </a:effectLst>
                <a:latin typeface="Times New Roman" panose="02020603050405020304" pitchFamily="18" charset="0"/>
                <a:ea typeface="+mn-ea"/>
                <a:cs typeface="Times New Roman" panose="02020603050405020304" pitchFamily="18" charset="0"/>
                <a:sym typeface="+mn-lt"/>
              </a:rPr>
              <a:t> Nam </a:t>
            </a:r>
            <a:r>
              <a:rPr lang="en-US" altLang="zh-CN" sz="4800" dirty="0" err="1">
                <a:ln w="38100">
                  <a:gradFill>
                    <a:gsLst>
                      <a:gs pos="0">
                        <a:srgbClr val="66A117"/>
                      </a:gs>
                      <a:gs pos="100000">
                        <a:srgbClr val="3E830E"/>
                      </a:gs>
                    </a:gsLst>
                    <a:lin ang="5400000" scaled="1"/>
                  </a:gradFill>
                </a:ln>
                <a:gradFill flip="none" rotWithShape="1">
                  <a:gsLst>
                    <a:gs pos="15000">
                      <a:srgbClr val="FDD35C"/>
                    </a:gs>
                    <a:gs pos="70000">
                      <a:srgbClr val="FFFBDB">
                        <a:shade val="100000"/>
                        <a:satMod val="115000"/>
                      </a:srgbClr>
                    </a:gs>
                  </a:gsLst>
                  <a:lin ang="16200000" scaled="1"/>
                  <a:tileRect/>
                </a:gradFill>
                <a:effectLst>
                  <a:outerShdw blurRad="50800" dist="38100" dir="2700000" algn="tl" rotWithShape="0">
                    <a:schemeClr val="accent6">
                      <a:lumMod val="50000"/>
                      <a:alpha val="40000"/>
                    </a:schemeClr>
                  </a:outerShdw>
                </a:effectLst>
                <a:latin typeface="Times New Roman" panose="02020603050405020304" pitchFamily="18" charset="0"/>
                <a:ea typeface="+mn-ea"/>
                <a:cs typeface="Times New Roman" panose="02020603050405020304" pitchFamily="18" charset="0"/>
                <a:sym typeface="+mn-lt"/>
              </a:rPr>
              <a:t>quê</a:t>
            </a:r>
            <a:r>
              <a:rPr lang="en-US" altLang="zh-CN" sz="4800" dirty="0">
                <a:ln w="38100">
                  <a:gradFill>
                    <a:gsLst>
                      <a:gs pos="0">
                        <a:srgbClr val="66A117"/>
                      </a:gs>
                      <a:gs pos="100000">
                        <a:srgbClr val="3E830E"/>
                      </a:gs>
                    </a:gsLst>
                    <a:lin ang="5400000" scaled="1"/>
                  </a:gradFill>
                </a:ln>
                <a:gradFill flip="none" rotWithShape="1">
                  <a:gsLst>
                    <a:gs pos="15000">
                      <a:srgbClr val="FDD35C"/>
                    </a:gs>
                    <a:gs pos="70000">
                      <a:srgbClr val="FFFBDB">
                        <a:shade val="100000"/>
                        <a:satMod val="115000"/>
                      </a:srgbClr>
                    </a:gs>
                  </a:gsLst>
                  <a:lin ang="16200000" scaled="1"/>
                  <a:tileRect/>
                </a:gradFill>
                <a:effectLst>
                  <a:outerShdw blurRad="50800" dist="38100" dir="2700000" algn="tl" rotWithShape="0">
                    <a:schemeClr val="accent6">
                      <a:lumMod val="50000"/>
                      <a:alpha val="40000"/>
                    </a:schemeClr>
                  </a:outerShdw>
                </a:effectLst>
                <a:latin typeface="Times New Roman" panose="02020603050405020304" pitchFamily="18" charset="0"/>
                <a:ea typeface="+mn-ea"/>
                <a:cs typeface="Times New Roman" panose="02020603050405020304" pitchFamily="18" charset="0"/>
                <a:sym typeface="+mn-lt"/>
              </a:rPr>
              <a:t> </a:t>
            </a:r>
            <a:r>
              <a:rPr lang="en-US" altLang="zh-CN" sz="4800" dirty="0" err="1">
                <a:ln w="38100">
                  <a:gradFill>
                    <a:gsLst>
                      <a:gs pos="0">
                        <a:srgbClr val="66A117"/>
                      </a:gs>
                      <a:gs pos="100000">
                        <a:srgbClr val="3E830E"/>
                      </a:gs>
                    </a:gsLst>
                    <a:lin ang="5400000" scaled="1"/>
                  </a:gradFill>
                </a:ln>
                <a:gradFill flip="none" rotWithShape="1">
                  <a:gsLst>
                    <a:gs pos="15000">
                      <a:srgbClr val="FDD35C"/>
                    </a:gs>
                    <a:gs pos="70000">
                      <a:srgbClr val="FFFBDB">
                        <a:shade val="100000"/>
                        <a:satMod val="115000"/>
                      </a:srgbClr>
                    </a:gs>
                  </a:gsLst>
                  <a:lin ang="16200000" scaled="1"/>
                  <a:tileRect/>
                </a:gradFill>
                <a:effectLst>
                  <a:outerShdw blurRad="50800" dist="38100" dir="2700000" algn="tl" rotWithShape="0">
                    <a:schemeClr val="accent6">
                      <a:lumMod val="50000"/>
                      <a:alpha val="40000"/>
                    </a:schemeClr>
                  </a:outerShdw>
                </a:effectLst>
                <a:latin typeface="Times New Roman" panose="02020603050405020304" pitchFamily="18" charset="0"/>
                <a:ea typeface="+mn-ea"/>
                <a:cs typeface="Times New Roman" panose="02020603050405020304" pitchFamily="18" charset="0"/>
                <a:sym typeface="+mn-lt"/>
              </a:rPr>
              <a:t>hương</a:t>
            </a:r>
            <a:r>
              <a:rPr lang="en-US" altLang="zh-CN" sz="4800" dirty="0">
                <a:ln w="38100">
                  <a:gradFill>
                    <a:gsLst>
                      <a:gs pos="0">
                        <a:srgbClr val="66A117"/>
                      </a:gs>
                      <a:gs pos="100000">
                        <a:srgbClr val="3E830E"/>
                      </a:gs>
                    </a:gsLst>
                    <a:lin ang="5400000" scaled="1"/>
                  </a:gradFill>
                </a:ln>
                <a:gradFill flip="none" rotWithShape="1">
                  <a:gsLst>
                    <a:gs pos="15000">
                      <a:srgbClr val="FDD35C"/>
                    </a:gs>
                    <a:gs pos="70000">
                      <a:srgbClr val="FFFBDB">
                        <a:shade val="100000"/>
                        <a:satMod val="115000"/>
                      </a:srgbClr>
                    </a:gs>
                  </a:gsLst>
                  <a:lin ang="16200000" scaled="1"/>
                  <a:tileRect/>
                </a:gradFill>
                <a:effectLst>
                  <a:outerShdw blurRad="50800" dist="38100" dir="2700000" algn="tl" rotWithShape="0">
                    <a:schemeClr val="accent6">
                      <a:lumMod val="50000"/>
                      <a:alpha val="40000"/>
                    </a:schemeClr>
                  </a:outerShdw>
                </a:effectLst>
                <a:latin typeface="Times New Roman" panose="02020603050405020304" pitchFamily="18" charset="0"/>
                <a:ea typeface="+mn-ea"/>
                <a:cs typeface="Times New Roman" panose="02020603050405020304" pitchFamily="18" charset="0"/>
                <a:sym typeface="+mn-lt"/>
              </a:rPr>
              <a:t> ta</a:t>
            </a:r>
            <a:endParaRPr lang="zh-CN" altLang="en-US" sz="4800" dirty="0">
              <a:ln w="38100">
                <a:gradFill>
                  <a:gsLst>
                    <a:gs pos="0">
                      <a:srgbClr val="66A117"/>
                    </a:gs>
                    <a:gs pos="100000">
                      <a:srgbClr val="3E830E"/>
                    </a:gs>
                  </a:gsLst>
                  <a:lin ang="5400000" scaled="1"/>
                </a:gradFill>
              </a:ln>
              <a:gradFill flip="none" rotWithShape="1">
                <a:gsLst>
                  <a:gs pos="15000">
                    <a:srgbClr val="FDD35C"/>
                  </a:gs>
                  <a:gs pos="70000">
                    <a:srgbClr val="FFFBDB">
                      <a:shade val="100000"/>
                      <a:satMod val="115000"/>
                    </a:srgbClr>
                  </a:gs>
                </a:gsLst>
                <a:lin ang="16200000" scaled="1"/>
                <a:tileRect/>
              </a:gradFill>
              <a:effectLst>
                <a:outerShdw blurRad="50800" dist="38100" dir="2700000" algn="tl" rotWithShape="0">
                  <a:schemeClr val="accent6">
                    <a:lumMod val="50000"/>
                    <a:alpha val="40000"/>
                  </a:schemeClr>
                </a:outerShdw>
              </a:effectLst>
              <a:latin typeface="Times New Roman" panose="02020603050405020304" pitchFamily="18" charset="0"/>
              <a:ea typeface="+mn-ea"/>
              <a:cs typeface="Times New Roman" panose="02020603050405020304" pitchFamily="18" charset="0"/>
              <a:sym typeface="+mn-lt"/>
            </a:endParaRPr>
          </a:p>
        </p:txBody>
      </p:sp>
      <p:sp>
        <p:nvSpPr>
          <p:cNvPr id="10" name="TextBox 9">
            <a:extLst>
              <a:ext uri="{FF2B5EF4-FFF2-40B4-BE49-F238E27FC236}">
                <a16:creationId xmlns:a16="http://schemas.microsoft.com/office/drawing/2014/main" id="{2A3D1A12-F389-4824-A5A0-0828DEE02177}"/>
              </a:ext>
            </a:extLst>
          </p:cNvPr>
          <p:cNvSpPr txBox="1"/>
          <p:nvPr/>
        </p:nvSpPr>
        <p:spPr>
          <a:xfrm>
            <a:off x="3988202" y="854968"/>
            <a:ext cx="7979680" cy="5078313"/>
          </a:xfrm>
          <a:prstGeom prst="rect">
            <a:avLst/>
          </a:prstGeom>
          <a:noFill/>
        </p:spPr>
        <p:txBody>
          <a:bodyPr wrap="square">
            <a:spAutoFit/>
          </a:bodyPr>
          <a:lstStyle/>
          <a:p>
            <a:r>
              <a:rPr lang="vi-VN" sz="2800" i="1" dirty="0">
                <a:solidFill>
                  <a:srgbClr val="C00000"/>
                </a:solidFill>
                <a:latin typeface="Times New Roman" panose="02020603050405020304" pitchFamily="18" charset="0"/>
                <a:cs typeface="Times New Roman" panose="02020603050405020304" pitchFamily="18" charset="0"/>
              </a:rPr>
              <a:t>	</a:t>
            </a:r>
            <a:r>
              <a:rPr lang="vi-VN" sz="3600" i="1" dirty="0">
                <a:solidFill>
                  <a:srgbClr val="C00000"/>
                </a:solidFill>
                <a:latin typeface="Times New Roman" panose="02020603050405020304" pitchFamily="18" charset="0"/>
                <a:cs typeface="Times New Roman" panose="02020603050405020304" pitchFamily="18" charset="0"/>
              </a:rPr>
              <a:t>Việt Nam đất nắng chan hoà</a:t>
            </a:r>
            <a:br>
              <a:rPr lang="vi-VN" sz="3600" i="1" dirty="0">
                <a:solidFill>
                  <a:srgbClr val="C00000"/>
                </a:solidFill>
                <a:latin typeface="Times New Roman" panose="02020603050405020304" pitchFamily="18" charset="0"/>
                <a:cs typeface="Times New Roman" panose="02020603050405020304" pitchFamily="18" charset="0"/>
              </a:rPr>
            </a:br>
            <a:r>
              <a:rPr lang="vi-VN" sz="3600" i="1" dirty="0">
                <a:solidFill>
                  <a:srgbClr val="C00000"/>
                </a:solidFill>
                <a:latin typeface="Times New Roman" panose="02020603050405020304" pitchFamily="18" charset="0"/>
                <a:cs typeface="Times New Roman" panose="02020603050405020304" pitchFamily="18" charset="0"/>
              </a:rPr>
              <a:t>Hoa thơm quả ngọt bốn mùa trời xanh</a:t>
            </a:r>
            <a:br>
              <a:rPr lang="vi-VN" sz="3600" i="1" dirty="0">
                <a:solidFill>
                  <a:srgbClr val="C00000"/>
                </a:solidFill>
                <a:latin typeface="Times New Roman" panose="02020603050405020304" pitchFamily="18" charset="0"/>
                <a:cs typeface="Times New Roman" panose="02020603050405020304" pitchFamily="18" charset="0"/>
              </a:rPr>
            </a:br>
            <a:r>
              <a:rPr lang="vi-VN" sz="3600" i="1" dirty="0">
                <a:solidFill>
                  <a:srgbClr val="C00000"/>
                </a:solidFill>
                <a:latin typeface="Times New Roman" panose="02020603050405020304" pitchFamily="18" charset="0"/>
                <a:cs typeface="Times New Roman" panose="02020603050405020304" pitchFamily="18" charset="0"/>
              </a:rPr>
              <a:t>	Mắt đen cô gái long lanh</a:t>
            </a:r>
            <a:br>
              <a:rPr lang="vi-VN" sz="3600" i="1" dirty="0">
                <a:solidFill>
                  <a:srgbClr val="C00000"/>
                </a:solidFill>
                <a:latin typeface="Times New Roman" panose="02020603050405020304" pitchFamily="18" charset="0"/>
                <a:cs typeface="Times New Roman" panose="02020603050405020304" pitchFamily="18" charset="0"/>
              </a:rPr>
            </a:br>
            <a:r>
              <a:rPr lang="vi-VN" sz="3600" i="1" dirty="0">
                <a:solidFill>
                  <a:srgbClr val="C00000"/>
                </a:solidFill>
                <a:latin typeface="Times New Roman" panose="02020603050405020304" pitchFamily="18" charset="0"/>
                <a:cs typeface="Times New Roman" panose="02020603050405020304" pitchFamily="18" charset="0"/>
              </a:rPr>
              <a:t>Yêu ai yêu trọn tấm tình thuỷ chung</a:t>
            </a:r>
            <a:br>
              <a:rPr lang="vi-VN" sz="3600" i="1" dirty="0">
                <a:solidFill>
                  <a:srgbClr val="C00000"/>
                </a:solidFill>
                <a:latin typeface="Times New Roman" panose="02020603050405020304" pitchFamily="18" charset="0"/>
                <a:cs typeface="Times New Roman" panose="02020603050405020304" pitchFamily="18" charset="0"/>
              </a:rPr>
            </a:br>
            <a:r>
              <a:rPr lang="vi-VN" sz="3600" i="1" dirty="0">
                <a:solidFill>
                  <a:srgbClr val="C00000"/>
                </a:solidFill>
                <a:latin typeface="Times New Roman" panose="02020603050405020304" pitchFamily="18" charset="0"/>
                <a:cs typeface="Times New Roman" panose="02020603050405020304" pitchFamily="18" charset="0"/>
              </a:rPr>
              <a:t/>
            </a:r>
            <a:br>
              <a:rPr lang="vi-VN" sz="3600" i="1" dirty="0">
                <a:solidFill>
                  <a:srgbClr val="C00000"/>
                </a:solidFill>
                <a:latin typeface="Times New Roman" panose="02020603050405020304" pitchFamily="18" charset="0"/>
                <a:cs typeface="Times New Roman" panose="02020603050405020304" pitchFamily="18" charset="0"/>
              </a:rPr>
            </a:br>
            <a:r>
              <a:rPr lang="vi-VN" sz="3600" i="1" dirty="0">
                <a:solidFill>
                  <a:srgbClr val="C00000"/>
                </a:solidFill>
                <a:latin typeface="Times New Roman" panose="02020603050405020304" pitchFamily="18" charset="0"/>
                <a:cs typeface="Times New Roman" panose="02020603050405020304" pitchFamily="18" charset="0"/>
              </a:rPr>
              <a:t>	Đất trăm nghề của trăm vùng</a:t>
            </a:r>
            <a:br>
              <a:rPr lang="vi-VN" sz="3600" i="1" dirty="0">
                <a:solidFill>
                  <a:srgbClr val="C00000"/>
                </a:solidFill>
                <a:latin typeface="Times New Roman" panose="02020603050405020304" pitchFamily="18" charset="0"/>
                <a:cs typeface="Times New Roman" panose="02020603050405020304" pitchFamily="18" charset="0"/>
              </a:rPr>
            </a:br>
            <a:r>
              <a:rPr lang="vi-VN" sz="3600" i="1" dirty="0">
                <a:solidFill>
                  <a:srgbClr val="C00000"/>
                </a:solidFill>
                <a:latin typeface="Times New Roman" panose="02020603050405020304" pitchFamily="18" charset="0"/>
                <a:cs typeface="Times New Roman" panose="02020603050405020304" pitchFamily="18" charset="0"/>
              </a:rPr>
              <a:t>Khách phương xa tới lạ lùng tìm xem</a:t>
            </a:r>
            <a:br>
              <a:rPr lang="vi-VN" sz="3600" i="1" dirty="0">
                <a:solidFill>
                  <a:srgbClr val="C00000"/>
                </a:solidFill>
                <a:latin typeface="Times New Roman" panose="02020603050405020304" pitchFamily="18" charset="0"/>
                <a:cs typeface="Times New Roman" panose="02020603050405020304" pitchFamily="18" charset="0"/>
              </a:rPr>
            </a:br>
            <a:r>
              <a:rPr lang="vi-VN" sz="3600" i="1" dirty="0">
                <a:solidFill>
                  <a:srgbClr val="C00000"/>
                </a:solidFill>
                <a:latin typeface="Times New Roman" panose="02020603050405020304" pitchFamily="18" charset="0"/>
                <a:cs typeface="Times New Roman" panose="02020603050405020304" pitchFamily="18" charset="0"/>
              </a:rPr>
              <a:t>	Tay người như có phép tiên</a:t>
            </a:r>
            <a:br>
              <a:rPr lang="vi-VN" sz="3600" i="1" dirty="0">
                <a:solidFill>
                  <a:srgbClr val="C00000"/>
                </a:solidFill>
                <a:latin typeface="Times New Roman" panose="02020603050405020304" pitchFamily="18" charset="0"/>
                <a:cs typeface="Times New Roman" panose="02020603050405020304" pitchFamily="18" charset="0"/>
              </a:rPr>
            </a:br>
            <a:r>
              <a:rPr lang="vi-VN" sz="3600" i="1" dirty="0">
                <a:solidFill>
                  <a:srgbClr val="C00000"/>
                </a:solidFill>
                <a:latin typeface="Times New Roman" panose="02020603050405020304" pitchFamily="18" charset="0"/>
                <a:cs typeface="Times New Roman" panose="02020603050405020304" pitchFamily="18" charset="0"/>
              </a:rPr>
              <a:t>Trên tre lá cũng dệt nghìn bài thơ.</a:t>
            </a:r>
          </a:p>
        </p:txBody>
      </p:sp>
    </p:spTree>
    <p:extLst>
      <p:ext uri="{BB962C8B-B14F-4D97-AF65-F5344CB8AC3E}">
        <p14:creationId xmlns:p14="http://schemas.microsoft.com/office/powerpoint/2010/main" val="1571517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30000" fill="hold"/>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170318" y="-9210"/>
            <a:ext cx="6120715" cy="830997"/>
          </a:xfrm>
          <a:prstGeom prst="rect">
            <a:avLst/>
          </a:prstGeom>
        </p:spPr>
        <p:txBody>
          <a:bodyPr wrap="none">
            <a:spAutoFit/>
          </a:bodyPr>
          <a:lstStyle/>
          <a:p>
            <a:pPr defTabSz="914377"/>
            <a:r>
              <a:rPr lang="vi-VN" sz="4800" b="1" dirty="0">
                <a:solidFill>
                  <a:srgbClr val="FF0000"/>
                </a:solidFill>
                <a:latin typeface="Times New Roman" panose="02020603050405020304" pitchFamily="18" charset="0"/>
                <a:cs typeface="Times New Roman" panose="02020603050405020304" pitchFamily="18" charset="0"/>
              </a:rPr>
              <a:t>I. </a:t>
            </a:r>
            <a:r>
              <a:rPr lang="vi-VN" sz="4800" b="1" u="sng" dirty="0">
                <a:solidFill>
                  <a:srgbClr val="FF0000"/>
                </a:solidFill>
                <a:latin typeface="Times New Roman" panose="02020603050405020304" pitchFamily="18" charset="0"/>
                <a:cs typeface="Times New Roman" panose="02020603050405020304" pitchFamily="18" charset="0"/>
              </a:rPr>
              <a:t>TÌM HIỂU CHUNG</a:t>
            </a:r>
            <a:endParaRPr lang="en-US" sz="4800" b="1" u="sng" dirty="0">
              <a:solidFill>
                <a:prstClr val="black"/>
              </a:solidFill>
              <a:latin typeface="The Hand"/>
            </a:endParaRPr>
          </a:p>
        </p:txBody>
      </p:sp>
      <p:sp>
        <p:nvSpPr>
          <p:cNvPr id="5" name="TextBox 4"/>
          <p:cNvSpPr txBox="1"/>
          <p:nvPr/>
        </p:nvSpPr>
        <p:spPr>
          <a:xfrm>
            <a:off x="170318" y="1040588"/>
            <a:ext cx="7603876" cy="830997"/>
          </a:xfrm>
          <a:prstGeom prst="rect">
            <a:avLst/>
          </a:prstGeom>
          <a:noFill/>
        </p:spPr>
        <p:txBody>
          <a:bodyPr wrap="square" rtlCol="0">
            <a:spAutoFit/>
          </a:bodyPr>
          <a:lstStyle/>
          <a:p>
            <a:pPr defTabSz="914377"/>
            <a:r>
              <a:rPr lang="en-US" sz="4800" b="1" dirty="0">
                <a:solidFill>
                  <a:srgbClr val="FF0000"/>
                </a:solidFill>
                <a:latin typeface="Times New Roman" panose="02020603050405020304" pitchFamily="18" charset="0"/>
                <a:cs typeface="Times New Roman" panose="02020603050405020304" pitchFamily="18" charset="0"/>
              </a:rPr>
              <a:t>II. </a:t>
            </a:r>
            <a:r>
              <a:rPr lang="en-US" sz="4800" b="1" u="sng" dirty="0">
                <a:solidFill>
                  <a:srgbClr val="FF0000"/>
                </a:solidFill>
                <a:latin typeface="Times New Roman" panose="02020603050405020304" pitchFamily="18" charset="0"/>
                <a:cs typeface="Times New Roman" panose="02020603050405020304" pitchFamily="18" charset="0"/>
              </a:rPr>
              <a:t>ĐỌC HIỂU VĂN BẢN</a:t>
            </a:r>
            <a:r>
              <a:rPr lang="en-US" sz="4800" b="1"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628347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60E421B8-38E8-8D4A-BBF4-38354D83D7E2}"/>
              </a:ext>
            </a:extLst>
          </p:cNvPr>
          <p:cNvGraphicFramePr>
            <a:graphicFrameLocks noGrp="1"/>
          </p:cNvGraphicFramePr>
          <p:nvPr>
            <p:extLst>
              <p:ext uri="{D42A27DB-BD31-4B8C-83A1-F6EECF244321}">
                <p14:modId xmlns:p14="http://schemas.microsoft.com/office/powerpoint/2010/main" val="798853315"/>
              </p:ext>
            </p:extLst>
          </p:nvPr>
        </p:nvGraphicFramePr>
        <p:xfrm>
          <a:off x="6511747" y="3855983"/>
          <a:ext cx="5593646" cy="2948354"/>
        </p:xfrm>
        <a:graphic>
          <a:graphicData uri="http://schemas.openxmlformats.org/drawingml/2006/table">
            <a:tbl>
              <a:tblPr firstRow="1" firstCol="1" bandRow="1">
                <a:tableStyleId>{7DF18680-E054-41AD-8BC1-D1AEF772440D}</a:tableStyleId>
              </a:tblPr>
              <a:tblGrid>
                <a:gridCol w="1123975">
                  <a:extLst>
                    <a:ext uri="{9D8B030D-6E8A-4147-A177-3AD203B41FA5}">
                      <a16:colId xmlns:a16="http://schemas.microsoft.com/office/drawing/2014/main" val="836077311"/>
                    </a:ext>
                  </a:extLst>
                </a:gridCol>
                <a:gridCol w="606300">
                  <a:extLst>
                    <a:ext uri="{9D8B030D-6E8A-4147-A177-3AD203B41FA5}">
                      <a16:colId xmlns:a16="http://schemas.microsoft.com/office/drawing/2014/main" val="933000462"/>
                    </a:ext>
                  </a:extLst>
                </a:gridCol>
                <a:gridCol w="606300">
                  <a:extLst>
                    <a:ext uri="{9D8B030D-6E8A-4147-A177-3AD203B41FA5}">
                      <a16:colId xmlns:a16="http://schemas.microsoft.com/office/drawing/2014/main" val="2513038927"/>
                    </a:ext>
                  </a:extLst>
                </a:gridCol>
                <a:gridCol w="606300">
                  <a:extLst>
                    <a:ext uri="{9D8B030D-6E8A-4147-A177-3AD203B41FA5}">
                      <a16:colId xmlns:a16="http://schemas.microsoft.com/office/drawing/2014/main" val="43758711"/>
                    </a:ext>
                  </a:extLst>
                </a:gridCol>
                <a:gridCol w="606300">
                  <a:extLst>
                    <a:ext uri="{9D8B030D-6E8A-4147-A177-3AD203B41FA5}">
                      <a16:colId xmlns:a16="http://schemas.microsoft.com/office/drawing/2014/main" val="374656882"/>
                    </a:ext>
                  </a:extLst>
                </a:gridCol>
                <a:gridCol w="606300">
                  <a:extLst>
                    <a:ext uri="{9D8B030D-6E8A-4147-A177-3AD203B41FA5}">
                      <a16:colId xmlns:a16="http://schemas.microsoft.com/office/drawing/2014/main" val="2863008535"/>
                    </a:ext>
                  </a:extLst>
                </a:gridCol>
                <a:gridCol w="448346">
                  <a:extLst>
                    <a:ext uri="{9D8B030D-6E8A-4147-A177-3AD203B41FA5}">
                      <a16:colId xmlns:a16="http://schemas.microsoft.com/office/drawing/2014/main" val="3171119706"/>
                    </a:ext>
                  </a:extLst>
                </a:gridCol>
                <a:gridCol w="485914">
                  <a:extLst>
                    <a:ext uri="{9D8B030D-6E8A-4147-A177-3AD203B41FA5}">
                      <a16:colId xmlns:a16="http://schemas.microsoft.com/office/drawing/2014/main" val="160992769"/>
                    </a:ext>
                  </a:extLst>
                </a:gridCol>
                <a:gridCol w="503911">
                  <a:extLst>
                    <a:ext uri="{9D8B030D-6E8A-4147-A177-3AD203B41FA5}">
                      <a16:colId xmlns:a16="http://schemas.microsoft.com/office/drawing/2014/main" val="3472798108"/>
                    </a:ext>
                  </a:extLst>
                </a:gridCol>
              </a:tblGrid>
              <a:tr h="1229026">
                <a:tc>
                  <a:txBody>
                    <a:bodyPr/>
                    <a:lstStyle/>
                    <a:p>
                      <a:pPr algn="r">
                        <a:lnSpc>
                          <a:spcPct val="115000"/>
                        </a:lnSpc>
                        <a:spcAft>
                          <a:spcPts val="800"/>
                        </a:spcAft>
                      </a:pPr>
                      <a:r>
                        <a:rPr lang="en-US" sz="2400" dirty="0" err="1">
                          <a:effectLst/>
                          <a:latin typeface="SVN-Bear" panose="02040603050506020204" pitchFamily="18" charset="0"/>
                        </a:rPr>
                        <a:t>Tiếng</a:t>
                      </a:r>
                      <a:endParaRPr lang="x-none" sz="2400" dirty="0">
                        <a:effectLst/>
                        <a:latin typeface="SVN-Bear" panose="02040603050506020204" pitchFamily="18" charset="0"/>
                      </a:endParaRPr>
                    </a:p>
                    <a:p>
                      <a:pPr algn="l">
                        <a:lnSpc>
                          <a:spcPct val="115000"/>
                        </a:lnSpc>
                        <a:spcAft>
                          <a:spcPts val="800"/>
                        </a:spcAft>
                      </a:pPr>
                      <a:r>
                        <a:rPr lang="en-US" sz="2400">
                          <a:effectLst/>
                          <a:latin typeface="SVN-Bear" panose="02040603050506020204" pitchFamily="18" charset="0"/>
                        </a:rPr>
                        <a:t>Câu</a:t>
                      </a:r>
                      <a:endParaRPr lang="x-none" sz="2400" b="0" dirty="0">
                        <a:effectLst/>
                        <a:latin typeface="SVN-Bear" panose="02040603050506020204" pitchFamily="18" charset="0"/>
                        <a:ea typeface="Calibri" panose="020F0502020204030204" pitchFamily="34" charset="0"/>
                        <a:cs typeface="Times New Roman" panose="02020603050405020304" pitchFamily="18" charset="0"/>
                      </a:endParaRPr>
                    </a:p>
                  </a:txBody>
                  <a:tcPr marT="0" marB="0"/>
                </a:tc>
                <a:tc>
                  <a:txBody>
                    <a:bodyPr/>
                    <a:lstStyle/>
                    <a:p>
                      <a:pPr algn="ctr">
                        <a:lnSpc>
                          <a:spcPct val="115000"/>
                        </a:lnSpc>
                        <a:spcAft>
                          <a:spcPts val="800"/>
                        </a:spcAft>
                      </a:pPr>
                      <a:r>
                        <a:rPr lang="en-US" sz="2400" dirty="0">
                          <a:effectLst/>
                          <a:latin typeface="SVN-Bear" panose="02040603050506020204" pitchFamily="18" charset="0"/>
                        </a:rPr>
                        <a:t>1</a:t>
                      </a:r>
                      <a:endParaRPr lang="x-none" sz="2400" b="0" dirty="0">
                        <a:effectLst/>
                        <a:latin typeface="SVN-Bear" panose="02040603050506020204" pitchFamily="18" charset="0"/>
                        <a:ea typeface="Calibri" panose="020F0502020204030204" pitchFamily="34" charset="0"/>
                        <a:cs typeface="Times New Roman" panose="02020603050405020304" pitchFamily="18" charset="0"/>
                      </a:endParaRPr>
                    </a:p>
                  </a:txBody>
                  <a:tcPr marT="0" marB="0" anchor="ctr"/>
                </a:tc>
                <a:tc>
                  <a:txBody>
                    <a:bodyPr/>
                    <a:lstStyle/>
                    <a:p>
                      <a:pPr algn="ctr">
                        <a:lnSpc>
                          <a:spcPct val="115000"/>
                        </a:lnSpc>
                        <a:spcAft>
                          <a:spcPts val="800"/>
                        </a:spcAft>
                      </a:pPr>
                      <a:r>
                        <a:rPr lang="en-US" sz="2400" dirty="0">
                          <a:effectLst/>
                          <a:latin typeface="SVN-Bear" panose="02040603050506020204" pitchFamily="18" charset="0"/>
                        </a:rPr>
                        <a:t>2</a:t>
                      </a:r>
                      <a:endParaRPr lang="x-none" sz="2400" b="0" dirty="0">
                        <a:effectLst/>
                        <a:latin typeface="SVN-Bear" panose="02040603050506020204" pitchFamily="18" charset="0"/>
                        <a:ea typeface="Calibri" panose="020F0502020204030204" pitchFamily="34" charset="0"/>
                        <a:cs typeface="Times New Roman" panose="02020603050405020304" pitchFamily="18" charset="0"/>
                      </a:endParaRPr>
                    </a:p>
                  </a:txBody>
                  <a:tcPr marT="0" marB="0" anchor="ctr"/>
                </a:tc>
                <a:tc>
                  <a:txBody>
                    <a:bodyPr/>
                    <a:lstStyle/>
                    <a:p>
                      <a:pPr algn="ctr">
                        <a:lnSpc>
                          <a:spcPct val="115000"/>
                        </a:lnSpc>
                        <a:spcAft>
                          <a:spcPts val="800"/>
                        </a:spcAft>
                      </a:pPr>
                      <a:r>
                        <a:rPr lang="en-US" sz="2400" dirty="0">
                          <a:effectLst/>
                          <a:latin typeface="SVN-Bear" panose="02040603050506020204" pitchFamily="18" charset="0"/>
                        </a:rPr>
                        <a:t>3</a:t>
                      </a:r>
                      <a:endParaRPr lang="x-none" sz="2400" b="0" dirty="0">
                        <a:effectLst/>
                        <a:latin typeface="SVN-Bear" panose="02040603050506020204" pitchFamily="18" charset="0"/>
                        <a:ea typeface="Calibri" panose="020F0502020204030204" pitchFamily="34" charset="0"/>
                        <a:cs typeface="Times New Roman" panose="02020603050405020304" pitchFamily="18" charset="0"/>
                      </a:endParaRPr>
                    </a:p>
                  </a:txBody>
                  <a:tcPr marT="0" marB="0" anchor="ctr"/>
                </a:tc>
                <a:tc>
                  <a:txBody>
                    <a:bodyPr/>
                    <a:lstStyle/>
                    <a:p>
                      <a:pPr algn="ctr">
                        <a:lnSpc>
                          <a:spcPct val="115000"/>
                        </a:lnSpc>
                        <a:spcAft>
                          <a:spcPts val="800"/>
                        </a:spcAft>
                      </a:pPr>
                      <a:r>
                        <a:rPr lang="en-US" sz="2400">
                          <a:effectLst/>
                          <a:latin typeface="SVN-Bear" panose="02040603050506020204" pitchFamily="18" charset="0"/>
                        </a:rPr>
                        <a:t>4</a:t>
                      </a:r>
                      <a:endParaRPr lang="x-none" sz="2400" b="0">
                        <a:effectLst/>
                        <a:latin typeface="SVN-Bear" panose="02040603050506020204" pitchFamily="18" charset="0"/>
                        <a:ea typeface="Calibri" panose="020F0502020204030204" pitchFamily="34" charset="0"/>
                        <a:cs typeface="Times New Roman" panose="02020603050405020304" pitchFamily="18" charset="0"/>
                      </a:endParaRPr>
                    </a:p>
                  </a:txBody>
                  <a:tcPr marT="0" marB="0" anchor="ctr"/>
                </a:tc>
                <a:tc>
                  <a:txBody>
                    <a:bodyPr/>
                    <a:lstStyle/>
                    <a:p>
                      <a:pPr algn="ctr">
                        <a:lnSpc>
                          <a:spcPct val="115000"/>
                        </a:lnSpc>
                        <a:spcAft>
                          <a:spcPts val="800"/>
                        </a:spcAft>
                      </a:pPr>
                      <a:r>
                        <a:rPr lang="en-US" sz="2400">
                          <a:effectLst/>
                          <a:latin typeface="SVN-Bear" panose="02040603050506020204" pitchFamily="18" charset="0"/>
                        </a:rPr>
                        <a:t>5</a:t>
                      </a:r>
                      <a:endParaRPr lang="x-none" sz="2400" b="0">
                        <a:effectLst/>
                        <a:latin typeface="SVN-Bear" panose="02040603050506020204" pitchFamily="18" charset="0"/>
                        <a:ea typeface="Calibri" panose="020F0502020204030204" pitchFamily="34" charset="0"/>
                        <a:cs typeface="Times New Roman" panose="02020603050405020304" pitchFamily="18" charset="0"/>
                      </a:endParaRPr>
                    </a:p>
                  </a:txBody>
                  <a:tcPr marT="0" marB="0" anchor="ctr"/>
                </a:tc>
                <a:tc>
                  <a:txBody>
                    <a:bodyPr/>
                    <a:lstStyle/>
                    <a:p>
                      <a:pPr algn="ctr">
                        <a:lnSpc>
                          <a:spcPct val="115000"/>
                        </a:lnSpc>
                        <a:spcAft>
                          <a:spcPts val="800"/>
                        </a:spcAft>
                      </a:pPr>
                      <a:r>
                        <a:rPr lang="en-US" sz="2400">
                          <a:effectLst/>
                          <a:latin typeface="SVN-Bear" panose="02040603050506020204" pitchFamily="18" charset="0"/>
                        </a:rPr>
                        <a:t>6</a:t>
                      </a:r>
                      <a:endParaRPr lang="x-none" sz="2400" b="0">
                        <a:effectLst/>
                        <a:latin typeface="SVN-Bear" panose="02040603050506020204" pitchFamily="18" charset="0"/>
                        <a:ea typeface="Calibri" panose="020F0502020204030204" pitchFamily="34" charset="0"/>
                        <a:cs typeface="Times New Roman" panose="02020603050405020304" pitchFamily="18" charset="0"/>
                      </a:endParaRPr>
                    </a:p>
                  </a:txBody>
                  <a:tcPr marT="0" marB="0" anchor="ctr"/>
                </a:tc>
                <a:tc>
                  <a:txBody>
                    <a:bodyPr/>
                    <a:lstStyle/>
                    <a:p>
                      <a:pPr algn="ctr">
                        <a:lnSpc>
                          <a:spcPct val="115000"/>
                        </a:lnSpc>
                        <a:spcAft>
                          <a:spcPts val="800"/>
                        </a:spcAft>
                      </a:pPr>
                      <a:r>
                        <a:rPr lang="en-US" sz="2400">
                          <a:effectLst/>
                          <a:latin typeface="SVN-Bear" panose="02040603050506020204" pitchFamily="18" charset="0"/>
                        </a:rPr>
                        <a:t>7</a:t>
                      </a:r>
                      <a:endParaRPr lang="x-none" sz="2400" b="0">
                        <a:effectLst/>
                        <a:latin typeface="SVN-Bear" panose="02040603050506020204" pitchFamily="18" charset="0"/>
                        <a:ea typeface="Calibri" panose="020F0502020204030204" pitchFamily="34" charset="0"/>
                        <a:cs typeface="Times New Roman" panose="02020603050405020304" pitchFamily="18" charset="0"/>
                      </a:endParaRPr>
                    </a:p>
                  </a:txBody>
                  <a:tcPr marT="0" marB="0" anchor="ctr"/>
                </a:tc>
                <a:tc>
                  <a:txBody>
                    <a:bodyPr/>
                    <a:lstStyle/>
                    <a:p>
                      <a:pPr algn="ctr">
                        <a:lnSpc>
                          <a:spcPct val="115000"/>
                        </a:lnSpc>
                        <a:spcAft>
                          <a:spcPts val="800"/>
                        </a:spcAft>
                      </a:pPr>
                      <a:r>
                        <a:rPr lang="en-US" sz="2400" dirty="0">
                          <a:effectLst/>
                          <a:latin typeface="SVN-Bear" panose="02040603050506020204" pitchFamily="18" charset="0"/>
                        </a:rPr>
                        <a:t>8</a:t>
                      </a:r>
                      <a:endParaRPr lang="x-none" sz="2400" b="0" dirty="0">
                        <a:effectLst/>
                        <a:latin typeface="SVN-Bear" panose="02040603050506020204" pitchFamily="18" charset="0"/>
                        <a:ea typeface="Calibri" panose="020F0502020204030204" pitchFamily="34" charset="0"/>
                        <a:cs typeface="Times New Roman" panose="02020603050405020304" pitchFamily="18" charset="0"/>
                      </a:endParaRPr>
                    </a:p>
                  </a:txBody>
                  <a:tcPr marT="0" marB="0" anchor="ctr"/>
                </a:tc>
                <a:extLst>
                  <a:ext uri="{0D108BD9-81ED-4DB2-BD59-A6C34878D82A}">
                    <a16:rowId xmlns:a16="http://schemas.microsoft.com/office/drawing/2014/main" val="1350761253"/>
                  </a:ext>
                </a:extLst>
              </a:tr>
              <a:tr h="429832">
                <a:tc>
                  <a:txBody>
                    <a:bodyPr/>
                    <a:lstStyle/>
                    <a:p>
                      <a:pPr algn="ctr">
                        <a:lnSpc>
                          <a:spcPct val="115000"/>
                        </a:lnSpc>
                        <a:spcAft>
                          <a:spcPts val="800"/>
                        </a:spcAft>
                      </a:pPr>
                      <a:r>
                        <a:rPr lang="en-US" sz="2400" dirty="0" err="1">
                          <a:effectLst/>
                          <a:latin typeface="SVN-Bear" panose="02040603050506020204" pitchFamily="18" charset="0"/>
                        </a:rPr>
                        <a:t>lục</a:t>
                      </a:r>
                      <a:endParaRPr lang="x-none" sz="2400" b="0" dirty="0">
                        <a:effectLst/>
                        <a:latin typeface="SVN-Bear" panose="02040603050506020204" pitchFamily="18" charset="0"/>
                        <a:ea typeface="Calibri" panose="020F0502020204030204" pitchFamily="34" charset="0"/>
                        <a:cs typeface="Times New Roman" panose="02020603050405020304" pitchFamily="18" charset="0"/>
                      </a:endParaRPr>
                    </a:p>
                  </a:txBody>
                  <a:tcPr marT="0" marB="0" anchor="ctr"/>
                </a:tc>
                <a:tc>
                  <a:txBody>
                    <a:bodyPr/>
                    <a:lstStyle/>
                    <a:p>
                      <a:pPr algn="ctr">
                        <a:lnSpc>
                          <a:spcPct val="115000"/>
                        </a:lnSpc>
                        <a:spcAft>
                          <a:spcPts val="800"/>
                        </a:spcAft>
                      </a:pPr>
                      <a:r>
                        <a:rPr lang="en-US" sz="2400">
                          <a:effectLst/>
                          <a:latin typeface="SVN-Bear" panose="02040603050506020204" pitchFamily="18" charset="0"/>
                        </a:rPr>
                        <a:t> </a:t>
                      </a:r>
                      <a:endParaRPr lang="x-none" sz="2400" b="0">
                        <a:effectLst/>
                        <a:latin typeface="SVN-Bear" panose="02040603050506020204" pitchFamily="18" charset="0"/>
                        <a:ea typeface="Calibri" panose="020F0502020204030204" pitchFamily="34" charset="0"/>
                        <a:cs typeface="Times New Roman" panose="02020603050405020304" pitchFamily="18" charset="0"/>
                      </a:endParaRPr>
                    </a:p>
                  </a:txBody>
                  <a:tcPr marT="0" marB="0" anchor="ctr"/>
                </a:tc>
                <a:tc>
                  <a:txBody>
                    <a:bodyPr/>
                    <a:lstStyle/>
                    <a:p>
                      <a:pPr algn="ctr">
                        <a:lnSpc>
                          <a:spcPct val="115000"/>
                        </a:lnSpc>
                        <a:spcAft>
                          <a:spcPts val="800"/>
                        </a:spcAft>
                      </a:pPr>
                      <a:r>
                        <a:rPr lang="en-US" sz="2400">
                          <a:effectLst/>
                          <a:latin typeface="SVN-Bear" panose="02040603050506020204" pitchFamily="18" charset="0"/>
                        </a:rPr>
                        <a:t> </a:t>
                      </a:r>
                      <a:endParaRPr lang="x-none" sz="2400" b="0">
                        <a:effectLst/>
                        <a:latin typeface="SVN-Bear" panose="02040603050506020204" pitchFamily="18" charset="0"/>
                        <a:ea typeface="Calibri" panose="020F0502020204030204" pitchFamily="34" charset="0"/>
                        <a:cs typeface="Times New Roman" panose="02020603050405020304" pitchFamily="18" charset="0"/>
                      </a:endParaRPr>
                    </a:p>
                  </a:txBody>
                  <a:tcPr marT="0" marB="0"/>
                </a:tc>
                <a:tc>
                  <a:txBody>
                    <a:bodyPr/>
                    <a:lstStyle/>
                    <a:p>
                      <a:pPr algn="ctr">
                        <a:lnSpc>
                          <a:spcPct val="115000"/>
                        </a:lnSpc>
                        <a:spcAft>
                          <a:spcPts val="800"/>
                        </a:spcAft>
                      </a:pPr>
                      <a:r>
                        <a:rPr lang="en-US" sz="2400">
                          <a:effectLst/>
                          <a:latin typeface="SVN-Bear" panose="02040603050506020204" pitchFamily="18" charset="0"/>
                        </a:rPr>
                        <a:t> </a:t>
                      </a:r>
                      <a:endParaRPr lang="x-none" sz="2400" b="0">
                        <a:effectLst/>
                        <a:latin typeface="SVN-Bear" panose="02040603050506020204" pitchFamily="18" charset="0"/>
                        <a:ea typeface="Calibri" panose="020F0502020204030204" pitchFamily="34" charset="0"/>
                        <a:cs typeface="Times New Roman" panose="02020603050405020304" pitchFamily="18" charset="0"/>
                      </a:endParaRPr>
                    </a:p>
                  </a:txBody>
                  <a:tcPr marT="0" marB="0" anchor="ctr"/>
                </a:tc>
                <a:tc>
                  <a:txBody>
                    <a:bodyPr/>
                    <a:lstStyle/>
                    <a:p>
                      <a:pPr algn="ctr">
                        <a:lnSpc>
                          <a:spcPct val="115000"/>
                        </a:lnSpc>
                        <a:spcAft>
                          <a:spcPts val="800"/>
                        </a:spcAft>
                      </a:pPr>
                      <a:r>
                        <a:rPr lang="en-US" sz="2400">
                          <a:effectLst/>
                          <a:latin typeface="SVN-Bear" panose="02040603050506020204" pitchFamily="18" charset="0"/>
                        </a:rPr>
                        <a:t> </a:t>
                      </a:r>
                      <a:endParaRPr lang="x-none" sz="2400" b="0">
                        <a:effectLst/>
                        <a:latin typeface="SVN-Bear" panose="02040603050506020204" pitchFamily="18" charset="0"/>
                        <a:ea typeface="Calibri" panose="020F0502020204030204" pitchFamily="34" charset="0"/>
                        <a:cs typeface="Times New Roman" panose="02020603050405020304" pitchFamily="18" charset="0"/>
                      </a:endParaRPr>
                    </a:p>
                  </a:txBody>
                  <a:tcPr marT="0" marB="0"/>
                </a:tc>
                <a:tc>
                  <a:txBody>
                    <a:bodyPr/>
                    <a:lstStyle/>
                    <a:p>
                      <a:pPr algn="ctr">
                        <a:lnSpc>
                          <a:spcPct val="115000"/>
                        </a:lnSpc>
                        <a:spcAft>
                          <a:spcPts val="800"/>
                        </a:spcAft>
                      </a:pPr>
                      <a:r>
                        <a:rPr lang="en-US" sz="2400">
                          <a:effectLst/>
                          <a:latin typeface="SVN-Bear" panose="02040603050506020204" pitchFamily="18" charset="0"/>
                        </a:rPr>
                        <a:t> </a:t>
                      </a:r>
                      <a:endParaRPr lang="x-none" sz="2400" b="0">
                        <a:effectLst/>
                        <a:latin typeface="SVN-Bear" panose="02040603050506020204" pitchFamily="18" charset="0"/>
                        <a:ea typeface="Calibri" panose="020F0502020204030204" pitchFamily="34" charset="0"/>
                        <a:cs typeface="Times New Roman" panose="02020603050405020304" pitchFamily="18" charset="0"/>
                      </a:endParaRPr>
                    </a:p>
                  </a:txBody>
                  <a:tcPr marT="0" marB="0" anchor="ctr"/>
                </a:tc>
                <a:tc>
                  <a:txBody>
                    <a:bodyPr/>
                    <a:lstStyle/>
                    <a:p>
                      <a:pPr algn="ctr">
                        <a:lnSpc>
                          <a:spcPct val="115000"/>
                        </a:lnSpc>
                        <a:spcAft>
                          <a:spcPts val="800"/>
                        </a:spcAft>
                      </a:pPr>
                      <a:r>
                        <a:rPr lang="en-US" sz="2400">
                          <a:effectLst/>
                          <a:latin typeface="SVN-Bear" panose="02040603050506020204" pitchFamily="18" charset="0"/>
                        </a:rPr>
                        <a:t> </a:t>
                      </a:r>
                      <a:endParaRPr lang="x-none" sz="2400" b="0">
                        <a:effectLst/>
                        <a:latin typeface="SVN-Bear" panose="02040603050506020204" pitchFamily="18" charset="0"/>
                        <a:ea typeface="Calibri" panose="020F0502020204030204" pitchFamily="34" charset="0"/>
                        <a:cs typeface="Times New Roman" panose="02020603050405020304" pitchFamily="18" charset="0"/>
                      </a:endParaRPr>
                    </a:p>
                  </a:txBody>
                  <a:tcPr marT="0" marB="0"/>
                </a:tc>
                <a:tc>
                  <a:txBody>
                    <a:bodyPr/>
                    <a:lstStyle/>
                    <a:p>
                      <a:pPr algn="ctr">
                        <a:lnSpc>
                          <a:spcPct val="115000"/>
                        </a:lnSpc>
                        <a:spcAft>
                          <a:spcPts val="800"/>
                        </a:spcAft>
                      </a:pPr>
                      <a:r>
                        <a:rPr lang="en-US" sz="2400">
                          <a:effectLst/>
                          <a:latin typeface="SVN-Bear" panose="02040603050506020204" pitchFamily="18" charset="0"/>
                        </a:rPr>
                        <a:t> </a:t>
                      </a:r>
                      <a:endParaRPr lang="x-none" sz="2400" b="0">
                        <a:effectLst/>
                        <a:latin typeface="SVN-Bear" panose="02040603050506020204" pitchFamily="18" charset="0"/>
                        <a:ea typeface="Calibri" panose="020F0502020204030204" pitchFamily="34" charset="0"/>
                        <a:cs typeface="Times New Roman" panose="02020603050405020304" pitchFamily="18" charset="0"/>
                      </a:endParaRPr>
                    </a:p>
                  </a:txBody>
                  <a:tcPr marT="0" marB="0"/>
                </a:tc>
                <a:tc>
                  <a:txBody>
                    <a:bodyPr/>
                    <a:lstStyle/>
                    <a:p>
                      <a:pPr algn="ctr">
                        <a:lnSpc>
                          <a:spcPct val="115000"/>
                        </a:lnSpc>
                        <a:spcAft>
                          <a:spcPts val="800"/>
                        </a:spcAft>
                      </a:pPr>
                      <a:r>
                        <a:rPr lang="en-US" sz="2400">
                          <a:effectLst/>
                          <a:latin typeface="SVN-Bear" panose="02040603050506020204" pitchFamily="18" charset="0"/>
                        </a:rPr>
                        <a:t> </a:t>
                      </a:r>
                      <a:endParaRPr lang="x-none" sz="2400" b="0">
                        <a:effectLst/>
                        <a:latin typeface="SVN-Bear" panose="02040603050506020204" pitchFamily="18" charset="0"/>
                        <a:ea typeface="Calibri" panose="020F0502020204030204" pitchFamily="34" charset="0"/>
                        <a:cs typeface="Times New Roman" panose="02020603050405020304" pitchFamily="18" charset="0"/>
                      </a:endParaRPr>
                    </a:p>
                  </a:txBody>
                  <a:tcPr marT="0" marB="0"/>
                </a:tc>
                <a:extLst>
                  <a:ext uri="{0D108BD9-81ED-4DB2-BD59-A6C34878D82A}">
                    <a16:rowId xmlns:a16="http://schemas.microsoft.com/office/drawing/2014/main" val="2022184525"/>
                  </a:ext>
                </a:extLst>
              </a:tr>
              <a:tr h="429832">
                <a:tc>
                  <a:txBody>
                    <a:bodyPr/>
                    <a:lstStyle/>
                    <a:p>
                      <a:pPr algn="ctr">
                        <a:lnSpc>
                          <a:spcPct val="115000"/>
                        </a:lnSpc>
                        <a:spcAft>
                          <a:spcPts val="800"/>
                        </a:spcAft>
                      </a:pPr>
                      <a:r>
                        <a:rPr lang="en-US" sz="2400">
                          <a:effectLst/>
                          <a:latin typeface="SVN-Bear" panose="02040603050506020204" pitchFamily="18" charset="0"/>
                        </a:rPr>
                        <a:t>bát</a:t>
                      </a:r>
                      <a:endParaRPr lang="x-none" sz="2400" b="0">
                        <a:effectLst/>
                        <a:latin typeface="SVN-Bear" panose="02040603050506020204" pitchFamily="18" charset="0"/>
                        <a:ea typeface="Calibri" panose="020F0502020204030204" pitchFamily="34" charset="0"/>
                        <a:cs typeface="Times New Roman" panose="02020603050405020304" pitchFamily="18" charset="0"/>
                      </a:endParaRPr>
                    </a:p>
                  </a:txBody>
                  <a:tcPr marT="0" marB="0" anchor="ctr"/>
                </a:tc>
                <a:tc>
                  <a:txBody>
                    <a:bodyPr/>
                    <a:lstStyle/>
                    <a:p>
                      <a:pPr algn="ctr">
                        <a:lnSpc>
                          <a:spcPct val="115000"/>
                        </a:lnSpc>
                        <a:spcAft>
                          <a:spcPts val="800"/>
                        </a:spcAft>
                      </a:pPr>
                      <a:r>
                        <a:rPr lang="en-US" sz="2400">
                          <a:effectLst/>
                          <a:latin typeface="SVN-Bear" panose="02040603050506020204" pitchFamily="18" charset="0"/>
                        </a:rPr>
                        <a:t> </a:t>
                      </a:r>
                      <a:endParaRPr lang="x-none" sz="2400" b="0">
                        <a:effectLst/>
                        <a:latin typeface="SVN-Bear" panose="02040603050506020204" pitchFamily="18" charset="0"/>
                        <a:ea typeface="Calibri" panose="020F0502020204030204" pitchFamily="34" charset="0"/>
                        <a:cs typeface="Times New Roman" panose="02020603050405020304" pitchFamily="18" charset="0"/>
                      </a:endParaRPr>
                    </a:p>
                  </a:txBody>
                  <a:tcPr marT="0" marB="0" anchor="ctr"/>
                </a:tc>
                <a:tc>
                  <a:txBody>
                    <a:bodyPr/>
                    <a:lstStyle/>
                    <a:p>
                      <a:pPr algn="ctr">
                        <a:lnSpc>
                          <a:spcPct val="115000"/>
                        </a:lnSpc>
                        <a:spcAft>
                          <a:spcPts val="800"/>
                        </a:spcAft>
                      </a:pPr>
                      <a:r>
                        <a:rPr lang="en-US" sz="2400">
                          <a:effectLst/>
                          <a:latin typeface="SVN-Bear" panose="02040603050506020204" pitchFamily="18" charset="0"/>
                        </a:rPr>
                        <a:t> </a:t>
                      </a:r>
                      <a:endParaRPr lang="x-none" sz="2400" b="0">
                        <a:effectLst/>
                        <a:latin typeface="SVN-Bear" panose="02040603050506020204" pitchFamily="18" charset="0"/>
                        <a:ea typeface="Calibri" panose="020F0502020204030204" pitchFamily="34" charset="0"/>
                        <a:cs typeface="Times New Roman" panose="02020603050405020304" pitchFamily="18" charset="0"/>
                      </a:endParaRPr>
                    </a:p>
                  </a:txBody>
                  <a:tcPr marT="0" marB="0"/>
                </a:tc>
                <a:tc>
                  <a:txBody>
                    <a:bodyPr/>
                    <a:lstStyle/>
                    <a:p>
                      <a:pPr algn="ctr">
                        <a:lnSpc>
                          <a:spcPct val="115000"/>
                        </a:lnSpc>
                        <a:spcAft>
                          <a:spcPts val="800"/>
                        </a:spcAft>
                      </a:pPr>
                      <a:r>
                        <a:rPr lang="en-US" sz="2400">
                          <a:effectLst/>
                          <a:latin typeface="SVN-Bear" panose="02040603050506020204" pitchFamily="18" charset="0"/>
                        </a:rPr>
                        <a:t> </a:t>
                      </a:r>
                      <a:endParaRPr lang="x-none" sz="2400" b="0">
                        <a:effectLst/>
                        <a:latin typeface="SVN-Bear" panose="02040603050506020204" pitchFamily="18" charset="0"/>
                        <a:ea typeface="Calibri" panose="020F0502020204030204" pitchFamily="34" charset="0"/>
                        <a:cs typeface="Times New Roman" panose="02020603050405020304" pitchFamily="18" charset="0"/>
                      </a:endParaRPr>
                    </a:p>
                  </a:txBody>
                  <a:tcPr marT="0" marB="0" anchor="ctr"/>
                </a:tc>
                <a:tc>
                  <a:txBody>
                    <a:bodyPr/>
                    <a:lstStyle/>
                    <a:p>
                      <a:pPr algn="ctr">
                        <a:lnSpc>
                          <a:spcPct val="115000"/>
                        </a:lnSpc>
                        <a:spcAft>
                          <a:spcPts val="800"/>
                        </a:spcAft>
                      </a:pPr>
                      <a:r>
                        <a:rPr lang="en-US" sz="2400">
                          <a:effectLst/>
                          <a:latin typeface="SVN-Bear" panose="02040603050506020204" pitchFamily="18" charset="0"/>
                        </a:rPr>
                        <a:t> </a:t>
                      </a:r>
                      <a:endParaRPr lang="x-none" sz="2400" b="0">
                        <a:effectLst/>
                        <a:latin typeface="SVN-Bear" panose="02040603050506020204" pitchFamily="18" charset="0"/>
                        <a:ea typeface="Calibri" panose="020F0502020204030204" pitchFamily="34" charset="0"/>
                        <a:cs typeface="Times New Roman" panose="02020603050405020304" pitchFamily="18" charset="0"/>
                      </a:endParaRPr>
                    </a:p>
                  </a:txBody>
                  <a:tcPr marT="0" marB="0"/>
                </a:tc>
                <a:tc>
                  <a:txBody>
                    <a:bodyPr/>
                    <a:lstStyle/>
                    <a:p>
                      <a:pPr algn="ctr">
                        <a:lnSpc>
                          <a:spcPct val="115000"/>
                        </a:lnSpc>
                        <a:spcAft>
                          <a:spcPts val="800"/>
                        </a:spcAft>
                      </a:pPr>
                      <a:r>
                        <a:rPr lang="en-US" sz="2400">
                          <a:effectLst/>
                          <a:latin typeface="SVN-Bear" panose="02040603050506020204" pitchFamily="18" charset="0"/>
                        </a:rPr>
                        <a:t> </a:t>
                      </a:r>
                      <a:endParaRPr lang="x-none" sz="2400" b="0">
                        <a:effectLst/>
                        <a:latin typeface="SVN-Bear" panose="02040603050506020204" pitchFamily="18" charset="0"/>
                        <a:ea typeface="Calibri" panose="020F0502020204030204" pitchFamily="34" charset="0"/>
                        <a:cs typeface="Times New Roman" panose="02020603050405020304" pitchFamily="18" charset="0"/>
                      </a:endParaRPr>
                    </a:p>
                  </a:txBody>
                  <a:tcPr marT="0" marB="0" anchor="ctr"/>
                </a:tc>
                <a:tc>
                  <a:txBody>
                    <a:bodyPr/>
                    <a:lstStyle/>
                    <a:p>
                      <a:pPr algn="ctr">
                        <a:lnSpc>
                          <a:spcPct val="115000"/>
                        </a:lnSpc>
                        <a:spcAft>
                          <a:spcPts val="800"/>
                        </a:spcAft>
                      </a:pPr>
                      <a:r>
                        <a:rPr lang="en-US" sz="2400">
                          <a:effectLst/>
                          <a:latin typeface="SVN-Bear" panose="02040603050506020204" pitchFamily="18" charset="0"/>
                        </a:rPr>
                        <a:t> </a:t>
                      </a:r>
                      <a:endParaRPr lang="x-none" sz="2400" b="0">
                        <a:effectLst/>
                        <a:latin typeface="SVN-Bear" panose="02040603050506020204" pitchFamily="18" charset="0"/>
                        <a:ea typeface="Calibri" panose="020F0502020204030204" pitchFamily="34" charset="0"/>
                        <a:cs typeface="Times New Roman" panose="02020603050405020304" pitchFamily="18" charset="0"/>
                      </a:endParaRPr>
                    </a:p>
                  </a:txBody>
                  <a:tcPr marT="0" marB="0"/>
                </a:tc>
                <a:tc>
                  <a:txBody>
                    <a:bodyPr/>
                    <a:lstStyle/>
                    <a:p>
                      <a:pPr algn="ctr">
                        <a:lnSpc>
                          <a:spcPct val="115000"/>
                        </a:lnSpc>
                        <a:spcAft>
                          <a:spcPts val="800"/>
                        </a:spcAft>
                      </a:pPr>
                      <a:r>
                        <a:rPr lang="en-US" sz="2400">
                          <a:effectLst/>
                          <a:latin typeface="SVN-Bear" panose="02040603050506020204" pitchFamily="18" charset="0"/>
                        </a:rPr>
                        <a:t> </a:t>
                      </a:r>
                      <a:endParaRPr lang="x-none" sz="2400" b="0">
                        <a:effectLst/>
                        <a:latin typeface="SVN-Bear" panose="02040603050506020204" pitchFamily="18" charset="0"/>
                        <a:ea typeface="Calibri" panose="020F0502020204030204" pitchFamily="34" charset="0"/>
                        <a:cs typeface="Times New Roman" panose="02020603050405020304" pitchFamily="18" charset="0"/>
                      </a:endParaRPr>
                    </a:p>
                  </a:txBody>
                  <a:tcPr marT="0" marB="0" anchor="ctr"/>
                </a:tc>
                <a:tc>
                  <a:txBody>
                    <a:bodyPr/>
                    <a:lstStyle/>
                    <a:p>
                      <a:pPr algn="ctr">
                        <a:lnSpc>
                          <a:spcPct val="115000"/>
                        </a:lnSpc>
                        <a:spcAft>
                          <a:spcPts val="800"/>
                        </a:spcAft>
                      </a:pPr>
                      <a:r>
                        <a:rPr lang="en-US" sz="2400">
                          <a:effectLst/>
                          <a:latin typeface="SVN-Bear" panose="02040603050506020204" pitchFamily="18" charset="0"/>
                        </a:rPr>
                        <a:t> </a:t>
                      </a:r>
                      <a:endParaRPr lang="x-none" sz="2400" b="0">
                        <a:effectLst/>
                        <a:latin typeface="SVN-Bear" panose="02040603050506020204" pitchFamily="18" charset="0"/>
                        <a:ea typeface="Calibri" panose="020F0502020204030204" pitchFamily="34" charset="0"/>
                        <a:cs typeface="Times New Roman" panose="02020603050405020304" pitchFamily="18" charset="0"/>
                      </a:endParaRPr>
                    </a:p>
                  </a:txBody>
                  <a:tcPr marT="0" marB="0"/>
                </a:tc>
                <a:extLst>
                  <a:ext uri="{0D108BD9-81ED-4DB2-BD59-A6C34878D82A}">
                    <a16:rowId xmlns:a16="http://schemas.microsoft.com/office/drawing/2014/main" val="2625699010"/>
                  </a:ext>
                </a:extLst>
              </a:tr>
              <a:tr h="429832">
                <a:tc>
                  <a:txBody>
                    <a:bodyPr/>
                    <a:lstStyle/>
                    <a:p>
                      <a:pPr algn="ctr">
                        <a:lnSpc>
                          <a:spcPct val="115000"/>
                        </a:lnSpc>
                        <a:spcAft>
                          <a:spcPts val="800"/>
                        </a:spcAft>
                      </a:pPr>
                      <a:r>
                        <a:rPr lang="en-US" sz="2400">
                          <a:effectLst/>
                          <a:latin typeface="SVN-Bear" panose="02040603050506020204" pitchFamily="18" charset="0"/>
                        </a:rPr>
                        <a:t>lục</a:t>
                      </a:r>
                      <a:endParaRPr lang="x-none" sz="2400" b="0">
                        <a:effectLst/>
                        <a:latin typeface="SVN-Bear" panose="02040603050506020204" pitchFamily="18" charset="0"/>
                        <a:ea typeface="Calibri" panose="020F0502020204030204" pitchFamily="34" charset="0"/>
                        <a:cs typeface="Times New Roman" panose="02020603050405020304" pitchFamily="18" charset="0"/>
                      </a:endParaRPr>
                    </a:p>
                  </a:txBody>
                  <a:tcPr marT="0" marB="0" anchor="ctr"/>
                </a:tc>
                <a:tc>
                  <a:txBody>
                    <a:bodyPr/>
                    <a:lstStyle/>
                    <a:p>
                      <a:pPr algn="ctr">
                        <a:lnSpc>
                          <a:spcPct val="115000"/>
                        </a:lnSpc>
                        <a:spcAft>
                          <a:spcPts val="800"/>
                        </a:spcAft>
                      </a:pPr>
                      <a:r>
                        <a:rPr lang="en-US" sz="2400">
                          <a:effectLst/>
                          <a:latin typeface="SVN-Bear" panose="02040603050506020204" pitchFamily="18" charset="0"/>
                        </a:rPr>
                        <a:t> </a:t>
                      </a:r>
                      <a:endParaRPr lang="x-none" sz="2400" b="0">
                        <a:effectLst/>
                        <a:latin typeface="SVN-Bear" panose="02040603050506020204" pitchFamily="18" charset="0"/>
                        <a:ea typeface="Calibri" panose="020F0502020204030204" pitchFamily="34" charset="0"/>
                        <a:cs typeface="Times New Roman" panose="02020603050405020304" pitchFamily="18" charset="0"/>
                      </a:endParaRPr>
                    </a:p>
                  </a:txBody>
                  <a:tcPr marT="0" marB="0" anchor="ctr"/>
                </a:tc>
                <a:tc>
                  <a:txBody>
                    <a:bodyPr/>
                    <a:lstStyle/>
                    <a:p>
                      <a:pPr algn="ctr">
                        <a:lnSpc>
                          <a:spcPct val="115000"/>
                        </a:lnSpc>
                        <a:spcAft>
                          <a:spcPts val="800"/>
                        </a:spcAft>
                      </a:pPr>
                      <a:r>
                        <a:rPr lang="en-US" sz="2400">
                          <a:effectLst/>
                          <a:latin typeface="SVN-Bear" panose="02040603050506020204" pitchFamily="18" charset="0"/>
                        </a:rPr>
                        <a:t> </a:t>
                      </a:r>
                      <a:endParaRPr lang="x-none" sz="2400" b="0">
                        <a:effectLst/>
                        <a:latin typeface="SVN-Bear" panose="02040603050506020204" pitchFamily="18" charset="0"/>
                        <a:ea typeface="Calibri" panose="020F0502020204030204" pitchFamily="34" charset="0"/>
                        <a:cs typeface="Times New Roman" panose="02020603050405020304" pitchFamily="18" charset="0"/>
                      </a:endParaRPr>
                    </a:p>
                  </a:txBody>
                  <a:tcPr marT="0" marB="0"/>
                </a:tc>
                <a:tc>
                  <a:txBody>
                    <a:bodyPr/>
                    <a:lstStyle/>
                    <a:p>
                      <a:pPr algn="ctr">
                        <a:lnSpc>
                          <a:spcPct val="115000"/>
                        </a:lnSpc>
                        <a:spcAft>
                          <a:spcPts val="800"/>
                        </a:spcAft>
                      </a:pPr>
                      <a:r>
                        <a:rPr lang="en-US" sz="2400">
                          <a:effectLst/>
                          <a:latin typeface="SVN-Bear" panose="02040603050506020204" pitchFamily="18" charset="0"/>
                        </a:rPr>
                        <a:t> </a:t>
                      </a:r>
                      <a:endParaRPr lang="x-none" sz="2400" b="0">
                        <a:effectLst/>
                        <a:latin typeface="SVN-Bear" panose="02040603050506020204" pitchFamily="18" charset="0"/>
                        <a:ea typeface="Calibri" panose="020F0502020204030204" pitchFamily="34" charset="0"/>
                        <a:cs typeface="Times New Roman" panose="02020603050405020304" pitchFamily="18" charset="0"/>
                      </a:endParaRPr>
                    </a:p>
                  </a:txBody>
                  <a:tcPr marT="0" marB="0" anchor="ctr"/>
                </a:tc>
                <a:tc>
                  <a:txBody>
                    <a:bodyPr/>
                    <a:lstStyle/>
                    <a:p>
                      <a:pPr algn="ctr">
                        <a:lnSpc>
                          <a:spcPct val="115000"/>
                        </a:lnSpc>
                        <a:spcAft>
                          <a:spcPts val="800"/>
                        </a:spcAft>
                      </a:pPr>
                      <a:r>
                        <a:rPr lang="en-US" sz="2400">
                          <a:effectLst/>
                          <a:latin typeface="SVN-Bear" panose="02040603050506020204" pitchFamily="18" charset="0"/>
                        </a:rPr>
                        <a:t> </a:t>
                      </a:r>
                      <a:endParaRPr lang="x-none" sz="2400" b="0">
                        <a:effectLst/>
                        <a:latin typeface="SVN-Bear" panose="02040603050506020204" pitchFamily="18" charset="0"/>
                        <a:ea typeface="Calibri" panose="020F0502020204030204" pitchFamily="34" charset="0"/>
                        <a:cs typeface="Times New Roman" panose="02020603050405020304" pitchFamily="18" charset="0"/>
                      </a:endParaRPr>
                    </a:p>
                  </a:txBody>
                  <a:tcPr marT="0" marB="0"/>
                </a:tc>
                <a:tc>
                  <a:txBody>
                    <a:bodyPr/>
                    <a:lstStyle/>
                    <a:p>
                      <a:pPr algn="ctr">
                        <a:lnSpc>
                          <a:spcPct val="115000"/>
                        </a:lnSpc>
                        <a:spcAft>
                          <a:spcPts val="800"/>
                        </a:spcAft>
                      </a:pPr>
                      <a:r>
                        <a:rPr lang="en-US" sz="2400">
                          <a:effectLst/>
                          <a:latin typeface="SVN-Bear" panose="02040603050506020204" pitchFamily="18" charset="0"/>
                        </a:rPr>
                        <a:t> </a:t>
                      </a:r>
                      <a:endParaRPr lang="x-none" sz="2400" b="0">
                        <a:effectLst/>
                        <a:latin typeface="SVN-Bear" panose="02040603050506020204" pitchFamily="18" charset="0"/>
                        <a:ea typeface="Calibri" panose="020F0502020204030204" pitchFamily="34" charset="0"/>
                        <a:cs typeface="Times New Roman" panose="02020603050405020304" pitchFamily="18" charset="0"/>
                      </a:endParaRPr>
                    </a:p>
                  </a:txBody>
                  <a:tcPr marT="0" marB="0" anchor="ctr"/>
                </a:tc>
                <a:tc>
                  <a:txBody>
                    <a:bodyPr/>
                    <a:lstStyle/>
                    <a:p>
                      <a:pPr algn="ctr">
                        <a:lnSpc>
                          <a:spcPct val="115000"/>
                        </a:lnSpc>
                        <a:spcAft>
                          <a:spcPts val="800"/>
                        </a:spcAft>
                      </a:pPr>
                      <a:r>
                        <a:rPr lang="en-US" sz="2400">
                          <a:effectLst/>
                          <a:latin typeface="SVN-Bear" panose="02040603050506020204" pitchFamily="18" charset="0"/>
                        </a:rPr>
                        <a:t> </a:t>
                      </a:r>
                      <a:endParaRPr lang="x-none" sz="2400" b="0">
                        <a:effectLst/>
                        <a:latin typeface="SVN-Bear" panose="02040603050506020204" pitchFamily="18" charset="0"/>
                        <a:ea typeface="Calibri" panose="020F0502020204030204" pitchFamily="34" charset="0"/>
                        <a:cs typeface="Times New Roman" panose="02020603050405020304" pitchFamily="18" charset="0"/>
                      </a:endParaRPr>
                    </a:p>
                  </a:txBody>
                  <a:tcPr marT="0" marB="0"/>
                </a:tc>
                <a:tc>
                  <a:txBody>
                    <a:bodyPr/>
                    <a:lstStyle/>
                    <a:p>
                      <a:pPr algn="ctr">
                        <a:lnSpc>
                          <a:spcPct val="115000"/>
                        </a:lnSpc>
                        <a:spcAft>
                          <a:spcPts val="800"/>
                        </a:spcAft>
                      </a:pPr>
                      <a:r>
                        <a:rPr lang="en-US" sz="2400">
                          <a:effectLst/>
                          <a:latin typeface="SVN-Bear" panose="02040603050506020204" pitchFamily="18" charset="0"/>
                        </a:rPr>
                        <a:t> </a:t>
                      </a:r>
                      <a:endParaRPr lang="x-none" sz="2400" b="0">
                        <a:effectLst/>
                        <a:latin typeface="SVN-Bear" panose="02040603050506020204" pitchFamily="18" charset="0"/>
                        <a:ea typeface="Calibri" panose="020F0502020204030204" pitchFamily="34" charset="0"/>
                        <a:cs typeface="Times New Roman" panose="02020603050405020304" pitchFamily="18" charset="0"/>
                      </a:endParaRPr>
                    </a:p>
                  </a:txBody>
                  <a:tcPr marT="0" marB="0" anchor="ctr"/>
                </a:tc>
                <a:tc>
                  <a:txBody>
                    <a:bodyPr/>
                    <a:lstStyle/>
                    <a:p>
                      <a:pPr algn="ctr">
                        <a:lnSpc>
                          <a:spcPct val="115000"/>
                        </a:lnSpc>
                        <a:spcAft>
                          <a:spcPts val="800"/>
                        </a:spcAft>
                      </a:pPr>
                      <a:r>
                        <a:rPr lang="en-US" sz="2400">
                          <a:effectLst/>
                          <a:latin typeface="SVN-Bear" panose="02040603050506020204" pitchFamily="18" charset="0"/>
                        </a:rPr>
                        <a:t> </a:t>
                      </a:r>
                      <a:endParaRPr lang="x-none" sz="2400" b="0">
                        <a:effectLst/>
                        <a:latin typeface="SVN-Bear" panose="02040603050506020204" pitchFamily="18" charset="0"/>
                        <a:ea typeface="Calibri" panose="020F0502020204030204" pitchFamily="34" charset="0"/>
                        <a:cs typeface="Times New Roman" panose="02020603050405020304" pitchFamily="18" charset="0"/>
                      </a:endParaRPr>
                    </a:p>
                  </a:txBody>
                  <a:tcPr marT="0" marB="0"/>
                </a:tc>
                <a:extLst>
                  <a:ext uri="{0D108BD9-81ED-4DB2-BD59-A6C34878D82A}">
                    <a16:rowId xmlns:a16="http://schemas.microsoft.com/office/drawing/2014/main" val="385650159"/>
                  </a:ext>
                </a:extLst>
              </a:tr>
              <a:tr h="429832">
                <a:tc>
                  <a:txBody>
                    <a:bodyPr/>
                    <a:lstStyle/>
                    <a:p>
                      <a:pPr algn="ctr">
                        <a:lnSpc>
                          <a:spcPct val="115000"/>
                        </a:lnSpc>
                        <a:spcAft>
                          <a:spcPts val="800"/>
                        </a:spcAft>
                      </a:pPr>
                      <a:r>
                        <a:rPr lang="en-US" sz="2400" dirty="0" err="1">
                          <a:effectLst/>
                          <a:latin typeface="SVN-Bear" panose="02040603050506020204" pitchFamily="18" charset="0"/>
                        </a:rPr>
                        <a:t>bát</a:t>
                      </a:r>
                      <a:endParaRPr lang="x-none" sz="2400" b="0" dirty="0">
                        <a:effectLst/>
                        <a:latin typeface="SVN-Bear" panose="02040603050506020204" pitchFamily="18" charset="0"/>
                        <a:ea typeface="Calibri" panose="020F0502020204030204" pitchFamily="34" charset="0"/>
                        <a:cs typeface="Times New Roman" panose="02020603050405020304" pitchFamily="18" charset="0"/>
                      </a:endParaRPr>
                    </a:p>
                  </a:txBody>
                  <a:tcPr marT="0" marB="0" anchor="ctr"/>
                </a:tc>
                <a:tc>
                  <a:txBody>
                    <a:bodyPr/>
                    <a:lstStyle/>
                    <a:p>
                      <a:pPr algn="ctr">
                        <a:lnSpc>
                          <a:spcPct val="115000"/>
                        </a:lnSpc>
                        <a:spcAft>
                          <a:spcPts val="800"/>
                        </a:spcAft>
                      </a:pPr>
                      <a:r>
                        <a:rPr lang="en-US" sz="2400">
                          <a:effectLst/>
                          <a:latin typeface="SVN-Bear" panose="02040603050506020204" pitchFamily="18" charset="0"/>
                        </a:rPr>
                        <a:t> </a:t>
                      </a:r>
                      <a:endParaRPr lang="x-none" sz="2400" b="0">
                        <a:effectLst/>
                        <a:latin typeface="SVN-Bear" panose="02040603050506020204" pitchFamily="18" charset="0"/>
                        <a:ea typeface="Calibri" panose="020F0502020204030204" pitchFamily="34" charset="0"/>
                        <a:cs typeface="Times New Roman" panose="02020603050405020304" pitchFamily="18" charset="0"/>
                      </a:endParaRPr>
                    </a:p>
                  </a:txBody>
                  <a:tcPr marT="0" marB="0" anchor="ctr"/>
                </a:tc>
                <a:tc>
                  <a:txBody>
                    <a:bodyPr/>
                    <a:lstStyle/>
                    <a:p>
                      <a:pPr algn="ctr">
                        <a:lnSpc>
                          <a:spcPct val="115000"/>
                        </a:lnSpc>
                        <a:spcAft>
                          <a:spcPts val="800"/>
                        </a:spcAft>
                      </a:pPr>
                      <a:r>
                        <a:rPr lang="en-US" sz="2400">
                          <a:effectLst/>
                          <a:latin typeface="SVN-Bear" panose="02040603050506020204" pitchFamily="18" charset="0"/>
                        </a:rPr>
                        <a:t> </a:t>
                      </a:r>
                      <a:endParaRPr lang="x-none" sz="2400" b="0">
                        <a:effectLst/>
                        <a:latin typeface="SVN-Bear" panose="02040603050506020204" pitchFamily="18" charset="0"/>
                        <a:ea typeface="Calibri" panose="020F0502020204030204" pitchFamily="34" charset="0"/>
                        <a:cs typeface="Times New Roman" panose="02020603050405020304" pitchFamily="18" charset="0"/>
                      </a:endParaRPr>
                    </a:p>
                  </a:txBody>
                  <a:tcPr marT="0" marB="0"/>
                </a:tc>
                <a:tc>
                  <a:txBody>
                    <a:bodyPr/>
                    <a:lstStyle/>
                    <a:p>
                      <a:pPr algn="ctr">
                        <a:lnSpc>
                          <a:spcPct val="115000"/>
                        </a:lnSpc>
                        <a:spcAft>
                          <a:spcPts val="800"/>
                        </a:spcAft>
                      </a:pPr>
                      <a:r>
                        <a:rPr lang="en-US" sz="2400">
                          <a:effectLst/>
                          <a:latin typeface="SVN-Bear" panose="02040603050506020204" pitchFamily="18" charset="0"/>
                        </a:rPr>
                        <a:t> </a:t>
                      </a:r>
                      <a:endParaRPr lang="x-none" sz="2400" b="0">
                        <a:effectLst/>
                        <a:latin typeface="SVN-Bear" panose="02040603050506020204" pitchFamily="18" charset="0"/>
                        <a:ea typeface="Calibri" panose="020F0502020204030204" pitchFamily="34" charset="0"/>
                        <a:cs typeface="Times New Roman" panose="02020603050405020304" pitchFamily="18" charset="0"/>
                      </a:endParaRPr>
                    </a:p>
                  </a:txBody>
                  <a:tcPr marT="0" marB="0" anchor="ctr"/>
                </a:tc>
                <a:tc>
                  <a:txBody>
                    <a:bodyPr/>
                    <a:lstStyle/>
                    <a:p>
                      <a:pPr algn="ctr">
                        <a:lnSpc>
                          <a:spcPct val="115000"/>
                        </a:lnSpc>
                        <a:spcAft>
                          <a:spcPts val="800"/>
                        </a:spcAft>
                      </a:pPr>
                      <a:r>
                        <a:rPr lang="en-US" sz="2400">
                          <a:effectLst/>
                          <a:latin typeface="SVN-Bear" panose="02040603050506020204" pitchFamily="18" charset="0"/>
                        </a:rPr>
                        <a:t> </a:t>
                      </a:r>
                      <a:endParaRPr lang="x-none" sz="2400" b="0">
                        <a:effectLst/>
                        <a:latin typeface="SVN-Bear" panose="02040603050506020204" pitchFamily="18" charset="0"/>
                        <a:ea typeface="Calibri" panose="020F0502020204030204" pitchFamily="34" charset="0"/>
                        <a:cs typeface="Times New Roman" panose="02020603050405020304" pitchFamily="18" charset="0"/>
                      </a:endParaRPr>
                    </a:p>
                  </a:txBody>
                  <a:tcPr marT="0" marB="0"/>
                </a:tc>
                <a:tc>
                  <a:txBody>
                    <a:bodyPr/>
                    <a:lstStyle/>
                    <a:p>
                      <a:pPr algn="ctr">
                        <a:lnSpc>
                          <a:spcPct val="115000"/>
                        </a:lnSpc>
                        <a:spcAft>
                          <a:spcPts val="800"/>
                        </a:spcAft>
                      </a:pPr>
                      <a:r>
                        <a:rPr lang="en-US" sz="2400">
                          <a:effectLst/>
                          <a:latin typeface="SVN-Bear" panose="02040603050506020204" pitchFamily="18" charset="0"/>
                        </a:rPr>
                        <a:t> </a:t>
                      </a:r>
                      <a:endParaRPr lang="x-none" sz="2400" b="0">
                        <a:effectLst/>
                        <a:latin typeface="SVN-Bear" panose="02040603050506020204" pitchFamily="18" charset="0"/>
                        <a:ea typeface="Calibri" panose="020F0502020204030204" pitchFamily="34" charset="0"/>
                        <a:cs typeface="Times New Roman" panose="02020603050405020304" pitchFamily="18" charset="0"/>
                      </a:endParaRPr>
                    </a:p>
                  </a:txBody>
                  <a:tcPr marT="0" marB="0" anchor="ctr"/>
                </a:tc>
                <a:tc>
                  <a:txBody>
                    <a:bodyPr/>
                    <a:lstStyle/>
                    <a:p>
                      <a:pPr algn="ctr">
                        <a:lnSpc>
                          <a:spcPct val="115000"/>
                        </a:lnSpc>
                        <a:spcAft>
                          <a:spcPts val="800"/>
                        </a:spcAft>
                      </a:pPr>
                      <a:r>
                        <a:rPr lang="en-US" sz="2400">
                          <a:effectLst/>
                          <a:latin typeface="SVN-Bear" panose="02040603050506020204" pitchFamily="18" charset="0"/>
                        </a:rPr>
                        <a:t> </a:t>
                      </a:r>
                      <a:endParaRPr lang="x-none" sz="2400" b="0">
                        <a:effectLst/>
                        <a:latin typeface="SVN-Bear" panose="02040603050506020204" pitchFamily="18" charset="0"/>
                        <a:ea typeface="Calibri" panose="020F0502020204030204" pitchFamily="34" charset="0"/>
                        <a:cs typeface="Times New Roman" panose="02020603050405020304" pitchFamily="18" charset="0"/>
                      </a:endParaRPr>
                    </a:p>
                  </a:txBody>
                  <a:tcPr marT="0" marB="0"/>
                </a:tc>
                <a:tc>
                  <a:txBody>
                    <a:bodyPr/>
                    <a:lstStyle/>
                    <a:p>
                      <a:pPr algn="ctr">
                        <a:lnSpc>
                          <a:spcPct val="115000"/>
                        </a:lnSpc>
                        <a:spcAft>
                          <a:spcPts val="800"/>
                        </a:spcAft>
                      </a:pPr>
                      <a:r>
                        <a:rPr lang="en-US" sz="2400">
                          <a:effectLst/>
                          <a:latin typeface="SVN-Bear" panose="02040603050506020204" pitchFamily="18" charset="0"/>
                        </a:rPr>
                        <a:t> </a:t>
                      </a:r>
                      <a:endParaRPr lang="x-none" sz="2400" b="0">
                        <a:effectLst/>
                        <a:latin typeface="SVN-Bear" panose="02040603050506020204" pitchFamily="18" charset="0"/>
                        <a:ea typeface="Calibri" panose="020F0502020204030204" pitchFamily="34" charset="0"/>
                        <a:cs typeface="Times New Roman" panose="02020603050405020304" pitchFamily="18" charset="0"/>
                      </a:endParaRPr>
                    </a:p>
                  </a:txBody>
                  <a:tcPr marT="0" marB="0" anchor="ctr"/>
                </a:tc>
                <a:tc>
                  <a:txBody>
                    <a:bodyPr/>
                    <a:lstStyle/>
                    <a:p>
                      <a:pPr algn="ctr">
                        <a:lnSpc>
                          <a:spcPct val="115000"/>
                        </a:lnSpc>
                        <a:spcAft>
                          <a:spcPts val="800"/>
                        </a:spcAft>
                      </a:pPr>
                      <a:r>
                        <a:rPr lang="en-US" sz="2400" dirty="0">
                          <a:effectLst/>
                          <a:latin typeface="SVN-Bear" panose="02040603050506020204" pitchFamily="18" charset="0"/>
                        </a:rPr>
                        <a:t> </a:t>
                      </a:r>
                      <a:endParaRPr lang="x-none" sz="2400" b="0" dirty="0">
                        <a:effectLst/>
                        <a:latin typeface="SVN-Bear" panose="02040603050506020204" pitchFamily="18" charset="0"/>
                        <a:ea typeface="Calibri" panose="020F0502020204030204" pitchFamily="34" charset="0"/>
                        <a:cs typeface="Times New Roman" panose="02020603050405020304" pitchFamily="18" charset="0"/>
                      </a:endParaRPr>
                    </a:p>
                  </a:txBody>
                  <a:tcPr marT="0" marB="0"/>
                </a:tc>
                <a:extLst>
                  <a:ext uri="{0D108BD9-81ED-4DB2-BD59-A6C34878D82A}">
                    <a16:rowId xmlns:a16="http://schemas.microsoft.com/office/drawing/2014/main" val="2132114782"/>
                  </a:ext>
                </a:extLst>
              </a:tr>
            </a:tbl>
          </a:graphicData>
        </a:graphic>
      </p:graphicFrame>
      <p:cxnSp>
        <p:nvCxnSpPr>
          <p:cNvPr id="3" name="Straight Connector 2">
            <a:extLst>
              <a:ext uri="{FF2B5EF4-FFF2-40B4-BE49-F238E27FC236}">
                <a16:creationId xmlns:a16="http://schemas.microsoft.com/office/drawing/2014/main" id="{E2201E41-DC14-0242-9A8B-A62DA57351F5}"/>
              </a:ext>
            </a:extLst>
          </p:cNvPr>
          <p:cNvCxnSpPr>
            <a:cxnSpLocks/>
          </p:cNvCxnSpPr>
          <p:nvPr/>
        </p:nvCxnSpPr>
        <p:spPr>
          <a:xfrm>
            <a:off x="5865285" y="3268057"/>
            <a:ext cx="1194310" cy="130674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D7F1FA07-CE6B-4919-B408-628F9CDBAF71}"/>
              </a:ext>
            </a:extLst>
          </p:cNvPr>
          <p:cNvGrpSpPr/>
          <p:nvPr/>
        </p:nvGrpSpPr>
        <p:grpSpPr>
          <a:xfrm>
            <a:off x="-40342" y="1815737"/>
            <a:ext cx="6937531" cy="2508957"/>
            <a:chOff x="646300" y="512386"/>
            <a:chExt cx="6932455" cy="3012658"/>
          </a:xfrm>
        </p:grpSpPr>
        <p:grpSp>
          <p:nvGrpSpPr>
            <p:cNvPr id="6" name="组合 54">
              <a:extLst>
                <a:ext uri="{FF2B5EF4-FFF2-40B4-BE49-F238E27FC236}">
                  <a16:creationId xmlns:a16="http://schemas.microsoft.com/office/drawing/2014/main" id="{16DB8BD5-C967-4497-AB5A-8C8412127F01}"/>
                </a:ext>
              </a:extLst>
            </p:cNvPr>
            <p:cNvGrpSpPr/>
            <p:nvPr/>
          </p:nvGrpSpPr>
          <p:grpSpPr>
            <a:xfrm>
              <a:off x="793754" y="512386"/>
              <a:ext cx="5614982" cy="3012658"/>
              <a:chOff x="6496667" y="1798007"/>
              <a:chExt cx="2554151" cy="3889365"/>
            </a:xfrm>
          </p:grpSpPr>
          <p:sp>
            <p:nvSpPr>
              <p:cNvPr id="8" name="矩形: 圆角 55" descr="e7d195523061f1c0600ade85ab8d19863d296bbd6d3c8047FB0A4867354E4F1E3A7DEAE3C4C4B5C9777EC9E9D7F78045DB0296A4194571101A21F67FC7D6C39966CE50B69116E2EE84E571E25F3C0CCEADD1E9BCC604229604EF9EB2ED458F6291A3AC4FCE2A74BE0932CE18EC714A7E2A87B71E7ACF352085E1982922B907B05CDE409235A6873B8CE32A586BD2F5D8">
                <a:extLst>
                  <a:ext uri="{FF2B5EF4-FFF2-40B4-BE49-F238E27FC236}">
                    <a16:creationId xmlns:a16="http://schemas.microsoft.com/office/drawing/2014/main" id="{14C5A9E8-3652-4677-ABF2-CBC603111EC7}"/>
                  </a:ext>
                </a:extLst>
              </p:cNvPr>
              <p:cNvSpPr/>
              <p:nvPr/>
            </p:nvSpPr>
            <p:spPr>
              <a:xfrm>
                <a:off x="6526333" y="1798007"/>
                <a:ext cx="2524485" cy="3889365"/>
              </a:xfrm>
              <a:prstGeom prst="roundRect">
                <a:avLst>
                  <a:gd name="adj" fmla="val 5000"/>
                </a:avLst>
              </a:prstGeom>
              <a:solidFill>
                <a:srgbClr val="D8F9FE"/>
              </a:solidFill>
              <a:ln>
                <a:noFill/>
              </a:ln>
              <a:effectLst>
                <a:outerShdw blurRad="1066800" dist="1054100" dir="2700000" algn="tl" rotWithShape="0">
                  <a:schemeClr val="bg1">
                    <a:lumMod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sym typeface="+mn-lt"/>
                </a:endParaRPr>
              </a:p>
            </p:txBody>
          </p:sp>
          <p:sp>
            <p:nvSpPr>
              <p:cNvPr id="9" name="矩形: 圆角 56" descr="e7d195523061f1c0600ade85ab8d19863d296bbd6d3c8047FB0A4867354E4F1E3A7DEAE3C4C4B5C9777EC9E9D7F78045DB0296A4194571101A21F67FC7D6C39966CE50B69116E2EE84E571E25F3C0CCEADD1E9BCC604229604EF9EB2ED458F6291A3AC4FCE2A74BE0932CE18EC714A7E2A87B71E7ACF352085E1982922B907B05CDE409235A6873B8CE32A586BD2F5D8">
                <a:extLst>
                  <a:ext uri="{FF2B5EF4-FFF2-40B4-BE49-F238E27FC236}">
                    <a16:creationId xmlns:a16="http://schemas.microsoft.com/office/drawing/2014/main" id="{651D7955-3EDE-47C6-BDFF-D535BA94DD3B}"/>
                  </a:ext>
                </a:extLst>
              </p:cNvPr>
              <p:cNvSpPr/>
              <p:nvPr/>
            </p:nvSpPr>
            <p:spPr>
              <a:xfrm>
                <a:off x="6496667" y="1798007"/>
                <a:ext cx="2554150" cy="3802996"/>
              </a:xfrm>
              <a:prstGeom prst="roundRect">
                <a:avLst>
                  <a:gd name="adj" fmla="val 5000"/>
                </a:avLst>
              </a:prstGeom>
              <a:noFill/>
              <a:ln w="19050">
                <a:solidFill>
                  <a:srgbClr val="B2CF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sym typeface="+mn-lt"/>
                </a:endParaRPr>
              </a:p>
            </p:txBody>
          </p:sp>
        </p:grpSp>
        <p:sp>
          <p:nvSpPr>
            <p:cNvPr id="7" name="TextBox 21">
              <a:extLst>
                <a:ext uri="{FF2B5EF4-FFF2-40B4-BE49-F238E27FC236}">
                  <a16:creationId xmlns:a16="http://schemas.microsoft.com/office/drawing/2014/main" id="{900CA741-148D-44CA-89FC-E707A5244E07}"/>
                </a:ext>
              </a:extLst>
            </p:cNvPr>
            <p:cNvSpPr txBox="1"/>
            <p:nvPr/>
          </p:nvSpPr>
          <p:spPr>
            <a:xfrm>
              <a:off x="646300" y="514945"/>
              <a:ext cx="6932455" cy="2476093"/>
            </a:xfrm>
            <a:prstGeom prst="rect">
              <a:avLst/>
            </a:prstGeom>
            <a:noFill/>
          </p:spPr>
          <p:txBody>
            <a:bodyPr wrap="square" rtlCol="0">
              <a:spAutoFit/>
            </a:bodyPr>
            <a:lstStyle/>
            <a:p>
              <a:r>
                <a:rPr lang="en-US" sz="3200" dirty="0" smtClean="0">
                  <a:solidFill>
                    <a:srgbClr val="0080B5"/>
                  </a:solidFill>
                  <a:latin typeface="Times New Roman" panose="02020603050405020304" pitchFamily="18" charset="0"/>
                  <a:cs typeface="Times New Roman" panose="02020603050405020304" pitchFamily="18" charset="0"/>
                </a:rPr>
                <a:t>       </a:t>
              </a:r>
              <a:r>
                <a:rPr lang="en-US" sz="3200" dirty="0" err="1" smtClean="0">
                  <a:solidFill>
                    <a:srgbClr val="0080B5"/>
                  </a:solidFill>
                  <a:latin typeface="Times New Roman" panose="02020603050405020304" pitchFamily="18" charset="0"/>
                  <a:cs typeface="Times New Roman" panose="02020603050405020304" pitchFamily="18" charset="0"/>
                </a:rPr>
                <a:t>Việt</a:t>
              </a:r>
              <a:r>
                <a:rPr lang="en-US" sz="3200" dirty="0" smtClean="0">
                  <a:solidFill>
                    <a:srgbClr val="0080B5"/>
                  </a:solidFill>
                  <a:latin typeface="Times New Roman" panose="02020603050405020304" pitchFamily="18" charset="0"/>
                  <a:cs typeface="Times New Roman" panose="02020603050405020304" pitchFamily="18" charset="0"/>
                </a:rPr>
                <a:t> </a:t>
              </a:r>
              <a:r>
                <a:rPr lang="en-US" sz="3200" dirty="0">
                  <a:solidFill>
                    <a:srgbClr val="0080B5"/>
                  </a:solidFill>
                  <a:latin typeface="Times New Roman" panose="02020603050405020304" pitchFamily="18" charset="0"/>
                  <a:cs typeface="Times New Roman" panose="02020603050405020304" pitchFamily="18" charset="0"/>
                </a:rPr>
                <a:t>Nam </a:t>
              </a:r>
              <a:r>
                <a:rPr lang="en-US" sz="3200" dirty="0" err="1">
                  <a:solidFill>
                    <a:srgbClr val="0080B5"/>
                  </a:solidFill>
                  <a:latin typeface="Times New Roman" panose="02020603050405020304" pitchFamily="18" charset="0"/>
                  <a:cs typeface="Times New Roman" panose="02020603050405020304" pitchFamily="18" charset="0"/>
                </a:rPr>
                <a:t>đất</a:t>
              </a:r>
              <a:r>
                <a:rPr lang="en-US" sz="3200" dirty="0">
                  <a:solidFill>
                    <a:srgbClr val="0080B5"/>
                  </a:solidFill>
                  <a:latin typeface="Times New Roman" panose="02020603050405020304" pitchFamily="18" charset="0"/>
                  <a:cs typeface="Times New Roman" panose="02020603050405020304" pitchFamily="18" charset="0"/>
                </a:rPr>
                <a:t> </a:t>
              </a:r>
              <a:r>
                <a:rPr lang="en-US" sz="3200" dirty="0" err="1">
                  <a:solidFill>
                    <a:srgbClr val="0080B5"/>
                  </a:solidFill>
                  <a:latin typeface="Times New Roman" panose="02020603050405020304" pitchFamily="18" charset="0"/>
                  <a:cs typeface="Times New Roman" panose="02020603050405020304" pitchFamily="18" charset="0"/>
                </a:rPr>
                <a:t>nước</a:t>
              </a:r>
              <a:r>
                <a:rPr lang="en-US" sz="3200" dirty="0">
                  <a:solidFill>
                    <a:srgbClr val="0080B5"/>
                  </a:solidFill>
                  <a:latin typeface="Times New Roman" panose="02020603050405020304" pitchFamily="18" charset="0"/>
                  <a:cs typeface="Times New Roman" panose="02020603050405020304" pitchFamily="18" charset="0"/>
                </a:rPr>
                <a:t> ta </a:t>
              </a:r>
              <a:r>
                <a:rPr lang="en-US" sz="3200" dirty="0" err="1">
                  <a:solidFill>
                    <a:srgbClr val="0080B5"/>
                  </a:solidFill>
                  <a:latin typeface="Times New Roman" panose="02020603050405020304" pitchFamily="18" charset="0"/>
                  <a:cs typeface="Times New Roman" panose="02020603050405020304" pitchFamily="18" charset="0"/>
                </a:rPr>
                <a:t>ơi</a:t>
              </a:r>
              <a:endParaRPr lang="en-US" sz="3200" dirty="0">
                <a:solidFill>
                  <a:srgbClr val="0080B5"/>
                </a:solidFill>
                <a:latin typeface="Times New Roman" panose="02020603050405020304" pitchFamily="18" charset="0"/>
                <a:cs typeface="Times New Roman" panose="02020603050405020304" pitchFamily="18" charset="0"/>
              </a:endParaRPr>
            </a:p>
            <a:p>
              <a:r>
                <a:rPr lang="en-US" sz="3200" dirty="0" err="1">
                  <a:solidFill>
                    <a:srgbClr val="0080B5"/>
                  </a:solidFill>
                  <a:latin typeface="Times New Roman" panose="02020603050405020304" pitchFamily="18" charset="0"/>
                  <a:cs typeface="Times New Roman" panose="02020603050405020304" pitchFamily="18" charset="0"/>
                </a:rPr>
                <a:t>Mênh</a:t>
              </a:r>
              <a:r>
                <a:rPr lang="en-US" sz="3200" dirty="0">
                  <a:solidFill>
                    <a:srgbClr val="0080B5"/>
                  </a:solidFill>
                  <a:latin typeface="Times New Roman" panose="02020603050405020304" pitchFamily="18" charset="0"/>
                  <a:cs typeface="Times New Roman" panose="02020603050405020304" pitchFamily="18" charset="0"/>
                </a:rPr>
                <a:t> </a:t>
              </a:r>
              <a:r>
                <a:rPr lang="en-US" sz="3200" dirty="0" err="1">
                  <a:solidFill>
                    <a:srgbClr val="0080B5"/>
                  </a:solidFill>
                  <a:latin typeface="Times New Roman" panose="02020603050405020304" pitchFamily="18" charset="0"/>
                  <a:cs typeface="Times New Roman" panose="02020603050405020304" pitchFamily="18" charset="0"/>
                </a:rPr>
                <a:t>mông</a:t>
              </a:r>
              <a:r>
                <a:rPr lang="en-US" sz="3200" dirty="0">
                  <a:solidFill>
                    <a:srgbClr val="0080B5"/>
                  </a:solidFill>
                  <a:latin typeface="Times New Roman" panose="02020603050405020304" pitchFamily="18" charset="0"/>
                  <a:cs typeface="Times New Roman" panose="02020603050405020304" pitchFamily="18" charset="0"/>
                </a:rPr>
                <a:t> </a:t>
              </a:r>
              <a:r>
                <a:rPr lang="en-US" sz="3200" dirty="0" err="1">
                  <a:solidFill>
                    <a:srgbClr val="0080B5"/>
                  </a:solidFill>
                  <a:latin typeface="Times New Roman" panose="02020603050405020304" pitchFamily="18" charset="0"/>
                  <a:cs typeface="Times New Roman" panose="02020603050405020304" pitchFamily="18" charset="0"/>
                </a:rPr>
                <a:t>biển</a:t>
              </a:r>
              <a:r>
                <a:rPr lang="en-US" sz="3200" dirty="0">
                  <a:solidFill>
                    <a:srgbClr val="0080B5"/>
                  </a:solidFill>
                  <a:latin typeface="Times New Roman" panose="02020603050405020304" pitchFamily="18" charset="0"/>
                  <a:cs typeface="Times New Roman" panose="02020603050405020304" pitchFamily="18" charset="0"/>
                </a:rPr>
                <a:t> </a:t>
              </a:r>
              <a:r>
                <a:rPr lang="en-US" sz="3200" dirty="0" err="1">
                  <a:solidFill>
                    <a:srgbClr val="0080B5"/>
                  </a:solidFill>
                  <a:latin typeface="Times New Roman" panose="02020603050405020304" pitchFamily="18" charset="0"/>
                  <a:cs typeface="Times New Roman" panose="02020603050405020304" pitchFamily="18" charset="0"/>
                </a:rPr>
                <a:t>lúa</a:t>
              </a:r>
              <a:r>
                <a:rPr lang="en-US" sz="3200" dirty="0">
                  <a:solidFill>
                    <a:srgbClr val="0080B5"/>
                  </a:solidFill>
                  <a:latin typeface="Times New Roman" panose="02020603050405020304" pitchFamily="18" charset="0"/>
                  <a:cs typeface="Times New Roman" panose="02020603050405020304" pitchFamily="18" charset="0"/>
                </a:rPr>
                <a:t> </a:t>
              </a:r>
              <a:r>
                <a:rPr lang="en-US" sz="3200" dirty="0" err="1">
                  <a:solidFill>
                    <a:srgbClr val="0080B5"/>
                  </a:solidFill>
                  <a:latin typeface="Times New Roman" panose="02020603050405020304" pitchFamily="18" charset="0"/>
                  <a:cs typeface="Times New Roman" panose="02020603050405020304" pitchFamily="18" charset="0"/>
                </a:rPr>
                <a:t>đâu</a:t>
              </a:r>
              <a:r>
                <a:rPr lang="en-US" sz="3200" dirty="0">
                  <a:solidFill>
                    <a:srgbClr val="0080B5"/>
                  </a:solidFill>
                  <a:latin typeface="Times New Roman" panose="02020603050405020304" pitchFamily="18" charset="0"/>
                  <a:cs typeface="Times New Roman" panose="02020603050405020304" pitchFamily="18" charset="0"/>
                </a:rPr>
                <a:t> </a:t>
              </a:r>
              <a:r>
                <a:rPr lang="en-US" sz="3200" dirty="0" err="1">
                  <a:solidFill>
                    <a:srgbClr val="0080B5"/>
                  </a:solidFill>
                  <a:latin typeface="Times New Roman" panose="02020603050405020304" pitchFamily="18" charset="0"/>
                  <a:cs typeface="Times New Roman" panose="02020603050405020304" pitchFamily="18" charset="0"/>
                </a:rPr>
                <a:t>trời</a:t>
              </a:r>
              <a:r>
                <a:rPr lang="en-US" sz="3200" dirty="0">
                  <a:solidFill>
                    <a:srgbClr val="0080B5"/>
                  </a:solidFill>
                  <a:latin typeface="Times New Roman" panose="02020603050405020304" pitchFamily="18" charset="0"/>
                  <a:cs typeface="Times New Roman" panose="02020603050405020304" pitchFamily="18" charset="0"/>
                </a:rPr>
                <a:t> </a:t>
              </a:r>
              <a:r>
                <a:rPr lang="en-US" sz="3200" dirty="0" err="1">
                  <a:solidFill>
                    <a:srgbClr val="0080B5"/>
                  </a:solidFill>
                  <a:latin typeface="Times New Roman" panose="02020603050405020304" pitchFamily="18" charset="0"/>
                  <a:cs typeface="Times New Roman" panose="02020603050405020304" pitchFamily="18" charset="0"/>
                </a:rPr>
                <a:t>đẹp</a:t>
              </a:r>
              <a:r>
                <a:rPr lang="en-US" sz="3200" dirty="0">
                  <a:solidFill>
                    <a:srgbClr val="0080B5"/>
                  </a:solidFill>
                  <a:latin typeface="Times New Roman" panose="02020603050405020304" pitchFamily="18" charset="0"/>
                  <a:cs typeface="Times New Roman" panose="02020603050405020304" pitchFamily="18" charset="0"/>
                </a:rPr>
                <a:t> </a:t>
              </a:r>
              <a:r>
                <a:rPr lang="en-US" sz="3200" dirty="0" err="1">
                  <a:solidFill>
                    <a:srgbClr val="0080B5"/>
                  </a:solidFill>
                  <a:latin typeface="Times New Roman" panose="02020603050405020304" pitchFamily="18" charset="0"/>
                  <a:cs typeface="Times New Roman" panose="02020603050405020304" pitchFamily="18" charset="0"/>
                </a:rPr>
                <a:t>hơn</a:t>
              </a:r>
              <a:endParaRPr lang="en-US" sz="3200" dirty="0">
                <a:solidFill>
                  <a:srgbClr val="0080B5"/>
                </a:solidFill>
                <a:latin typeface="Times New Roman" panose="02020603050405020304" pitchFamily="18" charset="0"/>
                <a:cs typeface="Times New Roman" panose="02020603050405020304" pitchFamily="18" charset="0"/>
              </a:endParaRPr>
            </a:p>
            <a:p>
              <a:r>
                <a:rPr lang="en-US" sz="3200" dirty="0" smtClean="0">
                  <a:solidFill>
                    <a:srgbClr val="0080B5"/>
                  </a:solidFill>
                  <a:latin typeface="Times New Roman" panose="02020603050405020304" pitchFamily="18" charset="0"/>
                  <a:cs typeface="Times New Roman" panose="02020603050405020304" pitchFamily="18" charset="0"/>
                </a:rPr>
                <a:t>       </a:t>
              </a:r>
              <a:r>
                <a:rPr lang="en-US" sz="3200" dirty="0" err="1" smtClean="0">
                  <a:solidFill>
                    <a:srgbClr val="0080B5"/>
                  </a:solidFill>
                  <a:latin typeface="Times New Roman" panose="02020603050405020304" pitchFamily="18" charset="0"/>
                  <a:cs typeface="Times New Roman" panose="02020603050405020304" pitchFamily="18" charset="0"/>
                </a:rPr>
                <a:t>Cánh</a:t>
              </a:r>
              <a:r>
                <a:rPr lang="en-US" sz="3200" dirty="0" smtClean="0">
                  <a:solidFill>
                    <a:srgbClr val="0080B5"/>
                  </a:solidFill>
                  <a:latin typeface="Times New Roman" panose="02020603050405020304" pitchFamily="18" charset="0"/>
                  <a:cs typeface="Times New Roman" panose="02020603050405020304" pitchFamily="18" charset="0"/>
                </a:rPr>
                <a:t> </a:t>
              </a:r>
              <a:r>
                <a:rPr lang="en-US" sz="3200" dirty="0" err="1">
                  <a:solidFill>
                    <a:srgbClr val="0080B5"/>
                  </a:solidFill>
                  <a:latin typeface="Times New Roman" panose="02020603050405020304" pitchFamily="18" charset="0"/>
                  <a:cs typeface="Times New Roman" panose="02020603050405020304" pitchFamily="18" charset="0"/>
                </a:rPr>
                <a:t>cò</a:t>
              </a:r>
              <a:r>
                <a:rPr lang="en-US" sz="3200" dirty="0">
                  <a:solidFill>
                    <a:srgbClr val="0080B5"/>
                  </a:solidFill>
                  <a:latin typeface="Times New Roman" panose="02020603050405020304" pitchFamily="18" charset="0"/>
                  <a:cs typeface="Times New Roman" panose="02020603050405020304" pitchFamily="18" charset="0"/>
                </a:rPr>
                <a:t> bay </a:t>
              </a:r>
              <a:r>
                <a:rPr lang="en-US" sz="3200" dirty="0" err="1">
                  <a:solidFill>
                    <a:srgbClr val="0080B5"/>
                  </a:solidFill>
                  <a:latin typeface="Times New Roman" panose="02020603050405020304" pitchFamily="18" charset="0"/>
                  <a:cs typeface="Times New Roman" panose="02020603050405020304" pitchFamily="18" charset="0"/>
                </a:rPr>
                <a:t>lả</a:t>
              </a:r>
              <a:r>
                <a:rPr lang="en-US" sz="3200" dirty="0">
                  <a:solidFill>
                    <a:srgbClr val="0080B5"/>
                  </a:solidFill>
                  <a:latin typeface="Times New Roman" panose="02020603050405020304" pitchFamily="18" charset="0"/>
                  <a:cs typeface="Times New Roman" panose="02020603050405020304" pitchFamily="18" charset="0"/>
                </a:rPr>
                <a:t> </a:t>
              </a:r>
              <a:r>
                <a:rPr lang="en-US" sz="3200" dirty="0" err="1">
                  <a:solidFill>
                    <a:srgbClr val="0080B5"/>
                  </a:solidFill>
                  <a:latin typeface="Times New Roman" panose="02020603050405020304" pitchFamily="18" charset="0"/>
                  <a:cs typeface="Times New Roman" panose="02020603050405020304" pitchFamily="18" charset="0"/>
                </a:rPr>
                <a:t>rập</a:t>
              </a:r>
              <a:r>
                <a:rPr lang="en-US" sz="3200" dirty="0">
                  <a:solidFill>
                    <a:srgbClr val="0080B5"/>
                  </a:solidFill>
                  <a:latin typeface="Times New Roman" panose="02020603050405020304" pitchFamily="18" charset="0"/>
                  <a:cs typeface="Times New Roman" panose="02020603050405020304" pitchFamily="18" charset="0"/>
                </a:rPr>
                <a:t> </a:t>
              </a:r>
              <a:r>
                <a:rPr lang="en-US" sz="3200" dirty="0" err="1">
                  <a:solidFill>
                    <a:srgbClr val="0080B5"/>
                  </a:solidFill>
                  <a:latin typeface="Times New Roman" panose="02020603050405020304" pitchFamily="18" charset="0"/>
                  <a:cs typeface="Times New Roman" panose="02020603050405020304" pitchFamily="18" charset="0"/>
                </a:rPr>
                <a:t>rờn</a:t>
              </a:r>
              <a:endParaRPr lang="en-US" sz="3200" dirty="0">
                <a:solidFill>
                  <a:srgbClr val="0080B5"/>
                </a:solidFill>
                <a:latin typeface="Times New Roman" panose="02020603050405020304" pitchFamily="18" charset="0"/>
                <a:cs typeface="Times New Roman" panose="02020603050405020304" pitchFamily="18" charset="0"/>
              </a:endParaRPr>
            </a:p>
            <a:p>
              <a:r>
                <a:rPr lang="en-US" sz="3200" dirty="0" err="1">
                  <a:solidFill>
                    <a:srgbClr val="0080B5"/>
                  </a:solidFill>
                  <a:latin typeface="Times New Roman" panose="02020603050405020304" pitchFamily="18" charset="0"/>
                  <a:cs typeface="Times New Roman" panose="02020603050405020304" pitchFamily="18" charset="0"/>
                </a:rPr>
                <a:t>Mây</a:t>
              </a:r>
              <a:r>
                <a:rPr lang="en-US" sz="3200" dirty="0">
                  <a:solidFill>
                    <a:srgbClr val="0080B5"/>
                  </a:solidFill>
                  <a:latin typeface="Times New Roman" panose="02020603050405020304" pitchFamily="18" charset="0"/>
                  <a:cs typeface="Times New Roman" panose="02020603050405020304" pitchFamily="18" charset="0"/>
                </a:rPr>
                <a:t> </a:t>
              </a:r>
              <a:r>
                <a:rPr lang="en-US" sz="3200" dirty="0" err="1">
                  <a:solidFill>
                    <a:srgbClr val="0080B5"/>
                  </a:solidFill>
                  <a:latin typeface="Times New Roman" panose="02020603050405020304" pitchFamily="18" charset="0"/>
                  <a:cs typeface="Times New Roman" panose="02020603050405020304" pitchFamily="18" charset="0"/>
                </a:rPr>
                <a:t>mờ</a:t>
              </a:r>
              <a:r>
                <a:rPr lang="en-US" sz="3200" dirty="0">
                  <a:solidFill>
                    <a:srgbClr val="0080B5"/>
                  </a:solidFill>
                  <a:latin typeface="Times New Roman" panose="02020603050405020304" pitchFamily="18" charset="0"/>
                  <a:cs typeface="Times New Roman" panose="02020603050405020304" pitchFamily="18" charset="0"/>
                </a:rPr>
                <a:t> </a:t>
              </a:r>
              <a:r>
                <a:rPr lang="en-US" sz="3200" dirty="0" err="1">
                  <a:solidFill>
                    <a:srgbClr val="0080B5"/>
                  </a:solidFill>
                  <a:latin typeface="Times New Roman" panose="02020603050405020304" pitchFamily="18" charset="0"/>
                  <a:cs typeface="Times New Roman" panose="02020603050405020304" pitchFamily="18" charset="0"/>
                </a:rPr>
                <a:t>che</a:t>
              </a:r>
              <a:r>
                <a:rPr lang="en-US" sz="3200" dirty="0">
                  <a:solidFill>
                    <a:srgbClr val="0080B5"/>
                  </a:solidFill>
                  <a:latin typeface="Times New Roman" panose="02020603050405020304" pitchFamily="18" charset="0"/>
                  <a:cs typeface="Times New Roman" panose="02020603050405020304" pitchFamily="18" charset="0"/>
                </a:rPr>
                <a:t> </a:t>
              </a:r>
              <a:r>
                <a:rPr lang="en-US" sz="3200" dirty="0" err="1">
                  <a:solidFill>
                    <a:srgbClr val="0080B5"/>
                  </a:solidFill>
                  <a:latin typeface="Times New Roman" panose="02020603050405020304" pitchFamily="18" charset="0"/>
                  <a:cs typeface="Times New Roman" panose="02020603050405020304" pitchFamily="18" charset="0"/>
                </a:rPr>
                <a:t>đỉnh</a:t>
              </a:r>
              <a:r>
                <a:rPr lang="en-US" sz="3200" dirty="0">
                  <a:solidFill>
                    <a:srgbClr val="0080B5"/>
                  </a:solidFill>
                  <a:latin typeface="Times New Roman" panose="02020603050405020304" pitchFamily="18" charset="0"/>
                  <a:cs typeface="Times New Roman" panose="02020603050405020304" pitchFamily="18" charset="0"/>
                </a:rPr>
                <a:t> </a:t>
              </a:r>
              <a:r>
                <a:rPr lang="en-US" sz="3200" dirty="0" err="1">
                  <a:solidFill>
                    <a:srgbClr val="0080B5"/>
                  </a:solidFill>
                  <a:latin typeface="Times New Roman" panose="02020603050405020304" pitchFamily="18" charset="0"/>
                  <a:cs typeface="Times New Roman" panose="02020603050405020304" pitchFamily="18" charset="0"/>
                </a:rPr>
                <a:t>Trường</a:t>
              </a:r>
              <a:r>
                <a:rPr lang="en-US" sz="3200" dirty="0">
                  <a:solidFill>
                    <a:srgbClr val="0080B5"/>
                  </a:solidFill>
                  <a:latin typeface="Times New Roman" panose="02020603050405020304" pitchFamily="18" charset="0"/>
                  <a:cs typeface="Times New Roman" panose="02020603050405020304" pitchFamily="18" charset="0"/>
                </a:rPr>
                <a:t> </a:t>
              </a:r>
              <a:r>
                <a:rPr lang="en-US" sz="3200" dirty="0" err="1">
                  <a:solidFill>
                    <a:srgbClr val="0080B5"/>
                  </a:solidFill>
                  <a:latin typeface="Times New Roman" panose="02020603050405020304" pitchFamily="18" charset="0"/>
                  <a:cs typeface="Times New Roman" panose="02020603050405020304" pitchFamily="18" charset="0"/>
                </a:rPr>
                <a:t>Sơn</a:t>
              </a:r>
              <a:r>
                <a:rPr lang="en-US" sz="3200" dirty="0">
                  <a:solidFill>
                    <a:srgbClr val="0080B5"/>
                  </a:solidFill>
                  <a:latin typeface="Times New Roman" panose="02020603050405020304" pitchFamily="18" charset="0"/>
                  <a:cs typeface="Times New Roman" panose="02020603050405020304" pitchFamily="18" charset="0"/>
                </a:rPr>
                <a:t> </a:t>
              </a:r>
              <a:r>
                <a:rPr lang="en-US" sz="3200" dirty="0" err="1">
                  <a:solidFill>
                    <a:srgbClr val="0080B5"/>
                  </a:solidFill>
                  <a:latin typeface="Times New Roman" panose="02020603050405020304" pitchFamily="18" charset="0"/>
                  <a:cs typeface="Times New Roman" panose="02020603050405020304" pitchFamily="18" charset="0"/>
                </a:rPr>
                <a:t>sớm</a:t>
              </a:r>
              <a:r>
                <a:rPr lang="en-US" sz="3200" dirty="0">
                  <a:solidFill>
                    <a:srgbClr val="0080B5"/>
                  </a:solidFill>
                  <a:latin typeface="Times New Roman" panose="02020603050405020304" pitchFamily="18" charset="0"/>
                  <a:cs typeface="Times New Roman" panose="02020603050405020304" pitchFamily="18" charset="0"/>
                </a:rPr>
                <a:t> </a:t>
              </a:r>
              <a:r>
                <a:rPr lang="en-US" sz="3200" dirty="0" err="1">
                  <a:solidFill>
                    <a:srgbClr val="0080B5"/>
                  </a:solidFill>
                  <a:latin typeface="Times New Roman" panose="02020603050405020304" pitchFamily="18" charset="0"/>
                  <a:cs typeface="Times New Roman" panose="02020603050405020304" pitchFamily="18" charset="0"/>
                </a:rPr>
                <a:t>chiều</a:t>
              </a:r>
              <a:endParaRPr lang="en-US" sz="3200" dirty="0">
                <a:solidFill>
                  <a:srgbClr val="0080B5"/>
                </a:solidFill>
                <a:latin typeface="Times New Roman" panose="02020603050405020304" pitchFamily="18" charset="0"/>
                <a:cs typeface="Times New Roman" panose="02020603050405020304" pitchFamily="18" charset="0"/>
              </a:endParaRPr>
            </a:p>
          </p:txBody>
        </p:sp>
      </p:grpSp>
      <p:grpSp>
        <p:nvGrpSpPr>
          <p:cNvPr id="11" name="Group 10"/>
          <p:cNvGrpSpPr/>
          <p:nvPr/>
        </p:nvGrpSpPr>
        <p:grpSpPr>
          <a:xfrm>
            <a:off x="5932985" y="287198"/>
            <a:ext cx="6124032" cy="2920552"/>
            <a:chOff x="5615485" y="475158"/>
            <a:chExt cx="5691116" cy="3558444"/>
          </a:xfrm>
        </p:grpSpPr>
        <p:sp>
          <p:nvSpPr>
            <p:cNvPr id="12" name="TextBox 11">
              <a:extLst>
                <a:ext uri="{FF2B5EF4-FFF2-40B4-BE49-F238E27FC236}">
                  <a16:creationId xmlns:a16="http://schemas.microsoft.com/office/drawing/2014/main" id="{FE2A7C62-717E-4AB5-873A-AA5D97F2CE18}"/>
                </a:ext>
              </a:extLst>
            </p:cNvPr>
            <p:cNvSpPr txBox="1"/>
            <p:nvPr/>
          </p:nvSpPr>
          <p:spPr>
            <a:xfrm>
              <a:off x="5972719" y="1076784"/>
              <a:ext cx="4805992" cy="2512497"/>
            </a:xfrm>
            <a:prstGeom prst="rect">
              <a:avLst/>
            </a:prstGeom>
            <a:noFill/>
          </p:spPr>
          <p:txBody>
            <a:bodyPr wrap="square">
              <a:spAutoFit/>
            </a:bodyPr>
            <a:lstStyle/>
            <a:p>
              <a:pPr algn="ctr"/>
              <a:r>
                <a:rPr lang="vi-VN" sz="3200" b="1" dirty="0">
                  <a:solidFill>
                    <a:srgbClr val="0080B5"/>
                  </a:solidFill>
                  <a:latin typeface="Times New Roman" panose="02020603050405020304" pitchFamily="18" charset="0"/>
                  <a:cs typeface="Times New Roman" panose="02020603050405020304" pitchFamily="18" charset="0"/>
                </a:rPr>
                <a:t>Hãy chỉ ra cách ngắt nhịp của bốn dòng thơ đầu. Điền các tiếng chẵn vào bảng sau và nhận xét cách gieo vần.</a:t>
              </a:r>
            </a:p>
          </p:txBody>
        </p:sp>
        <p:sp>
          <p:nvSpPr>
            <p:cNvPr id="13" name="Cloud 12"/>
            <p:cNvSpPr/>
            <p:nvPr/>
          </p:nvSpPr>
          <p:spPr>
            <a:xfrm>
              <a:off x="5615485" y="475158"/>
              <a:ext cx="5691116" cy="3558444"/>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cxnSp>
        <p:nvCxnSpPr>
          <p:cNvPr id="15" name="Straight Connector 14"/>
          <p:cNvCxnSpPr/>
          <p:nvPr/>
        </p:nvCxnSpPr>
        <p:spPr>
          <a:xfrm flipH="1">
            <a:off x="2241169" y="1903466"/>
            <a:ext cx="209550" cy="384531"/>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6" name="Straight Connector 15"/>
          <p:cNvCxnSpPr/>
          <p:nvPr/>
        </p:nvCxnSpPr>
        <p:spPr>
          <a:xfrm flipH="1">
            <a:off x="3808577" y="1901386"/>
            <a:ext cx="209550" cy="384531"/>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7" name="Straight Connector 16"/>
          <p:cNvCxnSpPr/>
          <p:nvPr/>
        </p:nvCxnSpPr>
        <p:spPr>
          <a:xfrm flipH="1">
            <a:off x="3417978" y="2346359"/>
            <a:ext cx="209550" cy="384531"/>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8" name="Straight Connector 17"/>
          <p:cNvCxnSpPr/>
          <p:nvPr/>
        </p:nvCxnSpPr>
        <p:spPr>
          <a:xfrm flipH="1">
            <a:off x="2103654" y="2856271"/>
            <a:ext cx="209550" cy="384531"/>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9" name="Straight Connector 18"/>
          <p:cNvCxnSpPr/>
          <p:nvPr/>
        </p:nvCxnSpPr>
        <p:spPr>
          <a:xfrm flipH="1">
            <a:off x="3208428" y="2877949"/>
            <a:ext cx="209550" cy="384531"/>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21" name="Straight Connector 20"/>
          <p:cNvCxnSpPr/>
          <p:nvPr/>
        </p:nvCxnSpPr>
        <p:spPr>
          <a:xfrm flipH="1">
            <a:off x="2902818" y="3310631"/>
            <a:ext cx="209550" cy="384531"/>
          </a:xfrm>
          <a:prstGeom prst="line">
            <a:avLst/>
          </a:prstGeom>
          <a:ln w="28575"/>
        </p:spPr>
        <p:style>
          <a:lnRef idx="3">
            <a:schemeClr val="accent2"/>
          </a:lnRef>
          <a:fillRef idx="0">
            <a:schemeClr val="accent2"/>
          </a:fillRef>
          <a:effectRef idx="2">
            <a:schemeClr val="accent2"/>
          </a:effectRef>
          <a:fontRef idx="minor">
            <a:schemeClr val="tx1"/>
          </a:fontRef>
        </p:style>
      </p:cxnSp>
      <p:grpSp>
        <p:nvGrpSpPr>
          <p:cNvPr id="23" name="Group 22">
            <a:extLst>
              <a:ext uri="{FF2B5EF4-FFF2-40B4-BE49-F238E27FC236}">
                <a16:creationId xmlns:a16="http://schemas.microsoft.com/office/drawing/2014/main" id="{99A0FD1A-138D-400E-AB04-A775582E9BA1}"/>
              </a:ext>
            </a:extLst>
          </p:cNvPr>
          <p:cNvGrpSpPr/>
          <p:nvPr/>
        </p:nvGrpSpPr>
        <p:grpSpPr>
          <a:xfrm>
            <a:off x="-54994" y="105225"/>
            <a:ext cx="4261234" cy="732534"/>
            <a:chOff x="4210360" y="1784631"/>
            <a:chExt cx="4261234" cy="732534"/>
          </a:xfrm>
        </p:grpSpPr>
        <p:sp>
          <p:nvSpPr>
            <p:cNvPr id="24" name="Rectangle: Rounded Corners 23">
              <a:extLst>
                <a:ext uri="{FF2B5EF4-FFF2-40B4-BE49-F238E27FC236}">
                  <a16:creationId xmlns:a16="http://schemas.microsoft.com/office/drawing/2014/main" id="{C87F9270-9325-4DE7-91CA-65FF62A4AE97}"/>
                </a:ext>
              </a:extLst>
            </p:cNvPr>
            <p:cNvSpPr/>
            <p:nvPr/>
          </p:nvSpPr>
          <p:spPr>
            <a:xfrm>
              <a:off x="4338422" y="1784631"/>
              <a:ext cx="4133172" cy="652102"/>
            </a:xfrm>
            <a:prstGeom prst="roundRect">
              <a:avLst>
                <a:gd name="adj" fmla="val 48060"/>
              </a:avLst>
            </a:prstGeom>
            <a:noFill/>
            <a:ln>
              <a:solidFill>
                <a:srgbClr val="FF98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Times New Roman" panose="02020603050405020304" pitchFamily="18" charset="0"/>
                  <a:cs typeface="Times New Roman" panose="02020603050405020304" pitchFamily="18" charset="0"/>
                </a:rPr>
                <a:t>   </a:t>
              </a:r>
            </a:p>
          </p:txBody>
        </p:sp>
        <p:sp>
          <p:nvSpPr>
            <p:cNvPr id="25" name="矩形 57">
              <a:extLst>
                <a:ext uri="{FF2B5EF4-FFF2-40B4-BE49-F238E27FC236}">
                  <a16:creationId xmlns:a16="http://schemas.microsoft.com/office/drawing/2014/main" id="{714C0437-38AA-4CDE-BBD2-9CA5D7F8B862}"/>
                </a:ext>
              </a:extLst>
            </p:cNvPr>
            <p:cNvSpPr>
              <a:spLocks noChangeArrowheads="1"/>
            </p:cNvSpPr>
            <p:nvPr/>
          </p:nvSpPr>
          <p:spPr bwMode="auto">
            <a:xfrm>
              <a:off x="4210360" y="1870879"/>
              <a:ext cx="4261234" cy="646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94" tIns="45698" rIns="91394" bIns="45698">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defTabSz="914217" eaLnBrk="1" hangingPunct="1"/>
              <a:r>
                <a:rPr lang="en-US" altLang="zh-CN" sz="3600" b="1" dirty="0" smtClean="0">
                  <a:solidFill>
                    <a:srgbClr val="FF0000"/>
                  </a:solidFill>
                  <a:latin typeface="Times New Roman" panose="02020603050405020304" pitchFamily="18" charset="0"/>
                  <a:ea typeface="+mn-ea"/>
                  <a:cs typeface="Times New Roman" panose="02020603050405020304" pitchFamily="18" charset="0"/>
                  <a:sym typeface="+mn-lt"/>
                </a:rPr>
                <a:t>1. </a:t>
              </a:r>
              <a:r>
                <a:rPr lang="en-US" altLang="zh-CN" sz="3600" b="1" dirty="0" err="1" smtClean="0">
                  <a:solidFill>
                    <a:srgbClr val="FF0000"/>
                  </a:solidFill>
                  <a:latin typeface="Times New Roman" panose="02020603050405020304" pitchFamily="18" charset="0"/>
                  <a:ea typeface="+mn-ea"/>
                  <a:cs typeface="Times New Roman" panose="02020603050405020304" pitchFamily="18" charset="0"/>
                  <a:sym typeface="+mn-lt"/>
                </a:rPr>
                <a:t>Đặc</a:t>
              </a:r>
              <a:r>
                <a:rPr lang="en-US" altLang="zh-CN" sz="3600" b="1" dirty="0" smtClean="0">
                  <a:solidFill>
                    <a:srgbClr val="FF0000"/>
                  </a:solidFill>
                  <a:latin typeface="Times New Roman" panose="02020603050405020304" pitchFamily="18" charset="0"/>
                  <a:ea typeface="+mn-ea"/>
                  <a:cs typeface="Times New Roman" panose="02020603050405020304" pitchFamily="18" charset="0"/>
                  <a:sym typeface="+mn-lt"/>
                </a:rPr>
                <a:t> </a:t>
              </a:r>
              <a:r>
                <a:rPr lang="en-US" altLang="zh-CN" sz="3600" b="1" dirty="0" err="1">
                  <a:solidFill>
                    <a:srgbClr val="FF0000"/>
                  </a:solidFill>
                  <a:latin typeface="Times New Roman" panose="02020603050405020304" pitchFamily="18" charset="0"/>
                  <a:ea typeface="+mn-ea"/>
                  <a:cs typeface="Times New Roman" panose="02020603050405020304" pitchFamily="18" charset="0"/>
                  <a:sym typeface="+mn-lt"/>
                </a:rPr>
                <a:t>điểm</a:t>
              </a:r>
              <a:r>
                <a:rPr lang="en-US" altLang="zh-CN" sz="3600" b="1" dirty="0">
                  <a:solidFill>
                    <a:srgbClr val="FF0000"/>
                  </a:solidFill>
                  <a:latin typeface="Times New Roman" panose="02020603050405020304" pitchFamily="18" charset="0"/>
                  <a:ea typeface="+mn-ea"/>
                  <a:cs typeface="Times New Roman" panose="02020603050405020304" pitchFamily="18" charset="0"/>
                  <a:sym typeface="+mn-lt"/>
                </a:rPr>
                <a:t> </a:t>
              </a:r>
              <a:r>
                <a:rPr lang="en-US" altLang="zh-CN" sz="3600" b="1" dirty="0" err="1">
                  <a:solidFill>
                    <a:srgbClr val="FF0000"/>
                  </a:solidFill>
                  <a:latin typeface="Times New Roman" panose="02020603050405020304" pitchFamily="18" charset="0"/>
                  <a:ea typeface="+mn-ea"/>
                  <a:cs typeface="Times New Roman" panose="02020603050405020304" pitchFamily="18" charset="0"/>
                  <a:sym typeface="+mn-lt"/>
                </a:rPr>
                <a:t>thể</a:t>
              </a:r>
              <a:r>
                <a:rPr lang="en-US" altLang="zh-CN" sz="3600" b="1" dirty="0">
                  <a:solidFill>
                    <a:srgbClr val="FF0000"/>
                  </a:solidFill>
                  <a:latin typeface="Times New Roman" panose="02020603050405020304" pitchFamily="18" charset="0"/>
                  <a:ea typeface="+mn-ea"/>
                  <a:cs typeface="Times New Roman" panose="02020603050405020304" pitchFamily="18" charset="0"/>
                  <a:sym typeface="+mn-lt"/>
                </a:rPr>
                <a:t> </a:t>
              </a:r>
              <a:r>
                <a:rPr lang="en-US" altLang="zh-CN" sz="3600" b="1" dirty="0" err="1">
                  <a:solidFill>
                    <a:srgbClr val="FF0000"/>
                  </a:solidFill>
                  <a:latin typeface="Times New Roman" panose="02020603050405020304" pitchFamily="18" charset="0"/>
                  <a:ea typeface="+mn-ea"/>
                  <a:cs typeface="Times New Roman" panose="02020603050405020304" pitchFamily="18" charset="0"/>
                  <a:sym typeface="+mn-lt"/>
                </a:rPr>
                <a:t>loại</a:t>
              </a:r>
              <a:endParaRPr lang="en-US" altLang="zh-CN" sz="3600" b="1" dirty="0">
                <a:solidFill>
                  <a:srgbClr val="FF0000"/>
                </a:solidFill>
                <a:latin typeface="Times New Roman" panose="02020603050405020304" pitchFamily="18" charset="0"/>
                <a:ea typeface="+mn-ea"/>
                <a:cs typeface="Times New Roman" panose="02020603050405020304" pitchFamily="18" charset="0"/>
                <a:sym typeface="+mn-lt"/>
              </a:endParaRPr>
            </a:p>
          </p:txBody>
        </p:sp>
      </p:grpSp>
      <p:pic>
        <p:nvPicPr>
          <p:cNvPr id="27" name="图片 22">
            <a:extLst>
              <a:ext uri="{FF2B5EF4-FFF2-40B4-BE49-F238E27FC236}">
                <a16:creationId xmlns:a16="http://schemas.microsoft.com/office/drawing/2014/main" id="{1C7C85CD-2F6F-45D7-BEDB-8049F45A68C8}"/>
              </a:ext>
            </a:extLst>
          </p:cNvPr>
          <p:cNvPicPr>
            <a:picLocks noChangeAspect="1"/>
          </p:cNvPicPr>
          <p:nvPr/>
        </p:nvPicPr>
        <p:blipFill>
          <a:blip r:embed="rId3" cstate="screen">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6601411" y="2978707"/>
            <a:ext cx="1194310" cy="524190"/>
          </a:xfrm>
          <a:prstGeom prst="rect">
            <a:avLst/>
          </a:prstGeom>
        </p:spPr>
      </p:pic>
      <p:sp>
        <p:nvSpPr>
          <p:cNvPr id="28" name="TextBox 27">
            <a:extLst>
              <a:ext uri="{FF2B5EF4-FFF2-40B4-BE49-F238E27FC236}">
                <a16:creationId xmlns:a16="http://schemas.microsoft.com/office/drawing/2014/main" id="{4BBED78F-A06A-4D15-A6D0-4CB31860CCF6}"/>
              </a:ext>
            </a:extLst>
          </p:cNvPr>
          <p:cNvSpPr txBox="1"/>
          <p:nvPr/>
        </p:nvSpPr>
        <p:spPr>
          <a:xfrm>
            <a:off x="7059595" y="1119529"/>
            <a:ext cx="4497951" cy="1200329"/>
          </a:xfrm>
          <a:prstGeom prst="rect">
            <a:avLst/>
          </a:prstGeom>
          <a:noFill/>
        </p:spPr>
        <p:txBody>
          <a:bodyPr wrap="square">
            <a:spAutoFit/>
          </a:bodyPr>
          <a:lstStyle/>
          <a:p>
            <a:r>
              <a:rPr lang="vi-VN" sz="3600" b="1" dirty="0">
                <a:solidFill>
                  <a:schemeClr val="accent1"/>
                </a:solidFill>
                <a:latin typeface="Times New Roman" panose="02020603050405020304" pitchFamily="18" charset="0"/>
                <a:cs typeface="Times New Roman" panose="02020603050405020304" pitchFamily="18" charset="0"/>
              </a:rPr>
              <a:t>Nhịp thơ: 2/2/2; 4/4</a:t>
            </a:r>
          </a:p>
          <a:p>
            <a:r>
              <a:rPr lang="vi-VN" sz="3600" b="1" dirty="0">
                <a:solidFill>
                  <a:schemeClr val="accent1"/>
                </a:solidFill>
                <a:latin typeface="Times New Roman" panose="02020603050405020304" pitchFamily="18" charset="0"/>
                <a:cs typeface="Times New Roman" panose="02020603050405020304" pitchFamily="18" charset="0"/>
              </a:rPr>
              <a:t>&gt;&gt;&gt; Nhịp chẵn</a:t>
            </a:r>
          </a:p>
        </p:txBody>
      </p:sp>
    </p:spTree>
    <p:extLst>
      <p:ext uri="{BB962C8B-B14F-4D97-AF65-F5344CB8AC3E}">
        <p14:creationId xmlns:p14="http://schemas.microsoft.com/office/powerpoint/2010/main" val="26300685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ppt_x</p:attrName>
                                        </p:attrNameLst>
                                      </p:cBhvr>
                                      <p:tavLst>
                                        <p:tav tm="0">
                                          <p:val>
                                            <p:strVal val="#ppt_x-#ppt_w/2"/>
                                          </p:val>
                                        </p:tav>
                                        <p:tav tm="100000">
                                          <p:val>
                                            <p:strVal val="#ppt_x"/>
                                          </p:val>
                                        </p:tav>
                                      </p:tavLst>
                                    </p:anim>
                                    <p:anim calcmode="lin" valueType="num">
                                      <p:cBhvr>
                                        <p:cTn id="8" dur="500" fill="hold"/>
                                        <p:tgtEl>
                                          <p:spTgt spid="23"/>
                                        </p:tgtEl>
                                        <p:attrNameLst>
                                          <p:attrName>ppt_y</p:attrName>
                                        </p:attrNameLst>
                                      </p:cBhvr>
                                      <p:tavLst>
                                        <p:tav tm="0">
                                          <p:val>
                                            <p:strVal val="#ppt_y"/>
                                          </p:val>
                                        </p:tav>
                                        <p:tav tm="100000">
                                          <p:val>
                                            <p:strVal val="#ppt_y"/>
                                          </p:val>
                                        </p:tav>
                                      </p:tavLst>
                                    </p:anim>
                                    <p:anim calcmode="lin" valueType="num">
                                      <p:cBhvr>
                                        <p:cTn id="9" dur="500" fill="hold"/>
                                        <p:tgtEl>
                                          <p:spTgt spid="23"/>
                                        </p:tgtEl>
                                        <p:attrNameLst>
                                          <p:attrName>ppt_w</p:attrName>
                                        </p:attrNameLst>
                                      </p:cBhvr>
                                      <p:tavLst>
                                        <p:tav tm="0">
                                          <p:val>
                                            <p:fltVal val="0"/>
                                          </p:val>
                                        </p:tav>
                                        <p:tav tm="100000">
                                          <p:val>
                                            <p:strVal val="#ppt_w"/>
                                          </p:val>
                                        </p:tav>
                                      </p:tavLst>
                                    </p:anim>
                                    <p:anim calcmode="lin" valueType="num">
                                      <p:cBhvr>
                                        <p:cTn id="10" dur="500" fill="hold"/>
                                        <p:tgtEl>
                                          <p:spTgt spid="23"/>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22" presetClass="entr" presetSubtype="8" fill="hold" nodeType="afterEffect">
                                  <p:stCondLst>
                                    <p:cond delay="200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37"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outVertical)">
                                      <p:cBhvr>
                                        <p:cTn id="19" dur="1000"/>
                                        <p:tgtEl>
                                          <p:spTgt spid="11"/>
                                        </p:tgtEl>
                                      </p:cBhvr>
                                    </p:animEffect>
                                  </p:childTnLst>
                                </p:cTn>
                              </p:par>
                            </p:childTnLst>
                          </p:cTn>
                        </p:par>
                        <p:par>
                          <p:cTn id="20" fill="hold">
                            <p:stCondLst>
                              <p:cond delay="1000"/>
                            </p:stCondLst>
                            <p:childTnLst>
                              <p:par>
                                <p:cTn id="21" presetID="14" presetClass="entr" presetSubtype="10" fill="hold" nodeType="afterEffect">
                                  <p:stCondLst>
                                    <p:cond delay="2000"/>
                                  </p:stCondLst>
                                  <p:childTnLst>
                                    <p:set>
                                      <p:cBhvr>
                                        <p:cTn id="22" dur="1" fill="hold">
                                          <p:stCondLst>
                                            <p:cond delay="0"/>
                                          </p:stCondLst>
                                        </p:cTn>
                                        <p:tgtEl>
                                          <p:spTgt spid="2"/>
                                        </p:tgtEl>
                                        <p:attrNameLst>
                                          <p:attrName>style.visibility</p:attrName>
                                        </p:attrNameLst>
                                      </p:cBhvr>
                                      <p:to>
                                        <p:strVal val="visible"/>
                                      </p:to>
                                    </p:set>
                                    <p:animEffect transition="in" filter="randombar(horizontal)">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randombar(horizontal)">
                                      <p:cBhvr>
                                        <p:cTn id="28" dur="500"/>
                                        <p:tgtEl>
                                          <p:spTgt spid="15"/>
                                        </p:tgtEl>
                                      </p:cBhvr>
                                    </p:animEffect>
                                  </p:childTnLst>
                                </p:cTn>
                              </p:par>
                              <p:par>
                                <p:cTn id="29" presetID="14" presetClass="entr" presetSubtype="10"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randombar(horizontal)">
                                      <p:cBhvr>
                                        <p:cTn id="31" dur="500"/>
                                        <p:tgtEl>
                                          <p:spTgt spid="16"/>
                                        </p:tgtEl>
                                      </p:cBhvr>
                                    </p:animEffect>
                                  </p:childTnLst>
                                </p:cTn>
                              </p:par>
                              <p:par>
                                <p:cTn id="32" presetID="14" presetClass="entr" presetSubtype="10" fill="hold"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randombar(horizontal)">
                                      <p:cBhvr>
                                        <p:cTn id="34" dur="500"/>
                                        <p:tgtEl>
                                          <p:spTgt spid="17"/>
                                        </p:tgtEl>
                                      </p:cBhvr>
                                    </p:animEffect>
                                  </p:childTnLst>
                                </p:cTn>
                              </p:par>
                              <p:par>
                                <p:cTn id="35" presetID="14" presetClass="entr" presetSubtype="10" fill="hold"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randombar(horizontal)">
                                      <p:cBhvr>
                                        <p:cTn id="37" dur="500"/>
                                        <p:tgtEl>
                                          <p:spTgt spid="18"/>
                                        </p:tgtEl>
                                      </p:cBhvr>
                                    </p:animEffect>
                                  </p:childTnLst>
                                </p:cTn>
                              </p:par>
                              <p:par>
                                <p:cTn id="38" presetID="14" presetClass="entr" presetSubtype="10" fill="hold" nodeType="with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randombar(horizontal)">
                                      <p:cBhvr>
                                        <p:cTn id="40" dur="500"/>
                                        <p:tgtEl>
                                          <p:spTgt spid="19"/>
                                        </p:tgtEl>
                                      </p:cBhvr>
                                    </p:animEffect>
                                  </p:childTnLst>
                                </p:cTn>
                              </p:par>
                              <p:par>
                                <p:cTn id="41" presetID="14" presetClass="entr" presetSubtype="10" fill="hold" nodeType="with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randombar(horizontal)">
                                      <p:cBhvr>
                                        <p:cTn id="43" dur="500"/>
                                        <p:tgtEl>
                                          <p:spTgt spid="21"/>
                                        </p:tgtEl>
                                      </p:cBhvr>
                                    </p:animEffect>
                                  </p:childTnLst>
                                </p:cTn>
                              </p:par>
                            </p:childTnLst>
                          </p:cTn>
                        </p:par>
                      </p:childTnLst>
                    </p:cTn>
                  </p:par>
                  <p:par>
                    <p:cTn id="44" fill="hold">
                      <p:stCondLst>
                        <p:cond delay="indefinite"/>
                      </p:stCondLst>
                      <p:childTnLst>
                        <p:par>
                          <p:cTn id="45" fill="hold">
                            <p:stCondLst>
                              <p:cond delay="0"/>
                            </p:stCondLst>
                            <p:childTnLst>
                              <p:par>
                                <p:cTn id="46" presetID="9" presetClass="exit" presetSubtype="0" fill="hold" nodeType="clickEffect">
                                  <p:stCondLst>
                                    <p:cond delay="0"/>
                                  </p:stCondLst>
                                  <p:childTnLst>
                                    <p:animEffect transition="out" filter="dissolve">
                                      <p:cBhvr>
                                        <p:cTn id="47" dur="500"/>
                                        <p:tgtEl>
                                          <p:spTgt spid="11"/>
                                        </p:tgtEl>
                                      </p:cBhvr>
                                    </p:animEffect>
                                    <p:set>
                                      <p:cBhvr>
                                        <p:cTn id="48" dur="1" fill="hold">
                                          <p:stCondLst>
                                            <p:cond delay="499"/>
                                          </p:stCondLst>
                                        </p:cTn>
                                        <p:tgtEl>
                                          <p:spTgt spid="11"/>
                                        </p:tgtEl>
                                        <p:attrNameLst>
                                          <p:attrName>style.visibility</p:attrName>
                                        </p:attrNameLst>
                                      </p:cBhvr>
                                      <p:to>
                                        <p:strVal val="hidden"/>
                                      </p:to>
                                    </p:set>
                                  </p:childTnLst>
                                </p:cTn>
                              </p:par>
                            </p:childTnLst>
                          </p:cTn>
                        </p:par>
                        <p:par>
                          <p:cTn id="49" fill="hold">
                            <p:stCondLst>
                              <p:cond delay="500"/>
                            </p:stCondLst>
                            <p:childTnLst>
                              <p:par>
                                <p:cTn id="50" presetID="12" presetClass="entr" presetSubtype="8" fill="hold" nodeType="afterEffect">
                                  <p:stCondLst>
                                    <p:cond delay="1500"/>
                                  </p:stCondLst>
                                  <p:childTnLst>
                                    <p:set>
                                      <p:cBhvr>
                                        <p:cTn id="51" dur="1" fill="hold">
                                          <p:stCondLst>
                                            <p:cond delay="0"/>
                                          </p:stCondLst>
                                        </p:cTn>
                                        <p:tgtEl>
                                          <p:spTgt spid="27"/>
                                        </p:tgtEl>
                                        <p:attrNameLst>
                                          <p:attrName>style.visibility</p:attrName>
                                        </p:attrNameLst>
                                      </p:cBhvr>
                                      <p:to>
                                        <p:strVal val="visible"/>
                                      </p:to>
                                    </p:set>
                                    <p:anim calcmode="lin" valueType="num">
                                      <p:cBhvr additive="base">
                                        <p:cTn id="52" dur="500"/>
                                        <p:tgtEl>
                                          <p:spTgt spid="27"/>
                                        </p:tgtEl>
                                        <p:attrNameLst>
                                          <p:attrName>ppt_x</p:attrName>
                                        </p:attrNameLst>
                                      </p:cBhvr>
                                      <p:tavLst>
                                        <p:tav tm="0">
                                          <p:val>
                                            <p:strVal val="#ppt_x-#ppt_w*1.125000"/>
                                          </p:val>
                                        </p:tav>
                                        <p:tav tm="100000">
                                          <p:val>
                                            <p:strVal val="#ppt_x"/>
                                          </p:val>
                                        </p:tav>
                                      </p:tavLst>
                                    </p:anim>
                                    <p:animEffect transition="in" filter="wipe(right)">
                                      <p:cBhvr>
                                        <p:cTn id="53" dur="500"/>
                                        <p:tgtEl>
                                          <p:spTgt spid="27"/>
                                        </p:tgtEl>
                                      </p:cBhvr>
                                    </p:animEffect>
                                  </p:childTnLst>
                                </p:cTn>
                              </p:par>
                            </p:childTnLst>
                          </p:cTn>
                        </p:par>
                        <p:par>
                          <p:cTn id="54" fill="hold">
                            <p:stCondLst>
                              <p:cond delay="2500"/>
                            </p:stCondLst>
                            <p:childTnLst>
                              <p:par>
                                <p:cTn id="55" presetID="12" presetClass="entr" presetSubtype="8" fill="hold" grpId="0" nodeType="afterEffect">
                                  <p:stCondLst>
                                    <p:cond delay="0"/>
                                  </p:stCondLst>
                                  <p:childTnLst>
                                    <p:set>
                                      <p:cBhvr>
                                        <p:cTn id="56" dur="1" fill="hold">
                                          <p:stCondLst>
                                            <p:cond delay="0"/>
                                          </p:stCondLst>
                                        </p:cTn>
                                        <p:tgtEl>
                                          <p:spTgt spid="28"/>
                                        </p:tgtEl>
                                        <p:attrNameLst>
                                          <p:attrName>style.visibility</p:attrName>
                                        </p:attrNameLst>
                                      </p:cBhvr>
                                      <p:to>
                                        <p:strVal val="visible"/>
                                      </p:to>
                                    </p:set>
                                    <p:anim calcmode="lin" valueType="num">
                                      <p:cBhvr additive="base">
                                        <p:cTn id="57" dur="500"/>
                                        <p:tgtEl>
                                          <p:spTgt spid="28"/>
                                        </p:tgtEl>
                                        <p:attrNameLst>
                                          <p:attrName>ppt_x</p:attrName>
                                        </p:attrNameLst>
                                      </p:cBhvr>
                                      <p:tavLst>
                                        <p:tav tm="0">
                                          <p:val>
                                            <p:strVal val="#ppt_x-#ppt_w*1.125000"/>
                                          </p:val>
                                        </p:tav>
                                        <p:tav tm="100000">
                                          <p:val>
                                            <p:strVal val="#ppt_x"/>
                                          </p:val>
                                        </p:tav>
                                      </p:tavLst>
                                    </p:anim>
                                    <p:animEffect transition="in" filter="wipe(right)">
                                      <p:cBhvr>
                                        <p:cTn id="58"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4">
            <a:extLst>
              <a:ext uri="{FF2B5EF4-FFF2-40B4-BE49-F238E27FC236}">
                <a16:creationId xmlns:a16="http://schemas.microsoft.com/office/drawing/2014/main" id="{DCA14D87-0F42-674F-BA40-8C0A3712D494}"/>
              </a:ext>
            </a:extLst>
          </p:cNvPr>
          <p:cNvGraphicFramePr>
            <a:graphicFrameLocks noGrp="1"/>
          </p:cNvGraphicFramePr>
          <p:nvPr>
            <p:extLst>
              <p:ext uri="{D42A27DB-BD31-4B8C-83A1-F6EECF244321}">
                <p14:modId xmlns:p14="http://schemas.microsoft.com/office/powerpoint/2010/main" val="3153637350"/>
              </p:ext>
            </p:extLst>
          </p:nvPr>
        </p:nvGraphicFramePr>
        <p:xfrm>
          <a:off x="274318" y="195942"/>
          <a:ext cx="11678193" cy="6310245"/>
        </p:xfrm>
        <a:graphic>
          <a:graphicData uri="http://schemas.openxmlformats.org/drawingml/2006/table">
            <a:tbl>
              <a:tblPr firstRow="1" bandRow="1">
                <a:tableStyleId>{7DF18680-E054-41AD-8BC1-D1AEF772440D}</a:tableStyleId>
              </a:tblPr>
              <a:tblGrid>
                <a:gridCol w="1297577">
                  <a:extLst>
                    <a:ext uri="{9D8B030D-6E8A-4147-A177-3AD203B41FA5}">
                      <a16:colId xmlns:a16="http://schemas.microsoft.com/office/drawing/2014/main" val="2358433630"/>
                    </a:ext>
                  </a:extLst>
                </a:gridCol>
                <a:gridCol w="870859">
                  <a:extLst>
                    <a:ext uri="{9D8B030D-6E8A-4147-A177-3AD203B41FA5}">
                      <a16:colId xmlns:a16="http://schemas.microsoft.com/office/drawing/2014/main" val="570323477"/>
                    </a:ext>
                  </a:extLst>
                </a:gridCol>
                <a:gridCol w="1724295">
                  <a:extLst>
                    <a:ext uri="{9D8B030D-6E8A-4147-A177-3AD203B41FA5}">
                      <a16:colId xmlns:a16="http://schemas.microsoft.com/office/drawing/2014/main" val="874512584"/>
                    </a:ext>
                  </a:extLst>
                </a:gridCol>
                <a:gridCol w="796837">
                  <a:extLst>
                    <a:ext uri="{9D8B030D-6E8A-4147-A177-3AD203B41FA5}">
                      <a16:colId xmlns:a16="http://schemas.microsoft.com/office/drawing/2014/main" val="3321131840"/>
                    </a:ext>
                  </a:extLst>
                </a:gridCol>
                <a:gridCol w="1798317">
                  <a:extLst>
                    <a:ext uri="{9D8B030D-6E8A-4147-A177-3AD203B41FA5}">
                      <a16:colId xmlns:a16="http://schemas.microsoft.com/office/drawing/2014/main" val="2011020129"/>
                    </a:ext>
                  </a:extLst>
                </a:gridCol>
                <a:gridCol w="748940">
                  <a:extLst>
                    <a:ext uri="{9D8B030D-6E8A-4147-A177-3AD203B41FA5}">
                      <a16:colId xmlns:a16="http://schemas.microsoft.com/office/drawing/2014/main" val="70342480"/>
                    </a:ext>
                  </a:extLst>
                </a:gridCol>
                <a:gridCol w="1846214">
                  <a:extLst>
                    <a:ext uri="{9D8B030D-6E8A-4147-A177-3AD203B41FA5}">
                      <a16:colId xmlns:a16="http://schemas.microsoft.com/office/drawing/2014/main" val="1287533371"/>
                    </a:ext>
                  </a:extLst>
                </a:gridCol>
                <a:gridCol w="883923">
                  <a:extLst>
                    <a:ext uri="{9D8B030D-6E8A-4147-A177-3AD203B41FA5}">
                      <a16:colId xmlns:a16="http://schemas.microsoft.com/office/drawing/2014/main" val="1665705281"/>
                    </a:ext>
                  </a:extLst>
                </a:gridCol>
                <a:gridCol w="1711231">
                  <a:extLst>
                    <a:ext uri="{9D8B030D-6E8A-4147-A177-3AD203B41FA5}">
                      <a16:colId xmlns:a16="http://schemas.microsoft.com/office/drawing/2014/main" val="488431637"/>
                    </a:ext>
                  </a:extLst>
                </a:gridCol>
              </a:tblGrid>
              <a:tr h="1227909">
                <a:tc>
                  <a:txBody>
                    <a:bodyPr/>
                    <a:lstStyle/>
                    <a:p>
                      <a:pPr algn="ctr"/>
                      <a:r>
                        <a:rPr lang="x-none" sz="3200" dirty="0">
                          <a:latin typeface="Times New Roman" panose="02020603050405020304" pitchFamily="18" charset="0"/>
                          <a:cs typeface="Times New Roman" panose="02020603050405020304" pitchFamily="18" charset="0"/>
                        </a:rPr>
                        <a:t>Tiếng</a:t>
                      </a:r>
                      <a:endParaRPr lang="en-US" sz="3200" dirty="0">
                        <a:latin typeface="Times New Roman" panose="02020603050405020304" pitchFamily="18" charset="0"/>
                        <a:cs typeface="Times New Roman" panose="02020603050405020304" pitchFamily="18" charset="0"/>
                      </a:endParaRPr>
                    </a:p>
                    <a:p>
                      <a:pPr algn="ctr"/>
                      <a:r>
                        <a:rPr lang="x-none" sz="3200" dirty="0" smtClean="0">
                          <a:latin typeface="Times New Roman" panose="02020603050405020304" pitchFamily="18" charset="0"/>
                          <a:cs typeface="Times New Roman" panose="02020603050405020304" pitchFamily="18" charset="0"/>
                        </a:rPr>
                        <a:t>Câu</a:t>
                      </a:r>
                      <a:endParaRPr lang="x-none" sz="3200" dirty="0">
                        <a:latin typeface="Times New Roman" panose="02020603050405020304" pitchFamily="18" charset="0"/>
                        <a:cs typeface="Times New Roman" panose="02020603050405020304" pitchFamily="18" charset="0"/>
                      </a:endParaRPr>
                    </a:p>
                  </a:txBody>
                  <a:tcPr/>
                </a:tc>
                <a:tc>
                  <a:txBody>
                    <a:bodyPr/>
                    <a:lstStyle/>
                    <a:p>
                      <a:pPr algn="ctr"/>
                      <a:r>
                        <a:rPr lang="x-none" sz="3600" dirty="0">
                          <a:latin typeface="Times New Roman" panose="02020603050405020304" pitchFamily="18" charset="0"/>
                          <a:cs typeface="Times New Roman" panose="02020603050405020304" pitchFamily="18" charset="0"/>
                        </a:rPr>
                        <a:t>1</a:t>
                      </a:r>
                    </a:p>
                  </a:txBody>
                  <a:tcPr anchor="ctr"/>
                </a:tc>
                <a:tc>
                  <a:txBody>
                    <a:bodyPr/>
                    <a:lstStyle/>
                    <a:p>
                      <a:pPr algn="ctr"/>
                      <a:r>
                        <a:rPr lang="x-none" sz="3600" dirty="0">
                          <a:latin typeface="Times New Roman" panose="02020603050405020304" pitchFamily="18" charset="0"/>
                          <a:cs typeface="Times New Roman" panose="02020603050405020304" pitchFamily="18" charset="0"/>
                        </a:rPr>
                        <a:t>2</a:t>
                      </a:r>
                    </a:p>
                  </a:txBody>
                  <a:tcPr anchor="ctr"/>
                </a:tc>
                <a:tc>
                  <a:txBody>
                    <a:bodyPr/>
                    <a:lstStyle/>
                    <a:p>
                      <a:pPr algn="ctr"/>
                      <a:r>
                        <a:rPr lang="x-none" sz="3600" dirty="0">
                          <a:latin typeface="Times New Roman" panose="02020603050405020304" pitchFamily="18" charset="0"/>
                          <a:cs typeface="Times New Roman" panose="02020603050405020304" pitchFamily="18" charset="0"/>
                        </a:rPr>
                        <a:t>3</a:t>
                      </a:r>
                    </a:p>
                  </a:txBody>
                  <a:tcPr anchor="ctr"/>
                </a:tc>
                <a:tc>
                  <a:txBody>
                    <a:bodyPr/>
                    <a:lstStyle/>
                    <a:p>
                      <a:pPr algn="ctr"/>
                      <a:r>
                        <a:rPr lang="x-none" sz="3600" dirty="0">
                          <a:latin typeface="Times New Roman" panose="02020603050405020304" pitchFamily="18" charset="0"/>
                          <a:cs typeface="Times New Roman" panose="02020603050405020304" pitchFamily="18" charset="0"/>
                        </a:rPr>
                        <a:t>4</a:t>
                      </a:r>
                    </a:p>
                  </a:txBody>
                  <a:tcPr anchor="ctr"/>
                </a:tc>
                <a:tc>
                  <a:txBody>
                    <a:bodyPr/>
                    <a:lstStyle/>
                    <a:p>
                      <a:pPr algn="ctr"/>
                      <a:r>
                        <a:rPr lang="x-none" sz="3600" dirty="0">
                          <a:latin typeface="Times New Roman" panose="02020603050405020304" pitchFamily="18" charset="0"/>
                          <a:cs typeface="Times New Roman" panose="02020603050405020304" pitchFamily="18" charset="0"/>
                        </a:rPr>
                        <a:t>5</a:t>
                      </a:r>
                    </a:p>
                  </a:txBody>
                  <a:tcPr anchor="ctr"/>
                </a:tc>
                <a:tc>
                  <a:txBody>
                    <a:bodyPr/>
                    <a:lstStyle/>
                    <a:p>
                      <a:pPr algn="ctr"/>
                      <a:r>
                        <a:rPr lang="x-none" sz="3600" dirty="0">
                          <a:latin typeface="Times New Roman" panose="02020603050405020304" pitchFamily="18" charset="0"/>
                          <a:cs typeface="Times New Roman" panose="02020603050405020304" pitchFamily="18" charset="0"/>
                        </a:rPr>
                        <a:t>6</a:t>
                      </a:r>
                    </a:p>
                  </a:txBody>
                  <a:tcPr anchor="ctr"/>
                </a:tc>
                <a:tc>
                  <a:txBody>
                    <a:bodyPr/>
                    <a:lstStyle/>
                    <a:p>
                      <a:pPr algn="ctr"/>
                      <a:r>
                        <a:rPr lang="x-none" sz="3600" dirty="0">
                          <a:latin typeface="Times New Roman" panose="02020603050405020304" pitchFamily="18" charset="0"/>
                          <a:cs typeface="Times New Roman" panose="02020603050405020304" pitchFamily="18" charset="0"/>
                        </a:rPr>
                        <a:t>7</a:t>
                      </a:r>
                    </a:p>
                  </a:txBody>
                  <a:tcPr anchor="ctr"/>
                </a:tc>
                <a:tc>
                  <a:txBody>
                    <a:bodyPr/>
                    <a:lstStyle/>
                    <a:p>
                      <a:pPr algn="ctr"/>
                      <a:r>
                        <a:rPr lang="x-none" sz="3600" dirty="0">
                          <a:latin typeface="Times New Roman" panose="02020603050405020304" pitchFamily="18" charset="0"/>
                          <a:cs typeface="Times New Roman" panose="02020603050405020304" pitchFamily="18" charset="0"/>
                        </a:rPr>
                        <a:t>8</a:t>
                      </a:r>
                    </a:p>
                  </a:txBody>
                  <a:tcPr anchor="ctr"/>
                </a:tc>
                <a:extLst>
                  <a:ext uri="{0D108BD9-81ED-4DB2-BD59-A6C34878D82A}">
                    <a16:rowId xmlns:a16="http://schemas.microsoft.com/office/drawing/2014/main" val="2949921655"/>
                  </a:ext>
                </a:extLst>
              </a:tr>
              <a:tr h="1270584">
                <a:tc>
                  <a:txBody>
                    <a:bodyPr/>
                    <a:lstStyle/>
                    <a:p>
                      <a:pPr algn="ctr"/>
                      <a:r>
                        <a:rPr lang="x-none" sz="3600" dirty="0">
                          <a:solidFill>
                            <a:schemeClr val="accent1"/>
                          </a:solidFill>
                          <a:latin typeface="Times New Roman" panose="02020603050405020304" pitchFamily="18" charset="0"/>
                          <a:cs typeface="Times New Roman" panose="02020603050405020304" pitchFamily="18" charset="0"/>
                        </a:rPr>
                        <a:t>Lục</a:t>
                      </a:r>
                      <a:endParaRPr lang="x-none" sz="3600" b="1" dirty="0">
                        <a:solidFill>
                          <a:schemeClr val="accent1"/>
                        </a:solidFill>
                        <a:latin typeface="Times New Roman" panose="02020603050405020304" pitchFamily="18" charset="0"/>
                        <a:cs typeface="Times New Roman" panose="02020603050405020304" pitchFamily="18" charset="0"/>
                      </a:endParaRPr>
                    </a:p>
                  </a:txBody>
                  <a:tcPr anchor="ctr"/>
                </a:tc>
                <a:tc>
                  <a:txBody>
                    <a:bodyPr/>
                    <a:lstStyle/>
                    <a:p>
                      <a:pPr algn="ctr"/>
                      <a:endParaRPr lang="x-none" sz="3600" dirty="0">
                        <a:latin typeface="Times New Roman" panose="02020603050405020304" pitchFamily="18" charset="0"/>
                        <a:cs typeface="Times New Roman" panose="02020603050405020304" pitchFamily="18" charset="0"/>
                      </a:endParaRPr>
                    </a:p>
                  </a:txBody>
                  <a:tcPr anchor="ctr"/>
                </a:tc>
                <a:tc>
                  <a:txBody>
                    <a:bodyPr/>
                    <a:lstStyle/>
                    <a:p>
                      <a:pPr algn="ctr"/>
                      <a:r>
                        <a:rPr lang="x-none" sz="3600" dirty="0">
                          <a:latin typeface="Times New Roman" panose="02020603050405020304" pitchFamily="18" charset="0"/>
                          <a:cs typeface="Times New Roman" panose="02020603050405020304" pitchFamily="18" charset="0"/>
                        </a:rPr>
                        <a:t>Nam</a:t>
                      </a:r>
                    </a:p>
                  </a:txBody>
                  <a:tcPr anchor="ctr"/>
                </a:tc>
                <a:tc>
                  <a:txBody>
                    <a:bodyPr/>
                    <a:lstStyle/>
                    <a:p>
                      <a:pPr algn="ctr"/>
                      <a:endParaRPr lang="x-none" sz="3600" dirty="0">
                        <a:latin typeface="Times New Roman" panose="02020603050405020304" pitchFamily="18" charset="0"/>
                        <a:cs typeface="Times New Roman" panose="02020603050405020304" pitchFamily="18" charset="0"/>
                      </a:endParaRPr>
                    </a:p>
                  </a:txBody>
                  <a:tcPr anchor="ctr"/>
                </a:tc>
                <a:tc>
                  <a:txBody>
                    <a:bodyPr/>
                    <a:lstStyle/>
                    <a:p>
                      <a:pPr algn="ctr"/>
                      <a:r>
                        <a:rPr lang="x-none" sz="3600" dirty="0">
                          <a:latin typeface="Times New Roman" panose="02020603050405020304" pitchFamily="18" charset="0"/>
                          <a:cs typeface="Times New Roman" panose="02020603050405020304" pitchFamily="18" charset="0"/>
                        </a:rPr>
                        <a:t>nước</a:t>
                      </a:r>
                    </a:p>
                  </a:txBody>
                  <a:tcPr anchor="ctr"/>
                </a:tc>
                <a:tc>
                  <a:txBody>
                    <a:bodyPr/>
                    <a:lstStyle/>
                    <a:p>
                      <a:pPr algn="ctr"/>
                      <a:endParaRPr lang="x-none" sz="3600" dirty="0">
                        <a:latin typeface="Times New Roman" panose="02020603050405020304" pitchFamily="18" charset="0"/>
                        <a:cs typeface="Times New Roman" panose="02020603050405020304" pitchFamily="18" charset="0"/>
                      </a:endParaRPr>
                    </a:p>
                  </a:txBody>
                  <a:tcPr anchor="ctr"/>
                </a:tc>
                <a:tc>
                  <a:txBody>
                    <a:bodyPr/>
                    <a:lstStyle/>
                    <a:p>
                      <a:pPr algn="ctr"/>
                      <a:r>
                        <a:rPr lang="x-none" sz="3600" dirty="0">
                          <a:latin typeface="Times New Roman" panose="02020603050405020304" pitchFamily="18" charset="0"/>
                          <a:cs typeface="Times New Roman" panose="02020603050405020304" pitchFamily="18" charset="0"/>
                        </a:rPr>
                        <a:t>ơi</a:t>
                      </a:r>
                    </a:p>
                  </a:txBody>
                  <a:tcPr anchor="ctr"/>
                </a:tc>
                <a:tc>
                  <a:txBody>
                    <a:bodyPr/>
                    <a:lstStyle/>
                    <a:p>
                      <a:pPr algn="ctr"/>
                      <a:endParaRPr lang="x-none" sz="3600">
                        <a:latin typeface="Times New Roman" panose="02020603050405020304" pitchFamily="18" charset="0"/>
                        <a:cs typeface="Times New Roman" panose="02020603050405020304" pitchFamily="18" charset="0"/>
                      </a:endParaRPr>
                    </a:p>
                  </a:txBody>
                  <a:tcPr anchor="ctr"/>
                </a:tc>
                <a:tc>
                  <a:txBody>
                    <a:bodyPr/>
                    <a:lstStyle/>
                    <a:p>
                      <a:pPr algn="ctr"/>
                      <a:endParaRPr lang="x-none" sz="3600" dirty="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17017465"/>
                  </a:ext>
                </a:extLst>
              </a:tr>
              <a:tr h="1270584">
                <a:tc>
                  <a:txBody>
                    <a:bodyPr/>
                    <a:lstStyle/>
                    <a:p>
                      <a:pPr algn="ctr"/>
                      <a:r>
                        <a:rPr lang="x-none" sz="3600" dirty="0">
                          <a:solidFill>
                            <a:schemeClr val="accent1"/>
                          </a:solidFill>
                          <a:latin typeface="Times New Roman" panose="02020603050405020304" pitchFamily="18" charset="0"/>
                          <a:cs typeface="Times New Roman" panose="02020603050405020304" pitchFamily="18" charset="0"/>
                        </a:rPr>
                        <a:t>Bát</a:t>
                      </a:r>
                      <a:endParaRPr lang="x-none" sz="3600" b="1" dirty="0">
                        <a:solidFill>
                          <a:schemeClr val="accent1"/>
                        </a:solidFill>
                        <a:latin typeface="Times New Roman" panose="02020603050405020304" pitchFamily="18" charset="0"/>
                        <a:cs typeface="Times New Roman" panose="02020603050405020304" pitchFamily="18" charset="0"/>
                      </a:endParaRPr>
                    </a:p>
                  </a:txBody>
                  <a:tcPr anchor="ctr"/>
                </a:tc>
                <a:tc>
                  <a:txBody>
                    <a:bodyPr/>
                    <a:lstStyle/>
                    <a:p>
                      <a:pPr algn="ctr"/>
                      <a:endParaRPr lang="x-none" sz="3600">
                        <a:latin typeface="Times New Roman" panose="02020603050405020304" pitchFamily="18" charset="0"/>
                        <a:cs typeface="Times New Roman" panose="02020603050405020304" pitchFamily="18" charset="0"/>
                      </a:endParaRPr>
                    </a:p>
                  </a:txBody>
                  <a:tcPr anchor="ctr"/>
                </a:tc>
                <a:tc>
                  <a:txBody>
                    <a:bodyPr/>
                    <a:lstStyle/>
                    <a:p>
                      <a:pPr algn="ctr"/>
                      <a:r>
                        <a:rPr lang="x-none" sz="3600" dirty="0">
                          <a:latin typeface="Times New Roman" panose="02020603050405020304" pitchFamily="18" charset="0"/>
                          <a:cs typeface="Times New Roman" panose="02020603050405020304" pitchFamily="18" charset="0"/>
                        </a:rPr>
                        <a:t>mông</a:t>
                      </a:r>
                    </a:p>
                  </a:txBody>
                  <a:tcPr anchor="ctr"/>
                </a:tc>
                <a:tc>
                  <a:txBody>
                    <a:bodyPr/>
                    <a:lstStyle/>
                    <a:p>
                      <a:pPr algn="ctr"/>
                      <a:endParaRPr lang="x-none" sz="3600">
                        <a:latin typeface="Times New Roman" panose="02020603050405020304" pitchFamily="18" charset="0"/>
                        <a:cs typeface="Times New Roman" panose="02020603050405020304" pitchFamily="18" charset="0"/>
                      </a:endParaRPr>
                    </a:p>
                  </a:txBody>
                  <a:tcPr anchor="ctr"/>
                </a:tc>
                <a:tc>
                  <a:txBody>
                    <a:bodyPr/>
                    <a:lstStyle/>
                    <a:p>
                      <a:pPr algn="ctr"/>
                      <a:r>
                        <a:rPr lang="x-none" sz="3600" dirty="0">
                          <a:latin typeface="Times New Roman" panose="02020603050405020304" pitchFamily="18" charset="0"/>
                          <a:cs typeface="Times New Roman" panose="02020603050405020304" pitchFamily="18" charset="0"/>
                        </a:rPr>
                        <a:t>lúa</a:t>
                      </a:r>
                    </a:p>
                  </a:txBody>
                  <a:tcPr anchor="ctr"/>
                </a:tc>
                <a:tc>
                  <a:txBody>
                    <a:bodyPr/>
                    <a:lstStyle/>
                    <a:p>
                      <a:pPr algn="ctr"/>
                      <a:endParaRPr lang="x-none" sz="3600" dirty="0">
                        <a:latin typeface="Times New Roman" panose="02020603050405020304" pitchFamily="18" charset="0"/>
                        <a:cs typeface="Times New Roman" panose="02020603050405020304" pitchFamily="18" charset="0"/>
                      </a:endParaRPr>
                    </a:p>
                  </a:txBody>
                  <a:tcPr anchor="ctr"/>
                </a:tc>
                <a:tc>
                  <a:txBody>
                    <a:bodyPr/>
                    <a:lstStyle/>
                    <a:p>
                      <a:pPr algn="ctr"/>
                      <a:r>
                        <a:rPr lang="x-none" sz="3600" dirty="0">
                          <a:latin typeface="Times New Roman" panose="02020603050405020304" pitchFamily="18" charset="0"/>
                          <a:cs typeface="Times New Roman" panose="02020603050405020304" pitchFamily="18" charset="0"/>
                        </a:rPr>
                        <a:t>trời</a:t>
                      </a:r>
                    </a:p>
                  </a:txBody>
                  <a:tcPr anchor="ctr"/>
                </a:tc>
                <a:tc>
                  <a:txBody>
                    <a:bodyPr/>
                    <a:lstStyle/>
                    <a:p>
                      <a:pPr algn="ctr"/>
                      <a:endParaRPr lang="x-none" sz="3600" dirty="0">
                        <a:latin typeface="Times New Roman" panose="02020603050405020304" pitchFamily="18" charset="0"/>
                        <a:cs typeface="Times New Roman" panose="02020603050405020304" pitchFamily="18" charset="0"/>
                      </a:endParaRPr>
                    </a:p>
                  </a:txBody>
                  <a:tcPr anchor="ctr"/>
                </a:tc>
                <a:tc>
                  <a:txBody>
                    <a:bodyPr/>
                    <a:lstStyle/>
                    <a:p>
                      <a:pPr algn="ctr"/>
                      <a:r>
                        <a:rPr lang="x-none" sz="3600" dirty="0">
                          <a:latin typeface="Times New Roman" panose="02020603050405020304" pitchFamily="18" charset="0"/>
                          <a:cs typeface="Times New Roman" panose="02020603050405020304" pitchFamily="18" charset="0"/>
                        </a:rPr>
                        <a:t>hơn</a:t>
                      </a:r>
                    </a:p>
                  </a:txBody>
                  <a:tcPr anchor="ctr"/>
                </a:tc>
                <a:extLst>
                  <a:ext uri="{0D108BD9-81ED-4DB2-BD59-A6C34878D82A}">
                    <a16:rowId xmlns:a16="http://schemas.microsoft.com/office/drawing/2014/main" val="2952413494"/>
                  </a:ext>
                </a:extLst>
              </a:tr>
              <a:tr h="1270584">
                <a:tc>
                  <a:txBody>
                    <a:bodyPr/>
                    <a:lstStyle/>
                    <a:p>
                      <a:pPr algn="ctr"/>
                      <a:r>
                        <a:rPr lang="x-none" sz="3600" dirty="0">
                          <a:solidFill>
                            <a:schemeClr val="accent1"/>
                          </a:solidFill>
                          <a:latin typeface="Times New Roman" panose="02020603050405020304" pitchFamily="18" charset="0"/>
                          <a:cs typeface="Times New Roman" panose="02020603050405020304" pitchFamily="18" charset="0"/>
                        </a:rPr>
                        <a:t>Lục</a:t>
                      </a:r>
                      <a:endParaRPr lang="x-none" sz="3600" b="1" dirty="0">
                        <a:solidFill>
                          <a:schemeClr val="accent1"/>
                        </a:solidFill>
                        <a:latin typeface="Times New Roman" panose="02020603050405020304" pitchFamily="18" charset="0"/>
                        <a:cs typeface="Times New Roman" panose="02020603050405020304" pitchFamily="18" charset="0"/>
                      </a:endParaRPr>
                    </a:p>
                  </a:txBody>
                  <a:tcPr anchor="ctr"/>
                </a:tc>
                <a:tc>
                  <a:txBody>
                    <a:bodyPr/>
                    <a:lstStyle/>
                    <a:p>
                      <a:pPr algn="ctr"/>
                      <a:endParaRPr lang="x-none" sz="3600">
                        <a:latin typeface="Times New Roman" panose="02020603050405020304" pitchFamily="18" charset="0"/>
                        <a:cs typeface="Times New Roman" panose="02020603050405020304" pitchFamily="18" charset="0"/>
                      </a:endParaRPr>
                    </a:p>
                  </a:txBody>
                  <a:tcPr anchor="ctr"/>
                </a:tc>
                <a:tc>
                  <a:txBody>
                    <a:bodyPr/>
                    <a:lstStyle/>
                    <a:p>
                      <a:pPr algn="ctr"/>
                      <a:r>
                        <a:rPr lang="en-US" sz="3600" dirty="0" err="1">
                          <a:latin typeface="Times New Roman" panose="02020603050405020304" pitchFamily="18" charset="0"/>
                          <a:cs typeface="Times New Roman" panose="02020603050405020304" pitchFamily="18" charset="0"/>
                        </a:rPr>
                        <a:t>cò</a:t>
                      </a:r>
                      <a:endParaRPr lang="x-none" sz="3600" dirty="0">
                        <a:latin typeface="Times New Roman" panose="02020603050405020304" pitchFamily="18" charset="0"/>
                        <a:cs typeface="Times New Roman" panose="02020603050405020304" pitchFamily="18" charset="0"/>
                      </a:endParaRPr>
                    </a:p>
                  </a:txBody>
                  <a:tcPr anchor="ctr"/>
                </a:tc>
                <a:tc>
                  <a:txBody>
                    <a:bodyPr/>
                    <a:lstStyle/>
                    <a:p>
                      <a:pPr algn="ctr"/>
                      <a:endParaRPr lang="x-none" sz="3600">
                        <a:latin typeface="Times New Roman" panose="02020603050405020304" pitchFamily="18" charset="0"/>
                        <a:cs typeface="Times New Roman" panose="02020603050405020304" pitchFamily="18" charset="0"/>
                      </a:endParaRPr>
                    </a:p>
                  </a:txBody>
                  <a:tcPr anchor="ctr"/>
                </a:tc>
                <a:tc>
                  <a:txBody>
                    <a:bodyPr/>
                    <a:lstStyle/>
                    <a:p>
                      <a:pPr algn="ctr"/>
                      <a:r>
                        <a:rPr lang="x-none" sz="3600" dirty="0">
                          <a:latin typeface="Times New Roman" panose="02020603050405020304" pitchFamily="18" charset="0"/>
                          <a:cs typeface="Times New Roman" panose="02020603050405020304" pitchFamily="18" charset="0"/>
                        </a:rPr>
                        <a:t>lả</a:t>
                      </a:r>
                    </a:p>
                  </a:txBody>
                  <a:tcPr anchor="ctr"/>
                </a:tc>
                <a:tc>
                  <a:txBody>
                    <a:bodyPr/>
                    <a:lstStyle/>
                    <a:p>
                      <a:pPr algn="ctr"/>
                      <a:endParaRPr lang="x-none" sz="3600">
                        <a:latin typeface="Times New Roman" panose="02020603050405020304" pitchFamily="18" charset="0"/>
                        <a:cs typeface="Times New Roman" panose="02020603050405020304" pitchFamily="18" charset="0"/>
                      </a:endParaRPr>
                    </a:p>
                  </a:txBody>
                  <a:tcPr anchor="ctr"/>
                </a:tc>
                <a:tc>
                  <a:txBody>
                    <a:bodyPr/>
                    <a:lstStyle/>
                    <a:p>
                      <a:pPr algn="ctr"/>
                      <a:r>
                        <a:rPr lang="x-none" sz="3600" dirty="0">
                          <a:latin typeface="Times New Roman" panose="02020603050405020304" pitchFamily="18" charset="0"/>
                          <a:cs typeface="Times New Roman" panose="02020603050405020304" pitchFamily="18" charset="0"/>
                        </a:rPr>
                        <a:t>rờn</a:t>
                      </a:r>
                    </a:p>
                  </a:txBody>
                  <a:tcPr anchor="ctr"/>
                </a:tc>
                <a:tc>
                  <a:txBody>
                    <a:bodyPr/>
                    <a:lstStyle/>
                    <a:p>
                      <a:pPr algn="ctr"/>
                      <a:endParaRPr lang="x-none" sz="3600" dirty="0">
                        <a:latin typeface="Times New Roman" panose="02020603050405020304" pitchFamily="18" charset="0"/>
                        <a:cs typeface="Times New Roman" panose="02020603050405020304" pitchFamily="18" charset="0"/>
                      </a:endParaRPr>
                    </a:p>
                  </a:txBody>
                  <a:tcPr anchor="ctr"/>
                </a:tc>
                <a:tc>
                  <a:txBody>
                    <a:bodyPr/>
                    <a:lstStyle/>
                    <a:p>
                      <a:pPr algn="ctr"/>
                      <a:endParaRPr lang="x-none" sz="3600" dirty="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966145802"/>
                  </a:ext>
                </a:extLst>
              </a:tr>
              <a:tr h="1270584">
                <a:tc>
                  <a:txBody>
                    <a:bodyPr/>
                    <a:lstStyle/>
                    <a:p>
                      <a:pPr algn="ctr"/>
                      <a:r>
                        <a:rPr lang="x-none" sz="3600" dirty="0">
                          <a:solidFill>
                            <a:schemeClr val="accent1"/>
                          </a:solidFill>
                          <a:latin typeface="Times New Roman" panose="02020603050405020304" pitchFamily="18" charset="0"/>
                          <a:cs typeface="Times New Roman" panose="02020603050405020304" pitchFamily="18" charset="0"/>
                        </a:rPr>
                        <a:t>Bát</a:t>
                      </a:r>
                      <a:endParaRPr lang="x-none" sz="3600" b="1" dirty="0">
                        <a:solidFill>
                          <a:schemeClr val="accent1"/>
                        </a:solidFill>
                        <a:latin typeface="Times New Roman" panose="02020603050405020304" pitchFamily="18" charset="0"/>
                        <a:cs typeface="Times New Roman" panose="02020603050405020304" pitchFamily="18" charset="0"/>
                      </a:endParaRPr>
                    </a:p>
                  </a:txBody>
                  <a:tcPr anchor="ctr"/>
                </a:tc>
                <a:tc>
                  <a:txBody>
                    <a:bodyPr/>
                    <a:lstStyle/>
                    <a:p>
                      <a:pPr algn="ctr"/>
                      <a:endParaRPr lang="x-none" sz="3600">
                        <a:latin typeface="Times New Roman" panose="02020603050405020304" pitchFamily="18" charset="0"/>
                        <a:cs typeface="Times New Roman" panose="02020603050405020304" pitchFamily="18" charset="0"/>
                      </a:endParaRPr>
                    </a:p>
                  </a:txBody>
                  <a:tcPr anchor="ctr"/>
                </a:tc>
                <a:tc>
                  <a:txBody>
                    <a:bodyPr/>
                    <a:lstStyle/>
                    <a:p>
                      <a:pPr algn="ctr"/>
                      <a:r>
                        <a:rPr lang="x-none" sz="3600" dirty="0">
                          <a:latin typeface="Times New Roman" panose="02020603050405020304" pitchFamily="18" charset="0"/>
                          <a:cs typeface="Times New Roman" panose="02020603050405020304" pitchFamily="18" charset="0"/>
                        </a:rPr>
                        <a:t>mờ</a:t>
                      </a:r>
                    </a:p>
                  </a:txBody>
                  <a:tcPr anchor="ctr"/>
                </a:tc>
                <a:tc>
                  <a:txBody>
                    <a:bodyPr/>
                    <a:lstStyle/>
                    <a:p>
                      <a:pPr algn="ctr"/>
                      <a:endParaRPr lang="x-none" sz="3600" dirty="0">
                        <a:latin typeface="Times New Roman" panose="02020603050405020304" pitchFamily="18" charset="0"/>
                        <a:cs typeface="Times New Roman" panose="02020603050405020304" pitchFamily="18" charset="0"/>
                      </a:endParaRPr>
                    </a:p>
                  </a:txBody>
                  <a:tcPr anchor="ctr"/>
                </a:tc>
                <a:tc>
                  <a:txBody>
                    <a:bodyPr/>
                    <a:lstStyle/>
                    <a:p>
                      <a:pPr algn="ctr"/>
                      <a:r>
                        <a:rPr lang="en-US" sz="3600" dirty="0">
                          <a:latin typeface="Times New Roman" panose="02020603050405020304" pitchFamily="18" charset="0"/>
                          <a:cs typeface="Times New Roman" panose="02020603050405020304" pitchFamily="18" charset="0"/>
                        </a:rPr>
                        <a:t>đ</a:t>
                      </a:r>
                      <a:r>
                        <a:rPr lang="x-none" sz="3600" dirty="0">
                          <a:latin typeface="Times New Roman" panose="02020603050405020304" pitchFamily="18" charset="0"/>
                          <a:cs typeface="Times New Roman" panose="02020603050405020304" pitchFamily="18" charset="0"/>
                        </a:rPr>
                        <a:t>ỉnh</a:t>
                      </a:r>
                    </a:p>
                  </a:txBody>
                  <a:tcPr anchor="ctr"/>
                </a:tc>
                <a:tc>
                  <a:txBody>
                    <a:bodyPr/>
                    <a:lstStyle/>
                    <a:p>
                      <a:pPr algn="ctr"/>
                      <a:endParaRPr lang="x-none" sz="3600">
                        <a:latin typeface="Times New Roman" panose="02020603050405020304" pitchFamily="18" charset="0"/>
                        <a:cs typeface="Times New Roman" panose="02020603050405020304" pitchFamily="18" charset="0"/>
                      </a:endParaRPr>
                    </a:p>
                  </a:txBody>
                  <a:tcPr anchor="ctr"/>
                </a:tc>
                <a:tc>
                  <a:txBody>
                    <a:bodyPr/>
                    <a:lstStyle/>
                    <a:p>
                      <a:pPr algn="ctr"/>
                      <a:r>
                        <a:rPr lang="en-US" sz="3600">
                          <a:latin typeface="Times New Roman" panose="02020603050405020304" pitchFamily="18" charset="0"/>
                          <a:cs typeface="Times New Roman" panose="02020603050405020304" pitchFamily="18" charset="0"/>
                        </a:rPr>
                        <a:t>S</a:t>
                      </a:r>
                      <a:r>
                        <a:rPr lang="x-none" sz="3600">
                          <a:latin typeface="Times New Roman" panose="02020603050405020304" pitchFamily="18" charset="0"/>
                          <a:cs typeface="Times New Roman" panose="02020603050405020304" pitchFamily="18" charset="0"/>
                        </a:rPr>
                        <a:t>ơn</a:t>
                      </a:r>
                      <a:endParaRPr lang="x-none" sz="3600" dirty="0">
                        <a:latin typeface="Times New Roman" panose="02020603050405020304" pitchFamily="18" charset="0"/>
                        <a:cs typeface="Times New Roman" panose="02020603050405020304" pitchFamily="18" charset="0"/>
                      </a:endParaRPr>
                    </a:p>
                  </a:txBody>
                  <a:tcPr anchor="ctr"/>
                </a:tc>
                <a:tc>
                  <a:txBody>
                    <a:bodyPr/>
                    <a:lstStyle/>
                    <a:p>
                      <a:pPr algn="ctr"/>
                      <a:endParaRPr lang="x-none" sz="3600">
                        <a:latin typeface="Times New Roman" panose="02020603050405020304" pitchFamily="18" charset="0"/>
                        <a:cs typeface="Times New Roman" panose="02020603050405020304" pitchFamily="18" charset="0"/>
                      </a:endParaRPr>
                    </a:p>
                  </a:txBody>
                  <a:tcPr anchor="ctr"/>
                </a:tc>
                <a:tc>
                  <a:txBody>
                    <a:bodyPr/>
                    <a:lstStyle/>
                    <a:p>
                      <a:pPr algn="ctr"/>
                      <a:r>
                        <a:rPr lang="x-none" sz="3600" dirty="0">
                          <a:latin typeface="Times New Roman" panose="02020603050405020304" pitchFamily="18" charset="0"/>
                          <a:cs typeface="Times New Roman" panose="02020603050405020304" pitchFamily="18" charset="0"/>
                        </a:rPr>
                        <a:t>chiều</a:t>
                      </a:r>
                    </a:p>
                  </a:txBody>
                  <a:tcPr anchor="ctr"/>
                </a:tc>
                <a:extLst>
                  <a:ext uri="{0D108BD9-81ED-4DB2-BD59-A6C34878D82A}">
                    <a16:rowId xmlns:a16="http://schemas.microsoft.com/office/drawing/2014/main" val="2999416770"/>
                  </a:ext>
                </a:extLst>
              </a:tr>
            </a:tbl>
          </a:graphicData>
        </a:graphic>
      </p:graphicFrame>
      <p:cxnSp>
        <p:nvCxnSpPr>
          <p:cNvPr id="3" name="Straight Connector 2">
            <a:extLst>
              <a:ext uri="{FF2B5EF4-FFF2-40B4-BE49-F238E27FC236}">
                <a16:creationId xmlns:a16="http://schemas.microsoft.com/office/drawing/2014/main" id="{E2201E41-DC14-0242-9A8B-A62DA57351F5}"/>
              </a:ext>
            </a:extLst>
          </p:cNvPr>
          <p:cNvCxnSpPr>
            <a:cxnSpLocks/>
          </p:cNvCxnSpPr>
          <p:nvPr/>
        </p:nvCxnSpPr>
        <p:spPr>
          <a:xfrm>
            <a:off x="391883" y="310527"/>
            <a:ext cx="1194310" cy="1106769"/>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Oval 4">
            <a:extLst>
              <a:ext uri="{FF2B5EF4-FFF2-40B4-BE49-F238E27FC236}">
                <a16:creationId xmlns:a16="http://schemas.microsoft.com/office/drawing/2014/main" id="{1DA6CA79-9063-9D47-9BB3-C94DCEECFC16}"/>
              </a:ext>
            </a:extLst>
          </p:cNvPr>
          <p:cNvSpPr/>
          <p:nvPr/>
        </p:nvSpPr>
        <p:spPr>
          <a:xfrm>
            <a:off x="8084071" y="1752618"/>
            <a:ext cx="749712" cy="68252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9" name="Oval 8">
            <a:extLst>
              <a:ext uri="{FF2B5EF4-FFF2-40B4-BE49-F238E27FC236}">
                <a16:creationId xmlns:a16="http://schemas.microsoft.com/office/drawing/2014/main" id="{D8D41AA4-58F6-3F43-952E-85A0C71F1A27}"/>
              </a:ext>
            </a:extLst>
          </p:cNvPr>
          <p:cNvSpPr/>
          <p:nvPr/>
        </p:nvSpPr>
        <p:spPr>
          <a:xfrm>
            <a:off x="8084071" y="2952207"/>
            <a:ext cx="707044" cy="70733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11" name="Oval 10">
            <a:extLst>
              <a:ext uri="{FF2B5EF4-FFF2-40B4-BE49-F238E27FC236}">
                <a16:creationId xmlns:a16="http://schemas.microsoft.com/office/drawing/2014/main" id="{41512987-671D-8A49-93A0-9BE748C44686}"/>
              </a:ext>
            </a:extLst>
          </p:cNvPr>
          <p:cNvSpPr/>
          <p:nvPr/>
        </p:nvSpPr>
        <p:spPr>
          <a:xfrm>
            <a:off x="10711910" y="2952207"/>
            <a:ext cx="718090" cy="802709"/>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A37C434C-00B5-384B-AF6E-E6B53CCA5F43}"/>
              </a:ext>
            </a:extLst>
          </p:cNvPr>
          <p:cNvSpPr/>
          <p:nvPr/>
        </p:nvSpPr>
        <p:spPr>
          <a:xfrm>
            <a:off x="8041403" y="4278946"/>
            <a:ext cx="749618" cy="706712"/>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F205CD4C-18B8-2047-8710-83392CA45637}"/>
              </a:ext>
            </a:extLst>
          </p:cNvPr>
          <p:cNvSpPr/>
          <p:nvPr/>
        </p:nvSpPr>
        <p:spPr>
          <a:xfrm>
            <a:off x="8084071" y="5502722"/>
            <a:ext cx="720201" cy="701567"/>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134482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linds(horizont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linds(horizontal)">
                                      <p:cBhvr>
                                        <p:cTn id="15" dur="500"/>
                                        <p:tgtEl>
                                          <p:spTgt spid="11"/>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linds(horizontal)">
                                      <p:cBhvr>
                                        <p:cTn id="18" dur="500"/>
                                        <p:tgtEl>
                                          <p:spTgt spid="12"/>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blinds(horizontal)">
                                      <p:cBhvr>
                                        <p:cTn id="2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1" grpId="0" animBg="1"/>
      <p:bldP spid="12" grpId="0" animBg="1"/>
      <p:bldP spid="1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E2201E41-DC14-0242-9A8B-A62DA57351F5}"/>
              </a:ext>
            </a:extLst>
          </p:cNvPr>
          <p:cNvCxnSpPr>
            <a:cxnSpLocks/>
          </p:cNvCxnSpPr>
          <p:nvPr/>
        </p:nvCxnSpPr>
        <p:spPr>
          <a:xfrm>
            <a:off x="5509010" y="3285799"/>
            <a:ext cx="1194310" cy="130674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D7F1FA07-CE6B-4919-B408-628F9CDBAF71}"/>
              </a:ext>
            </a:extLst>
          </p:cNvPr>
          <p:cNvGrpSpPr/>
          <p:nvPr/>
        </p:nvGrpSpPr>
        <p:grpSpPr>
          <a:xfrm>
            <a:off x="2050869" y="524690"/>
            <a:ext cx="7996513" cy="2582418"/>
            <a:chOff x="701499" y="579286"/>
            <a:chExt cx="5834001" cy="3483984"/>
          </a:xfrm>
        </p:grpSpPr>
        <p:grpSp>
          <p:nvGrpSpPr>
            <p:cNvPr id="6" name="组合 54">
              <a:extLst>
                <a:ext uri="{FF2B5EF4-FFF2-40B4-BE49-F238E27FC236}">
                  <a16:creationId xmlns:a16="http://schemas.microsoft.com/office/drawing/2014/main" id="{16DB8BD5-C967-4497-AB5A-8C8412127F01}"/>
                </a:ext>
              </a:extLst>
            </p:cNvPr>
            <p:cNvGrpSpPr/>
            <p:nvPr/>
          </p:nvGrpSpPr>
          <p:grpSpPr>
            <a:xfrm>
              <a:off x="793754" y="579286"/>
              <a:ext cx="5614982" cy="2945758"/>
              <a:chOff x="6496667" y="1884375"/>
              <a:chExt cx="2554151" cy="3802997"/>
            </a:xfrm>
          </p:grpSpPr>
          <p:sp>
            <p:nvSpPr>
              <p:cNvPr id="8" name="矩形: 圆角 55" descr="e7d195523061f1c0600ade85ab8d19863d296bbd6d3c8047FB0A4867354E4F1E3A7DEAE3C4C4B5C9777EC9E9D7F78045DB0296A4194571101A21F67FC7D6C39966CE50B69116E2EE84E571E25F3C0CCEADD1E9BCC604229604EF9EB2ED458F6291A3AC4FCE2A74BE0932CE18EC714A7E2A87B71E7ACF352085E1982922B907B05CDE409235A6873B8CE32A586BD2F5D8">
                <a:extLst>
                  <a:ext uri="{FF2B5EF4-FFF2-40B4-BE49-F238E27FC236}">
                    <a16:creationId xmlns:a16="http://schemas.microsoft.com/office/drawing/2014/main" id="{14C5A9E8-3652-4677-ABF2-CBC603111EC7}"/>
                  </a:ext>
                </a:extLst>
              </p:cNvPr>
              <p:cNvSpPr/>
              <p:nvPr/>
            </p:nvSpPr>
            <p:spPr>
              <a:xfrm>
                <a:off x="6526333" y="1884375"/>
                <a:ext cx="2524485" cy="3802997"/>
              </a:xfrm>
              <a:prstGeom prst="roundRect">
                <a:avLst>
                  <a:gd name="adj" fmla="val 5000"/>
                </a:avLst>
              </a:prstGeom>
              <a:solidFill>
                <a:srgbClr val="D8F9FE"/>
              </a:solidFill>
              <a:ln>
                <a:noFill/>
              </a:ln>
              <a:effectLst>
                <a:outerShdw blurRad="1066800" dist="1054100" dir="2700000" algn="tl" rotWithShape="0">
                  <a:schemeClr val="bg1">
                    <a:lumMod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latin typeface="Times New Roman" panose="02020603050405020304" pitchFamily="18" charset="0"/>
                  <a:cs typeface="Times New Roman" panose="02020603050405020304" pitchFamily="18" charset="0"/>
                  <a:sym typeface="+mn-lt"/>
                </a:endParaRPr>
              </a:p>
            </p:txBody>
          </p:sp>
          <p:sp>
            <p:nvSpPr>
              <p:cNvPr id="9" name="矩形: 圆角 56" descr="e7d195523061f1c0600ade85ab8d19863d296bbd6d3c8047FB0A4867354E4F1E3A7DEAE3C4C4B5C9777EC9E9D7F78045DB0296A4194571101A21F67FC7D6C39966CE50B69116E2EE84E571E25F3C0CCEADD1E9BCC604229604EF9EB2ED458F6291A3AC4FCE2A74BE0932CE18EC714A7E2A87B71E7ACF352085E1982922B907B05CDE409235A6873B8CE32A586BD2F5D8">
                <a:extLst>
                  <a:ext uri="{FF2B5EF4-FFF2-40B4-BE49-F238E27FC236}">
                    <a16:creationId xmlns:a16="http://schemas.microsoft.com/office/drawing/2014/main" id="{651D7955-3EDE-47C6-BDFF-D535BA94DD3B}"/>
                  </a:ext>
                </a:extLst>
              </p:cNvPr>
              <p:cNvSpPr/>
              <p:nvPr/>
            </p:nvSpPr>
            <p:spPr>
              <a:xfrm>
                <a:off x="6496667" y="2185904"/>
                <a:ext cx="2554150" cy="3415099"/>
              </a:xfrm>
              <a:prstGeom prst="roundRect">
                <a:avLst>
                  <a:gd name="adj" fmla="val 5000"/>
                </a:avLst>
              </a:prstGeom>
              <a:noFill/>
              <a:ln w="19050">
                <a:solidFill>
                  <a:srgbClr val="B2CF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latin typeface="Times New Roman" panose="02020603050405020304" pitchFamily="18" charset="0"/>
                  <a:cs typeface="Times New Roman" panose="02020603050405020304" pitchFamily="18" charset="0"/>
                  <a:sym typeface="+mn-lt"/>
                </a:endParaRPr>
              </a:p>
            </p:txBody>
          </p:sp>
        </p:grpSp>
        <p:sp>
          <p:nvSpPr>
            <p:cNvPr id="7" name="TextBox 21">
              <a:extLst>
                <a:ext uri="{FF2B5EF4-FFF2-40B4-BE49-F238E27FC236}">
                  <a16:creationId xmlns:a16="http://schemas.microsoft.com/office/drawing/2014/main" id="{900CA741-148D-44CA-89FC-E707A5244E07}"/>
                </a:ext>
              </a:extLst>
            </p:cNvPr>
            <p:cNvSpPr txBox="1"/>
            <p:nvPr/>
          </p:nvSpPr>
          <p:spPr>
            <a:xfrm>
              <a:off x="701499" y="949071"/>
              <a:ext cx="5834001" cy="3114199"/>
            </a:xfrm>
            <a:prstGeom prst="rect">
              <a:avLst/>
            </a:prstGeom>
            <a:noFill/>
          </p:spPr>
          <p:txBody>
            <a:bodyPr wrap="square" rtlCol="0">
              <a:spAutoFit/>
            </a:bodyPr>
            <a:lstStyle/>
            <a:p>
              <a:pPr algn="ctr"/>
              <a:r>
                <a:rPr lang="en-US" altLang="zh-CN" sz="3600" dirty="0" err="1">
                  <a:solidFill>
                    <a:schemeClr val="accent1">
                      <a:lumMod val="75000"/>
                    </a:schemeClr>
                  </a:solidFill>
                  <a:latin typeface="Times New Roman" panose="02020603050405020304" pitchFamily="18" charset="0"/>
                  <a:cs typeface="Times New Roman" panose="02020603050405020304" pitchFamily="18" charset="0"/>
                  <a:sym typeface="+mn-lt"/>
                </a:rPr>
                <a:t>Đất</a:t>
              </a:r>
              <a:r>
                <a:rPr lang="en-US" altLang="zh-CN" sz="3600" dirty="0">
                  <a:solidFill>
                    <a:schemeClr val="accent1">
                      <a:lumMod val="75000"/>
                    </a:schemeClr>
                  </a:solidFill>
                  <a:latin typeface="Times New Roman" panose="02020603050405020304" pitchFamily="18" charset="0"/>
                  <a:cs typeface="Times New Roman" panose="02020603050405020304" pitchFamily="18" charset="0"/>
                  <a:sym typeface="+mn-lt"/>
                </a:rPr>
                <a:t> </a:t>
              </a:r>
              <a:r>
                <a:rPr lang="en-US" altLang="zh-CN" sz="3600" dirty="0" err="1">
                  <a:solidFill>
                    <a:schemeClr val="accent1">
                      <a:lumMod val="75000"/>
                    </a:schemeClr>
                  </a:solidFill>
                  <a:latin typeface="Times New Roman" panose="02020603050405020304" pitchFamily="18" charset="0"/>
                  <a:cs typeface="Times New Roman" panose="02020603050405020304" pitchFamily="18" charset="0"/>
                  <a:sym typeface="+mn-lt"/>
                </a:rPr>
                <a:t>nghèo</a:t>
              </a:r>
              <a:r>
                <a:rPr lang="en-US" altLang="zh-CN" sz="3600" dirty="0">
                  <a:solidFill>
                    <a:schemeClr val="accent1">
                      <a:lumMod val="75000"/>
                    </a:schemeClr>
                  </a:solidFill>
                  <a:latin typeface="Times New Roman" panose="02020603050405020304" pitchFamily="18" charset="0"/>
                  <a:cs typeface="Times New Roman" panose="02020603050405020304" pitchFamily="18" charset="0"/>
                  <a:sym typeface="+mn-lt"/>
                </a:rPr>
                <a:t> </a:t>
              </a:r>
              <a:r>
                <a:rPr lang="en-US" altLang="zh-CN" sz="3600" dirty="0" err="1">
                  <a:solidFill>
                    <a:schemeClr val="accent1">
                      <a:lumMod val="75000"/>
                    </a:schemeClr>
                  </a:solidFill>
                  <a:latin typeface="Times New Roman" panose="02020603050405020304" pitchFamily="18" charset="0"/>
                  <a:cs typeface="Times New Roman" panose="02020603050405020304" pitchFamily="18" charset="0"/>
                  <a:sym typeface="+mn-lt"/>
                </a:rPr>
                <a:t>nuôi</a:t>
              </a:r>
              <a:r>
                <a:rPr lang="en-US" altLang="zh-CN" sz="3600" dirty="0">
                  <a:solidFill>
                    <a:schemeClr val="accent1">
                      <a:lumMod val="75000"/>
                    </a:schemeClr>
                  </a:solidFill>
                  <a:latin typeface="Times New Roman" panose="02020603050405020304" pitchFamily="18" charset="0"/>
                  <a:cs typeface="Times New Roman" panose="02020603050405020304" pitchFamily="18" charset="0"/>
                  <a:sym typeface="+mn-lt"/>
                </a:rPr>
                <a:t> </a:t>
              </a:r>
              <a:r>
                <a:rPr lang="en-US" altLang="zh-CN" sz="3600" dirty="0" err="1">
                  <a:solidFill>
                    <a:schemeClr val="accent1">
                      <a:lumMod val="75000"/>
                    </a:schemeClr>
                  </a:solidFill>
                  <a:latin typeface="Times New Roman" panose="02020603050405020304" pitchFamily="18" charset="0"/>
                  <a:cs typeface="Times New Roman" panose="02020603050405020304" pitchFamily="18" charset="0"/>
                  <a:sym typeface="+mn-lt"/>
                </a:rPr>
                <a:t>những</a:t>
              </a:r>
              <a:r>
                <a:rPr lang="en-US" altLang="zh-CN" sz="3600" dirty="0">
                  <a:solidFill>
                    <a:schemeClr val="accent1">
                      <a:lumMod val="75000"/>
                    </a:schemeClr>
                  </a:solidFill>
                  <a:latin typeface="Times New Roman" panose="02020603050405020304" pitchFamily="18" charset="0"/>
                  <a:cs typeface="Times New Roman" panose="02020603050405020304" pitchFamily="18" charset="0"/>
                  <a:sym typeface="+mn-lt"/>
                </a:rPr>
                <a:t> </a:t>
              </a:r>
              <a:r>
                <a:rPr lang="en-US" altLang="zh-CN" sz="3600" dirty="0" err="1">
                  <a:solidFill>
                    <a:schemeClr val="accent1">
                      <a:lumMod val="75000"/>
                    </a:schemeClr>
                  </a:solidFill>
                  <a:latin typeface="Times New Roman" panose="02020603050405020304" pitchFamily="18" charset="0"/>
                  <a:cs typeface="Times New Roman" panose="02020603050405020304" pitchFamily="18" charset="0"/>
                  <a:sym typeface="+mn-lt"/>
                </a:rPr>
                <a:t>anh</a:t>
              </a:r>
              <a:r>
                <a:rPr lang="en-US" altLang="zh-CN" sz="3600" dirty="0">
                  <a:solidFill>
                    <a:schemeClr val="accent1">
                      <a:lumMod val="75000"/>
                    </a:schemeClr>
                  </a:solidFill>
                  <a:latin typeface="Times New Roman" panose="02020603050405020304" pitchFamily="18" charset="0"/>
                  <a:cs typeface="Times New Roman" panose="02020603050405020304" pitchFamily="18" charset="0"/>
                  <a:sym typeface="+mn-lt"/>
                </a:rPr>
                <a:t> </a:t>
              </a:r>
              <a:r>
                <a:rPr lang="en-US" altLang="zh-CN" sz="3600" dirty="0" err="1">
                  <a:solidFill>
                    <a:schemeClr val="accent1">
                      <a:lumMod val="75000"/>
                    </a:schemeClr>
                  </a:solidFill>
                  <a:latin typeface="Times New Roman" panose="02020603050405020304" pitchFamily="18" charset="0"/>
                  <a:cs typeface="Times New Roman" panose="02020603050405020304" pitchFamily="18" charset="0"/>
                  <a:sym typeface="+mn-lt"/>
                </a:rPr>
                <a:t>hùng</a:t>
              </a:r>
              <a:endParaRPr lang="en-US" altLang="zh-CN" sz="3600" dirty="0">
                <a:solidFill>
                  <a:schemeClr val="accent1">
                    <a:lumMod val="75000"/>
                  </a:schemeClr>
                </a:solidFill>
                <a:latin typeface="Times New Roman" panose="02020603050405020304" pitchFamily="18" charset="0"/>
                <a:cs typeface="Times New Roman" panose="02020603050405020304" pitchFamily="18" charset="0"/>
                <a:sym typeface="+mn-lt"/>
              </a:endParaRPr>
            </a:p>
            <a:p>
              <a:pPr algn="ctr"/>
              <a:r>
                <a:rPr lang="en-US" altLang="zh-CN" sz="3600" dirty="0" err="1">
                  <a:solidFill>
                    <a:schemeClr val="accent1">
                      <a:lumMod val="75000"/>
                    </a:schemeClr>
                  </a:solidFill>
                  <a:latin typeface="Times New Roman" panose="02020603050405020304" pitchFamily="18" charset="0"/>
                  <a:cs typeface="Times New Roman" panose="02020603050405020304" pitchFamily="18" charset="0"/>
                  <a:sym typeface="+mn-lt"/>
                </a:rPr>
                <a:t>Chìm</a:t>
              </a:r>
              <a:r>
                <a:rPr lang="en-US" altLang="zh-CN" sz="3600" dirty="0">
                  <a:solidFill>
                    <a:schemeClr val="accent1">
                      <a:lumMod val="75000"/>
                    </a:schemeClr>
                  </a:solidFill>
                  <a:latin typeface="Times New Roman" panose="02020603050405020304" pitchFamily="18" charset="0"/>
                  <a:cs typeface="Times New Roman" panose="02020603050405020304" pitchFamily="18" charset="0"/>
                  <a:sym typeface="+mn-lt"/>
                </a:rPr>
                <a:t> </a:t>
              </a:r>
              <a:r>
                <a:rPr lang="en-US" altLang="zh-CN" sz="3600" dirty="0" err="1">
                  <a:solidFill>
                    <a:schemeClr val="accent1">
                      <a:lumMod val="75000"/>
                    </a:schemeClr>
                  </a:solidFill>
                  <a:latin typeface="Times New Roman" panose="02020603050405020304" pitchFamily="18" charset="0"/>
                  <a:cs typeface="Times New Roman" panose="02020603050405020304" pitchFamily="18" charset="0"/>
                  <a:sym typeface="+mn-lt"/>
                </a:rPr>
                <a:t>trong</a:t>
              </a:r>
              <a:r>
                <a:rPr lang="en-US" altLang="zh-CN" sz="3600" dirty="0">
                  <a:solidFill>
                    <a:schemeClr val="accent1">
                      <a:lumMod val="75000"/>
                    </a:schemeClr>
                  </a:solidFill>
                  <a:latin typeface="Times New Roman" panose="02020603050405020304" pitchFamily="18" charset="0"/>
                  <a:cs typeface="Times New Roman" panose="02020603050405020304" pitchFamily="18" charset="0"/>
                  <a:sym typeface="+mn-lt"/>
                </a:rPr>
                <a:t> </a:t>
              </a:r>
              <a:r>
                <a:rPr lang="en-US" altLang="zh-CN" sz="3600" dirty="0" err="1">
                  <a:solidFill>
                    <a:schemeClr val="accent1">
                      <a:lumMod val="75000"/>
                    </a:schemeClr>
                  </a:solidFill>
                  <a:latin typeface="Times New Roman" panose="02020603050405020304" pitchFamily="18" charset="0"/>
                  <a:cs typeface="Times New Roman" panose="02020603050405020304" pitchFamily="18" charset="0"/>
                  <a:sym typeface="+mn-lt"/>
                </a:rPr>
                <a:t>máu</a:t>
              </a:r>
              <a:r>
                <a:rPr lang="en-US" altLang="zh-CN" sz="3600" dirty="0">
                  <a:solidFill>
                    <a:schemeClr val="accent1">
                      <a:lumMod val="75000"/>
                    </a:schemeClr>
                  </a:solidFill>
                  <a:latin typeface="Times New Roman" panose="02020603050405020304" pitchFamily="18" charset="0"/>
                  <a:cs typeface="Times New Roman" panose="02020603050405020304" pitchFamily="18" charset="0"/>
                  <a:sym typeface="+mn-lt"/>
                </a:rPr>
                <a:t> </a:t>
              </a:r>
              <a:r>
                <a:rPr lang="en-US" altLang="zh-CN" sz="3600" dirty="0" err="1">
                  <a:solidFill>
                    <a:schemeClr val="accent1">
                      <a:lumMod val="75000"/>
                    </a:schemeClr>
                  </a:solidFill>
                  <a:latin typeface="Times New Roman" panose="02020603050405020304" pitchFamily="18" charset="0"/>
                  <a:cs typeface="Times New Roman" panose="02020603050405020304" pitchFamily="18" charset="0"/>
                  <a:sym typeface="+mn-lt"/>
                </a:rPr>
                <a:t>lửa</a:t>
              </a:r>
              <a:r>
                <a:rPr lang="en-US" altLang="zh-CN" sz="3600" dirty="0">
                  <a:solidFill>
                    <a:schemeClr val="accent1">
                      <a:lumMod val="75000"/>
                    </a:schemeClr>
                  </a:solidFill>
                  <a:latin typeface="Times New Roman" panose="02020603050405020304" pitchFamily="18" charset="0"/>
                  <a:cs typeface="Times New Roman" panose="02020603050405020304" pitchFamily="18" charset="0"/>
                  <a:sym typeface="+mn-lt"/>
                </a:rPr>
                <a:t> </a:t>
              </a:r>
              <a:r>
                <a:rPr lang="en-US" altLang="zh-CN" sz="3600" dirty="0" err="1">
                  <a:solidFill>
                    <a:schemeClr val="accent1">
                      <a:lumMod val="75000"/>
                    </a:schemeClr>
                  </a:solidFill>
                  <a:latin typeface="Times New Roman" panose="02020603050405020304" pitchFamily="18" charset="0"/>
                  <a:cs typeface="Times New Roman" panose="02020603050405020304" pitchFamily="18" charset="0"/>
                  <a:sym typeface="+mn-lt"/>
                </a:rPr>
                <a:t>lại</a:t>
              </a:r>
              <a:r>
                <a:rPr lang="en-US" altLang="zh-CN" sz="3600" dirty="0">
                  <a:solidFill>
                    <a:schemeClr val="accent1">
                      <a:lumMod val="75000"/>
                    </a:schemeClr>
                  </a:solidFill>
                  <a:latin typeface="Times New Roman" panose="02020603050405020304" pitchFamily="18" charset="0"/>
                  <a:cs typeface="Times New Roman" panose="02020603050405020304" pitchFamily="18" charset="0"/>
                  <a:sym typeface="+mn-lt"/>
                </a:rPr>
                <a:t> </a:t>
              </a:r>
              <a:r>
                <a:rPr lang="en-US" altLang="zh-CN" sz="3600" dirty="0" err="1">
                  <a:solidFill>
                    <a:schemeClr val="accent1">
                      <a:lumMod val="75000"/>
                    </a:schemeClr>
                  </a:solidFill>
                  <a:latin typeface="Times New Roman" panose="02020603050405020304" pitchFamily="18" charset="0"/>
                  <a:cs typeface="Times New Roman" panose="02020603050405020304" pitchFamily="18" charset="0"/>
                  <a:sym typeface="+mn-lt"/>
                </a:rPr>
                <a:t>vùng</a:t>
              </a:r>
              <a:r>
                <a:rPr lang="en-US" altLang="zh-CN" sz="3600" dirty="0">
                  <a:solidFill>
                    <a:schemeClr val="accent1">
                      <a:lumMod val="75000"/>
                    </a:schemeClr>
                  </a:solidFill>
                  <a:latin typeface="Times New Roman" panose="02020603050405020304" pitchFamily="18" charset="0"/>
                  <a:cs typeface="Times New Roman" panose="02020603050405020304" pitchFamily="18" charset="0"/>
                  <a:sym typeface="+mn-lt"/>
                </a:rPr>
                <a:t> </a:t>
              </a:r>
              <a:r>
                <a:rPr lang="en-US" altLang="zh-CN" sz="3600" dirty="0" err="1">
                  <a:solidFill>
                    <a:schemeClr val="accent1">
                      <a:lumMod val="75000"/>
                    </a:schemeClr>
                  </a:solidFill>
                  <a:latin typeface="Times New Roman" panose="02020603050405020304" pitchFamily="18" charset="0"/>
                  <a:cs typeface="Times New Roman" panose="02020603050405020304" pitchFamily="18" charset="0"/>
                  <a:sym typeface="+mn-lt"/>
                </a:rPr>
                <a:t>đứng</a:t>
              </a:r>
              <a:r>
                <a:rPr lang="en-US" altLang="zh-CN" sz="3600" dirty="0">
                  <a:solidFill>
                    <a:schemeClr val="accent1">
                      <a:lumMod val="75000"/>
                    </a:schemeClr>
                  </a:solidFill>
                  <a:latin typeface="Times New Roman" panose="02020603050405020304" pitchFamily="18" charset="0"/>
                  <a:cs typeface="Times New Roman" panose="02020603050405020304" pitchFamily="18" charset="0"/>
                  <a:sym typeface="+mn-lt"/>
                </a:rPr>
                <a:t> </a:t>
              </a:r>
              <a:r>
                <a:rPr lang="en-US" altLang="zh-CN" sz="3600" dirty="0" err="1">
                  <a:solidFill>
                    <a:schemeClr val="accent1">
                      <a:lumMod val="75000"/>
                    </a:schemeClr>
                  </a:solidFill>
                  <a:latin typeface="Times New Roman" panose="02020603050405020304" pitchFamily="18" charset="0"/>
                  <a:cs typeface="Times New Roman" panose="02020603050405020304" pitchFamily="18" charset="0"/>
                  <a:sym typeface="+mn-lt"/>
                </a:rPr>
                <a:t>lên</a:t>
              </a:r>
              <a:endParaRPr lang="en-US" altLang="zh-CN" sz="3600" dirty="0">
                <a:solidFill>
                  <a:schemeClr val="accent1">
                    <a:lumMod val="75000"/>
                  </a:schemeClr>
                </a:solidFill>
                <a:latin typeface="Times New Roman" panose="02020603050405020304" pitchFamily="18" charset="0"/>
                <a:cs typeface="Times New Roman" panose="02020603050405020304" pitchFamily="18" charset="0"/>
                <a:sym typeface="+mn-lt"/>
              </a:endParaRPr>
            </a:p>
            <a:p>
              <a:pPr algn="ctr"/>
              <a:r>
                <a:rPr lang="en-US" altLang="zh-CN" sz="3600" dirty="0" err="1">
                  <a:solidFill>
                    <a:schemeClr val="accent1">
                      <a:lumMod val="75000"/>
                    </a:schemeClr>
                  </a:solidFill>
                  <a:latin typeface="Times New Roman" panose="02020603050405020304" pitchFamily="18" charset="0"/>
                  <a:cs typeface="Times New Roman" panose="02020603050405020304" pitchFamily="18" charset="0"/>
                  <a:sym typeface="+mn-lt"/>
                </a:rPr>
                <a:t>Đạp</a:t>
              </a:r>
              <a:r>
                <a:rPr lang="en-US" altLang="zh-CN" sz="3600" dirty="0">
                  <a:solidFill>
                    <a:schemeClr val="accent1">
                      <a:lumMod val="75000"/>
                    </a:schemeClr>
                  </a:solidFill>
                  <a:latin typeface="Times New Roman" panose="02020603050405020304" pitchFamily="18" charset="0"/>
                  <a:cs typeface="Times New Roman" panose="02020603050405020304" pitchFamily="18" charset="0"/>
                  <a:sym typeface="+mn-lt"/>
                </a:rPr>
                <a:t> </a:t>
              </a:r>
              <a:r>
                <a:rPr lang="en-US" altLang="zh-CN" sz="3600" dirty="0" err="1">
                  <a:solidFill>
                    <a:schemeClr val="accent1">
                      <a:lumMod val="75000"/>
                    </a:schemeClr>
                  </a:solidFill>
                  <a:latin typeface="Times New Roman" panose="02020603050405020304" pitchFamily="18" charset="0"/>
                  <a:cs typeface="Times New Roman" panose="02020603050405020304" pitchFamily="18" charset="0"/>
                  <a:sym typeface="+mn-lt"/>
                </a:rPr>
                <a:t>quân</a:t>
              </a:r>
              <a:r>
                <a:rPr lang="en-US" altLang="zh-CN" sz="3600" dirty="0">
                  <a:solidFill>
                    <a:schemeClr val="accent1">
                      <a:lumMod val="75000"/>
                    </a:schemeClr>
                  </a:solidFill>
                  <a:latin typeface="Times New Roman" panose="02020603050405020304" pitchFamily="18" charset="0"/>
                  <a:cs typeface="Times New Roman" panose="02020603050405020304" pitchFamily="18" charset="0"/>
                  <a:sym typeface="+mn-lt"/>
                </a:rPr>
                <a:t> </a:t>
              </a:r>
              <a:r>
                <a:rPr lang="en-US" altLang="zh-CN" sz="3600" dirty="0" err="1">
                  <a:solidFill>
                    <a:schemeClr val="accent1">
                      <a:lumMod val="75000"/>
                    </a:schemeClr>
                  </a:solidFill>
                  <a:latin typeface="Times New Roman" panose="02020603050405020304" pitchFamily="18" charset="0"/>
                  <a:cs typeface="Times New Roman" panose="02020603050405020304" pitchFamily="18" charset="0"/>
                  <a:sym typeface="+mn-lt"/>
                </a:rPr>
                <a:t>thù</a:t>
              </a:r>
              <a:r>
                <a:rPr lang="en-US" altLang="zh-CN" sz="3600" dirty="0">
                  <a:solidFill>
                    <a:schemeClr val="accent1">
                      <a:lumMod val="75000"/>
                    </a:schemeClr>
                  </a:solidFill>
                  <a:latin typeface="Times New Roman" panose="02020603050405020304" pitchFamily="18" charset="0"/>
                  <a:cs typeface="Times New Roman" panose="02020603050405020304" pitchFamily="18" charset="0"/>
                  <a:sym typeface="+mn-lt"/>
                </a:rPr>
                <a:t> </a:t>
              </a:r>
              <a:r>
                <a:rPr lang="en-US" altLang="zh-CN" sz="3600" dirty="0" err="1">
                  <a:solidFill>
                    <a:schemeClr val="accent1">
                      <a:lumMod val="75000"/>
                    </a:schemeClr>
                  </a:solidFill>
                  <a:latin typeface="Times New Roman" panose="02020603050405020304" pitchFamily="18" charset="0"/>
                  <a:cs typeface="Times New Roman" panose="02020603050405020304" pitchFamily="18" charset="0"/>
                  <a:sym typeface="+mn-lt"/>
                </a:rPr>
                <a:t>xuống</a:t>
              </a:r>
              <a:r>
                <a:rPr lang="en-US" altLang="zh-CN" sz="3600" dirty="0">
                  <a:solidFill>
                    <a:schemeClr val="accent1">
                      <a:lumMod val="75000"/>
                    </a:schemeClr>
                  </a:solidFill>
                  <a:latin typeface="Times New Roman" panose="02020603050405020304" pitchFamily="18" charset="0"/>
                  <a:cs typeface="Times New Roman" panose="02020603050405020304" pitchFamily="18" charset="0"/>
                  <a:sym typeface="+mn-lt"/>
                </a:rPr>
                <a:t> </a:t>
              </a:r>
              <a:r>
                <a:rPr lang="en-US" altLang="zh-CN" sz="3600" dirty="0" err="1">
                  <a:solidFill>
                    <a:schemeClr val="accent1">
                      <a:lumMod val="75000"/>
                    </a:schemeClr>
                  </a:solidFill>
                  <a:latin typeface="Times New Roman" panose="02020603050405020304" pitchFamily="18" charset="0"/>
                  <a:cs typeface="Times New Roman" panose="02020603050405020304" pitchFamily="18" charset="0"/>
                  <a:sym typeface="+mn-lt"/>
                </a:rPr>
                <a:t>đất</a:t>
              </a:r>
              <a:r>
                <a:rPr lang="en-US" altLang="zh-CN" sz="3600" dirty="0">
                  <a:solidFill>
                    <a:schemeClr val="accent1">
                      <a:lumMod val="75000"/>
                    </a:schemeClr>
                  </a:solidFill>
                  <a:latin typeface="Times New Roman" panose="02020603050405020304" pitchFamily="18" charset="0"/>
                  <a:cs typeface="Times New Roman" panose="02020603050405020304" pitchFamily="18" charset="0"/>
                  <a:sym typeface="+mn-lt"/>
                </a:rPr>
                <a:t> </a:t>
              </a:r>
              <a:r>
                <a:rPr lang="en-US" altLang="zh-CN" sz="3600" dirty="0" err="1">
                  <a:solidFill>
                    <a:schemeClr val="accent1">
                      <a:lumMod val="75000"/>
                    </a:schemeClr>
                  </a:solidFill>
                  <a:latin typeface="Times New Roman" panose="02020603050405020304" pitchFamily="18" charset="0"/>
                  <a:cs typeface="Times New Roman" panose="02020603050405020304" pitchFamily="18" charset="0"/>
                  <a:sym typeface="+mn-lt"/>
                </a:rPr>
                <a:t>đen</a:t>
              </a:r>
              <a:endParaRPr lang="en-US" altLang="zh-CN" sz="3600" dirty="0">
                <a:solidFill>
                  <a:schemeClr val="accent1">
                    <a:lumMod val="75000"/>
                  </a:schemeClr>
                </a:solidFill>
                <a:latin typeface="Times New Roman" panose="02020603050405020304" pitchFamily="18" charset="0"/>
                <a:cs typeface="Times New Roman" panose="02020603050405020304" pitchFamily="18" charset="0"/>
                <a:sym typeface="+mn-lt"/>
              </a:endParaRPr>
            </a:p>
            <a:p>
              <a:pPr algn="ctr"/>
              <a:r>
                <a:rPr lang="en-US" altLang="zh-CN" sz="3600" dirty="0" err="1">
                  <a:solidFill>
                    <a:schemeClr val="accent1">
                      <a:lumMod val="75000"/>
                    </a:schemeClr>
                  </a:solidFill>
                  <a:latin typeface="Times New Roman" panose="02020603050405020304" pitchFamily="18" charset="0"/>
                  <a:cs typeface="Times New Roman" panose="02020603050405020304" pitchFamily="18" charset="0"/>
                  <a:sym typeface="+mn-lt"/>
                </a:rPr>
                <a:t>Súng</a:t>
              </a:r>
              <a:r>
                <a:rPr lang="en-US" altLang="zh-CN" sz="3600" dirty="0">
                  <a:solidFill>
                    <a:schemeClr val="accent1">
                      <a:lumMod val="75000"/>
                    </a:schemeClr>
                  </a:solidFill>
                  <a:latin typeface="Times New Roman" panose="02020603050405020304" pitchFamily="18" charset="0"/>
                  <a:cs typeface="Times New Roman" panose="02020603050405020304" pitchFamily="18" charset="0"/>
                  <a:sym typeface="+mn-lt"/>
                </a:rPr>
                <a:t> </a:t>
              </a:r>
              <a:r>
                <a:rPr lang="en-US" altLang="zh-CN" sz="3600" dirty="0" err="1">
                  <a:solidFill>
                    <a:schemeClr val="accent1">
                      <a:lumMod val="75000"/>
                    </a:schemeClr>
                  </a:solidFill>
                  <a:latin typeface="Times New Roman" panose="02020603050405020304" pitchFamily="18" charset="0"/>
                  <a:cs typeface="Times New Roman" panose="02020603050405020304" pitchFamily="18" charset="0"/>
                  <a:sym typeface="+mn-lt"/>
                </a:rPr>
                <a:t>gươm</a:t>
              </a:r>
              <a:r>
                <a:rPr lang="en-US" altLang="zh-CN" sz="3600" dirty="0">
                  <a:solidFill>
                    <a:schemeClr val="accent1">
                      <a:lumMod val="75000"/>
                    </a:schemeClr>
                  </a:solidFill>
                  <a:latin typeface="Times New Roman" panose="02020603050405020304" pitchFamily="18" charset="0"/>
                  <a:cs typeface="Times New Roman" panose="02020603050405020304" pitchFamily="18" charset="0"/>
                  <a:sym typeface="+mn-lt"/>
                </a:rPr>
                <a:t> </a:t>
              </a:r>
              <a:r>
                <a:rPr lang="en-US" altLang="zh-CN" sz="3600" dirty="0" err="1">
                  <a:solidFill>
                    <a:schemeClr val="accent1">
                      <a:lumMod val="75000"/>
                    </a:schemeClr>
                  </a:solidFill>
                  <a:latin typeface="Times New Roman" panose="02020603050405020304" pitchFamily="18" charset="0"/>
                  <a:cs typeface="Times New Roman" panose="02020603050405020304" pitchFamily="18" charset="0"/>
                  <a:sym typeface="+mn-lt"/>
                </a:rPr>
                <a:t>vứt</a:t>
              </a:r>
              <a:r>
                <a:rPr lang="en-US" altLang="zh-CN" sz="3600" dirty="0">
                  <a:solidFill>
                    <a:schemeClr val="accent1">
                      <a:lumMod val="75000"/>
                    </a:schemeClr>
                  </a:solidFill>
                  <a:latin typeface="Times New Roman" panose="02020603050405020304" pitchFamily="18" charset="0"/>
                  <a:cs typeface="Times New Roman" panose="02020603050405020304" pitchFamily="18" charset="0"/>
                  <a:sym typeface="+mn-lt"/>
                </a:rPr>
                <a:t> </a:t>
              </a:r>
              <a:r>
                <a:rPr lang="en-US" altLang="zh-CN" sz="3600" dirty="0" err="1">
                  <a:solidFill>
                    <a:schemeClr val="accent1">
                      <a:lumMod val="75000"/>
                    </a:schemeClr>
                  </a:solidFill>
                  <a:latin typeface="Times New Roman" panose="02020603050405020304" pitchFamily="18" charset="0"/>
                  <a:cs typeface="Times New Roman" panose="02020603050405020304" pitchFamily="18" charset="0"/>
                  <a:sym typeface="+mn-lt"/>
                </a:rPr>
                <a:t>bỏ</a:t>
              </a:r>
              <a:r>
                <a:rPr lang="en-US" altLang="zh-CN" sz="3600" dirty="0">
                  <a:solidFill>
                    <a:schemeClr val="accent1">
                      <a:lumMod val="75000"/>
                    </a:schemeClr>
                  </a:solidFill>
                  <a:latin typeface="Times New Roman" panose="02020603050405020304" pitchFamily="18" charset="0"/>
                  <a:cs typeface="Times New Roman" panose="02020603050405020304" pitchFamily="18" charset="0"/>
                  <a:sym typeface="+mn-lt"/>
                </a:rPr>
                <a:t> </a:t>
              </a:r>
              <a:r>
                <a:rPr lang="en-US" altLang="zh-CN" sz="3600" dirty="0" err="1">
                  <a:solidFill>
                    <a:schemeClr val="accent1">
                      <a:lumMod val="75000"/>
                    </a:schemeClr>
                  </a:solidFill>
                  <a:latin typeface="Times New Roman" panose="02020603050405020304" pitchFamily="18" charset="0"/>
                  <a:cs typeface="Times New Roman" panose="02020603050405020304" pitchFamily="18" charset="0"/>
                  <a:sym typeface="+mn-lt"/>
                </a:rPr>
                <a:t>lại</a:t>
              </a:r>
              <a:r>
                <a:rPr lang="en-US" altLang="zh-CN" sz="3600" dirty="0">
                  <a:solidFill>
                    <a:schemeClr val="accent1">
                      <a:lumMod val="75000"/>
                    </a:schemeClr>
                  </a:solidFill>
                  <a:latin typeface="Times New Roman" panose="02020603050405020304" pitchFamily="18" charset="0"/>
                  <a:cs typeface="Times New Roman" panose="02020603050405020304" pitchFamily="18" charset="0"/>
                  <a:sym typeface="+mn-lt"/>
                </a:rPr>
                <a:t> </a:t>
              </a:r>
              <a:r>
                <a:rPr lang="en-US" altLang="zh-CN" sz="3600" dirty="0" err="1">
                  <a:solidFill>
                    <a:schemeClr val="accent1">
                      <a:lumMod val="75000"/>
                    </a:schemeClr>
                  </a:solidFill>
                  <a:latin typeface="Times New Roman" panose="02020603050405020304" pitchFamily="18" charset="0"/>
                  <a:cs typeface="Times New Roman" panose="02020603050405020304" pitchFamily="18" charset="0"/>
                  <a:sym typeface="+mn-lt"/>
                </a:rPr>
                <a:t>hiền</a:t>
              </a:r>
              <a:r>
                <a:rPr lang="en-US" altLang="zh-CN" sz="3600" dirty="0">
                  <a:solidFill>
                    <a:schemeClr val="accent1">
                      <a:lumMod val="75000"/>
                    </a:schemeClr>
                  </a:solidFill>
                  <a:latin typeface="Times New Roman" panose="02020603050405020304" pitchFamily="18" charset="0"/>
                  <a:cs typeface="Times New Roman" panose="02020603050405020304" pitchFamily="18" charset="0"/>
                  <a:sym typeface="+mn-lt"/>
                </a:rPr>
                <a:t> </a:t>
              </a:r>
              <a:r>
                <a:rPr lang="en-US" altLang="zh-CN" sz="3600" dirty="0" err="1">
                  <a:solidFill>
                    <a:schemeClr val="accent1">
                      <a:lumMod val="75000"/>
                    </a:schemeClr>
                  </a:solidFill>
                  <a:latin typeface="Times New Roman" panose="02020603050405020304" pitchFamily="18" charset="0"/>
                  <a:cs typeface="Times New Roman" panose="02020603050405020304" pitchFamily="18" charset="0"/>
                  <a:sym typeface="+mn-lt"/>
                </a:rPr>
                <a:t>như</a:t>
              </a:r>
              <a:r>
                <a:rPr lang="en-US" altLang="zh-CN" sz="3600" dirty="0">
                  <a:solidFill>
                    <a:schemeClr val="accent1">
                      <a:lumMod val="75000"/>
                    </a:schemeClr>
                  </a:solidFill>
                  <a:latin typeface="Times New Roman" panose="02020603050405020304" pitchFamily="18" charset="0"/>
                  <a:cs typeface="Times New Roman" panose="02020603050405020304" pitchFamily="18" charset="0"/>
                  <a:sym typeface="+mn-lt"/>
                </a:rPr>
                <a:t> </a:t>
              </a:r>
              <a:r>
                <a:rPr lang="en-US" altLang="zh-CN" sz="3600" dirty="0" err="1">
                  <a:solidFill>
                    <a:schemeClr val="accent1">
                      <a:lumMod val="75000"/>
                    </a:schemeClr>
                  </a:solidFill>
                  <a:latin typeface="Times New Roman" panose="02020603050405020304" pitchFamily="18" charset="0"/>
                  <a:cs typeface="Times New Roman" panose="02020603050405020304" pitchFamily="18" charset="0"/>
                  <a:sym typeface="+mn-lt"/>
                </a:rPr>
                <a:t>xưa</a:t>
              </a:r>
              <a:r>
                <a:rPr lang="en-US" altLang="zh-CN" sz="3600" dirty="0">
                  <a:solidFill>
                    <a:schemeClr val="accent1">
                      <a:lumMod val="75000"/>
                    </a:schemeClr>
                  </a:solidFill>
                  <a:latin typeface="Times New Roman" panose="02020603050405020304" pitchFamily="18" charset="0"/>
                  <a:cs typeface="Times New Roman" panose="02020603050405020304" pitchFamily="18" charset="0"/>
                  <a:sym typeface="+mn-lt"/>
                </a:rPr>
                <a:t>.</a:t>
              </a:r>
            </a:p>
          </p:txBody>
        </p:sp>
      </p:grpSp>
      <p:cxnSp>
        <p:nvCxnSpPr>
          <p:cNvPr id="15" name="Straight Connector 14"/>
          <p:cNvCxnSpPr/>
          <p:nvPr/>
        </p:nvCxnSpPr>
        <p:spPr>
          <a:xfrm flipH="1">
            <a:off x="4934929" y="933798"/>
            <a:ext cx="209550" cy="384531"/>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7" name="Straight Connector 16"/>
          <p:cNvCxnSpPr/>
          <p:nvPr/>
        </p:nvCxnSpPr>
        <p:spPr>
          <a:xfrm flipH="1">
            <a:off x="6174946" y="2595055"/>
            <a:ext cx="209550" cy="384531"/>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8" name="Straight Connector 17"/>
          <p:cNvCxnSpPr/>
          <p:nvPr/>
        </p:nvCxnSpPr>
        <p:spPr>
          <a:xfrm flipH="1">
            <a:off x="6222608" y="1485925"/>
            <a:ext cx="209550" cy="384531"/>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21" name="Straight Connector 20"/>
          <p:cNvCxnSpPr/>
          <p:nvPr/>
        </p:nvCxnSpPr>
        <p:spPr>
          <a:xfrm flipH="1">
            <a:off x="5965396" y="1999172"/>
            <a:ext cx="209550" cy="384531"/>
          </a:xfrm>
          <a:prstGeom prst="line">
            <a:avLst/>
          </a:prstGeom>
          <a:ln w="28575"/>
        </p:spPr>
        <p:style>
          <a:lnRef idx="3">
            <a:schemeClr val="accent2"/>
          </a:lnRef>
          <a:fillRef idx="0">
            <a:schemeClr val="accent2"/>
          </a:fillRef>
          <a:effectRef idx="2">
            <a:schemeClr val="accent2"/>
          </a:effectRef>
          <a:fontRef idx="minor">
            <a:schemeClr val="tx1"/>
          </a:fontRef>
        </p:style>
      </p:cxnSp>
      <p:pic>
        <p:nvPicPr>
          <p:cNvPr id="20" name="图片 22">
            <a:extLst>
              <a:ext uri="{FF2B5EF4-FFF2-40B4-BE49-F238E27FC236}">
                <a16:creationId xmlns:a16="http://schemas.microsoft.com/office/drawing/2014/main" id="{61FB1350-DDA5-463C-92CC-3A3418764158}"/>
              </a:ext>
            </a:extLst>
          </p:cNvPr>
          <p:cNvPicPr>
            <a:picLocks noChangeAspect="1"/>
          </p:cNvPicPr>
          <p:nvPr/>
        </p:nvPicPr>
        <p:blipFill>
          <a:blip r:embed="rId3" cstate="screen">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rot="20230923">
            <a:off x="801649" y="3747107"/>
            <a:ext cx="1194310" cy="524190"/>
          </a:xfrm>
          <a:prstGeom prst="rect">
            <a:avLst/>
          </a:prstGeom>
        </p:spPr>
      </p:pic>
      <p:sp>
        <p:nvSpPr>
          <p:cNvPr id="22" name="TextBox 21">
            <a:extLst>
              <a:ext uri="{FF2B5EF4-FFF2-40B4-BE49-F238E27FC236}">
                <a16:creationId xmlns:a16="http://schemas.microsoft.com/office/drawing/2014/main" id="{223455A9-045F-42AF-8F5A-69E056DC9CAE}"/>
              </a:ext>
            </a:extLst>
          </p:cNvPr>
          <p:cNvSpPr txBox="1"/>
          <p:nvPr/>
        </p:nvSpPr>
        <p:spPr>
          <a:xfrm>
            <a:off x="3374693" y="3919534"/>
            <a:ext cx="5810056" cy="646331"/>
          </a:xfrm>
          <a:prstGeom prst="rect">
            <a:avLst/>
          </a:prstGeom>
          <a:noFill/>
        </p:spPr>
        <p:txBody>
          <a:bodyPr wrap="square">
            <a:spAutoFit/>
          </a:bodyPr>
          <a:lstStyle/>
          <a:p>
            <a:r>
              <a:rPr lang="en-US" sz="3600" dirty="0" err="1">
                <a:solidFill>
                  <a:srgbClr val="FF0000"/>
                </a:solidFill>
                <a:latin typeface="Times New Roman" panose="02020603050405020304" pitchFamily="18" charset="0"/>
                <a:cs typeface="Times New Roman" panose="02020603050405020304" pitchFamily="18" charset="0"/>
              </a:rPr>
              <a:t>Câu</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thứ</a:t>
            </a:r>
            <a:r>
              <a:rPr lang="en-US" sz="3600" dirty="0">
                <a:solidFill>
                  <a:srgbClr val="FF0000"/>
                </a:solidFill>
                <a:latin typeface="Times New Roman" panose="02020603050405020304" pitchFamily="18" charset="0"/>
                <a:cs typeface="Times New Roman" panose="02020603050405020304" pitchFamily="18" charset="0"/>
              </a:rPr>
              <a:t> 3 – </a:t>
            </a:r>
            <a:r>
              <a:rPr lang="en-US" sz="3600" dirty="0" err="1">
                <a:solidFill>
                  <a:srgbClr val="FF0000"/>
                </a:solidFill>
                <a:latin typeface="Times New Roman" panose="02020603050405020304" pitchFamily="18" charset="0"/>
                <a:cs typeface="Times New Roman" panose="02020603050405020304" pitchFamily="18" charset="0"/>
              </a:rPr>
              <a:t>nhịp</a:t>
            </a:r>
            <a:r>
              <a:rPr lang="en-US" sz="3600" dirty="0">
                <a:solidFill>
                  <a:srgbClr val="FF0000"/>
                </a:solidFill>
                <a:latin typeface="Times New Roman" panose="02020603050405020304" pitchFamily="18" charset="0"/>
                <a:cs typeface="Times New Roman" panose="02020603050405020304" pitchFamily="18" charset="0"/>
              </a:rPr>
              <a:t> 3/3  (</a:t>
            </a:r>
            <a:r>
              <a:rPr lang="en-US" sz="3600" dirty="0" err="1">
                <a:solidFill>
                  <a:srgbClr val="FF0000"/>
                </a:solidFill>
                <a:latin typeface="Times New Roman" panose="02020603050405020304" pitchFamily="18" charset="0"/>
                <a:cs typeface="Times New Roman" panose="02020603050405020304" pitchFamily="18" charset="0"/>
              </a:rPr>
              <a:t>nhịp</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lẻ</a:t>
            </a:r>
            <a:r>
              <a:rPr lang="en-US" sz="3600" dirty="0">
                <a:solidFill>
                  <a:srgbClr val="FF0000"/>
                </a:solidFill>
                <a:latin typeface="Times New Roman" panose="02020603050405020304" pitchFamily="18" charset="0"/>
                <a:cs typeface="Times New Roman" panose="02020603050405020304" pitchFamily="18" charset="0"/>
              </a:rPr>
              <a:t>)</a:t>
            </a:r>
            <a:endParaRPr lang="vi-VN" sz="3600" dirty="0">
              <a:solidFill>
                <a:srgbClr val="FF0000"/>
              </a:solidFill>
              <a:latin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a16="http://schemas.microsoft.com/office/drawing/2014/main" id="{223455A9-045F-42AF-8F5A-69E056DC9CAE}"/>
              </a:ext>
            </a:extLst>
          </p:cNvPr>
          <p:cNvSpPr txBox="1"/>
          <p:nvPr/>
        </p:nvSpPr>
        <p:spPr>
          <a:xfrm>
            <a:off x="537734" y="4592539"/>
            <a:ext cx="12138205" cy="646331"/>
          </a:xfrm>
          <a:prstGeom prst="rect">
            <a:avLst/>
          </a:prstGeom>
          <a:noFill/>
        </p:spPr>
        <p:txBody>
          <a:bodyPr wrap="square">
            <a:spAutoFit/>
          </a:bodyPr>
          <a:lstStyle/>
          <a:p>
            <a:r>
              <a:rPr lang="en-US" sz="3600" dirty="0">
                <a:solidFill>
                  <a:srgbClr val="FF0000"/>
                </a:solidFill>
                <a:latin typeface="Times New Roman" panose="02020603050405020304" pitchFamily="18" charset="0"/>
                <a:cs typeface="Times New Roman" panose="02020603050405020304" pitchFamily="18" charset="0"/>
              </a:rPr>
              <a:t>&gt;&gt;&gt; </a:t>
            </a:r>
            <a:r>
              <a:rPr lang="en-US" sz="3600" dirty="0" err="1">
                <a:solidFill>
                  <a:srgbClr val="FF0000"/>
                </a:solidFill>
                <a:latin typeface="Times New Roman" panose="02020603050405020304" pitchFamily="18" charset="0"/>
                <a:cs typeface="Times New Roman" panose="02020603050405020304" pitchFamily="18" charset="0"/>
              </a:rPr>
              <a:t>Nhằm</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nhấn</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mạnh</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sự</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kiên</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cường</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quật</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khởi</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của</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dân</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tộc</a:t>
            </a:r>
            <a:endParaRPr lang="vi-VN" sz="36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434926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plus(in)">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randombar(horizontal)">
                                      <p:cBhvr>
                                        <p:cTn id="12" dur="500"/>
                                        <p:tgtEl>
                                          <p:spTgt spid="15"/>
                                        </p:tgtEl>
                                      </p:cBhvr>
                                    </p:animEffect>
                                  </p:childTnLst>
                                </p:cTn>
                              </p:par>
                              <p:par>
                                <p:cTn id="13" presetID="14" presetClass="entr" presetSubtype="1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randombar(horizontal)">
                                      <p:cBhvr>
                                        <p:cTn id="15" dur="500"/>
                                        <p:tgtEl>
                                          <p:spTgt spid="18"/>
                                        </p:tgtEl>
                                      </p:cBhvr>
                                    </p:animEffect>
                                  </p:childTnLst>
                                </p:cTn>
                              </p:par>
                              <p:par>
                                <p:cTn id="16" presetID="14" presetClass="entr" presetSubtype="10"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randombar(horizontal)">
                                      <p:cBhvr>
                                        <p:cTn id="18" dur="500"/>
                                        <p:tgtEl>
                                          <p:spTgt spid="21"/>
                                        </p:tgtEl>
                                      </p:cBhvr>
                                    </p:animEffect>
                                  </p:childTnLst>
                                </p:cTn>
                              </p:par>
                              <p:par>
                                <p:cTn id="19" presetID="14" presetClass="entr" presetSubtype="1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randombar(horizontal)">
                                      <p:cBhvr>
                                        <p:cTn id="21" dur="500"/>
                                        <p:tgtEl>
                                          <p:spTgt spid="17"/>
                                        </p:tgtEl>
                                      </p:cBhvr>
                                    </p:animEffect>
                                  </p:childTnLst>
                                </p:cTn>
                              </p:par>
                            </p:childTnLst>
                          </p:cTn>
                        </p:par>
                        <p:par>
                          <p:cTn id="22" fill="hold">
                            <p:stCondLst>
                              <p:cond delay="500"/>
                            </p:stCondLst>
                            <p:childTnLst>
                              <p:par>
                                <p:cTn id="23" presetID="17" presetClass="entr" presetSubtype="8" fill="hold" nodeType="after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p:cTn id="25" dur="500" fill="hold"/>
                                        <p:tgtEl>
                                          <p:spTgt spid="20"/>
                                        </p:tgtEl>
                                        <p:attrNameLst>
                                          <p:attrName>ppt_x</p:attrName>
                                        </p:attrNameLst>
                                      </p:cBhvr>
                                      <p:tavLst>
                                        <p:tav tm="0">
                                          <p:val>
                                            <p:strVal val="#ppt_x-#ppt_w/2"/>
                                          </p:val>
                                        </p:tav>
                                        <p:tav tm="100000">
                                          <p:val>
                                            <p:strVal val="#ppt_x"/>
                                          </p:val>
                                        </p:tav>
                                      </p:tavLst>
                                    </p:anim>
                                    <p:anim calcmode="lin" valueType="num">
                                      <p:cBhvr>
                                        <p:cTn id="26" dur="500" fill="hold"/>
                                        <p:tgtEl>
                                          <p:spTgt spid="20"/>
                                        </p:tgtEl>
                                        <p:attrNameLst>
                                          <p:attrName>ppt_y</p:attrName>
                                        </p:attrNameLst>
                                      </p:cBhvr>
                                      <p:tavLst>
                                        <p:tav tm="0">
                                          <p:val>
                                            <p:strVal val="#ppt_y"/>
                                          </p:val>
                                        </p:tav>
                                        <p:tav tm="100000">
                                          <p:val>
                                            <p:strVal val="#ppt_y"/>
                                          </p:val>
                                        </p:tav>
                                      </p:tavLst>
                                    </p:anim>
                                    <p:anim calcmode="lin" valueType="num">
                                      <p:cBhvr>
                                        <p:cTn id="27" dur="500" fill="hold"/>
                                        <p:tgtEl>
                                          <p:spTgt spid="20"/>
                                        </p:tgtEl>
                                        <p:attrNameLst>
                                          <p:attrName>ppt_w</p:attrName>
                                        </p:attrNameLst>
                                      </p:cBhvr>
                                      <p:tavLst>
                                        <p:tav tm="0">
                                          <p:val>
                                            <p:fltVal val="0"/>
                                          </p:val>
                                        </p:tav>
                                        <p:tav tm="100000">
                                          <p:val>
                                            <p:strVal val="#ppt_w"/>
                                          </p:val>
                                        </p:tav>
                                      </p:tavLst>
                                    </p:anim>
                                    <p:anim calcmode="lin" valueType="num">
                                      <p:cBhvr>
                                        <p:cTn id="28" dur="500" fill="hold"/>
                                        <p:tgtEl>
                                          <p:spTgt spid="20"/>
                                        </p:tgtEl>
                                        <p:attrNameLst>
                                          <p:attrName>ppt_h</p:attrName>
                                        </p:attrNameLst>
                                      </p:cBhvr>
                                      <p:tavLst>
                                        <p:tav tm="0">
                                          <p:val>
                                            <p:strVal val="#ppt_h"/>
                                          </p:val>
                                        </p:tav>
                                        <p:tav tm="100000">
                                          <p:val>
                                            <p:strVal val="#ppt_h"/>
                                          </p:val>
                                        </p:tav>
                                      </p:tavLst>
                                    </p:anim>
                                  </p:childTnLst>
                                </p:cTn>
                              </p:par>
                            </p:childTnLst>
                          </p:cTn>
                        </p:par>
                        <p:par>
                          <p:cTn id="29" fill="hold">
                            <p:stCondLst>
                              <p:cond delay="1000"/>
                            </p:stCondLst>
                            <p:childTnLst>
                              <p:par>
                                <p:cTn id="30" presetID="17" presetClass="entr" presetSubtype="10" fill="hold" grpId="0" nodeType="afterEffect">
                                  <p:stCondLst>
                                    <p:cond delay="0"/>
                                  </p:stCondLst>
                                  <p:childTnLst>
                                    <p:set>
                                      <p:cBhvr>
                                        <p:cTn id="31" dur="1" fill="hold">
                                          <p:stCondLst>
                                            <p:cond delay="0"/>
                                          </p:stCondLst>
                                        </p:cTn>
                                        <p:tgtEl>
                                          <p:spTgt spid="22"/>
                                        </p:tgtEl>
                                        <p:attrNameLst>
                                          <p:attrName>style.visibility</p:attrName>
                                        </p:attrNameLst>
                                      </p:cBhvr>
                                      <p:to>
                                        <p:strVal val="visible"/>
                                      </p:to>
                                    </p:set>
                                    <p:anim calcmode="lin" valueType="num">
                                      <p:cBhvr>
                                        <p:cTn id="32" dur="500" fill="hold"/>
                                        <p:tgtEl>
                                          <p:spTgt spid="22"/>
                                        </p:tgtEl>
                                        <p:attrNameLst>
                                          <p:attrName>ppt_w</p:attrName>
                                        </p:attrNameLst>
                                      </p:cBhvr>
                                      <p:tavLst>
                                        <p:tav tm="0">
                                          <p:val>
                                            <p:fltVal val="0"/>
                                          </p:val>
                                        </p:tav>
                                        <p:tav tm="100000">
                                          <p:val>
                                            <p:strVal val="#ppt_w"/>
                                          </p:val>
                                        </p:tav>
                                      </p:tavLst>
                                    </p:anim>
                                    <p:anim calcmode="lin" valueType="num">
                                      <p:cBhvr>
                                        <p:cTn id="33" dur="500" fill="hold"/>
                                        <p:tgtEl>
                                          <p:spTgt spid="22"/>
                                        </p:tgtEl>
                                        <p:attrNameLst>
                                          <p:attrName>ppt_h</p:attrName>
                                        </p:attrNameLst>
                                      </p:cBhvr>
                                      <p:tavLst>
                                        <p:tav tm="0">
                                          <p:val>
                                            <p:strVal val="#ppt_h"/>
                                          </p:val>
                                        </p:tav>
                                        <p:tav tm="100000">
                                          <p:val>
                                            <p:strVal val="#ppt_h"/>
                                          </p:val>
                                        </p:tav>
                                      </p:tavLst>
                                    </p:anim>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grpId="0"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wipe(up)">
                                      <p:cBhvr>
                                        <p:cTn id="3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E2201E41-DC14-0242-9A8B-A62DA57351F5}"/>
              </a:ext>
            </a:extLst>
          </p:cNvPr>
          <p:cNvCxnSpPr>
            <a:cxnSpLocks/>
          </p:cNvCxnSpPr>
          <p:nvPr/>
        </p:nvCxnSpPr>
        <p:spPr>
          <a:xfrm>
            <a:off x="5509010" y="3285799"/>
            <a:ext cx="1194310" cy="130674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1" name="Group 10"/>
          <p:cNvGrpSpPr/>
          <p:nvPr/>
        </p:nvGrpSpPr>
        <p:grpSpPr>
          <a:xfrm>
            <a:off x="1606731" y="447392"/>
            <a:ext cx="9537519" cy="2749490"/>
            <a:chOff x="5615485" y="475158"/>
            <a:chExt cx="5691116" cy="3558444"/>
          </a:xfrm>
        </p:grpSpPr>
        <p:sp>
          <p:nvSpPr>
            <p:cNvPr id="12" name="TextBox 11">
              <a:extLst>
                <a:ext uri="{FF2B5EF4-FFF2-40B4-BE49-F238E27FC236}">
                  <a16:creationId xmlns:a16="http://schemas.microsoft.com/office/drawing/2014/main" id="{FE2A7C62-717E-4AB5-873A-AA5D97F2CE18}"/>
                </a:ext>
              </a:extLst>
            </p:cNvPr>
            <p:cNvSpPr txBox="1"/>
            <p:nvPr/>
          </p:nvSpPr>
          <p:spPr>
            <a:xfrm>
              <a:off x="6082682" y="889612"/>
              <a:ext cx="4756721" cy="2987478"/>
            </a:xfrm>
            <a:prstGeom prst="rect">
              <a:avLst/>
            </a:prstGeom>
            <a:noFill/>
          </p:spPr>
          <p:txBody>
            <a:bodyPr wrap="square">
              <a:spAutoFit/>
            </a:bodyPr>
            <a:lstStyle/>
            <a:p>
              <a:pPr algn="ctr">
                <a:spcAft>
                  <a:spcPts val="1000"/>
                </a:spcAft>
              </a:pPr>
              <a:r>
                <a:rPr lang="en-US" sz="3600" b="1" dirty="0" err="1">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Tìm</a:t>
              </a:r>
              <a:r>
                <a:rPr lang="en-US" sz="3600" b="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và</a:t>
              </a:r>
              <a:r>
                <a:rPr lang="en-US" sz="3600" b="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nêu</a:t>
              </a:r>
              <a:r>
                <a:rPr lang="en-US" sz="3600" b="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tác</a:t>
              </a:r>
              <a:r>
                <a:rPr lang="en-US" sz="3600" b="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dụng</a:t>
              </a:r>
              <a:r>
                <a:rPr lang="en-US" sz="3600" b="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của</a:t>
              </a:r>
              <a:r>
                <a:rPr lang="en-US" sz="3600" b="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những</a:t>
              </a:r>
              <a:r>
                <a:rPr lang="en-US" sz="3600" b="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từ</a:t>
              </a:r>
              <a:r>
                <a:rPr lang="en-US" sz="3600" b="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ngữ</a:t>
              </a:r>
              <a:r>
                <a:rPr lang="en-US" sz="3600" b="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hình</a:t>
              </a:r>
              <a:r>
                <a:rPr lang="en-US" sz="3600" b="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ảnh</a:t>
              </a:r>
              <a:r>
                <a:rPr lang="en-US" sz="3600" b="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biện</a:t>
              </a:r>
              <a:r>
                <a:rPr lang="en-US" sz="3600" b="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pháp</a:t>
              </a:r>
              <a:r>
                <a:rPr lang="en-US" sz="3600" b="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tu</a:t>
              </a:r>
              <a:r>
                <a:rPr lang="en-US" sz="3600" b="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từ</a:t>
              </a:r>
              <a:r>
                <a:rPr lang="en-US" sz="3600" b="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đặc</a:t>
              </a:r>
              <a:r>
                <a:rPr lang="en-US" sz="3600" b="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sắc</a:t>
              </a:r>
              <a:r>
                <a:rPr lang="en-US" sz="3600" b="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smtClean="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mà</a:t>
              </a:r>
              <a:r>
                <a:rPr lang="en-US" sz="3600" b="1" dirty="0" smtClean="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tác</a:t>
              </a:r>
              <a:r>
                <a:rPr lang="en-US" sz="3600" b="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giả</a:t>
              </a:r>
              <a:r>
                <a:rPr lang="en-US" sz="3600" b="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sử</a:t>
              </a:r>
              <a:r>
                <a:rPr lang="en-US" sz="3600" b="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dụng</a:t>
              </a:r>
              <a:r>
                <a:rPr lang="en-US" sz="3600" b="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để</a:t>
              </a:r>
              <a:r>
                <a:rPr lang="en-US" sz="3600" b="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miêu</a:t>
              </a:r>
              <a:r>
                <a:rPr lang="en-US" sz="3600" b="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tả</a:t>
              </a:r>
              <a:r>
                <a:rPr lang="en-US" sz="3600" b="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cảnh</a:t>
              </a:r>
              <a:r>
                <a:rPr lang="en-US" sz="3600" b="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sắc</a:t>
              </a:r>
              <a:r>
                <a:rPr lang="en-US" sz="3600" b="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quê</a:t>
              </a:r>
              <a:r>
                <a:rPr lang="en-US" sz="3600" b="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hương</a:t>
              </a:r>
              <a:r>
                <a:rPr lang="en-US" sz="3600" b="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smtClean="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trong</a:t>
              </a:r>
              <a:r>
                <a:rPr lang="en-US" sz="3600" b="1" dirty="0" smtClean="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4 </a:t>
              </a:r>
              <a:r>
                <a:rPr lang="en-US" sz="3600" b="1" dirty="0" err="1" smtClean="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dòng</a:t>
              </a:r>
              <a:r>
                <a:rPr lang="en-US" sz="3600" b="1" dirty="0" smtClean="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smtClean="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thơ</a:t>
              </a:r>
              <a:r>
                <a:rPr lang="en-US" sz="3600" b="1" dirty="0" smtClean="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smtClean="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đầu</a:t>
              </a:r>
              <a:endParaRPr lang="vi-VN" sz="3600" b="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3" name="Cloud 12"/>
            <p:cNvSpPr/>
            <p:nvPr/>
          </p:nvSpPr>
          <p:spPr>
            <a:xfrm>
              <a:off x="5615485" y="475158"/>
              <a:ext cx="5691116" cy="3558444"/>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graphicFrame>
        <p:nvGraphicFramePr>
          <p:cNvPr id="20" name="Table 5">
            <a:extLst>
              <a:ext uri="{FF2B5EF4-FFF2-40B4-BE49-F238E27FC236}">
                <a16:creationId xmlns:a16="http://schemas.microsoft.com/office/drawing/2014/main" id="{6A6ACE7C-D9F3-674B-B884-8FB89D88478C}"/>
              </a:ext>
            </a:extLst>
          </p:cNvPr>
          <p:cNvGraphicFramePr>
            <a:graphicFrameLocks noGrp="1"/>
          </p:cNvGraphicFramePr>
          <p:nvPr>
            <p:extLst>
              <p:ext uri="{D42A27DB-BD31-4B8C-83A1-F6EECF244321}">
                <p14:modId xmlns:p14="http://schemas.microsoft.com/office/powerpoint/2010/main" val="1397205956"/>
              </p:ext>
            </p:extLst>
          </p:nvPr>
        </p:nvGraphicFramePr>
        <p:xfrm>
          <a:off x="287384" y="3547645"/>
          <a:ext cx="11236780" cy="3200400"/>
        </p:xfrm>
        <a:graphic>
          <a:graphicData uri="http://schemas.openxmlformats.org/drawingml/2006/table">
            <a:tbl>
              <a:tblPr firstRow="1" bandRow="1">
                <a:tableStyleId>{93296810-A885-4BE3-A3E7-6D5BEEA58F35}</a:tableStyleId>
              </a:tblPr>
              <a:tblGrid>
                <a:gridCol w="5042262">
                  <a:extLst>
                    <a:ext uri="{9D8B030D-6E8A-4147-A177-3AD203B41FA5}">
                      <a16:colId xmlns:a16="http://schemas.microsoft.com/office/drawing/2014/main" val="1419306245"/>
                    </a:ext>
                  </a:extLst>
                </a:gridCol>
                <a:gridCol w="3226525">
                  <a:extLst>
                    <a:ext uri="{9D8B030D-6E8A-4147-A177-3AD203B41FA5}">
                      <a16:colId xmlns:a16="http://schemas.microsoft.com/office/drawing/2014/main" val="4283478767"/>
                    </a:ext>
                  </a:extLst>
                </a:gridCol>
                <a:gridCol w="2967993">
                  <a:extLst>
                    <a:ext uri="{9D8B030D-6E8A-4147-A177-3AD203B41FA5}">
                      <a16:colId xmlns:a16="http://schemas.microsoft.com/office/drawing/2014/main" val="2948966308"/>
                    </a:ext>
                  </a:extLst>
                </a:gridCol>
              </a:tblGrid>
              <a:tr h="381848">
                <a:tc>
                  <a:txBody>
                    <a:bodyPr/>
                    <a:lstStyle/>
                    <a:p>
                      <a:pPr algn="ctr"/>
                      <a:endParaRPr lang="x-none" sz="2000" dirty="0">
                        <a:latin typeface="SVN-Bear" panose="02040603050506020204" pitchFamily="18" charset="0"/>
                        <a:cs typeface="Times New Roman" panose="02020603050405020304" pitchFamily="18" charset="0"/>
                      </a:endParaRPr>
                    </a:p>
                  </a:txBody>
                  <a:tcPr anchor="ctr"/>
                </a:tc>
                <a:tc>
                  <a:txBody>
                    <a:bodyPr/>
                    <a:lstStyle/>
                    <a:p>
                      <a:pPr algn="ctr"/>
                      <a:r>
                        <a:rPr lang="x-none" sz="3200" b="0" dirty="0">
                          <a:latin typeface="Times New Roman" panose="02020603050405020304" pitchFamily="18" charset="0"/>
                          <a:cs typeface="Times New Roman" panose="02020603050405020304" pitchFamily="18" charset="0"/>
                        </a:rPr>
                        <a:t>Xác định</a:t>
                      </a:r>
                    </a:p>
                  </a:txBody>
                  <a:tcPr anchor="ctr"/>
                </a:tc>
                <a:tc>
                  <a:txBody>
                    <a:bodyPr/>
                    <a:lstStyle/>
                    <a:p>
                      <a:pPr algn="ctr"/>
                      <a:r>
                        <a:rPr lang="x-none" sz="3200" b="0" dirty="0">
                          <a:latin typeface="Times New Roman" panose="02020603050405020304" pitchFamily="18" charset="0"/>
                          <a:cs typeface="Times New Roman" panose="02020603050405020304" pitchFamily="18" charset="0"/>
                        </a:rPr>
                        <a:t>Tác dụng</a:t>
                      </a:r>
                    </a:p>
                  </a:txBody>
                  <a:tcPr anchor="ctr"/>
                </a:tc>
                <a:extLst>
                  <a:ext uri="{0D108BD9-81ED-4DB2-BD59-A6C34878D82A}">
                    <a16:rowId xmlns:a16="http://schemas.microsoft.com/office/drawing/2014/main" val="16849949"/>
                  </a:ext>
                </a:extLst>
              </a:tr>
              <a:tr h="1293399">
                <a:tc>
                  <a:txBody>
                    <a:bodyPr/>
                    <a:lstStyle/>
                    <a:p>
                      <a:pPr algn="ctr"/>
                      <a:r>
                        <a:rPr lang="en-US" sz="3200" dirty="0" err="1">
                          <a:latin typeface="Times New Roman" panose="02020603050405020304" pitchFamily="18" charset="0"/>
                          <a:cs typeface="Times New Roman" panose="02020603050405020304" pitchFamily="18" charset="0"/>
                        </a:rPr>
                        <a:t>Từ</a:t>
                      </a:r>
                      <a:r>
                        <a:rPr lang="en-US" sz="3200" dirty="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ngữ</a:t>
                      </a:r>
                      <a:r>
                        <a:rPr lang="en-US" sz="3200" dirty="0" smtClean="0">
                          <a:latin typeface="Times New Roman" panose="02020603050405020304" pitchFamily="18" charset="0"/>
                          <a:cs typeface="Times New Roman" panose="02020603050405020304" pitchFamily="18" charset="0"/>
                        </a:rPr>
                        <a:t>, </a:t>
                      </a:r>
                      <a:r>
                        <a:rPr lang="x-none" sz="3200" dirty="0" smtClean="0">
                          <a:latin typeface="Times New Roman" panose="02020603050405020304" pitchFamily="18" charset="0"/>
                          <a:cs typeface="Times New Roman" panose="02020603050405020304" pitchFamily="18" charset="0"/>
                        </a:rPr>
                        <a:t>hình </a:t>
                      </a:r>
                      <a:r>
                        <a:rPr lang="x-none" sz="3200" dirty="0">
                          <a:latin typeface="Times New Roman" panose="02020603050405020304" pitchFamily="18" charset="0"/>
                          <a:cs typeface="Times New Roman" panose="02020603050405020304" pitchFamily="18" charset="0"/>
                        </a:rPr>
                        <a:t>ảnh </a:t>
                      </a:r>
                      <a:r>
                        <a:rPr lang="en-US" sz="3200" baseline="0" dirty="0" smtClean="0">
                          <a:latin typeface="Times New Roman" panose="02020603050405020304" pitchFamily="18" charset="0"/>
                          <a:cs typeface="Times New Roman" panose="02020603050405020304" pitchFamily="18" charset="0"/>
                        </a:rPr>
                        <a:t> </a:t>
                      </a:r>
                      <a:r>
                        <a:rPr lang="x-none" sz="3200" dirty="0" smtClean="0">
                          <a:latin typeface="Times New Roman" panose="02020603050405020304" pitchFamily="18" charset="0"/>
                          <a:cs typeface="Times New Roman" panose="02020603050405020304" pitchFamily="18" charset="0"/>
                        </a:rPr>
                        <a:t>tiêu </a:t>
                      </a:r>
                      <a:r>
                        <a:rPr lang="x-none" sz="3200" dirty="0">
                          <a:latin typeface="Times New Roman" panose="02020603050405020304" pitchFamily="18" charset="0"/>
                          <a:cs typeface="Times New Roman" panose="02020603050405020304" pitchFamily="18" charset="0"/>
                        </a:rPr>
                        <a:t>biểu</a:t>
                      </a:r>
                      <a:endParaRPr lang="x-none" sz="3200" b="1" dirty="0">
                        <a:latin typeface="Times New Roman" panose="02020603050405020304" pitchFamily="18" charset="0"/>
                        <a:cs typeface="Times New Roman" panose="02020603050405020304" pitchFamily="18" charset="0"/>
                      </a:endParaRPr>
                    </a:p>
                  </a:txBody>
                  <a:tcPr anchor="ctr"/>
                </a:tc>
                <a:tc>
                  <a:txBody>
                    <a:bodyPr/>
                    <a:lstStyle/>
                    <a:p>
                      <a:pPr algn="ctr"/>
                      <a:endParaRPr lang="x-none" sz="2000" dirty="0">
                        <a:latin typeface="SVN-Bear" panose="02040603050506020204" pitchFamily="18" charset="0"/>
                      </a:endParaRPr>
                    </a:p>
                    <a:p>
                      <a:pPr algn="ctr"/>
                      <a:endParaRPr lang="x-none" sz="2000" dirty="0">
                        <a:latin typeface="SVN-Bear" panose="02040603050506020204" pitchFamily="18" charset="0"/>
                      </a:endParaRPr>
                    </a:p>
                    <a:p>
                      <a:pPr algn="ctr"/>
                      <a:endParaRPr lang="x-none" sz="2000" dirty="0">
                        <a:latin typeface="SVN-Bear" panose="02040603050506020204" pitchFamily="18" charset="0"/>
                      </a:endParaRPr>
                    </a:p>
                    <a:p>
                      <a:pPr algn="ctr"/>
                      <a:endParaRPr lang="x-none" sz="2000" dirty="0">
                        <a:latin typeface="SVN-Bear" panose="02040603050506020204" pitchFamily="18" charset="0"/>
                        <a:cs typeface="Times New Roman" panose="02020603050405020304" pitchFamily="18" charset="0"/>
                      </a:endParaRPr>
                    </a:p>
                  </a:txBody>
                  <a:tcPr anchor="ctr"/>
                </a:tc>
                <a:tc>
                  <a:txBody>
                    <a:bodyPr/>
                    <a:lstStyle/>
                    <a:p>
                      <a:pPr algn="ctr"/>
                      <a:endParaRPr lang="x-none" sz="2000" dirty="0">
                        <a:latin typeface="SVN-Bear" panose="02040603050506020204" pitchFamily="18" charset="0"/>
                        <a:cs typeface="Times New Roman" panose="02020603050405020304" pitchFamily="18" charset="0"/>
                      </a:endParaRPr>
                    </a:p>
                  </a:txBody>
                  <a:tcPr anchor="ctr"/>
                </a:tc>
                <a:extLst>
                  <a:ext uri="{0D108BD9-81ED-4DB2-BD59-A6C34878D82A}">
                    <a16:rowId xmlns:a16="http://schemas.microsoft.com/office/drawing/2014/main" val="1370595226"/>
                  </a:ext>
                </a:extLst>
              </a:tr>
              <a:tr h="1023747">
                <a:tc>
                  <a:txBody>
                    <a:bodyPr/>
                    <a:lstStyle/>
                    <a:p>
                      <a:pPr algn="ctr"/>
                      <a:r>
                        <a:rPr lang="x-none" sz="3200" dirty="0">
                          <a:latin typeface="Times New Roman" panose="02020603050405020304" pitchFamily="18" charset="0"/>
                          <a:cs typeface="Times New Roman" panose="02020603050405020304" pitchFamily="18" charset="0"/>
                        </a:rPr>
                        <a:t>Biện pháp tu từ</a:t>
                      </a:r>
                      <a:endParaRPr lang="x-none" sz="3200" b="1" dirty="0">
                        <a:latin typeface="Times New Roman" panose="02020603050405020304" pitchFamily="18" charset="0"/>
                        <a:cs typeface="Times New Roman" panose="02020603050405020304" pitchFamily="18" charset="0"/>
                      </a:endParaRPr>
                    </a:p>
                  </a:txBody>
                  <a:tcPr anchor="ctr"/>
                </a:tc>
                <a:tc>
                  <a:txBody>
                    <a:bodyPr/>
                    <a:lstStyle/>
                    <a:p>
                      <a:pPr algn="ctr"/>
                      <a:endParaRPr lang="x-none" sz="2000" dirty="0">
                        <a:latin typeface="SVN-Bear" panose="02040603050506020204" pitchFamily="18" charset="0"/>
                      </a:endParaRPr>
                    </a:p>
                    <a:p>
                      <a:pPr algn="ctr"/>
                      <a:endParaRPr lang="x-none" sz="2000" dirty="0">
                        <a:latin typeface="SVN-Bear" panose="02040603050506020204" pitchFamily="18" charset="0"/>
                      </a:endParaRPr>
                    </a:p>
                    <a:p>
                      <a:pPr algn="ctr"/>
                      <a:endParaRPr lang="x-none" sz="2000" dirty="0">
                        <a:latin typeface="SVN-Bear" panose="02040603050506020204" pitchFamily="18" charset="0"/>
                      </a:endParaRPr>
                    </a:p>
                    <a:p>
                      <a:pPr algn="ctr"/>
                      <a:endParaRPr lang="x-none" sz="2000" dirty="0">
                        <a:latin typeface="SVN-Bear" panose="02040603050506020204" pitchFamily="18" charset="0"/>
                        <a:cs typeface="Times New Roman" panose="02020603050405020304" pitchFamily="18" charset="0"/>
                      </a:endParaRPr>
                    </a:p>
                  </a:txBody>
                  <a:tcPr anchor="ctr"/>
                </a:tc>
                <a:tc>
                  <a:txBody>
                    <a:bodyPr/>
                    <a:lstStyle/>
                    <a:p>
                      <a:pPr algn="ctr"/>
                      <a:endParaRPr lang="x-none" sz="2000" dirty="0">
                        <a:latin typeface="SVN-Bear" panose="02040603050506020204" pitchFamily="18" charset="0"/>
                        <a:cs typeface="Times New Roman" panose="02020603050405020304" pitchFamily="18" charset="0"/>
                      </a:endParaRPr>
                    </a:p>
                  </a:txBody>
                  <a:tcPr anchor="ctr"/>
                </a:tc>
                <a:extLst>
                  <a:ext uri="{0D108BD9-81ED-4DB2-BD59-A6C34878D82A}">
                    <a16:rowId xmlns:a16="http://schemas.microsoft.com/office/drawing/2014/main" val="598524022"/>
                  </a:ext>
                </a:extLst>
              </a:tr>
            </a:tbl>
          </a:graphicData>
        </a:graphic>
      </p:graphicFrame>
      <p:grpSp>
        <p:nvGrpSpPr>
          <p:cNvPr id="14" name="Group 13">
            <a:extLst>
              <a:ext uri="{FF2B5EF4-FFF2-40B4-BE49-F238E27FC236}">
                <a16:creationId xmlns:a16="http://schemas.microsoft.com/office/drawing/2014/main" id="{455F28EB-3D2F-4367-8DBF-DFAACD2F112A}"/>
              </a:ext>
            </a:extLst>
          </p:cNvPr>
          <p:cNvGrpSpPr/>
          <p:nvPr/>
        </p:nvGrpSpPr>
        <p:grpSpPr>
          <a:xfrm>
            <a:off x="0" y="96629"/>
            <a:ext cx="6003823" cy="676814"/>
            <a:chOff x="4338421" y="1759919"/>
            <a:chExt cx="6461357" cy="676814"/>
          </a:xfrm>
        </p:grpSpPr>
        <p:sp>
          <p:nvSpPr>
            <p:cNvPr id="15" name="Rectangle: Rounded Corners 14">
              <a:extLst>
                <a:ext uri="{FF2B5EF4-FFF2-40B4-BE49-F238E27FC236}">
                  <a16:creationId xmlns:a16="http://schemas.microsoft.com/office/drawing/2014/main" id="{4DA7B6C0-F645-41DC-BDAC-857D5586282F}"/>
                </a:ext>
              </a:extLst>
            </p:cNvPr>
            <p:cNvSpPr/>
            <p:nvPr/>
          </p:nvSpPr>
          <p:spPr>
            <a:xfrm>
              <a:off x="4338421" y="1784631"/>
              <a:ext cx="6237819" cy="652102"/>
            </a:xfrm>
            <a:prstGeom prst="roundRect">
              <a:avLst>
                <a:gd name="adj" fmla="val 48060"/>
              </a:avLst>
            </a:prstGeom>
            <a:noFill/>
            <a:ln>
              <a:solidFill>
                <a:srgbClr val="659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Times New Roman" panose="02020603050405020304" pitchFamily="18" charset="0"/>
                  <a:cs typeface="Times New Roman" panose="02020603050405020304" pitchFamily="18" charset="0"/>
                </a:rPr>
                <a:t>   </a:t>
              </a:r>
            </a:p>
          </p:txBody>
        </p:sp>
        <p:sp>
          <p:nvSpPr>
            <p:cNvPr id="16" name="矩形 57">
              <a:extLst>
                <a:ext uri="{FF2B5EF4-FFF2-40B4-BE49-F238E27FC236}">
                  <a16:creationId xmlns:a16="http://schemas.microsoft.com/office/drawing/2014/main" id="{022D4426-3388-417A-8876-F62A6589A4F6}"/>
                </a:ext>
              </a:extLst>
            </p:cNvPr>
            <p:cNvSpPr>
              <a:spLocks noChangeArrowheads="1"/>
            </p:cNvSpPr>
            <p:nvPr/>
          </p:nvSpPr>
          <p:spPr bwMode="auto">
            <a:xfrm>
              <a:off x="4338421" y="1759919"/>
              <a:ext cx="6461357" cy="646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94" tIns="45698" rIns="91394" bIns="45698">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defTabSz="914217"/>
              <a:r>
                <a:rPr lang="en-US" altLang="zh-CN" sz="3600" b="1" dirty="0" smtClean="0">
                  <a:solidFill>
                    <a:srgbClr val="FF0000"/>
                  </a:solidFill>
                  <a:latin typeface="Times New Roman" panose="02020603050405020304" pitchFamily="18" charset="0"/>
                  <a:ea typeface="+mn-ea"/>
                  <a:cs typeface="Times New Roman" panose="02020603050405020304" pitchFamily="18" charset="0"/>
                  <a:sym typeface="+mn-lt"/>
                </a:rPr>
                <a:t>2. </a:t>
              </a:r>
              <a:r>
                <a:rPr lang="en-US" altLang="zh-CN" sz="3600" b="1" dirty="0" err="1" smtClean="0">
                  <a:solidFill>
                    <a:srgbClr val="FF0000"/>
                  </a:solidFill>
                  <a:latin typeface="Times New Roman" panose="02020603050405020304" pitchFamily="18" charset="0"/>
                  <a:ea typeface="+mn-ea"/>
                  <a:cs typeface="Times New Roman" panose="02020603050405020304" pitchFamily="18" charset="0"/>
                  <a:sym typeface="+mn-lt"/>
                </a:rPr>
                <a:t>Vẻ</a:t>
              </a:r>
              <a:r>
                <a:rPr lang="en-US" altLang="zh-CN" sz="3600" b="1" dirty="0" smtClean="0">
                  <a:solidFill>
                    <a:srgbClr val="FF0000"/>
                  </a:solidFill>
                  <a:latin typeface="Times New Roman" panose="02020603050405020304" pitchFamily="18" charset="0"/>
                  <a:ea typeface="+mn-ea"/>
                  <a:cs typeface="Times New Roman" panose="02020603050405020304" pitchFamily="18" charset="0"/>
                  <a:sym typeface="+mn-lt"/>
                </a:rPr>
                <a:t> </a:t>
              </a:r>
              <a:r>
                <a:rPr lang="en-US" altLang="zh-CN" sz="3600" b="1" dirty="0" err="1">
                  <a:solidFill>
                    <a:srgbClr val="FF0000"/>
                  </a:solidFill>
                  <a:latin typeface="Times New Roman" panose="02020603050405020304" pitchFamily="18" charset="0"/>
                  <a:ea typeface="+mn-ea"/>
                  <a:cs typeface="Times New Roman" panose="02020603050405020304" pitchFamily="18" charset="0"/>
                  <a:sym typeface="+mn-lt"/>
                </a:rPr>
                <a:t>đẹp</a:t>
              </a:r>
              <a:r>
                <a:rPr lang="en-US" altLang="zh-CN" sz="3600" b="1" dirty="0">
                  <a:solidFill>
                    <a:srgbClr val="FF0000"/>
                  </a:solidFill>
                  <a:latin typeface="Times New Roman" panose="02020603050405020304" pitchFamily="18" charset="0"/>
                  <a:ea typeface="+mn-ea"/>
                  <a:cs typeface="Times New Roman" panose="02020603050405020304" pitchFamily="18" charset="0"/>
                  <a:sym typeface="+mn-lt"/>
                </a:rPr>
                <a:t> </a:t>
              </a:r>
              <a:r>
                <a:rPr lang="en-US" altLang="zh-CN" sz="3600" b="1" dirty="0" err="1">
                  <a:solidFill>
                    <a:srgbClr val="FF0000"/>
                  </a:solidFill>
                  <a:latin typeface="Times New Roman" panose="02020603050405020304" pitchFamily="18" charset="0"/>
                  <a:ea typeface="+mn-ea"/>
                  <a:cs typeface="Times New Roman" panose="02020603050405020304" pitchFamily="18" charset="0"/>
                  <a:sym typeface="+mn-lt"/>
                </a:rPr>
                <a:t>cảnh</a:t>
              </a:r>
              <a:r>
                <a:rPr lang="en-US" altLang="zh-CN" sz="3600" b="1" dirty="0">
                  <a:solidFill>
                    <a:srgbClr val="FF0000"/>
                  </a:solidFill>
                  <a:latin typeface="Times New Roman" panose="02020603050405020304" pitchFamily="18" charset="0"/>
                  <a:ea typeface="+mn-ea"/>
                  <a:cs typeface="Times New Roman" panose="02020603050405020304" pitchFamily="18" charset="0"/>
                  <a:sym typeface="+mn-lt"/>
                </a:rPr>
                <a:t> </a:t>
              </a:r>
              <a:r>
                <a:rPr lang="en-US" altLang="zh-CN" sz="3600" b="1" dirty="0" err="1">
                  <a:solidFill>
                    <a:srgbClr val="FF0000"/>
                  </a:solidFill>
                  <a:latin typeface="Times New Roman" panose="02020603050405020304" pitchFamily="18" charset="0"/>
                  <a:ea typeface="+mn-ea"/>
                  <a:cs typeface="Times New Roman" panose="02020603050405020304" pitchFamily="18" charset="0"/>
                  <a:sym typeface="+mn-lt"/>
                </a:rPr>
                <a:t>sắc</a:t>
              </a:r>
              <a:r>
                <a:rPr lang="en-US" altLang="zh-CN" sz="3600" b="1" dirty="0">
                  <a:solidFill>
                    <a:srgbClr val="FF0000"/>
                  </a:solidFill>
                  <a:latin typeface="Times New Roman" panose="02020603050405020304" pitchFamily="18" charset="0"/>
                  <a:ea typeface="+mn-ea"/>
                  <a:cs typeface="Times New Roman" panose="02020603050405020304" pitchFamily="18" charset="0"/>
                  <a:sym typeface="+mn-lt"/>
                </a:rPr>
                <a:t> </a:t>
              </a:r>
              <a:r>
                <a:rPr lang="en-US" altLang="zh-CN" sz="3600" b="1" dirty="0" err="1">
                  <a:solidFill>
                    <a:srgbClr val="FF0000"/>
                  </a:solidFill>
                  <a:latin typeface="Times New Roman" panose="02020603050405020304" pitchFamily="18" charset="0"/>
                  <a:ea typeface="+mn-ea"/>
                  <a:cs typeface="Times New Roman" panose="02020603050405020304" pitchFamily="18" charset="0"/>
                  <a:sym typeface="+mn-lt"/>
                </a:rPr>
                <a:t>quê</a:t>
              </a:r>
              <a:r>
                <a:rPr lang="en-US" altLang="zh-CN" sz="3600" b="1" dirty="0">
                  <a:solidFill>
                    <a:srgbClr val="FF0000"/>
                  </a:solidFill>
                  <a:latin typeface="Times New Roman" panose="02020603050405020304" pitchFamily="18" charset="0"/>
                  <a:ea typeface="+mn-ea"/>
                  <a:cs typeface="Times New Roman" panose="02020603050405020304" pitchFamily="18" charset="0"/>
                  <a:sym typeface="+mn-lt"/>
                </a:rPr>
                <a:t> </a:t>
              </a:r>
              <a:r>
                <a:rPr lang="en-US" altLang="zh-CN" sz="3600" b="1" dirty="0" err="1">
                  <a:solidFill>
                    <a:srgbClr val="FF0000"/>
                  </a:solidFill>
                  <a:latin typeface="Times New Roman" panose="02020603050405020304" pitchFamily="18" charset="0"/>
                  <a:ea typeface="+mn-ea"/>
                  <a:cs typeface="Times New Roman" panose="02020603050405020304" pitchFamily="18" charset="0"/>
                  <a:sym typeface="+mn-lt"/>
                </a:rPr>
                <a:t>hương</a:t>
              </a:r>
              <a:endParaRPr lang="en-US" altLang="zh-CN" sz="3600" b="1" dirty="0">
                <a:solidFill>
                  <a:srgbClr val="FF0000"/>
                </a:solidFill>
                <a:latin typeface="Times New Roman" panose="02020603050405020304" pitchFamily="18" charset="0"/>
                <a:ea typeface="+mn-ea"/>
                <a:cs typeface="Times New Roman" panose="02020603050405020304" pitchFamily="18" charset="0"/>
                <a:sym typeface="+mn-lt"/>
              </a:endParaRPr>
            </a:p>
          </p:txBody>
        </p:sp>
      </p:grpSp>
    </p:spTree>
    <p:extLst>
      <p:ext uri="{BB962C8B-B14F-4D97-AF65-F5344CB8AC3E}">
        <p14:creationId xmlns:p14="http://schemas.microsoft.com/office/powerpoint/2010/main" val="1383245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ppt_x</p:attrName>
                                        </p:attrNameLst>
                                      </p:cBhvr>
                                      <p:tavLst>
                                        <p:tav tm="0">
                                          <p:val>
                                            <p:strVal val="#ppt_x-#ppt_w/2"/>
                                          </p:val>
                                        </p:tav>
                                        <p:tav tm="100000">
                                          <p:val>
                                            <p:strVal val="#ppt_x"/>
                                          </p:val>
                                        </p:tav>
                                      </p:tavLst>
                                    </p:anim>
                                    <p:anim calcmode="lin" valueType="num">
                                      <p:cBhvr>
                                        <p:cTn id="8" dur="500" fill="hold"/>
                                        <p:tgtEl>
                                          <p:spTgt spid="14"/>
                                        </p:tgtEl>
                                        <p:attrNameLst>
                                          <p:attrName>ppt_y</p:attrName>
                                        </p:attrNameLst>
                                      </p:cBhvr>
                                      <p:tavLst>
                                        <p:tav tm="0">
                                          <p:val>
                                            <p:strVal val="#ppt_y"/>
                                          </p:val>
                                        </p:tav>
                                        <p:tav tm="100000">
                                          <p:val>
                                            <p:strVal val="#ppt_y"/>
                                          </p:val>
                                        </p:tav>
                                      </p:tavLst>
                                    </p:anim>
                                    <p:anim calcmode="lin" valueType="num">
                                      <p:cBhvr>
                                        <p:cTn id="9" dur="500" fill="hold"/>
                                        <p:tgtEl>
                                          <p:spTgt spid="14"/>
                                        </p:tgtEl>
                                        <p:attrNameLst>
                                          <p:attrName>ppt_w</p:attrName>
                                        </p:attrNameLst>
                                      </p:cBhvr>
                                      <p:tavLst>
                                        <p:tav tm="0">
                                          <p:val>
                                            <p:fltVal val="0"/>
                                          </p:val>
                                        </p:tav>
                                        <p:tav tm="100000">
                                          <p:val>
                                            <p:strVal val="#ppt_w"/>
                                          </p:val>
                                        </p:tav>
                                      </p:tavLst>
                                    </p:anim>
                                    <p:anim calcmode="lin" valueType="num">
                                      <p:cBhvr>
                                        <p:cTn id="10" dur="500" fill="hold"/>
                                        <p:tgtEl>
                                          <p:spTgt spid="14"/>
                                        </p:tgtEl>
                                        <p:attrNameLst>
                                          <p:attrName>ppt_h</p:attrName>
                                        </p:attrNameLst>
                                      </p:cBhvr>
                                      <p:tavLst>
                                        <p:tav tm="0">
                                          <p:val>
                                            <p:strVal val="#ppt_h"/>
                                          </p:val>
                                        </p:tav>
                                        <p:tav tm="100000">
                                          <p:val>
                                            <p:strVal val="#ppt_h"/>
                                          </p:val>
                                        </p:tav>
                                      </p:tavLst>
                                    </p:anim>
                                  </p:childTnLst>
                                </p:cTn>
                              </p:par>
                              <p:par>
                                <p:cTn id="11" presetID="16" presetClass="entr" presetSubtype="21" fill="hold" nodeType="withEffect">
                                  <p:stCondLst>
                                    <p:cond delay="100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randombar(horizontal)">
                                      <p:cBhvr>
                                        <p:cTn id="1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6ADFAD01-0A68-4611-82B7-E4EEBAA23836}"/>
              </a:ext>
            </a:extLst>
          </p:cNvPr>
          <p:cNvGraphicFramePr>
            <a:graphicFrameLocks noGrp="1"/>
          </p:cNvGraphicFramePr>
          <p:nvPr>
            <p:extLst>
              <p:ext uri="{D42A27DB-BD31-4B8C-83A1-F6EECF244321}">
                <p14:modId xmlns:p14="http://schemas.microsoft.com/office/powerpoint/2010/main" val="919089070"/>
              </p:ext>
            </p:extLst>
          </p:nvPr>
        </p:nvGraphicFramePr>
        <p:xfrm>
          <a:off x="104503" y="104503"/>
          <a:ext cx="11913325" cy="6568386"/>
        </p:xfrm>
        <a:graphic>
          <a:graphicData uri="http://schemas.openxmlformats.org/drawingml/2006/table">
            <a:tbl>
              <a:tblPr firstRow="1" bandRow="1">
                <a:effectLst>
                  <a:outerShdw blurRad="50800" dist="38100" dir="5400000" algn="t" rotWithShape="0">
                    <a:prstClr val="black">
                      <a:alpha val="40000"/>
                    </a:prstClr>
                  </a:outerShdw>
                </a:effectLst>
                <a:tableStyleId>{93296810-A885-4BE3-A3E7-6D5BEEA58F35}</a:tableStyleId>
              </a:tblPr>
              <a:tblGrid>
                <a:gridCol w="1724297">
                  <a:extLst>
                    <a:ext uri="{9D8B030D-6E8A-4147-A177-3AD203B41FA5}">
                      <a16:colId xmlns:a16="http://schemas.microsoft.com/office/drawing/2014/main" val="2382534396"/>
                    </a:ext>
                  </a:extLst>
                </a:gridCol>
                <a:gridCol w="3936461">
                  <a:extLst>
                    <a:ext uri="{9D8B030D-6E8A-4147-A177-3AD203B41FA5}">
                      <a16:colId xmlns:a16="http://schemas.microsoft.com/office/drawing/2014/main" val="134562810"/>
                    </a:ext>
                  </a:extLst>
                </a:gridCol>
                <a:gridCol w="6252567">
                  <a:extLst>
                    <a:ext uri="{9D8B030D-6E8A-4147-A177-3AD203B41FA5}">
                      <a16:colId xmlns:a16="http://schemas.microsoft.com/office/drawing/2014/main" val="2594556146"/>
                    </a:ext>
                  </a:extLst>
                </a:gridCol>
              </a:tblGrid>
              <a:tr h="450722">
                <a:tc>
                  <a:txBody>
                    <a:bodyPr/>
                    <a:lstStyle/>
                    <a:p>
                      <a:endParaRPr lang="en-US" dirty="0">
                        <a:latin typeface="SVN-Bear" panose="0204060305050602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x-none" sz="3200" b="1" dirty="0">
                          <a:latin typeface="Times New Roman" panose="02020603050405020304" pitchFamily="18" charset="0"/>
                          <a:cs typeface="Times New Roman" panose="02020603050405020304" pitchFamily="18" charset="0"/>
                        </a:rPr>
                        <a:t>Xác định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x-none" sz="3200" b="1" dirty="0">
                          <a:latin typeface="Times New Roman" panose="02020603050405020304" pitchFamily="18" charset="0"/>
                          <a:cs typeface="Times New Roman" panose="02020603050405020304" pitchFamily="18" charset="0"/>
                        </a:rPr>
                        <a:t>Tác dụng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54794205"/>
                  </a:ext>
                </a:extLst>
              </a:tr>
              <a:tr h="2988569">
                <a:tc>
                  <a:txBody>
                    <a:bodyPr/>
                    <a:lstStyle/>
                    <a:p>
                      <a:pPr algn="ctr"/>
                      <a:r>
                        <a:rPr lang="en-US" sz="3200" dirty="0" err="1">
                          <a:solidFill>
                            <a:srgbClr val="FF0000"/>
                          </a:solidFill>
                          <a:latin typeface="Times New Roman" panose="02020603050405020304" pitchFamily="18" charset="0"/>
                          <a:cs typeface="Times New Roman" panose="02020603050405020304" pitchFamily="18" charset="0"/>
                        </a:rPr>
                        <a:t>Từ</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ngữ</a:t>
                      </a:r>
                      <a:r>
                        <a:rPr lang="en-US" sz="3200" dirty="0">
                          <a:solidFill>
                            <a:srgbClr val="FF0000"/>
                          </a:solidFill>
                          <a:latin typeface="Times New Roman" panose="02020603050405020304" pitchFamily="18" charset="0"/>
                          <a:cs typeface="Times New Roman" panose="02020603050405020304" pitchFamily="18" charset="0"/>
                        </a:rPr>
                        <a:t>,</a:t>
                      </a:r>
                    </a:p>
                    <a:p>
                      <a:pPr algn="ctr"/>
                      <a:r>
                        <a:rPr lang="x-none" sz="3200" dirty="0">
                          <a:solidFill>
                            <a:srgbClr val="FF0000"/>
                          </a:solidFill>
                          <a:latin typeface="Times New Roman" panose="02020603050405020304" pitchFamily="18" charset="0"/>
                          <a:cs typeface="Times New Roman" panose="02020603050405020304" pitchFamily="18" charset="0"/>
                        </a:rPr>
                        <a:t>hình ảnh </a:t>
                      </a:r>
                      <a:endParaRPr lang="en-US" sz="3200" dirty="0">
                        <a:solidFill>
                          <a:srgbClr val="FF0000"/>
                        </a:solidFill>
                        <a:latin typeface="Times New Roman" panose="02020603050405020304" pitchFamily="18" charset="0"/>
                        <a:cs typeface="Times New Roman" panose="02020603050405020304" pitchFamily="18" charset="0"/>
                      </a:endParaRPr>
                    </a:p>
                    <a:p>
                      <a:pPr algn="ctr"/>
                      <a:r>
                        <a:rPr lang="x-none" sz="3200" dirty="0">
                          <a:solidFill>
                            <a:srgbClr val="FF0000"/>
                          </a:solidFill>
                          <a:latin typeface="Times New Roman" panose="02020603050405020304" pitchFamily="18" charset="0"/>
                          <a:cs typeface="Times New Roman" panose="02020603050405020304" pitchFamily="18" charset="0"/>
                        </a:rPr>
                        <a:t>tiêu biểu</a:t>
                      </a:r>
                      <a:endParaRPr lang="x-none" sz="3200" b="1" dirty="0">
                        <a:solidFill>
                          <a:srgbClr val="FF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srgbClr val="FF0000"/>
                          </a:solidFill>
                          <a:effectLst/>
                          <a:latin typeface="SVN-Bear" panose="02040603050506020204" pitchFamily="18" charset="0"/>
                        </a:rPr>
                        <a:t>- </a:t>
                      </a:r>
                      <a:r>
                        <a:rPr lang="en-US" sz="3200" dirty="0" err="1">
                          <a:solidFill>
                            <a:srgbClr val="FF0000"/>
                          </a:solidFill>
                          <a:effectLst/>
                          <a:latin typeface="SVN-Bear" panose="02040603050506020204" pitchFamily="18" charset="0"/>
                        </a:rPr>
                        <a:t>mênh</a:t>
                      </a:r>
                      <a:r>
                        <a:rPr lang="en-US" sz="3200" dirty="0">
                          <a:solidFill>
                            <a:srgbClr val="FF0000"/>
                          </a:solidFill>
                          <a:effectLst/>
                          <a:latin typeface="SVN-Bear" panose="02040603050506020204" pitchFamily="18" charset="0"/>
                        </a:rPr>
                        <a:t> </a:t>
                      </a:r>
                      <a:r>
                        <a:rPr lang="en-US" sz="3200" dirty="0" err="1">
                          <a:solidFill>
                            <a:srgbClr val="FF0000"/>
                          </a:solidFill>
                          <a:effectLst/>
                          <a:latin typeface="SVN-Bear" panose="02040603050506020204" pitchFamily="18" charset="0"/>
                        </a:rPr>
                        <a:t>mông</a:t>
                      </a:r>
                      <a:r>
                        <a:rPr lang="en-US" sz="3200" dirty="0">
                          <a:solidFill>
                            <a:srgbClr val="FF0000"/>
                          </a:solidFill>
                          <a:effectLst/>
                          <a:latin typeface="SVN-Bear" panose="02040603050506020204" pitchFamily="18" charset="0"/>
                        </a:rPr>
                        <a:t> </a:t>
                      </a:r>
                      <a:r>
                        <a:rPr lang="en-US" sz="3200" dirty="0" err="1">
                          <a:solidFill>
                            <a:srgbClr val="FF0000"/>
                          </a:solidFill>
                          <a:effectLst/>
                          <a:latin typeface="SVN-Bear" panose="02040603050506020204" pitchFamily="18" charset="0"/>
                        </a:rPr>
                        <a:t>biển</a:t>
                      </a:r>
                      <a:r>
                        <a:rPr lang="en-US" sz="3200" dirty="0">
                          <a:solidFill>
                            <a:srgbClr val="FF0000"/>
                          </a:solidFill>
                          <a:effectLst/>
                          <a:latin typeface="SVN-Bear" panose="02040603050506020204" pitchFamily="18" charset="0"/>
                        </a:rPr>
                        <a:t> </a:t>
                      </a:r>
                      <a:r>
                        <a:rPr lang="en-US" sz="3200" dirty="0" err="1">
                          <a:solidFill>
                            <a:srgbClr val="FF0000"/>
                          </a:solidFill>
                          <a:effectLst/>
                          <a:latin typeface="SVN-Bear" panose="02040603050506020204" pitchFamily="18" charset="0"/>
                        </a:rPr>
                        <a:t>lúa</a:t>
                      </a:r>
                      <a:endParaRPr lang="x-none" sz="3200" dirty="0">
                        <a:solidFill>
                          <a:srgbClr val="FF0000"/>
                        </a:solidFill>
                        <a:effectLst/>
                        <a:latin typeface="SVN-Bear" panose="020406030505060202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srgbClr val="FF0000"/>
                          </a:solidFill>
                          <a:effectLst/>
                          <a:latin typeface="SVN-Bear" panose="02040603050506020204" pitchFamily="18" charset="0"/>
                        </a:rPr>
                        <a:t>- </a:t>
                      </a:r>
                      <a:r>
                        <a:rPr lang="en-US" sz="3200" dirty="0" err="1">
                          <a:solidFill>
                            <a:srgbClr val="FF0000"/>
                          </a:solidFill>
                          <a:effectLst/>
                          <a:latin typeface="SVN-Bear" panose="02040603050506020204" pitchFamily="18" charset="0"/>
                        </a:rPr>
                        <a:t>cánh</a:t>
                      </a:r>
                      <a:r>
                        <a:rPr lang="en-US" sz="3200" dirty="0">
                          <a:solidFill>
                            <a:srgbClr val="FF0000"/>
                          </a:solidFill>
                          <a:effectLst/>
                          <a:latin typeface="SVN-Bear" panose="02040603050506020204" pitchFamily="18" charset="0"/>
                        </a:rPr>
                        <a:t> </a:t>
                      </a:r>
                      <a:r>
                        <a:rPr lang="en-US" sz="3200" dirty="0" err="1">
                          <a:solidFill>
                            <a:srgbClr val="FF0000"/>
                          </a:solidFill>
                          <a:effectLst/>
                          <a:latin typeface="SVN-Bear" panose="02040603050506020204" pitchFamily="18" charset="0"/>
                        </a:rPr>
                        <a:t>cò</a:t>
                      </a:r>
                      <a:r>
                        <a:rPr lang="en-US" sz="3200" dirty="0">
                          <a:solidFill>
                            <a:srgbClr val="FF0000"/>
                          </a:solidFill>
                          <a:effectLst/>
                          <a:latin typeface="SVN-Bear" panose="02040603050506020204" pitchFamily="18" charset="0"/>
                        </a:rPr>
                        <a:t> bay </a:t>
                      </a:r>
                      <a:r>
                        <a:rPr lang="en-US" sz="3200" dirty="0" err="1">
                          <a:solidFill>
                            <a:srgbClr val="FF0000"/>
                          </a:solidFill>
                          <a:effectLst/>
                          <a:latin typeface="SVN-Bear" panose="02040603050506020204" pitchFamily="18" charset="0"/>
                        </a:rPr>
                        <a:t>lả</a:t>
                      </a:r>
                      <a:endParaRPr lang="x-none" sz="3200" dirty="0">
                        <a:solidFill>
                          <a:srgbClr val="FF0000"/>
                        </a:solidFill>
                        <a:effectLst/>
                        <a:latin typeface="SVN-Bear" panose="020406030505060202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srgbClr val="FF0000"/>
                          </a:solidFill>
                          <a:effectLst/>
                          <a:latin typeface="SVN-Bear" panose="02040603050506020204" pitchFamily="18" charset="0"/>
                        </a:rPr>
                        <a:t>- </a:t>
                      </a:r>
                      <a:r>
                        <a:rPr lang="en-US" sz="3200" dirty="0" err="1">
                          <a:solidFill>
                            <a:srgbClr val="FF0000"/>
                          </a:solidFill>
                          <a:effectLst/>
                          <a:latin typeface="SVN-Bear" panose="02040603050506020204" pitchFamily="18" charset="0"/>
                        </a:rPr>
                        <a:t>mây</a:t>
                      </a:r>
                      <a:r>
                        <a:rPr lang="en-US" sz="3200" dirty="0">
                          <a:solidFill>
                            <a:srgbClr val="FF0000"/>
                          </a:solidFill>
                          <a:effectLst/>
                          <a:latin typeface="SVN-Bear" panose="02040603050506020204" pitchFamily="18" charset="0"/>
                        </a:rPr>
                        <a:t> </a:t>
                      </a:r>
                      <a:r>
                        <a:rPr lang="en-US" sz="3200" dirty="0" err="1">
                          <a:solidFill>
                            <a:srgbClr val="FF0000"/>
                          </a:solidFill>
                          <a:effectLst/>
                          <a:latin typeface="SVN-Bear" panose="02040603050506020204" pitchFamily="18" charset="0"/>
                        </a:rPr>
                        <a:t>mờ</a:t>
                      </a:r>
                      <a:r>
                        <a:rPr lang="en-US" sz="3200" dirty="0">
                          <a:solidFill>
                            <a:srgbClr val="FF0000"/>
                          </a:solidFill>
                          <a:effectLst/>
                          <a:latin typeface="SVN-Bear" panose="02040603050506020204" pitchFamily="18" charset="0"/>
                        </a:rPr>
                        <a:t> </a:t>
                      </a:r>
                      <a:r>
                        <a:rPr lang="en-US" sz="3200" dirty="0" err="1">
                          <a:solidFill>
                            <a:srgbClr val="FF0000"/>
                          </a:solidFill>
                          <a:effectLst/>
                          <a:latin typeface="SVN-Bear" panose="02040603050506020204" pitchFamily="18" charset="0"/>
                        </a:rPr>
                        <a:t>che</a:t>
                      </a:r>
                      <a:r>
                        <a:rPr lang="en-US" sz="3200" dirty="0">
                          <a:solidFill>
                            <a:srgbClr val="FF0000"/>
                          </a:solidFill>
                          <a:effectLst/>
                          <a:latin typeface="SVN-Bear" panose="02040603050506020204" pitchFamily="18" charset="0"/>
                        </a:rPr>
                        <a:t> </a:t>
                      </a:r>
                      <a:r>
                        <a:rPr lang="en-US" sz="3200" dirty="0" err="1">
                          <a:solidFill>
                            <a:srgbClr val="FF0000"/>
                          </a:solidFill>
                          <a:effectLst/>
                          <a:latin typeface="SVN-Bear" panose="02040603050506020204" pitchFamily="18" charset="0"/>
                        </a:rPr>
                        <a:t>đỉnh</a:t>
                      </a:r>
                      <a:r>
                        <a:rPr lang="en-US" sz="3200" dirty="0">
                          <a:solidFill>
                            <a:srgbClr val="FF0000"/>
                          </a:solidFill>
                          <a:effectLst/>
                          <a:latin typeface="SVN-Bear" panose="02040603050506020204" pitchFamily="18" charset="0"/>
                        </a:rPr>
                        <a:t> </a:t>
                      </a:r>
                      <a:r>
                        <a:rPr lang="en-US" sz="3200" dirty="0" err="1">
                          <a:solidFill>
                            <a:srgbClr val="FF0000"/>
                          </a:solidFill>
                          <a:effectLst/>
                          <a:latin typeface="SVN-Bear" panose="02040603050506020204" pitchFamily="18" charset="0"/>
                        </a:rPr>
                        <a:t>Trường</a:t>
                      </a:r>
                      <a:r>
                        <a:rPr lang="en-US" sz="3200" dirty="0">
                          <a:solidFill>
                            <a:srgbClr val="FF0000"/>
                          </a:solidFill>
                          <a:effectLst/>
                          <a:latin typeface="SVN-Bear" panose="02040603050506020204" pitchFamily="18" charset="0"/>
                        </a:rPr>
                        <a:t> </a:t>
                      </a:r>
                      <a:r>
                        <a:rPr lang="en-US" sz="3200" dirty="0" err="1">
                          <a:solidFill>
                            <a:srgbClr val="FF0000"/>
                          </a:solidFill>
                          <a:effectLst/>
                          <a:latin typeface="SVN-Bear" panose="02040603050506020204" pitchFamily="18" charset="0"/>
                        </a:rPr>
                        <a:t>Sơn</a:t>
                      </a:r>
                      <a:endParaRPr lang="x-none" sz="3200" dirty="0">
                        <a:solidFill>
                          <a:srgbClr val="FF0000"/>
                        </a:solidFill>
                        <a:latin typeface="SVN-Bear" panose="0204060305050602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kern="1200" dirty="0" smtClean="0">
                          <a:solidFill>
                            <a:schemeClr val="dk1"/>
                          </a:solidFill>
                          <a:effectLst/>
                          <a:latin typeface="SVN-Bear" panose="02040603050506020204" pitchFamily="18" charset="0"/>
                        </a:rPr>
                        <a:t>- </a:t>
                      </a:r>
                      <a:r>
                        <a:rPr lang="en-US" sz="3200" kern="1200" dirty="0" err="1" smtClean="0">
                          <a:solidFill>
                            <a:schemeClr val="dk1"/>
                          </a:solidFill>
                          <a:effectLst/>
                          <a:latin typeface="SVN-Bear" panose="02040603050506020204" pitchFamily="18" charset="0"/>
                        </a:rPr>
                        <a:t>Gợi</a:t>
                      </a:r>
                      <a:r>
                        <a:rPr lang="en-US" sz="3200" kern="1200" dirty="0" smtClean="0">
                          <a:solidFill>
                            <a:schemeClr val="dk1"/>
                          </a:solidFill>
                          <a:effectLst/>
                          <a:latin typeface="SVN-Bear" panose="02040603050506020204" pitchFamily="18" charset="0"/>
                        </a:rPr>
                        <a:t> </a:t>
                      </a:r>
                      <a:r>
                        <a:rPr lang="en-US" sz="3200" kern="1200" dirty="0" err="1" smtClean="0">
                          <a:solidFill>
                            <a:schemeClr val="dk1"/>
                          </a:solidFill>
                          <a:effectLst/>
                          <a:latin typeface="SVN-Bear" panose="02040603050506020204" pitchFamily="18" charset="0"/>
                        </a:rPr>
                        <a:t>tả</a:t>
                      </a:r>
                      <a:r>
                        <a:rPr lang="en-US" sz="3200" kern="1200" baseline="0" dirty="0" smtClean="0">
                          <a:solidFill>
                            <a:schemeClr val="dk1"/>
                          </a:solidFill>
                          <a:effectLst/>
                          <a:latin typeface="SVN-Bear" panose="02040603050506020204" pitchFamily="18" charset="0"/>
                        </a:rPr>
                        <a:t> </a:t>
                      </a:r>
                      <a:r>
                        <a:rPr lang="en-US" sz="3200" kern="1200" baseline="0" dirty="0" err="1" smtClean="0">
                          <a:solidFill>
                            <a:schemeClr val="dk1"/>
                          </a:solidFill>
                          <a:effectLst/>
                          <a:latin typeface="SVN-Bear" panose="02040603050506020204" pitchFamily="18" charset="0"/>
                        </a:rPr>
                        <a:t>vẻ</a:t>
                      </a:r>
                      <a:r>
                        <a:rPr lang="en-US" sz="3200" kern="1200" baseline="0" dirty="0" smtClean="0">
                          <a:solidFill>
                            <a:schemeClr val="dk1"/>
                          </a:solidFill>
                          <a:effectLst/>
                          <a:latin typeface="SVN-Bear" panose="02040603050506020204" pitchFamily="18" charset="0"/>
                        </a:rPr>
                        <a:t> </a:t>
                      </a:r>
                      <a:r>
                        <a:rPr lang="en-US" sz="3200" kern="1200" baseline="0" dirty="0" err="1" smtClean="0">
                          <a:solidFill>
                            <a:schemeClr val="dk1"/>
                          </a:solidFill>
                          <a:effectLst/>
                          <a:latin typeface="SVN-Bear" panose="02040603050506020204" pitchFamily="18" charset="0"/>
                        </a:rPr>
                        <a:t>đẹp</a:t>
                      </a:r>
                      <a:r>
                        <a:rPr lang="en-US" sz="3200" kern="1200" baseline="0" dirty="0" smtClean="0">
                          <a:solidFill>
                            <a:schemeClr val="dk1"/>
                          </a:solidFill>
                          <a:effectLst/>
                          <a:latin typeface="SVN-Bear" panose="02040603050506020204" pitchFamily="18" charset="0"/>
                        </a:rPr>
                        <a:t> </a:t>
                      </a:r>
                      <a:r>
                        <a:rPr lang="en-US" sz="3200" kern="1200" baseline="0" dirty="0" err="1" smtClean="0">
                          <a:solidFill>
                            <a:schemeClr val="dk1"/>
                          </a:solidFill>
                          <a:effectLst/>
                          <a:latin typeface="SVN-Bear" panose="02040603050506020204" pitchFamily="18" charset="0"/>
                        </a:rPr>
                        <a:t>trù</a:t>
                      </a:r>
                      <a:r>
                        <a:rPr lang="en-US" sz="3200" kern="1200" baseline="0" dirty="0" smtClean="0">
                          <a:solidFill>
                            <a:schemeClr val="dk1"/>
                          </a:solidFill>
                          <a:effectLst/>
                          <a:latin typeface="SVN-Bear" panose="02040603050506020204" pitchFamily="18" charset="0"/>
                        </a:rPr>
                        <a:t> </a:t>
                      </a:r>
                      <a:r>
                        <a:rPr lang="en-US" sz="3200" kern="1200" baseline="0" dirty="0" err="1" smtClean="0">
                          <a:solidFill>
                            <a:schemeClr val="dk1"/>
                          </a:solidFill>
                          <a:effectLst/>
                          <a:latin typeface="SVN-Bear" panose="02040603050506020204" pitchFamily="18" charset="0"/>
                        </a:rPr>
                        <a:t>phú</a:t>
                      </a:r>
                      <a:r>
                        <a:rPr lang="en-US" sz="3200" kern="1200" baseline="0" dirty="0" smtClean="0">
                          <a:solidFill>
                            <a:schemeClr val="dk1"/>
                          </a:solidFill>
                          <a:effectLst/>
                          <a:latin typeface="SVN-Bear" panose="02040603050506020204" pitchFamily="18" charset="0"/>
                        </a:rPr>
                        <a:t>, </a:t>
                      </a:r>
                      <a:r>
                        <a:rPr lang="en-US" sz="3200" kern="1200" baseline="0" dirty="0" err="1" smtClean="0">
                          <a:solidFill>
                            <a:schemeClr val="dk1"/>
                          </a:solidFill>
                          <a:effectLst/>
                          <a:latin typeface="SVN-Bear" panose="02040603050506020204" pitchFamily="18" charset="0"/>
                        </a:rPr>
                        <a:t>thanh</a:t>
                      </a:r>
                      <a:r>
                        <a:rPr lang="en-US" sz="3200" kern="1200" baseline="0" dirty="0" smtClean="0">
                          <a:solidFill>
                            <a:schemeClr val="dk1"/>
                          </a:solidFill>
                          <a:effectLst/>
                          <a:latin typeface="SVN-Bear" panose="02040603050506020204" pitchFamily="18" charset="0"/>
                        </a:rPr>
                        <a:t> </a:t>
                      </a:r>
                      <a:r>
                        <a:rPr lang="en-US" sz="3200" kern="1200" baseline="0" dirty="0" err="1" smtClean="0">
                          <a:solidFill>
                            <a:schemeClr val="dk1"/>
                          </a:solidFill>
                          <a:effectLst/>
                          <a:latin typeface="SVN-Bear" panose="02040603050506020204" pitchFamily="18" charset="0"/>
                        </a:rPr>
                        <a:t>bình</a:t>
                      </a:r>
                      <a:r>
                        <a:rPr lang="en-US" sz="3200" kern="1200" baseline="0" dirty="0" smtClean="0">
                          <a:solidFill>
                            <a:schemeClr val="dk1"/>
                          </a:solidFill>
                          <a:effectLst/>
                          <a:latin typeface="SVN-Bear" panose="02040603050506020204" pitchFamily="18" charset="0"/>
                        </a:rPr>
                        <a:t>, </a:t>
                      </a:r>
                      <a:r>
                        <a:rPr lang="en-US" sz="3200" kern="1200" baseline="0" dirty="0" err="1" smtClean="0">
                          <a:solidFill>
                            <a:schemeClr val="dk1"/>
                          </a:solidFill>
                          <a:effectLst/>
                          <a:latin typeface="SVN-Bear" panose="02040603050506020204" pitchFamily="18" charset="0"/>
                        </a:rPr>
                        <a:t>yên</a:t>
                      </a:r>
                      <a:r>
                        <a:rPr lang="en-US" sz="3200" kern="1200" baseline="0" dirty="0" smtClean="0">
                          <a:solidFill>
                            <a:schemeClr val="dk1"/>
                          </a:solidFill>
                          <a:effectLst/>
                          <a:latin typeface="SVN-Bear" panose="02040603050506020204" pitchFamily="18" charset="0"/>
                        </a:rPr>
                        <a:t> ả, </a:t>
                      </a:r>
                      <a:r>
                        <a:rPr lang="en-US" sz="3200" kern="1200" baseline="0" dirty="0" err="1" smtClean="0">
                          <a:solidFill>
                            <a:schemeClr val="dk1"/>
                          </a:solidFill>
                          <a:effectLst/>
                          <a:latin typeface="SVN-Bear" panose="02040603050506020204" pitchFamily="18" charset="0"/>
                        </a:rPr>
                        <a:t>khoáng</a:t>
                      </a:r>
                      <a:r>
                        <a:rPr lang="en-US" sz="3200" kern="1200" baseline="0" dirty="0" smtClean="0">
                          <a:solidFill>
                            <a:schemeClr val="dk1"/>
                          </a:solidFill>
                          <a:effectLst/>
                          <a:latin typeface="SVN-Bear" panose="02040603050506020204" pitchFamily="18" charset="0"/>
                        </a:rPr>
                        <a:t> </a:t>
                      </a:r>
                      <a:r>
                        <a:rPr lang="en-US" sz="3200" kern="1200" baseline="0" dirty="0" err="1" smtClean="0">
                          <a:solidFill>
                            <a:schemeClr val="dk1"/>
                          </a:solidFill>
                          <a:effectLst/>
                          <a:latin typeface="SVN-Bear" panose="02040603050506020204" pitchFamily="18" charset="0"/>
                        </a:rPr>
                        <a:t>đạt</a:t>
                      </a:r>
                      <a:r>
                        <a:rPr lang="en-US" sz="3200" kern="1200" baseline="0" dirty="0" smtClean="0">
                          <a:solidFill>
                            <a:schemeClr val="dk1"/>
                          </a:solidFill>
                          <a:effectLst/>
                          <a:latin typeface="SVN-Bear" panose="02040603050506020204" pitchFamily="18" charset="0"/>
                        </a:rPr>
                        <a:t>, </a:t>
                      </a:r>
                      <a:r>
                        <a:rPr lang="en-US" sz="3200" kern="1200" baseline="0" dirty="0" err="1" smtClean="0">
                          <a:solidFill>
                            <a:schemeClr val="dk1"/>
                          </a:solidFill>
                          <a:effectLst/>
                          <a:latin typeface="SVN-Bear" panose="02040603050506020204" pitchFamily="18" charset="0"/>
                        </a:rPr>
                        <a:t>hùng</a:t>
                      </a:r>
                      <a:r>
                        <a:rPr lang="en-US" sz="3200" kern="1200" baseline="0" dirty="0" smtClean="0">
                          <a:solidFill>
                            <a:schemeClr val="dk1"/>
                          </a:solidFill>
                          <a:effectLst/>
                          <a:latin typeface="SVN-Bear" panose="02040603050506020204" pitchFamily="18" charset="0"/>
                        </a:rPr>
                        <a:t> </a:t>
                      </a:r>
                      <a:r>
                        <a:rPr lang="en-US" sz="3200" kern="1200" baseline="0" dirty="0" err="1" smtClean="0">
                          <a:solidFill>
                            <a:schemeClr val="dk1"/>
                          </a:solidFill>
                          <a:effectLst/>
                          <a:latin typeface="SVN-Bear" panose="02040603050506020204" pitchFamily="18" charset="0"/>
                        </a:rPr>
                        <a:t>vĩ</a:t>
                      </a:r>
                      <a:r>
                        <a:rPr lang="en-US" sz="3200" kern="1200" baseline="0" dirty="0" smtClean="0">
                          <a:solidFill>
                            <a:schemeClr val="dk1"/>
                          </a:solidFill>
                          <a:effectLst/>
                          <a:latin typeface="SVN-Bear" panose="02040603050506020204" pitchFamily="18" charset="0"/>
                        </a:rPr>
                        <a:t> </a:t>
                      </a:r>
                      <a:r>
                        <a:rPr lang="en-US" sz="3200" kern="1200" baseline="0" dirty="0" err="1" smtClean="0">
                          <a:solidFill>
                            <a:schemeClr val="dk1"/>
                          </a:solidFill>
                          <a:effectLst/>
                          <a:latin typeface="SVN-Bear" panose="02040603050506020204" pitchFamily="18" charset="0"/>
                        </a:rPr>
                        <a:t>của</a:t>
                      </a:r>
                      <a:r>
                        <a:rPr lang="en-US" sz="3200" kern="1200" baseline="0" dirty="0" smtClean="0">
                          <a:solidFill>
                            <a:schemeClr val="dk1"/>
                          </a:solidFill>
                          <a:effectLst/>
                          <a:latin typeface="SVN-Bear" panose="02040603050506020204" pitchFamily="18" charset="0"/>
                        </a:rPr>
                        <a:t> </a:t>
                      </a:r>
                      <a:r>
                        <a:rPr lang="en-US" sz="3200" kern="1200" baseline="0" dirty="0" err="1" smtClean="0">
                          <a:solidFill>
                            <a:schemeClr val="dk1"/>
                          </a:solidFill>
                          <a:effectLst/>
                          <a:latin typeface="SVN-Bear" panose="02040603050506020204" pitchFamily="18" charset="0"/>
                        </a:rPr>
                        <a:t>thiên</a:t>
                      </a:r>
                      <a:r>
                        <a:rPr lang="en-US" sz="3200" kern="1200" baseline="0" dirty="0" smtClean="0">
                          <a:solidFill>
                            <a:schemeClr val="dk1"/>
                          </a:solidFill>
                          <a:effectLst/>
                          <a:latin typeface="SVN-Bear" panose="02040603050506020204" pitchFamily="18" charset="0"/>
                        </a:rPr>
                        <a:t> </a:t>
                      </a:r>
                      <a:r>
                        <a:rPr lang="en-US" sz="3200" kern="1200" baseline="0" dirty="0" err="1" smtClean="0">
                          <a:solidFill>
                            <a:schemeClr val="dk1"/>
                          </a:solidFill>
                          <a:effectLst/>
                          <a:latin typeface="SVN-Bear" panose="02040603050506020204" pitchFamily="18" charset="0"/>
                        </a:rPr>
                        <a:t>nhiên</a:t>
                      </a:r>
                      <a:r>
                        <a:rPr lang="en-US" sz="3200" kern="1200" baseline="0" dirty="0" smtClean="0">
                          <a:solidFill>
                            <a:schemeClr val="dk1"/>
                          </a:solidFill>
                          <a:effectLst/>
                          <a:latin typeface="SVN-Bear" panose="02040603050506020204" pitchFamily="18" charset="0"/>
                        </a:rPr>
                        <a:t> </a:t>
                      </a:r>
                      <a:r>
                        <a:rPr lang="en-US" sz="3200" kern="1200" baseline="0" dirty="0" err="1" smtClean="0">
                          <a:solidFill>
                            <a:schemeClr val="dk1"/>
                          </a:solidFill>
                          <a:effectLst/>
                          <a:latin typeface="SVN-Bear" panose="02040603050506020204" pitchFamily="18" charset="0"/>
                        </a:rPr>
                        <a:t>đất</a:t>
                      </a:r>
                      <a:r>
                        <a:rPr lang="en-US" sz="3200" kern="1200" baseline="0" dirty="0" smtClean="0">
                          <a:solidFill>
                            <a:schemeClr val="dk1"/>
                          </a:solidFill>
                          <a:effectLst/>
                          <a:latin typeface="SVN-Bear" panose="02040603050506020204" pitchFamily="18" charset="0"/>
                        </a:rPr>
                        <a:t> </a:t>
                      </a:r>
                      <a:r>
                        <a:rPr lang="en-US" sz="3200" kern="1200" baseline="0" dirty="0" err="1" smtClean="0">
                          <a:solidFill>
                            <a:schemeClr val="dk1"/>
                          </a:solidFill>
                          <a:effectLst/>
                          <a:latin typeface="SVN-Bear" panose="02040603050506020204" pitchFamily="18" charset="0"/>
                        </a:rPr>
                        <a:t>nước</a:t>
                      </a:r>
                      <a:endParaRPr lang="en-US" sz="3200" kern="1200" baseline="0" dirty="0" smtClean="0">
                        <a:solidFill>
                          <a:schemeClr val="dk1"/>
                        </a:solidFill>
                        <a:effectLst/>
                        <a:latin typeface="SVN-Bear" panose="0204060305050602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3200" kern="1200" baseline="0" dirty="0" smtClean="0">
                          <a:solidFill>
                            <a:schemeClr val="dk1"/>
                          </a:solidFill>
                          <a:effectLst/>
                          <a:latin typeface="SVN-Bear" panose="02040603050506020204" pitchFamily="18" charset="0"/>
                          <a:ea typeface="+mn-ea"/>
                          <a:cs typeface="Times New Roman" panose="02020603050405020304" pitchFamily="18" charset="0"/>
                        </a:rPr>
                        <a:t>- </a:t>
                      </a:r>
                      <a:r>
                        <a:rPr lang="en-US" sz="3200" kern="1200" baseline="0" dirty="0" err="1" smtClean="0">
                          <a:solidFill>
                            <a:schemeClr val="dk1"/>
                          </a:solidFill>
                          <a:effectLst/>
                          <a:latin typeface="SVN-Bear" panose="02040603050506020204" pitchFamily="18" charset="0"/>
                          <a:ea typeface="+mn-ea"/>
                          <a:cs typeface="Times New Roman" panose="02020603050405020304" pitchFamily="18" charset="0"/>
                        </a:rPr>
                        <a:t>Thể</a:t>
                      </a:r>
                      <a:r>
                        <a:rPr lang="en-US" sz="3200" kern="1200" baseline="0" dirty="0" smtClean="0">
                          <a:solidFill>
                            <a:schemeClr val="dk1"/>
                          </a:solidFill>
                          <a:effectLst/>
                          <a:latin typeface="SVN-Bear" panose="02040603050506020204" pitchFamily="18" charset="0"/>
                          <a:ea typeface="+mn-ea"/>
                          <a:cs typeface="Times New Roman" panose="02020603050405020304" pitchFamily="18" charset="0"/>
                        </a:rPr>
                        <a:t> </a:t>
                      </a:r>
                      <a:r>
                        <a:rPr lang="en-US" sz="3200" kern="1200" baseline="0" dirty="0" err="1" smtClean="0">
                          <a:solidFill>
                            <a:schemeClr val="dk1"/>
                          </a:solidFill>
                          <a:effectLst/>
                          <a:latin typeface="SVN-Bear" panose="02040603050506020204" pitchFamily="18" charset="0"/>
                          <a:ea typeface="+mn-ea"/>
                          <a:cs typeface="Times New Roman" panose="02020603050405020304" pitchFamily="18" charset="0"/>
                        </a:rPr>
                        <a:t>hiện</a:t>
                      </a:r>
                      <a:r>
                        <a:rPr lang="en-US" sz="3200" kern="1200" baseline="0" dirty="0" smtClean="0">
                          <a:solidFill>
                            <a:schemeClr val="dk1"/>
                          </a:solidFill>
                          <a:effectLst/>
                          <a:latin typeface="SVN-Bear" panose="02040603050506020204" pitchFamily="18" charset="0"/>
                          <a:ea typeface="+mn-ea"/>
                          <a:cs typeface="Times New Roman" panose="02020603050405020304" pitchFamily="18" charset="0"/>
                        </a:rPr>
                        <a:t> </a:t>
                      </a:r>
                      <a:r>
                        <a:rPr lang="en-US" sz="3200" kern="1200" baseline="0" dirty="0" err="1" smtClean="0">
                          <a:solidFill>
                            <a:schemeClr val="dk1"/>
                          </a:solidFill>
                          <a:effectLst/>
                          <a:latin typeface="SVN-Bear" panose="02040603050506020204" pitchFamily="18" charset="0"/>
                          <a:ea typeface="+mn-ea"/>
                          <a:cs typeface="Times New Roman" panose="02020603050405020304" pitchFamily="18" charset="0"/>
                        </a:rPr>
                        <a:t>tình</a:t>
                      </a:r>
                      <a:r>
                        <a:rPr lang="en-US" sz="3200" kern="1200" baseline="0" dirty="0" smtClean="0">
                          <a:solidFill>
                            <a:schemeClr val="dk1"/>
                          </a:solidFill>
                          <a:effectLst/>
                          <a:latin typeface="SVN-Bear" panose="02040603050506020204" pitchFamily="18" charset="0"/>
                          <a:ea typeface="+mn-ea"/>
                          <a:cs typeface="Times New Roman" panose="02020603050405020304" pitchFamily="18" charset="0"/>
                        </a:rPr>
                        <a:t> </a:t>
                      </a:r>
                      <a:r>
                        <a:rPr lang="en-US" sz="3200" kern="1200" baseline="0" dirty="0" err="1" smtClean="0">
                          <a:solidFill>
                            <a:schemeClr val="dk1"/>
                          </a:solidFill>
                          <a:effectLst/>
                          <a:latin typeface="SVN-Bear" panose="02040603050506020204" pitchFamily="18" charset="0"/>
                          <a:ea typeface="+mn-ea"/>
                          <a:cs typeface="Times New Roman" panose="02020603050405020304" pitchFamily="18" charset="0"/>
                        </a:rPr>
                        <a:t>cảm</a:t>
                      </a:r>
                      <a:r>
                        <a:rPr lang="en-US" sz="3200" kern="1200" baseline="0" dirty="0" smtClean="0">
                          <a:solidFill>
                            <a:schemeClr val="dk1"/>
                          </a:solidFill>
                          <a:effectLst/>
                          <a:latin typeface="SVN-Bear" panose="02040603050506020204" pitchFamily="18" charset="0"/>
                          <a:ea typeface="+mn-ea"/>
                          <a:cs typeface="Times New Roman" panose="02020603050405020304" pitchFamily="18" charset="0"/>
                        </a:rPr>
                        <a:t> </a:t>
                      </a:r>
                      <a:r>
                        <a:rPr lang="en-US" sz="3200" kern="1200" baseline="0" dirty="0" err="1" smtClean="0">
                          <a:solidFill>
                            <a:schemeClr val="dk1"/>
                          </a:solidFill>
                          <a:effectLst/>
                          <a:latin typeface="SVN-Bear" panose="02040603050506020204" pitchFamily="18" charset="0"/>
                          <a:ea typeface="+mn-ea"/>
                          <a:cs typeface="Times New Roman" panose="02020603050405020304" pitchFamily="18" charset="0"/>
                        </a:rPr>
                        <a:t>tự</a:t>
                      </a:r>
                      <a:r>
                        <a:rPr lang="en-US" sz="3200" kern="1200" baseline="0" dirty="0" smtClean="0">
                          <a:solidFill>
                            <a:schemeClr val="dk1"/>
                          </a:solidFill>
                          <a:effectLst/>
                          <a:latin typeface="SVN-Bear" panose="02040603050506020204" pitchFamily="18" charset="0"/>
                          <a:ea typeface="+mn-ea"/>
                          <a:cs typeface="Times New Roman" panose="02020603050405020304" pitchFamily="18" charset="0"/>
                        </a:rPr>
                        <a:t> </a:t>
                      </a:r>
                      <a:r>
                        <a:rPr lang="en-US" sz="3200" kern="1200" baseline="0" dirty="0" err="1" smtClean="0">
                          <a:solidFill>
                            <a:schemeClr val="dk1"/>
                          </a:solidFill>
                          <a:effectLst/>
                          <a:latin typeface="SVN-Bear" panose="02040603050506020204" pitchFamily="18" charset="0"/>
                          <a:ea typeface="+mn-ea"/>
                          <a:cs typeface="Times New Roman" panose="02020603050405020304" pitchFamily="18" charset="0"/>
                        </a:rPr>
                        <a:t>hào</a:t>
                      </a:r>
                      <a:r>
                        <a:rPr lang="en-US" sz="3200" kern="1200" baseline="0" dirty="0" smtClean="0">
                          <a:solidFill>
                            <a:schemeClr val="dk1"/>
                          </a:solidFill>
                          <a:effectLst/>
                          <a:latin typeface="SVN-Bear" panose="02040603050506020204" pitchFamily="18" charset="0"/>
                          <a:ea typeface="+mn-ea"/>
                          <a:cs typeface="Times New Roman" panose="02020603050405020304" pitchFamily="18" charset="0"/>
                        </a:rPr>
                        <a:t>, </a:t>
                      </a:r>
                      <a:r>
                        <a:rPr lang="en-US" sz="3200" kern="1200" baseline="0" dirty="0" err="1" smtClean="0">
                          <a:solidFill>
                            <a:schemeClr val="dk1"/>
                          </a:solidFill>
                          <a:effectLst/>
                          <a:latin typeface="SVN-Bear" panose="02040603050506020204" pitchFamily="18" charset="0"/>
                          <a:ea typeface="+mn-ea"/>
                          <a:cs typeface="Times New Roman" panose="02020603050405020304" pitchFamily="18" charset="0"/>
                        </a:rPr>
                        <a:t>yêu</a:t>
                      </a:r>
                      <a:r>
                        <a:rPr lang="en-US" sz="3200" kern="1200" baseline="0" dirty="0" smtClean="0">
                          <a:solidFill>
                            <a:schemeClr val="dk1"/>
                          </a:solidFill>
                          <a:effectLst/>
                          <a:latin typeface="SVN-Bear" panose="02040603050506020204" pitchFamily="18" charset="0"/>
                          <a:ea typeface="+mn-ea"/>
                          <a:cs typeface="Times New Roman" panose="02020603050405020304" pitchFamily="18" charset="0"/>
                        </a:rPr>
                        <a:t> </a:t>
                      </a:r>
                      <a:r>
                        <a:rPr lang="en-US" sz="3200" kern="1200" baseline="0" dirty="0" err="1" smtClean="0">
                          <a:solidFill>
                            <a:schemeClr val="dk1"/>
                          </a:solidFill>
                          <a:effectLst/>
                          <a:latin typeface="SVN-Bear" panose="02040603050506020204" pitchFamily="18" charset="0"/>
                          <a:ea typeface="+mn-ea"/>
                          <a:cs typeface="Times New Roman" panose="02020603050405020304" pitchFamily="18" charset="0"/>
                        </a:rPr>
                        <a:t>mến</a:t>
                      </a:r>
                      <a:r>
                        <a:rPr lang="en-US" sz="3200" kern="1200" baseline="0" dirty="0" smtClean="0">
                          <a:solidFill>
                            <a:schemeClr val="dk1"/>
                          </a:solidFill>
                          <a:effectLst/>
                          <a:latin typeface="SVN-Bear" panose="02040603050506020204" pitchFamily="18" charset="0"/>
                          <a:ea typeface="+mn-ea"/>
                          <a:cs typeface="Times New Roman" panose="02020603050405020304" pitchFamily="18" charset="0"/>
                        </a:rPr>
                        <a:t> </a:t>
                      </a:r>
                      <a:r>
                        <a:rPr lang="en-US" sz="3200" kern="1200" baseline="0" dirty="0" err="1" smtClean="0">
                          <a:solidFill>
                            <a:schemeClr val="dk1"/>
                          </a:solidFill>
                          <a:effectLst/>
                          <a:latin typeface="SVN-Bear" panose="02040603050506020204" pitchFamily="18" charset="0"/>
                          <a:ea typeface="+mn-ea"/>
                          <a:cs typeface="Times New Roman" panose="02020603050405020304" pitchFamily="18" charset="0"/>
                        </a:rPr>
                        <a:t>đối</a:t>
                      </a:r>
                      <a:r>
                        <a:rPr lang="en-US" sz="3200" kern="1200" baseline="0" dirty="0" smtClean="0">
                          <a:solidFill>
                            <a:schemeClr val="dk1"/>
                          </a:solidFill>
                          <a:effectLst/>
                          <a:latin typeface="SVN-Bear" panose="02040603050506020204" pitchFamily="18" charset="0"/>
                          <a:ea typeface="+mn-ea"/>
                          <a:cs typeface="Times New Roman" panose="02020603050405020304" pitchFamily="18" charset="0"/>
                        </a:rPr>
                        <a:t> </a:t>
                      </a:r>
                      <a:r>
                        <a:rPr lang="en-US" sz="3200" kern="1200" baseline="0" dirty="0" err="1" smtClean="0">
                          <a:solidFill>
                            <a:schemeClr val="dk1"/>
                          </a:solidFill>
                          <a:effectLst/>
                          <a:latin typeface="SVN-Bear" panose="02040603050506020204" pitchFamily="18" charset="0"/>
                          <a:ea typeface="+mn-ea"/>
                          <a:cs typeface="Times New Roman" panose="02020603050405020304" pitchFamily="18" charset="0"/>
                        </a:rPr>
                        <a:t>với</a:t>
                      </a:r>
                      <a:r>
                        <a:rPr lang="en-US" sz="3200" kern="1200" baseline="0" dirty="0" smtClean="0">
                          <a:solidFill>
                            <a:schemeClr val="dk1"/>
                          </a:solidFill>
                          <a:effectLst/>
                          <a:latin typeface="SVN-Bear" panose="02040603050506020204" pitchFamily="18" charset="0"/>
                          <a:ea typeface="+mn-ea"/>
                          <a:cs typeface="Times New Roman" panose="02020603050405020304" pitchFamily="18" charset="0"/>
                        </a:rPr>
                        <a:t> </a:t>
                      </a:r>
                      <a:r>
                        <a:rPr lang="en-US" sz="3200" kern="1200" baseline="0" dirty="0" err="1" smtClean="0">
                          <a:solidFill>
                            <a:schemeClr val="dk1"/>
                          </a:solidFill>
                          <a:effectLst/>
                          <a:latin typeface="SVN-Bear" panose="02040603050506020204" pitchFamily="18" charset="0"/>
                          <a:ea typeface="+mn-ea"/>
                          <a:cs typeface="Times New Roman" panose="02020603050405020304" pitchFamily="18" charset="0"/>
                        </a:rPr>
                        <a:t>quê</a:t>
                      </a:r>
                      <a:r>
                        <a:rPr lang="en-US" sz="3200" kern="1200" baseline="0" dirty="0" smtClean="0">
                          <a:solidFill>
                            <a:schemeClr val="dk1"/>
                          </a:solidFill>
                          <a:effectLst/>
                          <a:latin typeface="SVN-Bear" panose="02040603050506020204" pitchFamily="18" charset="0"/>
                          <a:ea typeface="+mn-ea"/>
                          <a:cs typeface="Times New Roman" panose="02020603050405020304" pitchFamily="18" charset="0"/>
                        </a:rPr>
                        <a:t> </a:t>
                      </a:r>
                      <a:r>
                        <a:rPr lang="en-US" sz="3200" kern="1200" baseline="0" dirty="0" err="1" smtClean="0">
                          <a:solidFill>
                            <a:schemeClr val="dk1"/>
                          </a:solidFill>
                          <a:effectLst/>
                          <a:latin typeface="SVN-Bear" panose="02040603050506020204" pitchFamily="18" charset="0"/>
                          <a:ea typeface="+mn-ea"/>
                          <a:cs typeface="Times New Roman" panose="02020603050405020304" pitchFamily="18" charset="0"/>
                        </a:rPr>
                        <a:t>hương</a:t>
                      </a:r>
                      <a:endParaRPr lang="x-none" sz="3200" kern="1200" dirty="0">
                        <a:solidFill>
                          <a:schemeClr val="dk1"/>
                        </a:solidFill>
                        <a:effectLst/>
                        <a:latin typeface="SVN-Bear" panose="02040603050506020204" pitchFamily="18" charset="0"/>
                        <a:ea typeface="+mn-ea"/>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67678417"/>
                  </a:ext>
                </a:extLst>
              </a:tr>
              <a:tr h="300069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x-none" sz="3200" dirty="0">
                          <a:solidFill>
                            <a:srgbClr val="FF0000"/>
                          </a:solidFill>
                          <a:latin typeface="Times New Roman" panose="02020603050405020304" pitchFamily="18" charset="0"/>
                          <a:cs typeface="Times New Roman" panose="02020603050405020304" pitchFamily="18" charset="0"/>
                        </a:rPr>
                        <a:t>Biện pháp</a:t>
                      </a:r>
                      <a:endParaRPr lang="en-US" sz="3200" dirty="0">
                        <a:solidFill>
                          <a:srgbClr val="FF0000"/>
                        </a:solidFill>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x-none" sz="3200" dirty="0">
                          <a:solidFill>
                            <a:srgbClr val="FF0000"/>
                          </a:solidFill>
                          <a:latin typeface="Times New Roman" panose="02020603050405020304" pitchFamily="18" charset="0"/>
                          <a:cs typeface="Times New Roman" panose="02020603050405020304" pitchFamily="18" charset="0"/>
                        </a:rPr>
                        <a:t>tu từ</a:t>
                      </a:r>
                      <a:endParaRPr lang="x-none" sz="3200" b="1" dirty="0">
                        <a:solidFill>
                          <a:srgbClr val="FF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kern="1200" dirty="0" smtClean="0">
                          <a:solidFill>
                            <a:srgbClr val="FF0000"/>
                          </a:solidFill>
                          <a:effectLst/>
                          <a:latin typeface="SVN-Bear" panose="02040603050506020204" pitchFamily="18" charset="0"/>
                        </a:rPr>
                        <a:t>- </a:t>
                      </a:r>
                      <a:r>
                        <a:rPr lang="en-US" sz="3200" kern="1200" dirty="0" err="1">
                          <a:solidFill>
                            <a:srgbClr val="FF0000"/>
                          </a:solidFill>
                          <a:effectLst/>
                          <a:latin typeface="SVN-Bear" panose="02040603050506020204" pitchFamily="18" charset="0"/>
                        </a:rPr>
                        <a:t>Ẩn</a:t>
                      </a:r>
                      <a:r>
                        <a:rPr lang="en-US" sz="3200" kern="1200" dirty="0">
                          <a:solidFill>
                            <a:srgbClr val="FF0000"/>
                          </a:solidFill>
                          <a:effectLst/>
                          <a:latin typeface="SVN-Bear" panose="02040603050506020204" pitchFamily="18" charset="0"/>
                        </a:rPr>
                        <a:t> </a:t>
                      </a:r>
                      <a:r>
                        <a:rPr lang="en-US" sz="3200" kern="1200" dirty="0" err="1">
                          <a:solidFill>
                            <a:srgbClr val="FF0000"/>
                          </a:solidFill>
                          <a:effectLst/>
                          <a:latin typeface="SVN-Bear" panose="02040603050506020204" pitchFamily="18" charset="0"/>
                        </a:rPr>
                        <a:t>dụ</a:t>
                      </a:r>
                      <a:r>
                        <a:rPr lang="en-US" sz="3200" kern="1200" dirty="0">
                          <a:solidFill>
                            <a:srgbClr val="FF0000"/>
                          </a:solidFill>
                          <a:effectLst/>
                          <a:latin typeface="SVN-Bear" panose="02040603050506020204" pitchFamily="18" charset="0"/>
                        </a:rPr>
                        <a:t>: “</a:t>
                      </a:r>
                      <a:r>
                        <a:rPr lang="en-US" sz="3200" kern="1200" dirty="0" err="1">
                          <a:solidFill>
                            <a:srgbClr val="FF0000"/>
                          </a:solidFill>
                          <a:effectLst/>
                          <a:latin typeface="SVN-Bear" panose="02040603050506020204" pitchFamily="18" charset="0"/>
                        </a:rPr>
                        <a:t>biển</a:t>
                      </a:r>
                      <a:r>
                        <a:rPr lang="en-US" sz="3200" kern="1200" dirty="0">
                          <a:solidFill>
                            <a:srgbClr val="FF0000"/>
                          </a:solidFill>
                          <a:effectLst/>
                          <a:latin typeface="SVN-Bear" panose="02040603050506020204" pitchFamily="18" charset="0"/>
                        </a:rPr>
                        <a:t> </a:t>
                      </a:r>
                      <a:r>
                        <a:rPr lang="en-US" sz="3200" kern="1200" dirty="0" err="1">
                          <a:solidFill>
                            <a:srgbClr val="FF0000"/>
                          </a:solidFill>
                          <a:effectLst/>
                          <a:latin typeface="SVN-Bear" panose="02040603050506020204" pitchFamily="18" charset="0"/>
                        </a:rPr>
                        <a:t>lúa</a:t>
                      </a:r>
                      <a:r>
                        <a:rPr lang="en-US" sz="3200" kern="1200" dirty="0">
                          <a:solidFill>
                            <a:srgbClr val="FF0000"/>
                          </a:solidFill>
                          <a:effectLst/>
                          <a:latin typeface="SVN-Bear" panose="020406030505060202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x-none" sz="3200" dirty="0">
                        <a:solidFill>
                          <a:srgbClr val="FF0000"/>
                        </a:solidFill>
                        <a:latin typeface="SVN-Bear" panose="0204060305050602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kern="1200" dirty="0" smtClean="0">
                          <a:solidFill>
                            <a:schemeClr val="dk1"/>
                          </a:solidFill>
                          <a:effectLst/>
                          <a:latin typeface="SVN-Bear" panose="02040603050506020204" pitchFamily="18" charset="0"/>
                        </a:rPr>
                        <a:t>- </a:t>
                      </a:r>
                      <a:r>
                        <a:rPr lang="en-US" sz="3200" kern="1200" dirty="0" err="1" smtClean="0">
                          <a:solidFill>
                            <a:schemeClr val="dk1"/>
                          </a:solidFill>
                          <a:effectLst/>
                          <a:latin typeface="SVN-Bear" panose="02040603050506020204" pitchFamily="18" charset="0"/>
                        </a:rPr>
                        <a:t>Gợi</a:t>
                      </a:r>
                      <a:r>
                        <a:rPr lang="en-US" sz="3200" kern="1200" baseline="0" dirty="0" smtClean="0">
                          <a:solidFill>
                            <a:schemeClr val="dk1"/>
                          </a:solidFill>
                          <a:effectLst/>
                          <a:latin typeface="SVN-Bear" panose="02040603050506020204" pitchFamily="18" charset="0"/>
                        </a:rPr>
                        <a:t> </a:t>
                      </a:r>
                      <a:r>
                        <a:rPr lang="en-US" sz="3200" kern="1200" baseline="0" dirty="0" err="1" smtClean="0">
                          <a:solidFill>
                            <a:schemeClr val="dk1"/>
                          </a:solidFill>
                          <a:effectLst/>
                          <a:latin typeface="SVN-Bear" panose="02040603050506020204" pitchFamily="18" charset="0"/>
                        </a:rPr>
                        <a:t>tả</a:t>
                      </a:r>
                      <a:r>
                        <a:rPr lang="en-US" sz="3200" kern="1200" baseline="0" dirty="0" smtClean="0">
                          <a:solidFill>
                            <a:schemeClr val="dk1"/>
                          </a:solidFill>
                          <a:effectLst/>
                          <a:latin typeface="SVN-Bear" panose="02040603050506020204" pitchFamily="18" charset="0"/>
                        </a:rPr>
                        <a:t> </a:t>
                      </a:r>
                      <a:r>
                        <a:rPr lang="en-US" sz="3200" kern="1200" baseline="0" dirty="0" err="1" smtClean="0">
                          <a:solidFill>
                            <a:schemeClr val="dk1"/>
                          </a:solidFill>
                          <a:effectLst/>
                          <a:latin typeface="SVN-Bear" panose="02040603050506020204" pitchFamily="18" charset="0"/>
                        </a:rPr>
                        <a:t>khung</a:t>
                      </a:r>
                      <a:r>
                        <a:rPr lang="en-US" sz="3200" kern="1200" baseline="0" dirty="0" smtClean="0">
                          <a:solidFill>
                            <a:schemeClr val="dk1"/>
                          </a:solidFill>
                          <a:effectLst/>
                          <a:latin typeface="SVN-Bear" panose="02040603050506020204" pitchFamily="18" charset="0"/>
                        </a:rPr>
                        <a:t> </a:t>
                      </a:r>
                      <a:r>
                        <a:rPr lang="en-US" sz="3200" kern="1200" baseline="0" dirty="0" err="1" smtClean="0">
                          <a:solidFill>
                            <a:schemeClr val="dk1"/>
                          </a:solidFill>
                          <a:effectLst/>
                          <a:latin typeface="SVN-Bear" panose="02040603050506020204" pitchFamily="18" charset="0"/>
                        </a:rPr>
                        <a:t>cảnh</a:t>
                      </a:r>
                      <a:r>
                        <a:rPr lang="en-US" sz="3200" kern="1200" baseline="0" dirty="0" smtClean="0">
                          <a:solidFill>
                            <a:schemeClr val="dk1"/>
                          </a:solidFill>
                          <a:effectLst/>
                          <a:latin typeface="SVN-Bear" panose="02040603050506020204" pitchFamily="18" charset="0"/>
                        </a:rPr>
                        <a:t> </a:t>
                      </a:r>
                      <a:r>
                        <a:rPr lang="en-US" sz="3200" kern="1200" baseline="0" dirty="0" err="1" smtClean="0">
                          <a:solidFill>
                            <a:schemeClr val="dk1"/>
                          </a:solidFill>
                          <a:effectLst/>
                          <a:latin typeface="SVN-Bear" panose="02040603050506020204" pitchFamily="18" charset="0"/>
                        </a:rPr>
                        <a:t>mênh</a:t>
                      </a:r>
                      <a:r>
                        <a:rPr lang="en-US" sz="3200" kern="1200" baseline="0" dirty="0" smtClean="0">
                          <a:solidFill>
                            <a:schemeClr val="dk1"/>
                          </a:solidFill>
                          <a:effectLst/>
                          <a:latin typeface="SVN-Bear" panose="02040603050506020204" pitchFamily="18" charset="0"/>
                        </a:rPr>
                        <a:t> </a:t>
                      </a:r>
                      <a:r>
                        <a:rPr lang="en-US" sz="3200" kern="1200" baseline="0" dirty="0" err="1" smtClean="0">
                          <a:solidFill>
                            <a:schemeClr val="dk1"/>
                          </a:solidFill>
                          <a:effectLst/>
                          <a:latin typeface="SVN-Bear" panose="02040603050506020204" pitchFamily="18" charset="0"/>
                        </a:rPr>
                        <a:t>mông</a:t>
                      </a:r>
                      <a:r>
                        <a:rPr lang="en-US" sz="3200" kern="1200" baseline="0" dirty="0" smtClean="0">
                          <a:solidFill>
                            <a:schemeClr val="dk1"/>
                          </a:solidFill>
                          <a:effectLst/>
                          <a:latin typeface="SVN-Bear" panose="02040603050506020204" pitchFamily="18" charset="0"/>
                        </a:rPr>
                        <a:t>, </a:t>
                      </a:r>
                      <a:r>
                        <a:rPr lang="en-US" sz="3200" kern="1200" baseline="0" dirty="0" err="1" smtClean="0">
                          <a:solidFill>
                            <a:schemeClr val="dk1"/>
                          </a:solidFill>
                          <a:effectLst/>
                          <a:latin typeface="SVN-Bear" panose="02040603050506020204" pitchFamily="18" charset="0"/>
                        </a:rPr>
                        <a:t>bát</a:t>
                      </a:r>
                      <a:r>
                        <a:rPr lang="en-US" sz="3200" kern="1200" baseline="0" dirty="0" smtClean="0">
                          <a:solidFill>
                            <a:schemeClr val="dk1"/>
                          </a:solidFill>
                          <a:effectLst/>
                          <a:latin typeface="SVN-Bear" panose="02040603050506020204" pitchFamily="18" charset="0"/>
                        </a:rPr>
                        <a:t> </a:t>
                      </a:r>
                      <a:r>
                        <a:rPr lang="en-US" sz="3200" kern="1200" baseline="0" dirty="0" err="1" smtClean="0">
                          <a:solidFill>
                            <a:schemeClr val="dk1"/>
                          </a:solidFill>
                          <a:effectLst/>
                          <a:latin typeface="SVN-Bear" panose="02040603050506020204" pitchFamily="18" charset="0"/>
                        </a:rPr>
                        <a:t>ngát</a:t>
                      </a:r>
                      <a:r>
                        <a:rPr lang="en-US" sz="3200" kern="1200" baseline="0" dirty="0" smtClean="0">
                          <a:solidFill>
                            <a:schemeClr val="dk1"/>
                          </a:solidFill>
                          <a:effectLst/>
                          <a:latin typeface="SVN-Bear" panose="02040603050506020204" pitchFamily="18" charset="0"/>
                        </a:rPr>
                        <a:t> </a:t>
                      </a:r>
                      <a:r>
                        <a:rPr lang="en-US" sz="3200" kern="1200" baseline="0" dirty="0" err="1" smtClean="0">
                          <a:solidFill>
                            <a:schemeClr val="dk1"/>
                          </a:solidFill>
                          <a:effectLst/>
                          <a:latin typeface="SVN-Bear" panose="02040603050506020204" pitchFamily="18" charset="0"/>
                        </a:rPr>
                        <a:t>của</a:t>
                      </a:r>
                      <a:r>
                        <a:rPr lang="en-US" sz="3200" kern="1200" baseline="0" dirty="0" smtClean="0">
                          <a:solidFill>
                            <a:schemeClr val="dk1"/>
                          </a:solidFill>
                          <a:effectLst/>
                          <a:latin typeface="SVN-Bear" panose="02040603050506020204" pitchFamily="18" charset="0"/>
                        </a:rPr>
                        <a:t> </a:t>
                      </a:r>
                      <a:r>
                        <a:rPr lang="en-US" sz="3200" kern="1200" baseline="0" dirty="0" err="1" smtClean="0">
                          <a:solidFill>
                            <a:schemeClr val="dk1"/>
                          </a:solidFill>
                          <a:effectLst/>
                          <a:latin typeface="SVN-Bear" panose="02040603050506020204" pitchFamily="18" charset="0"/>
                        </a:rPr>
                        <a:t>đồng</a:t>
                      </a:r>
                      <a:r>
                        <a:rPr lang="en-US" sz="3200" kern="1200" baseline="0" dirty="0" smtClean="0">
                          <a:solidFill>
                            <a:schemeClr val="dk1"/>
                          </a:solidFill>
                          <a:effectLst/>
                          <a:latin typeface="SVN-Bear" panose="02040603050506020204" pitchFamily="18" charset="0"/>
                        </a:rPr>
                        <a:t> </a:t>
                      </a:r>
                      <a:r>
                        <a:rPr lang="en-US" sz="3200" kern="1200" baseline="0" dirty="0" err="1" smtClean="0">
                          <a:solidFill>
                            <a:schemeClr val="dk1"/>
                          </a:solidFill>
                          <a:effectLst/>
                          <a:latin typeface="SVN-Bear" panose="02040603050506020204" pitchFamily="18" charset="0"/>
                        </a:rPr>
                        <a:t>ruộng</a:t>
                      </a:r>
                      <a:r>
                        <a:rPr lang="en-US" sz="3200" kern="1200" baseline="0" dirty="0" smtClean="0">
                          <a:solidFill>
                            <a:schemeClr val="dk1"/>
                          </a:solidFill>
                          <a:effectLst/>
                          <a:latin typeface="SVN-Bear" panose="02040603050506020204" pitchFamily="18" charset="0"/>
                        </a:rPr>
                        <a:t> </a:t>
                      </a:r>
                      <a:r>
                        <a:rPr lang="en-US" sz="3200" kern="1200" baseline="0" dirty="0" err="1" smtClean="0">
                          <a:solidFill>
                            <a:schemeClr val="dk1"/>
                          </a:solidFill>
                          <a:effectLst/>
                          <a:latin typeface="SVN-Bear" panose="02040603050506020204" pitchFamily="18" charset="0"/>
                        </a:rPr>
                        <a:t>quê</a:t>
                      </a:r>
                      <a:r>
                        <a:rPr lang="en-US" sz="3200" kern="1200" baseline="0" dirty="0" smtClean="0">
                          <a:solidFill>
                            <a:schemeClr val="dk1"/>
                          </a:solidFill>
                          <a:effectLst/>
                          <a:latin typeface="SVN-Bear" panose="02040603050506020204" pitchFamily="18" charset="0"/>
                        </a:rPr>
                        <a:t> </a:t>
                      </a:r>
                      <a:r>
                        <a:rPr lang="en-US" sz="3200" kern="1200" baseline="0" dirty="0" err="1" smtClean="0">
                          <a:solidFill>
                            <a:schemeClr val="dk1"/>
                          </a:solidFill>
                          <a:effectLst/>
                          <a:latin typeface="SVN-Bear" panose="02040603050506020204" pitchFamily="18" charset="0"/>
                        </a:rPr>
                        <a:t>hương</a:t>
                      </a:r>
                      <a:endParaRPr lang="x-none" sz="3200" kern="1200" dirty="0">
                        <a:solidFill>
                          <a:schemeClr val="dk1"/>
                        </a:solidFill>
                        <a:effectLst/>
                        <a:latin typeface="SVN-Bear" panose="020406030505060202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3200" kern="1200" dirty="0">
                          <a:solidFill>
                            <a:schemeClr val="dk1"/>
                          </a:solidFill>
                          <a:effectLst/>
                          <a:latin typeface="SVN-Bear" panose="02040603050506020204" pitchFamily="18" charset="0"/>
                        </a:rPr>
                        <a:t>- </a:t>
                      </a:r>
                      <a:r>
                        <a:rPr lang="en-US" sz="3200" kern="1200" dirty="0" err="1" smtClean="0">
                          <a:solidFill>
                            <a:schemeClr val="dk1"/>
                          </a:solidFill>
                          <a:effectLst/>
                          <a:latin typeface="SVN-Bear" panose="02040603050506020204" pitchFamily="18" charset="0"/>
                        </a:rPr>
                        <a:t>Thể</a:t>
                      </a:r>
                      <a:r>
                        <a:rPr lang="en-US" sz="3200" kern="1200" baseline="0" dirty="0" smtClean="0">
                          <a:solidFill>
                            <a:schemeClr val="dk1"/>
                          </a:solidFill>
                          <a:effectLst/>
                          <a:latin typeface="SVN-Bear" panose="02040603050506020204" pitchFamily="18" charset="0"/>
                        </a:rPr>
                        <a:t> </a:t>
                      </a:r>
                      <a:r>
                        <a:rPr lang="en-US" sz="3200" kern="1200" baseline="0" dirty="0" err="1" smtClean="0">
                          <a:solidFill>
                            <a:schemeClr val="dk1"/>
                          </a:solidFill>
                          <a:effectLst/>
                          <a:latin typeface="SVN-Bear" panose="02040603050506020204" pitchFamily="18" charset="0"/>
                        </a:rPr>
                        <a:t>hiện</a:t>
                      </a:r>
                      <a:r>
                        <a:rPr lang="en-US" sz="3200" kern="1200" baseline="0" dirty="0" smtClean="0">
                          <a:solidFill>
                            <a:schemeClr val="dk1"/>
                          </a:solidFill>
                          <a:effectLst/>
                          <a:latin typeface="SVN-Bear" panose="02040603050506020204" pitchFamily="18" charset="0"/>
                        </a:rPr>
                        <a:t> </a:t>
                      </a:r>
                      <a:r>
                        <a:rPr lang="en-US" sz="3200" kern="1200" baseline="0" dirty="0" err="1" smtClean="0">
                          <a:solidFill>
                            <a:schemeClr val="dk1"/>
                          </a:solidFill>
                          <a:effectLst/>
                          <a:latin typeface="SVN-Bear" panose="02040603050506020204" pitchFamily="18" charset="0"/>
                        </a:rPr>
                        <a:t>niềm</a:t>
                      </a:r>
                      <a:r>
                        <a:rPr lang="en-US" sz="3200" kern="1200" baseline="0" dirty="0" smtClean="0">
                          <a:solidFill>
                            <a:schemeClr val="dk1"/>
                          </a:solidFill>
                          <a:effectLst/>
                          <a:latin typeface="SVN-Bear" panose="02040603050506020204" pitchFamily="18" charset="0"/>
                        </a:rPr>
                        <a:t> </a:t>
                      </a:r>
                      <a:r>
                        <a:rPr lang="en-US" sz="3200" kern="1200" baseline="0" dirty="0" err="1" smtClean="0">
                          <a:solidFill>
                            <a:schemeClr val="dk1"/>
                          </a:solidFill>
                          <a:effectLst/>
                          <a:latin typeface="SVN-Bear" panose="02040603050506020204" pitchFamily="18" charset="0"/>
                        </a:rPr>
                        <a:t>tự</a:t>
                      </a:r>
                      <a:r>
                        <a:rPr lang="en-US" sz="3200" kern="1200" baseline="0" dirty="0" smtClean="0">
                          <a:solidFill>
                            <a:schemeClr val="dk1"/>
                          </a:solidFill>
                          <a:effectLst/>
                          <a:latin typeface="SVN-Bear" panose="02040603050506020204" pitchFamily="18" charset="0"/>
                        </a:rPr>
                        <a:t> </a:t>
                      </a:r>
                      <a:r>
                        <a:rPr lang="en-US" sz="3200" kern="1200" baseline="0" dirty="0" err="1" smtClean="0">
                          <a:solidFill>
                            <a:schemeClr val="dk1"/>
                          </a:solidFill>
                          <a:effectLst/>
                          <a:latin typeface="SVN-Bear" panose="02040603050506020204" pitchFamily="18" charset="0"/>
                        </a:rPr>
                        <a:t>hào</a:t>
                      </a:r>
                      <a:r>
                        <a:rPr lang="en-US" sz="3200" kern="1200" baseline="0" dirty="0" smtClean="0">
                          <a:solidFill>
                            <a:schemeClr val="dk1"/>
                          </a:solidFill>
                          <a:effectLst/>
                          <a:latin typeface="SVN-Bear" panose="02040603050506020204" pitchFamily="18" charset="0"/>
                        </a:rPr>
                        <a:t> </a:t>
                      </a:r>
                      <a:r>
                        <a:rPr lang="en-US" sz="3200" kern="1200" baseline="0" dirty="0" err="1" smtClean="0">
                          <a:solidFill>
                            <a:schemeClr val="dk1"/>
                          </a:solidFill>
                          <a:effectLst/>
                          <a:latin typeface="SVN-Bear" panose="02040603050506020204" pitchFamily="18" charset="0"/>
                        </a:rPr>
                        <a:t>trước</a:t>
                      </a:r>
                      <a:r>
                        <a:rPr lang="en-US" sz="3200" kern="1200" baseline="0" dirty="0" smtClean="0">
                          <a:solidFill>
                            <a:schemeClr val="dk1"/>
                          </a:solidFill>
                          <a:effectLst/>
                          <a:latin typeface="SVN-Bear" panose="02040603050506020204" pitchFamily="18" charset="0"/>
                        </a:rPr>
                        <a:t> </a:t>
                      </a:r>
                      <a:r>
                        <a:rPr lang="en-US" sz="3200" kern="1200" baseline="0" dirty="0" err="1" smtClean="0">
                          <a:solidFill>
                            <a:schemeClr val="dk1"/>
                          </a:solidFill>
                          <a:effectLst/>
                          <a:latin typeface="SVN-Bear" panose="02040603050506020204" pitchFamily="18" charset="0"/>
                        </a:rPr>
                        <a:t>sự</a:t>
                      </a:r>
                      <a:r>
                        <a:rPr lang="en-US" sz="3200" kern="1200" baseline="0" dirty="0" smtClean="0">
                          <a:solidFill>
                            <a:schemeClr val="dk1"/>
                          </a:solidFill>
                          <a:effectLst/>
                          <a:latin typeface="SVN-Bear" panose="02040603050506020204" pitchFamily="18" charset="0"/>
                        </a:rPr>
                        <a:t> </a:t>
                      </a:r>
                      <a:r>
                        <a:rPr lang="en-US" sz="3200" kern="1200" baseline="0" dirty="0" err="1" smtClean="0">
                          <a:solidFill>
                            <a:schemeClr val="dk1"/>
                          </a:solidFill>
                          <a:effectLst/>
                          <a:latin typeface="SVN-Bear" panose="02040603050506020204" pitchFamily="18" charset="0"/>
                        </a:rPr>
                        <a:t>giàu</a:t>
                      </a:r>
                      <a:r>
                        <a:rPr lang="en-US" sz="3200" kern="1200" baseline="0" dirty="0" smtClean="0">
                          <a:solidFill>
                            <a:schemeClr val="dk1"/>
                          </a:solidFill>
                          <a:effectLst/>
                          <a:latin typeface="SVN-Bear" panose="02040603050506020204" pitchFamily="18" charset="0"/>
                        </a:rPr>
                        <a:t> </a:t>
                      </a:r>
                      <a:r>
                        <a:rPr lang="en-US" sz="3200" kern="1200" baseline="0" dirty="0" err="1" smtClean="0">
                          <a:solidFill>
                            <a:schemeClr val="dk1"/>
                          </a:solidFill>
                          <a:effectLst/>
                          <a:latin typeface="SVN-Bear" panose="02040603050506020204" pitchFamily="18" charset="0"/>
                        </a:rPr>
                        <a:t>có</a:t>
                      </a:r>
                      <a:r>
                        <a:rPr lang="en-US" sz="3200" kern="1200" baseline="0" dirty="0" smtClean="0">
                          <a:solidFill>
                            <a:schemeClr val="dk1"/>
                          </a:solidFill>
                          <a:effectLst/>
                          <a:latin typeface="SVN-Bear" panose="02040603050506020204" pitchFamily="18" charset="0"/>
                        </a:rPr>
                        <a:t>, </a:t>
                      </a:r>
                      <a:r>
                        <a:rPr lang="en-US" sz="3200" kern="1200" baseline="0" dirty="0" err="1" smtClean="0">
                          <a:solidFill>
                            <a:schemeClr val="dk1"/>
                          </a:solidFill>
                          <a:effectLst/>
                          <a:latin typeface="SVN-Bear" panose="02040603050506020204" pitchFamily="18" charset="0"/>
                        </a:rPr>
                        <a:t>trù</a:t>
                      </a:r>
                      <a:r>
                        <a:rPr lang="en-US" sz="3200" kern="1200" baseline="0" dirty="0" smtClean="0">
                          <a:solidFill>
                            <a:schemeClr val="dk1"/>
                          </a:solidFill>
                          <a:effectLst/>
                          <a:latin typeface="SVN-Bear" panose="02040603050506020204" pitchFamily="18" charset="0"/>
                        </a:rPr>
                        <a:t> </a:t>
                      </a:r>
                      <a:r>
                        <a:rPr lang="en-US" sz="3200" kern="1200" baseline="0" dirty="0" err="1" smtClean="0">
                          <a:solidFill>
                            <a:schemeClr val="dk1"/>
                          </a:solidFill>
                          <a:effectLst/>
                          <a:latin typeface="SVN-Bear" panose="02040603050506020204" pitchFamily="18" charset="0"/>
                        </a:rPr>
                        <a:t>phú</a:t>
                      </a:r>
                      <a:r>
                        <a:rPr lang="en-US" sz="3200" kern="1200" baseline="0" dirty="0" smtClean="0">
                          <a:solidFill>
                            <a:schemeClr val="dk1"/>
                          </a:solidFill>
                          <a:effectLst/>
                          <a:latin typeface="SVN-Bear" panose="02040603050506020204" pitchFamily="18" charset="0"/>
                        </a:rPr>
                        <a:t> </a:t>
                      </a:r>
                      <a:r>
                        <a:rPr lang="en-US" sz="3200" kern="1200" baseline="0" dirty="0" err="1" smtClean="0">
                          <a:solidFill>
                            <a:schemeClr val="dk1"/>
                          </a:solidFill>
                          <a:effectLst/>
                          <a:latin typeface="SVN-Bear" panose="02040603050506020204" pitchFamily="18" charset="0"/>
                        </a:rPr>
                        <a:t>của</a:t>
                      </a:r>
                      <a:r>
                        <a:rPr lang="en-US" sz="3200" kern="1200" baseline="0" dirty="0" smtClean="0">
                          <a:solidFill>
                            <a:schemeClr val="dk1"/>
                          </a:solidFill>
                          <a:effectLst/>
                          <a:latin typeface="SVN-Bear" panose="02040603050506020204" pitchFamily="18" charset="0"/>
                        </a:rPr>
                        <a:t> </a:t>
                      </a:r>
                      <a:r>
                        <a:rPr lang="en-US" sz="3200" kern="1200" baseline="0" dirty="0" err="1" smtClean="0">
                          <a:solidFill>
                            <a:schemeClr val="dk1"/>
                          </a:solidFill>
                          <a:effectLst/>
                          <a:latin typeface="SVN-Bear" panose="02040603050506020204" pitchFamily="18" charset="0"/>
                        </a:rPr>
                        <a:t>quê</a:t>
                      </a:r>
                      <a:r>
                        <a:rPr lang="en-US" sz="3200" kern="1200" baseline="0" dirty="0" smtClean="0">
                          <a:solidFill>
                            <a:schemeClr val="dk1"/>
                          </a:solidFill>
                          <a:effectLst/>
                          <a:latin typeface="SVN-Bear" panose="02040603050506020204" pitchFamily="18" charset="0"/>
                        </a:rPr>
                        <a:t> </a:t>
                      </a:r>
                      <a:r>
                        <a:rPr lang="en-US" sz="3200" kern="1200" baseline="0" dirty="0" err="1" smtClean="0">
                          <a:solidFill>
                            <a:schemeClr val="dk1"/>
                          </a:solidFill>
                          <a:effectLst/>
                          <a:latin typeface="SVN-Bear" panose="02040603050506020204" pitchFamily="18" charset="0"/>
                        </a:rPr>
                        <a:t>hương</a:t>
                      </a:r>
                      <a:endParaRPr lang="x-none" sz="3200" dirty="0">
                        <a:latin typeface="SVN-Bear" panose="020406030505060202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63312511"/>
                  </a:ext>
                </a:extLst>
              </a:tr>
            </a:tbl>
          </a:graphicData>
        </a:graphic>
      </p:graphicFrame>
    </p:spTree>
    <p:extLst>
      <p:ext uri="{BB962C8B-B14F-4D97-AF65-F5344CB8AC3E}">
        <p14:creationId xmlns:p14="http://schemas.microsoft.com/office/powerpoint/2010/main" val="80487278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6">
            <a:extLst>
              <a:ext uri="{FF2B5EF4-FFF2-40B4-BE49-F238E27FC236}">
                <a16:creationId xmlns:a16="http://schemas.microsoft.com/office/drawing/2014/main" id="{7BBC6EA3-06B8-4F99-B416-12F69B88C4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21" y="5795328"/>
            <a:ext cx="12192000" cy="1619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16B31A12-14BB-4420-97D1-E950460E7AA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20707" y="1064025"/>
            <a:ext cx="3779843" cy="2517375"/>
          </a:xfrm>
          <a:prstGeom prst="rect">
            <a:avLst/>
          </a:prstGeom>
          <a:solidFill>
            <a:srgbClr val="FFFFFF">
              <a:shade val="85000"/>
            </a:srgbClr>
          </a:solidFill>
          <a:ln w="762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2" name="Picture 11">
            <a:extLst>
              <a:ext uri="{FF2B5EF4-FFF2-40B4-BE49-F238E27FC236}">
                <a16:creationId xmlns:a16="http://schemas.microsoft.com/office/drawing/2014/main" id="{EB254985-BBAC-4637-B347-5560B802AD7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76191" y="3186667"/>
            <a:ext cx="3630000" cy="2381500"/>
          </a:xfrm>
          <a:prstGeom prst="rect">
            <a:avLst/>
          </a:prstGeom>
          <a:solidFill>
            <a:srgbClr val="FFFFFF">
              <a:shade val="85000"/>
            </a:srgbClr>
          </a:solidFill>
          <a:ln w="762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9" name="TextBox 8">
            <a:extLst>
              <a:ext uri="{FF2B5EF4-FFF2-40B4-BE49-F238E27FC236}">
                <a16:creationId xmlns:a16="http://schemas.microsoft.com/office/drawing/2014/main" id="{71CD950F-D5F8-4771-A160-58EB2245E8F3}"/>
              </a:ext>
            </a:extLst>
          </p:cNvPr>
          <p:cNvSpPr txBox="1"/>
          <p:nvPr/>
        </p:nvSpPr>
        <p:spPr>
          <a:xfrm>
            <a:off x="389407" y="622011"/>
            <a:ext cx="7331300" cy="1200329"/>
          </a:xfrm>
          <a:prstGeom prst="rect">
            <a:avLst/>
          </a:prstGeom>
          <a:noFill/>
        </p:spPr>
        <p:txBody>
          <a:bodyPr wrap="square">
            <a:spAutoFit/>
          </a:bodyPr>
          <a:lstStyle/>
          <a:p>
            <a:pPr>
              <a:tabLst>
                <a:tab pos="685800" algn="l"/>
              </a:tabLst>
            </a:pPr>
            <a:r>
              <a:rPr lang="vi-VN" sz="3200" dirty="0">
                <a:solidFill>
                  <a:srgbClr val="C00000"/>
                </a:solidFill>
                <a:latin typeface="SVN-Bear" panose="02040603050506020204" pitchFamily="18" charset="0"/>
              </a:rPr>
              <a:t>	</a:t>
            </a:r>
            <a:r>
              <a:rPr lang="en-US" sz="3600" dirty="0" err="1">
                <a:solidFill>
                  <a:srgbClr val="FF00FF"/>
                </a:solidFill>
                <a:latin typeface="Times New Roman" panose="02020603050405020304" pitchFamily="18" charset="0"/>
                <a:cs typeface="Times New Roman" panose="02020603050405020304" pitchFamily="18" charset="0"/>
              </a:rPr>
              <a:t>Việt</a:t>
            </a:r>
            <a:r>
              <a:rPr lang="en-US" sz="3600" dirty="0">
                <a:solidFill>
                  <a:srgbClr val="FF00FF"/>
                </a:solidFill>
                <a:latin typeface="Times New Roman" panose="02020603050405020304" pitchFamily="18" charset="0"/>
                <a:cs typeface="Times New Roman" panose="02020603050405020304" pitchFamily="18" charset="0"/>
              </a:rPr>
              <a:t> Nam </a:t>
            </a:r>
            <a:r>
              <a:rPr lang="en-US" sz="3600" dirty="0" err="1">
                <a:solidFill>
                  <a:srgbClr val="FF00FF"/>
                </a:solidFill>
                <a:latin typeface="Times New Roman" panose="02020603050405020304" pitchFamily="18" charset="0"/>
                <a:cs typeface="Times New Roman" panose="02020603050405020304" pitchFamily="18" charset="0"/>
              </a:rPr>
              <a:t>đất</a:t>
            </a:r>
            <a:r>
              <a:rPr lang="en-US" sz="3600" dirty="0">
                <a:solidFill>
                  <a:srgbClr val="FF00FF"/>
                </a:solidFill>
                <a:latin typeface="Times New Roman" panose="02020603050405020304" pitchFamily="18" charset="0"/>
                <a:cs typeface="Times New Roman" panose="02020603050405020304" pitchFamily="18" charset="0"/>
              </a:rPr>
              <a:t> </a:t>
            </a:r>
            <a:r>
              <a:rPr lang="en-US" sz="3600" dirty="0" err="1">
                <a:solidFill>
                  <a:srgbClr val="FF00FF"/>
                </a:solidFill>
                <a:latin typeface="Times New Roman" panose="02020603050405020304" pitchFamily="18" charset="0"/>
                <a:cs typeface="Times New Roman" panose="02020603050405020304" pitchFamily="18" charset="0"/>
              </a:rPr>
              <a:t>nắng</a:t>
            </a:r>
            <a:r>
              <a:rPr lang="en-US" sz="3600" dirty="0">
                <a:solidFill>
                  <a:srgbClr val="FF00FF"/>
                </a:solidFill>
                <a:latin typeface="Times New Roman" panose="02020603050405020304" pitchFamily="18" charset="0"/>
                <a:cs typeface="Times New Roman" panose="02020603050405020304" pitchFamily="18" charset="0"/>
              </a:rPr>
              <a:t> </a:t>
            </a:r>
            <a:r>
              <a:rPr lang="en-US" sz="3600" dirty="0" err="1">
                <a:solidFill>
                  <a:srgbClr val="FF00FF"/>
                </a:solidFill>
                <a:latin typeface="Times New Roman" panose="02020603050405020304" pitchFamily="18" charset="0"/>
                <a:cs typeface="Times New Roman" panose="02020603050405020304" pitchFamily="18" charset="0"/>
              </a:rPr>
              <a:t>chan</a:t>
            </a:r>
            <a:r>
              <a:rPr lang="en-US" sz="3600" dirty="0">
                <a:solidFill>
                  <a:srgbClr val="FF00FF"/>
                </a:solidFill>
                <a:latin typeface="Times New Roman" panose="02020603050405020304" pitchFamily="18" charset="0"/>
                <a:cs typeface="Times New Roman" panose="02020603050405020304" pitchFamily="18" charset="0"/>
              </a:rPr>
              <a:t> </a:t>
            </a:r>
            <a:r>
              <a:rPr lang="en-US" sz="3600" dirty="0" err="1">
                <a:solidFill>
                  <a:srgbClr val="FF00FF"/>
                </a:solidFill>
                <a:latin typeface="Times New Roman" panose="02020603050405020304" pitchFamily="18" charset="0"/>
                <a:cs typeface="Times New Roman" panose="02020603050405020304" pitchFamily="18" charset="0"/>
              </a:rPr>
              <a:t>hoà</a:t>
            </a:r>
            <a:endParaRPr lang="en-US" sz="3600" dirty="0">
              <a:solidFill>
                <a:srgbClr val="FF00FF"/>
              </a:solidFill>
              <a:latin typeface="Times New Roman" panose="02020603050405020304" pitchFamily="18" charset="0"/>
              <a:cs typeface="Times New Roman" panose="02020603050405020304" pitchFamily="18" charset="0"/>
            </a:endParaRPr>
          </a:p>
          <a:p>
            <a:r>
              <a:rPr lang="en-US" sz="3600" dirty="0" err="1">
                <a:solidFill>
                  <a:srgbClr val="FF00FF"/>
                </a:solidFill>
                <a:latin typeface="Times New Roman" panose="02020603050405020304" pitchFamily="18" charset="0"/>
                <a:cs typeface="Times New Roman" panose="02020603050405020304" pitchFamily="18" charset="0"/>
              </a:rPr>
              <a:t>Hoa</a:t>
            </a:r>
            <a:r>
              <a:rPr lang="en-US" sz="3600" dirty="0">
                <a:solidFill>
                  <a:srgbClr val="FF00FF"/>
                </a:solidFill>
                <a:latin typeface="Times New Roman" panose="02020603050405020304" pitchFamily="18" charset="0"/>
                <a:cs typeface="Times New Roman" panose="02020603050405020304" pitchFamily="18" charset="0"/>
              </a:rPr>
              <a:t> </a:t>
            </a:r>
            <a:r>
              <a:rPr lang="en-US" sz="3600" dirty="0" err="1">
                <a:solidFill>
                  <a:srgbClr val="FF00FF"/>
                </a:solidFill>
                <a:latin typeface="Times New Roman" panose="02020603050405020304" pitchFamily="18" charset="0"/>
                <a:cs typeface="Times New Roman" panose="02020603050405020304" pitchFamily="18" charset="0"/>
              </a:rPr>
              <a:t>thơm</a:t>
            </a:r>
            <a:r>
              <a:rPr lang="en-US" sz="3600" dirty="0">
                <a:solidFill>
                  <a:srgbClr val="FF00FF"/>
                </a:solidFill>
                <a:latin typeface="Times New Roman" panose="02020603050405020304" pitchFamily="18" charset="0"/>
                <a:cs typeface="Times New Roman" panose="02020603050405020304" pitchFamily="18" charset="0"/>
              </a:rPr>
              <a:t> </a:t>
            </a:r>
            <a:r>
              <a:rPr lang="en-US" sz="3600" dirty="0" err="1">
                <a:solidFill>
                  <a:srgbClr val="FF00FF"/>
                </a:solidFill>
                <a:latin typeface="Times New Roman" panose="02020603050405020304" pitchFamily="18" charset="0"/>
                <a:cs typeface="Times New Roman" panose="02020603050405020304" pitchFamily="18" charset="0"/>
              </a:rPr>
              <a:t>quả</a:t>
            </a:r>
            <a:r>
              <a:rPr lang="en-US" sz="3600" dirty="0">
                <a:solidFill>
                  <a:srgbClr val="FF00FF"/>
                </a:solidFill>
                <a:latin typeface="Times New Roman" panose="02020603050405020304" pitchFamily="18" charset="0"/>
                <a:cs typeface="Times New Roman" panose="02020603050405020304" pitchFamily="18" charset="0"/>
              </a:rPr>
              <a:t> </a:t>
            </a:r>
            <a:r>
              <a:rPr lang="en-US" sz="3600" dirty="0" err="1">
                <a:solidFill>
                  <a:srgbClr val="FF00FF"/>
                </a:solidFill>
                <a:latin typeface="Times New Roman" panose="02020603050405020304" pitchFamily="18" charset="0"/>
                <a:cs typeface="Times New Roman" panose="02020603050405020304" pitchFamily="18" charset="0"/>
              </a:rPr>
              <a:t>ngọt</a:t>
            </a:r>
            <a:r>
              <a:rPr lang="en-US" sz="3600" dirty="0">
                <a:solidFill>
                  <a:srgbClr val="FF00FF"/>
                </a:solidFill>
                <a:latin typeface="Times New Roman" panose="02020603050405020304" pitchFamily="18" charset="0"/>
                <a:cs typeface="Times New Roman" panose="02020603050405020304" pitchFamily="18" charset="0"/>
              </a:rPr>
              <a:t> </a:t>
            </a:r>
            <a:r>
              <a:rPr lang="en-US" sz="3600" dirty="0" err="1">
                <a:solidFill>
                  <a:srgbClr val="FF00FF"/>
                </a:solidFill>
                <a:latin typeface="Times New Roman" panose="02020603050405020304" pitchFamily="18" charset="0"/>
                <a:cs typeface="Times New Roman" panose="02020603050405020304" pitchFamily="18" charset="0"/>
              </a:rPr>
              <a:t>bốn</a:t>
            </a:r>
            <a:r>
              <a:rPr lang="en-US" sz="3600" dirty="0">
                <a:solidFill>
                  <a:srgbClr val="FF00FF"/>
                </a:solidFill>
                <a:latin typeface="Times New Roman" panose="02020603050405020304" pitchFamily="18" charset="0"/>
                <a:cs typeface="Times New Roman" panose="02020603050405020304" pitchFamily="18" charset="0"/>
              </a:rPr>
              <a:t> </a:t>
            </a:r>
            <a:r>
              <a:rPr lang="en-US" sz="3600" dirty="0" err="1">
                <a:solidFill>
                  <a:srgbClr val="FF00FF"/>
                </a:solidFill>
                <a:latin typeface="Times New Roman" panose="02020603050405020304" pitchFamily="18" charset="0"/>
                <a:cs typeface="Times New Roman" panose="02020603050405020304" pitchFamily="18" charset="0"/>
              </a:rPr>
              <a:t>mùa</a:t>
            </a:r>
            <a:r>
              <a:rPr lang="en-US" sz="3600" dirty="0">
                <a:solidFill>
                  <a:srgbClr val="FF00FF"/>
                </a:solidFill>
                <a:latin typeface="Times New Roman" panose="02020603050405020304" pitchFamily="18" charset="0"/>
                <a:cs typeface="Times New Roman" panose="02020603050405020304" pitchFamily="18" charset="0"/>
              </a:rPr>
              <a:t> </a:t>
            </a:r>
            <a:r>
              <a:rPr lang="en-US" sz="3600" dirty="0" err="1">
                <a:solidFill>
                  <a:srgbClr val="FF00FF"/>
                </a:solidFill>
                <a:latin typeface="Times New Roman" panose="02020603050405020304" pitchFamily="18" charset="0"/>
                <a:cs typeface="Times New Roman" panose="02020603050405020304" pitchFamily="18" charset="0"/>
              </a:rPr>
              <a:t>trời</a:t>
            </a:r>
            <a:r>
              <a:rPr lang="en-US" sz="3600" dirty="0">
                <a:solidFill>
                  <a:srgbClr val="FF00FF"/>
                </a:solidFill>
                <a:latin typeface="Times New Roman" panose="02020603050405020304" pitchFamily="18" charset="0"/>
                <a:cs typeface="Times New Roman" panose="02020603050405020304" pitchFamily="18" charset="0"/>
              </a:rPr>
              <a:t> </a:t>
            </a:r>
            <a:r>
              <a:rPr lang="en-US" sz="3600" dirty="0" err="1">
                <a:solidFill>
                  <a:srgbClr val="FF00FF"/>
                </a:solidFill>
                <a:latin typeface="Times New Roman" panose="02020603050405020304" pitchFamily="18" charset="0"/>
                <a:cs typeface="Times New Roman" panose="02020603050405020304" pitchFamily="18" charset="0"/>
              </a:rPr>
              <a:t>xanh</a:t>
            </a:r>
            <a:endParaRPr lang="en-US" sz="3600" dirty="0">
              <a:solidFill>
                <a:srgbClr val="FF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2497355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p:cTn id="11" dur="500" fill="hold"/>
                                        <p:tgtEl>
                                          <p:spTgt spid="12"/>
                                        </p:tgtEl>
                                        <p:attrNameLst>
                                          <p:attrName>ppt_w</p:attrName>
                                        </p:attrNameLst>
                                      </p:cBhvr>
                                      <p:tavLst>
                                        <p:tav tm="0">
                                          <p:val>
                                            <p:fltVal val="0"/>
                                          </p:val>
                                        </p:tav>
                                        <p:tav tm="100000">
                                          <p:val>
                                            <p:strVal val="#ppt_w"/>
                                          </p:val>
                                        </p:tav>
                                      </p:tavLst>
                                    </p:anim>
                                    <p:anim calcmode="lin" valueType="num">
                                      <p:cBhvr>
                                        <p:cTn id="12" dur="500" fill="hold"/>
                                        <p:tgtEl>
                                          <p:spTgt spid="12"/>
                                        </p:tgtEl>
                                        <p:attrNameLst>
                                          <p:attrName>ppt_h</p:attrName>
                                        </p:attrNameLst>
                                      </p:cBhvr>
                                      <p:tavLst>
                                        <p:tav tm="0">
                                          <p:val>
                                            <p:fltVal val="0"/>
                                          </p:val>
                                        </p:tav>
                                        <p:tav tm="100000">
                                          <p:val>
                                            <p:strVal val="#ppt_h"/>
                                          </p:val>
                                        </p:tav>
                                      </p:tavLst>
                                    </p:anim>
                                    <p:animEffect transition="in" filter="fade">
                                      <p:cBhvr>
                                        <p:cTn id="13" dur="500"/>
                                        <p:tgtEl>
                                          <p:spTgt spid="12"/>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39">
            <a:extLst>
              <a:ext uri="{FF2B5EF4-FFF2-40B4-BE49-F238E27FC236}">
                <a16:creationId xmlns:a16="http://schemas.microsoft.com/office/drawing/2014/main" id="{1DEC1DC9-EA71-4A49-AC38-7FA8F5B83E5E}"/>
              </a:ext>
            </a:extLst>
          </p:cNvPr>
          <p:cNvSpPr txBox="1"/>
          <p:nvPr/>
        </p:nvSpPr>
        <p:spPr>
          <a:xfrm>
            <a:off x="1308202" y="569891"/>
            <a:ext cx="3747932" cy="285078"/>
          </a:xfrm>
          <a:prstGeom prst="rect">
            <a:avLst/>
          </a:prstGeom>
          <a:noFill/>
        </p:spPr>
        <p:txBody>
          <a:bodyPr wrap="square" tIns="0" bIns="0" rtlCol="0" anchor="t">
            <a:spAutoFit/>
          </a:bodyPr>
          <a:lstStyle/>
          <a:p>
            <a:pPr>
              <a:lnSpc>
                <a:spcPct val="150000"/>
              </a:lnSpc>
            </a:pPr>
            <a:endParaRPr lang="zh-CN" altLang="en-US" sz="1400" b="1" dirty="0">
              <a:solidFill>
                <a:schemeClr val="tx1">
                  <a:lumMod val="95000"/>
                  <a:lumOff val="5000"/>
                </a:schemeClr>
              </a:solidFill>
              <a:cs typeface="+mn-ea"/>
              <a:sym typeface="+mn-lt"/>
            </a:endParaRPr>
          </a:p>
        </p:txBody>
      </p:sp>
      <p:pic>
        <p:nvPicPr>
          <p:cNvPr id="3" name="图片 6">
            <a:extLst>
              <a:ext uri="{FF2B5EF4-FFF2-40B4-BE49-F238E27FC236}">
                <a16:creationId xmlns:a16="http://schemas.microsoft.com/office/drawing/2014/main" id="{7BBC6EA3-06B8-4F99-B416-12F69B88C4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238661"/>
            <a:ext cx="12192000" cy="1619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TextBox 21">
            <a:extLst>
              <a:ext uri="{FF2B5EF4-FFF2-40B4-BE49-F238E27FC236}">
                <a16:creationId xmlns:a16="http://schemas.microsoft.com/office/drawing/2014/main" id="{B6F66BD7-F96F-4709-92ED-3CFDA7CDE5E6}"/>
              </a:ext>
            </a:extLst>
          </p:cNvPr>
          <p:cNvSpPr txBox="1"/>
          <p:nvPr/>
        </p:nvSpPr>
        <p:spPr>
          <a:xfrm>
            <a:off x="322882" y="1152672"/>
            <a:ext cx="11311937" cy="3170100"/>
          </a:xfrm>
          <a:prstGeom prst="rect">
            <a:avLst/>
          </a:prstGeom>
          <a:noFill/>
        </p:spPr>
        <p:txBody>
          <a:bodyPr wrap="square" rtlCol="0">
            <a:spAutoFit/>
          </a:bodyPr>
          <a:lstStyle/>
          <a:p>
            <a:pPr defTabSz="914217"/>
            <a:r>
              <a:rPr lang="vi-VN" altLang="zh-CN" sz="4000" dirty="0">
                <a:solidFill>
                  <a:schemeClr val="accent5">
                    <a:lumMod val="75000"/>
                  </a:schemeClr>
                </a:solidFill>
                <a:latin typeface="Times New Roman" panose="02020603050405020304" pitchFamily="18" charset="0"/>
                <a:cs typeface="Times New Roman" panose="02020603050405020304" pitchFamily="18" charset="0"/>
                <a:sym typeface="+mn-lt"/>
              </a:rPr>
              <a:t>Bằng những từ ngữ hình ảnh tiêu biểu kết hợp với những biện pháp tu từ đặc sắc, tác giả đã </a:t>
            </a:r>
            <a:r>
              <a:rPr lang="vi-VN" altLang="zh-CN" sz="4000" dirty="0" smtClean="0">
                <a:solidFill>
                  <a:schemeClr val="accent5">
                    <a:lumMod val="75000"/>
                  </a:schemeClr>
                </a:solidFill>
                <a:latin typeface="Times New Roman" panose="02020603050405020304" pitchFamily="18" charset="0"/>
                <a:cs typeface="Times New Roman" panose="02020603050405020304" pitchFamily="18" charset="0"/>
                <a:sym typeface="+mn-lt"/>
              </a:rPr>
              <a:t>v</a:t>
            </a:r>
            <a:r>
              <a:rPr lang="en-US" altLang="zh-CN" sz="4000" dirty="0">
                <a:solidFill>
                  <a:schemeClr val="accent5">
                    <a:lumMod val="75000"/>
                  </a:schemeClr>
                </a:solidFill>
                <a:latin typeface="Times New Roman" panose="02020603050405020304" pitchFamily="18" charset="0"/>
                <a:cs typeface="Times New Roman" panose="02020603050405020304" pitchFamily="18" charset="0"/>
                <a:sym typeface="+mn-lt"/>
              </a:rPr>
              <a:t>ẽ</a:t>
            </a:r>
            <a:r>
              <a:rPr lang="vi-VN" altLang="zh-CN" sz="4000" dirty="0" smtClean="0">
                <a:solidFill>
                  <a:schemeClr val="accent5">
                    <a:lumMod val="75000"/>
                  </a:schemeClr>
                </a:solidFill>
                <a:latin typeface="Times New Roman" panose="02020603050405020304" pitchFamily="18" charset="0"/>
                <a:cs typeface="Times New Roman" panose="02020603050405020304" pitchFamily="18" charset="0"/>
                <a:sym typeface="+mn-lt"/>
              </a:rPr>
              <a:t> </a:t>
            </a:r>
            <a:r>
              <a:rPr lang="vi-VN" altLang="zh-CN" sz="4000" dirty="0">
                <a:solidFill>
                  <a:schemeClr val="accent5">
                    <a:lumMod val="75000"/>
                  </a:schemeClr>
                </a:solidFill>
                <a:latin typeface="Times New Roman" panose="02020603050405020304" pitchFamily="18" charset="0"/>
                <a:cs typeface="Times New Roman" panose="02020603050405020304" pitchFamily="18" charset="0"/>
                <a:sym typeface="+mn-lt"/>
              </a:rPr>
              <a:t>nên một bức tranh tươi đẹp, trù phú với không gian bao la rộng lớn cùng vẻ đẹp nên thơ, thanh bình nhưng cũng rất hùng vĩ của quê hương Việt Nam.</a:t>
            </a:r>
          </a:p>
        </p:txBody>
      </p:sp>
      <p:grpSp>
        <p:nvGrpSpPr>
          <p:cNvPr id="18" name="Group 17">
            <a:extLst>
              <a:ext uri="{FF2B5EF4-FFF2-40B4-BE49-F238E27FC236}">
                <a16:creationId xmlns:a16="http://schemas.microsoft.com/office/drawing/2014/main" id="{455F28EB-3D2F-4367-8DBF-DFAACD2F112A}"/>
              </a:ext>
            </a:extLst>
          </p:cNvPr>
          <p:cNvGrpSpPr/>
          <p:nvPr/>
        </p:nvGrpSpPr>
        <p:grpSpPr>
          <a:xfrm>
            <a:off x="0" y="96629"/>
            <a:ext cx="6003823" cy="676814"/>
            <a:chOff x="4338421" y="1759919"/>
            <a:chExt cx="6461357" cy="676814"/>
          </a:xfrm>
        </p:grpSpPr>
        <p:sp>
          <p:nvSpPr>
            <p:cNvPr id="19" name="Rectangle: Rounded Corners 14">
              <a:extLst>
                <a:ext uri="{FF2B5EF4-FFF2-40B4-BE49-F238E27FC236}">
                  <a16:creationId xmlns:a16="http://schemas.microsoft.com/office/drawing/2014/main" id="{4DA7B6C0-F645-41DC-BDAC-857D5586282F}"/>
                </a:ext>
              </a:extLst>
            </p:cNvPr>
            <p:cNvSpPr/>
            <p:nvPr/>
          </p:nvSpPr>
          <p:spPr>
            <a:xfrm>
              <a:off x="4338421" y="1784631"/>
              <a:ext cx="6237819" cy="652102"/>
            </a:xfrm>
            <a:prstGeom prst="roundRect">
              <a:avLst>
                <a:gd name="adj" fmla="val 48060"/>
              </a:avLst>
            </a:prstGeom>
            <a:noFill/>
            <a:ln>
              <a:solidFill>
                <a:srgbClr val="659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Times New Roman" panose="02020603050405020304" pitchFamily="18" charset="0"/>
                  <a:cs typeface="Times New Roman" panose="02020603050405020304" pitchFamily="18" charset="0"/>
                </a:rPr>
                <a:t>   </a:t>
              </a:r>
            </a:p>
          </p:txBody>
        </p:sp>
        <p:sp>
          <p:nvSpPr>
            <p:cNvPr id="20" name="矩形 57">
              <a:extLst>
                <a:ext uri="{FF2B5EF4-FFF2-40B4-BE49-F238E27FC236}">
                  <a16:creationId xmlns:a16="http://schemas.microsoft.com/office/drawing/2014/main" id="{022D4426-3388-417A-8876-F62A6589A4F6}"/>
                </a:ext>
              </a:extLst>
            </p:cNvPr>
            <p:cNvSpPr>
              <a:spLocks noChangeArrowheads="1"/>
            </p:cNvSpPr>
            <p:nvPr/>
          </p:nvSpPr>
          <p:spPr bwMode="auto">
            <a:xfrm>
              <a:off x="4338421" y="1759919"/>
              <a:ext cx="6461357" cy="646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94" tIns="45698" rIns="91394" bIns="45698">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defTabSz="914217"/>
              <a:r>
                <a:rPr lang="en-US" altLang="zh-CN" sz="3600" b="1" dirty="0" smtClean="0">
                  <a:solidFill>
                    <a:srgbClr val="FF0000"/>
                  </a:solidFill>
                  <a:latin typeface="Times New Roman" panose="02020603050405020304" pitchFamily="18" charset="0"/>
                  <a:ea typeface="+mn-ea"/>
                  <a:cs typeface="Times New Roman" panose="02020603050405020304" pitchFamily="18" charset="0"/>
                  <a:sym typeface="+mn-lt"/>
                </a:rPr>
                <a:t>2. </a:t>
              </a:r>
              <a:r>
                <a:rPr lang="en-US" altLang="zh-CN" sz="3600" b="1" dirty="0" err="1" smtClean="0">
                  <a:solidFill>
                    <a:srgbClr val="FF0000"/>
                  </a:solidFill>
                  <a:latin typeface="Times New Roman" panose="02020603050405020304" pitchFamily="18" charset="0"/>
                  <a:ea typeface="+mn-ea"/>
                  <a:cs typeface="Times New Roman" panose="02020603050405020304" pitchFamily="18" charset="0"/>
                  <a:sym typeface="+mn-lt"/>
                </a:rPr>
                <a:t>Vẻ</a:t>
              </a:r>
              <a:r>
                <a:rPr lang="en-US" altLang="zh-CN" sz="3600" b="1" dirty="0" smtClean="0">
                  <a:solidFill>
                    <a:srgbClr val="FF0000"/>
                  </a:solidFill>
                  <a:latin typeface="Times New Roman" panose="02020603050405020304" pitchFamily="18" charset="0"/>
                  <a:ea typeface="+mn-ea"/>
                  <a:cs typeface="Times New Roman" panose="02020603050405020304" pitchFamily="18" charset="0"/>
                  <a:sym typeface="+mn-lt"/>
                </a:rPr>
                <a:t> </a:t>
              </a:r>
              <a:r>
                <a:rPr lang="en-US" altLang="zh-CN" sz="3600" b="1" dirty="0" err="1">
                  <a:solidFill>
                    <a:srgbClr val="FF0000"/>
                  </a:solidFill>
                  <a:latin typeface="Times New Roman" panose="02020603050405020304" pitchFamily="18" charset="0"/>
                  <a:ea typeface="+mn-ea"/>
                  <a:cs typeface="Times New Roman" panose="02020603050405020304" pitchFamily="18" charset="0"/>
                  <a:sym typeface="+mn-lt"/>
                </a:rPr>
                <a:t>đẹp</a:t>
              </a:r>
              <a:r>
                <a:rPr lang="en-US" altLang="zh-CN" sz="3600" b="1" dirty="0">
                  <a:solidFill>
                    <a:srgbClr val="FF0000"/>
                  </a:solidFill>
                  <a:latin typeface="Times New Roman" panose="02020603050405020304" pitchFamily="18" charset="0"/>
                  <a:ea typeface="+mn-ea"/>
                  <a:cs typeface="Times New Roman" panose="02020603050405020304" pitchFamily="18" charset="0"/>
                  <a:sym typeface="+mn-lt"/>
                </a:rPr>
                <a:t> </a:t>
              </a:r>
              <a:r>
                <a:rPr lang="en-US" altLang="zh-CN" sz="3600" b="1" dirty="0" err="1">
                  <a:solidFill>
                    <a:srgbClr val="FF0000"/>
                  </a:solidFill>
                  <a:latin typeface="Times New Roman" panose="02020603050405020304" pitchFamily="18" charset="0"/>
                  <a:ea typeface="+mn-ea"/>
                  <a:cs typeface="Times New Roman" panose="02020603050405020304" pitchFamily="18" charset="0"/>
                  <a:sym typeface="+mn-lt"/>
                </a:rPr>
                <a:t>cảnh</a:t>
              </a:r>
              <a:r>
                <a:rPr lang="en-US" altLang="zh-CN" sz="3600" b="1" dirty="0">
                  <a:solidFill>
                    <a:srgbClr val="FF0000"/>
                  </a:solidFill>
                  <a:latin typeface="Times New Roman" panose="02020603050405020304" pitchFamily="18" charset="0"/>
                  <a:ea typeface="+mn-ea"/>
                  <a:cs typeface="Times New Roman" panose="02020603050405020304" pitchFamily="18" charset="0"/>
                  <a:sym typeface="+mn-lt"/>
                </a:rPr>
                <a:t> </a:t>
              </a:r>
              <a:r>
                <a:rPr lang="en-US" altLang="zh-CN" sz="3600" b="1" dirty="0" err="1">
                  <a:solidFill>
                    <a:srgbClr val="FF0000"/>
                  </a:solidFill>
                  <a:latin typeface="Times New Roman" panose="02020603050405020304" pitchFamily="18" charset="0"/>
                  <a:ea typeface="+mn-ea"/>
                  <a:cs typeface="Times New Roman" panose="02020603050405020304" pitchFamily="18" charset="0"/>
                  <a:sym typeface="+mn-lt"/>
                </a:rPr>
                <a:t>sắc</a:t>
              </a:r>
              <a:r>
                <a:rPr lang="en-US" altLang="zh-CN" sz="3600" b="1" dirty="0">
                  <a:solidFill>
                    <a:srgbClr val="FF0000"/>
                  </a:solidFill>
                  <a:latin typeface="Times New Roman" panose="02020603050405020304" pitchFamily="18" charset="0"/>
                  <a:ea typeface="+mn-ea"/>
                  <a:cs typeface="Times New Roman" panose="02020603050405020304" pitchFamily="18" charset="0"/>
                  <a:sym typeface="+mn-lt"/>
                </a:rPr>
                <a:t> </a:t>
              </a:r>
              <a:r>
                <a:rPr lang="en-US" altLang="zh-CN" sz="3600" b="1" dirty="0" err="1">
                  <a:solidFill>
                    <a:srgbClr val="FF0000"/>
                  </a:solidFill>
                  <a:latin typeface="Times New Roman" panose="02020603050405020304" pitchFamily="18" charset="0"/>
                  <a:ea typeface="+mn-ea"/>
                  <a:cs typeface="Times New Roman" panose="02020603050405020304" pitchFamily="18" charset="0"/>
                  <a:sym typeface="+mn-lt"/>
                </a:rPr>
                <a:t>quê</a:t>
              </a:r>
              <a:r>
                <a:rPr lang="en-US" altLang="zh-CN" sz="3600" b="1" dirty="0">
                  <a:solidFill>
                    <a:srgbClr val="FF0000"/>
                  </a:solidFill>
                  <a:latin typeface="Times New Roman" panose="02020603050405020304" pitchFamily="18" charset="0"/>
                  <a:ea typeface="+mn-ea"/>
                  <a:cs typeface="Times New Roman" panose="02020603050405020304" pitchFamily="18" charset="0"/>
                  <a:sym typeface="+mn-lt"/>
                </a:rPr>
                <a:t> </a:t>
              </a:r>
              <a:r>
                <a:rPr lang="en-US" altLang="zh-CN" sz="3600" b="1" dirty="0" err="1">
                  <a:solidFill>
                    <a:srgbClr val="FF0000"/>
                  </a:solidFill>
                  <a:latin typeface="Times New Roman" panose="02020603050405020304" pitchFamily="18" charset="0"/>
                  <a:ea typeface="+mn-ea"/>
                  <a:cs typeface="Times New Roman" panose="02020603050405020304" pitchFamily="18" charset="0"/>
                  <a:sym typeface="+mn-lt"/>
                </a:rPr>
                <a:t>hương</a:t>
              </a:r>
              <a:endParaRPr lang="en-US" altLang="zh-CN" sz="3600" b="1" dirty="0">
                <a:solidFill>
                  <a:srgbClr val="FF0000"/>
                </a:solidFill>
                <a:latin typeface="Times New Roman" panose="02020603050405020304" pitchFamily="18" charset="0"/>
                <a:ea typeface="+mn-ea"/>
                <a:cs typeface="Times New Roman" panose="02020603050405020304" pitchFamily="18" charset="0"/>
                <a:sym typeface="+mn-lt"/>
              </a:endParaRPr>
            </a:p>
          </p:txBody>
        </p:sp>
      </p:grpSp>
    </p:spTree>
    <p:extLst>
      <p:ext uri="{BB962C8B-B14F-4D97-AF65-F5344CB8AC3E}">
        <p14:creationId xmlns:p14="http://schemas.microsoft.com/office/powerpoint/2010/main" val="2800344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E2201E41-DC14-0242-9A8B-A62DA57351F5}"/>
              </a:ext>
            </a:extLst>
          </p:cNvPr>
          <p:cNvCxnSpPr>
            <a:cxnSpLocks/>
          </p:cNvCxnSpPr>
          <p:nvPr/>
        </p:nvCxnSpPr>
        <p:spPr>
          <a:xfrm>
            <a:off x="5509010" y="3285799"/>
            <a:ext cx="1194310" cy="130674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1" name="Group 10"/>
          <p:cNvGrpSpPr/>
          <p:nvPr/>
        </p:nvGrpSpPr>
        <p:grpSpPr>
          <a:xfrm>
            <a:off x="313509" y="637890"/>
            <a:ext cx="11155680" cy="2301253"/>
            <a:chOff x="5615485" y="475158"/>
            <a:chExt cx="5691116" cy="3558444"/>
          </a:xfrm>
        </p:grpSpPr>
        <p:sp>
          <p:nvSpPr>
            <p:cNvPr id="12" name="TextBox 11">
              <a:extLst>
                <a:ext uri="{FF2B5EF4-FFF2-40B4-BE49-F238E27FC236}">
                  <a16:creationId xmlns:a16="http://schemas.microsoft.com/office/drawing/2014/main" id="{FE2A7C62-717E-4AB5-873A-AA5D97F2CE18}"/>
                </a:ext>
              </a:extLst>
            </p:cNvPr>
            <p:cNvSpPr txBox="1"/>
            <p:nvPr/>
          </p:nvSpPr>
          <p:spPr>
            <a:xfrm>
              <a:off x="6082683" y="840857"/>
              <a:ext cx="4756721" cy="2769838"/>
            </a:xfrm>
            <a:prstGeom prst="rect">
              <a:avLst/>
            </a:prstGeom>
            <a:noFill/>
          </p:spPr>
          <p:txBody>
            <a:bodyPr wrap="square">
              <a:spAutoFit/>
            </a:bodyPr>
            <a:lstStyle/>
            <a:p>
              <a:pPr algn="ctr">
                <a:lnSpc>
                  <a:spcPct val="115000"/>
                </a:lnSpc>
                <a:spcAft>
                  <a:spcPts val="1000"/>
                </a:spcAft>
              </a:pPr>
              <a:r>
                <a:rPr lang="en-US" sz="3200" b="1" dirty="0" err="1">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Tìm</a:t>
              </a:r>
              <a:r>
                <a:rPr lang="en-US" sz="3200" b="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và</a:t>
              </a:r>
              <a:r>
                <a:rPr lang="en-US" sz="3200" b="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nêu</a:t>
              </a:r>
              <a:r>
                <a:rPr lang="en-US" sz="3200" b="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tác</a:t>
              </a:r>
              <a:r>
                <a:rPr lang="en-US" sz="3200" b="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dụng</a:t>
              </a:r>
              <a:r>
                <a:rPr lang="en-US" sz="3200" b="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của</a:t>
              </a:r>
              <a:r>
                <a:rPr lang="en-US" sz="3200" b="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những</a:t>
              </a:r>
              <a:r>
                <a:rPr lang="en-US" sz="3200" b="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từ</a:t>
              </a:r>
              <a:r>
                <a:rPr lang="en-US" sz="3200" b="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ngữ</a:t>
              </a:r>
              <a:r>
                <a:rPr lang="en-US" sz="3200" b="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hình</a:t>
              </a:r>
              <a:r>
                <a:rPr lang="en-US" sz="3200" b="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ảnh</a:t>
              </a:r>
              <a:r>
                <a:rPr lang="en-US" sz="3200" b="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đặc</a:t>
              </a:r>
              <a:r>
                <a:rPr lang="en-US" sz="3200" b="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sắc</a:t>
              </a:r>
              <a:r>
                <a:rPr lang="en-US" sz="3200" b="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3200" b="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dùng</a:t>
              </a:r>
              <a:r>
                <a:rPr lang="en-US" sz="3200" b="1" dirty="0" smtClean="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để</a:t>
              </a:r>
              <a:r>
                <a:rPr lang="en-US" sz="3200" b="1" dirty="0" smtClean="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khắc</a:t>
              </a:r>
              <a:r>
                <a:rPr lang="en-US" sz="3200" b="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họa</a:t>
              </a:r>
              <a:r>
                <a:rPr lang="en-US" sz="3200" b="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vẻ</a:t>
              </a:r>
              <a:r>
                <a:rPr lang="en-US" sz="3200" b="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đẹp</a:t>
              </a:r>
              <a:r>
                <a:rPr lang="en-US" sz="3200" b="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con </a:t>
              </a:r>
              <a:r>
                <a:rPr lang="en-US" sz="3200" b="1" dirty="0" err="1">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3200" b="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Việt</a:t>
              </a:r>
              <a:r>
                <a:rPr lang="en-US" sz="3200" b="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smtClean="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Nam </a:t>
              </a:r>
              <a:r>
                <a:rPr lang="en-US" sz="3200" b="1" dirty="0" err="1" smtClean="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trong</a:t>
              </a:r>
              <a:r>
                <a:rPr lang="en-US" sz="3200" b="1" dirty="0" smtClean="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đoạn</a:t>
              </a:r>
              <a:r>
                <a:rPr lang="en-US" sz="3200" b="1" dirty="0" smtClean="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thơ</a:t>
              </a:r>
              <a:r>
                <a:rPr lang="en-US" sz="3200" b="1" dirty="0" smtClean="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còn</a:t>
              </a:r>
              <a:r>
                <a:rPr lang="en-US" sz="3200" b="1" dirty="0" smtClean="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lại</a:t>
              </a:r>
              <a:endParaRPr lang="vi-VN" sz="3200" b="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3" name="Cloud 12"/>
            <p:cNvSpPr/>
            <p:nvPr/>
          </p:nvSpPr>
          <p:spPr>
            <a:xfrm>
              <a:off x="5615485" y="475158"/>
              <a:ext cx="5691116" cy="3558444"/>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aphicFrame>
        <p:nvGraphicFramePr>
          <p:cNvPr id="20" name="Table 5">
            <a:extLst>
              <a:ext uri="{FF2B5EF4-FFF2-40B4-BE49-F238E27FC236}">
                <a16:creationId xmlns:a16="http://schemas.microsoft.com/office/drawing/2014/main" id="{6A6ACE7C-D9F3-674B-B884-8FB89D88478C}"/>
              </a:ext>
            </a:extLst>
          </p:cNvPr>
          <p:cNvGraphicFramePr>
            <a:graphicFrameLocks noGrp="1"/>
          </p:cNvGraphicFramePr>
          <p:nvPr>
            <p:extLst>
              <p:ext uri="{D42A27DB-BD31-4B8C-83A1-F6EECF244321}">
                <p14:modId xmlns:p14="http://schemas.microsoft.com/office/powerpoint/2010/main" val="1103062210"/>
              </p:ext>
            </p:extLst>
          </p:nvPr>
        </p:nvGraphicFramePr>
        <p:xfrm>
          <a:off x="313509" y="2901321"/>
          <a:ext cx="11665132" cy="3769959"/>
        </p:xfrm>
        <a:graphic>
          <a:graphicData uri="http://schemas.openxmlformats.org/drawingml/2006/table">
            <a:tbl>
              <a:tblPr firstRow="1" bandRow="1">
                <a:tableStyleId>{93296810-A885-4BE3-A3E7-6D5BEEA58F35}</a:tableStyleId>
              </a:tblPr>
              <a:tblGrid>
                <a:gridCol w="2441539">
                  <a:extLst>
                    <a:ext uri="{9D8B030D-6E8A-4147-A177-3AD203B41FA5}">
                      <a16:colId xmlns:a16="http://schemas.microsoft.com/office/drawing/2014/main" val="1419306245"/>
                    </a:ext>
                  </a:extLst>
                </a:gridCol>
                <a:gridCol w="3032196">
                  <a:extLst>
                    <a:ext uri="{9D8B030D-6E8A-4147-A177-3AD203B41FA5}">
                      <a16:colId xmlns:a16="http://schemas.microsoft.com/office/drawing/2014/main" val="4283478767"/>
                    </a:ext>
                  </a:extLst>
                </a:gridCol>
                <a:gridCol w="2737443">
                  <a:extLst>
                    <a:ext uri="{9D8B030D-6E8A-4147-A177-3AD203B41FA5}">
                      <a16:colId xmlns:a16="http://schemas.microsoft.com/office/drawing/2014/main" val="2948966308"/>
                    </a:ext>
                  </a:extLst>
                </a:gridCol>
                <a:gridCol w="3453954">
                  <a:extLst>
                    <a:ext uri="{9D8B030D-6E8A-4147-A177-3AD203B41FA5}">
                      <a16:colId xmlns:a16="http://schemas.microsoft.com/office/drawing/2014/main" val="20003"/>
                    </a:ext>
                  </a:extLst>
                </a:gridCol>
              </a:tblGrid>
              <a:tr h="870792">
                <a:tc>
                  <a:txBody>
                    <a:bodyPr/>
                    <a:lstStyle/>
                    <a:p>
                      <a:pPr algn="ctr"/>
                      <a:endParaRPr lang="x-none" sz="2400" b="1" dirty="0">
                        <a:latin typeface="Times New Roman" panose="02020603050405020304" pitchFamily="18" charset="0"/>
                        <a:cs typeface="Times New Roman" panose="02020603050405020304" pitchFamily="18"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1" dirty="0" err="1">
                          <a:latin typeface="Times New Roman" panose="02020603050405020304" pitchFamily="18" charset="0"/>
                          <a:cs typeface="Times New Roman" panose="02020603050405020304" pitchFamily="18" charset="0"/>
                        </a:rPr>
                        <a:t>Vẻ</a:t>
                      </a:r>
                      <a:r>
                        <a:rPr lang="en-US" sz="2400" b="1" baseline="0" dirty="0">
                          <a:latin typeface="Times New Roman" panose="02020603050405020304" pitchFamily="18" charset="0"/>
                          <a:cs typeface="Times New Roman" panose="02020603050405020304" pitchFamily="18" charset="0"/>
                        </a:rPr>
                        <a:t> </a:t>
                      </a:r>
                      <a:r>
                        <a:rPr lang="en-US" sz="2400" b="1" baseline="0" dirty="0" err="1">
                          <a:latin typeface="Times New Roman" panose="02020603050405020304" pitchFamily="18" charset="0"/>
                          <a:cs typeface="Times New Roman" panose="02020603050405020304" pitchFamily="18" charset="0"/>
                        </a:rPr>
                        <a:t>đẹp</a:t>
                      </a:r>
                      <a:r>
                        <a:rPr lang="en-US" sz="2400" b="1" baseline="0" dirty="0">
                          <a:latin typeface="Times New Roman" panose="02020603050405020304" pitchFamily="18" charset="0"/>
                          <a:cs typeface="Times New Roman" panose="02020603050405020304" pitchFamily="18" charset="0"/>
                        </a:rPr>
                        <a:t>  </a:t>
                      </a:r>
                      <a:r>
                        <a:rPr lang="en-US" sz="2400" b="1" baseline="0" dirty="0" err="1">
                          <a:latin typeface="Times New Roman" panose="02020603050405020304" pitchFamily="18" charset="0"/>
                          <a:cs typeface="Times New Roman" panose="02020603050405020304" pitchFamily="18" charset="0"/>
                        </a:rPr>
                        <a:t>của</a:t>
                      </a:r>
                      <a:r>
                        <a:rPr lang="en-US" sz="2400" b="1" baseline="0" dirty="0">
                          <a:latin typeface="Times New Roman" panose="02020603050405020304" pitchFamily="18" charset="0"/>
                          <a:cs typeface="Times New Roman" panose="02020603050405020304" pitchFamily="18" charset="0"/>
                        </a:rPr>
                        <a:t> con </a:t>
                      </a:r>
                      <a:r>
                        <a:rPr lang="en-US" sz="2400" b="1" baseline="0" dirty="0" err="1">
                          <a:latin typeface="Times New Roman" panose="02020603050405020304" pitchFamily="18" charset="0"/>
                          <a:cs typeface="Times New Roman" panose="02020603050405020304" pitchFamily="18" charset="0"/>
                        </a:rPr>
                        <a:t>người</a:t>
                      </a:r>
                      <a:endParaRPr lang="en-US" sz="2400" b="1" baseline="0" dirty="0">
                        <a:latin typeface="Times New Roman" panose="02020603050405020304" pitchFamily="18" charset="0"/>
                        <a:cs typeface="Times New Roman" panose="02020603050405020304" pitchFamily="18"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2400" b="1" baseline="0" dirty="0" err="1">
                          <a:latin typeface="Times New Roman" panose="02020603050405020304" pitchFamily="18" charset="0"/>
                          <a:cs typeface="Times New Roman" panose="02020603050405020304" pitchFamily="18" charset="0"/>
                        </a:rPr>
                        <a:t>Việt</a:t>
                      </a:r>
                      <a:r>
                        <a:rPr lang="en-US" sz="2400" b="1" baseline="0" dirty="0">
                          <a:latin typeface="Times New Roman" panose="02020603050405020304" pitchFamily="18" charset="0"/>
                          <a:cs typeface="Times New Roman" panose="02020603050405020304" pitchFamily="18" charset="0"/>
                        </a:rPr>
                        <a:t> Nam</a:t>
                      </a:r>
                      <a:endParaRPr lang="en-US" sz="2400" b="1" dirty="0">
                        <a:latin typeface="Times New Roman" panose="02020603050405020304" pitchFamily="18" charset="0"/>
                        <a:cs typeface="Times New Roman" panose="02020603050405020304" pitchFamily="18" charset="0"/>
                      </a:endParaRPr>
                    </a:p>
                  </a:txBody>
                  <a:tcPr anchor="ctr"/>
                </a:tc>
                <a:tc>
                  <a:txBody>
                    <a:bodyPr/>
                    <a:lstStyle/>
                    <a:p>
                      <a:pPr algn="ctr"/>
                      <a:r>
                        <a:rPr lang="en-US" sz="2400" b="1" dirty="0" err="1">
                          <a:latin typeface="Times New Roman" panose="02020603050405020304" pitchFamily="18" charset="0"/>
                          <a:cs typeface="Times New Roman" panose="02020603050405020304" pitchFamily="18" charset="0"/>
                        </a:rPr>
                        <a:t>Từ</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ngữ</a:t>
                      </a:r>
                      <a:r>
                        <a:rPr lang="en-US" sz="2400" b="1" dirty="0">
                          <a:latin typeface="Times New Roman" panose="02020603050405020304" pitchFamily="18" charset="0"/>
                          <a:cs typeface="Times New Roman" panose="02020603050405020304" pitchFamily="18" charset="0"/>
                        </a:rPr>
                        <a:t>,</a:t>
                      </a:r>
                      <a:r>
                        <a:rPr lang="en-US" sz="2400" b="1" baseline="0" dirty="0">
                          <a:latin typeface="Times New Roman" panose="02020603050405020304" pitchFamily="18" charset="0"/>
                          <a:cs typeface="Times New Roman" panose="02020603050405020304" pitchFamily="18" charset="0"/>
                        </a:rPr>
                        <a:t> </a:t>
                      </a:r>
                      <a:r>
                        <a:rPr lang="en-US" sz="2400" b="1" baseline="0" dirty="0" err="1">
                          <a:latin typeface="Times New Roman" panose="02020603050405020304" pitchFamily="18" charset="0"/>
                          <a:cs typeface="Times New Roman" panose="02020603050405020304" pitchFamily="18" charset="0"/>
                        </a:rPr>
                        <a:t>hình</a:t>
                      </a:r>
                      <a:r>
                        <a:rPr lang="en-US" sz="2400" b="1" baseline="0" dirty="0">
                          <a:latin typeface="Times New Roman" panose="02020603050405020304" pitchFamily="18" charset="0"/>
                          <a:cs typeface="Times New Roman" panose="02020603050405020304" pitchFamily="18" charset="0"/>
                        </a:rPr>
                        <a:t> </a:t>
                      </a:r>
                      <a:r>
                        <a:rPr lang="en-US" sz="2400" b="1" baseline="0" dirty="0" err="1">
                          <a:latin typeface="Times New Roman" panose="02020603050405020304" pitchFamily="18" charset="0"/>
                          <a:cs typeface="Times New Roman" panose="02020603050405020304" pitchFamily="18" charset="0"/>
                        </a:rPr>
                        <a:t>ảnh</a:t>
                      </a:r>
                      <a:r>
                        <a:rPr lang="en-US" sz="2400" b="1" baseline="0" dirty="0">
                          <a:latin typeface="Times New Roman" panose="02020603050405020304" pitchFamily="18" charset="0"/>
                          <a:cs typeface="Times New Roman" panose="02020603050405020304" pitchFamily="18" charset="0"/>
                        </a:rPr>
                        <a:t> </a:t>
                      </a:r>
                      <a:r>
                        <a:rPr lang="en-US" sz="2400" b="1" baseline="0" dirty="0" err="1">
                          <a:latin typeface="Times New Roman" panose="02020603050405020304" pitchFamily="18" charset="0"/>
                          <a:cs typeface="Times New Roman" panose="02020603050405020304" pitchFamily="18" charset="0"/>
                        </a:rPr>
                        <a:t>thể</a:t>
                      </a:r>
                      <a:r>
                        <a:rPr lang="en-US" sz="2400" b="1" baseline="0" dirty="0">
                          <a:latin typeface="Times New Roman" panose="02020603050405020304" pitchFamily="18" charset="0"/>
                          <a:cs typeface="Times New Roman" panose="02020603050405020304" pitchFamily="18" charset="0"/>
                        </a:rPr>
                        <a:t> </a:t>
                      </a:r>
                      <a:r>
                        <a:rPr lang="en-US" sz="2400" b="1" baseline="0" dirty="0" err="1">
                          <a:latin typeface="Times New Roman" panose="02020603050405020304" pitchFamily="18" charset="0"/>
                          <a:cs typeface="Times New Roman" panose="02020603050405020304" pitchFamily="18" charset="0"/>
                        </a:rPr>
                        <a:t>hiện</a:t>
                      </a:r>
                      <a:endParaRPr lang="x-none" sz="2400" b="1" dirty="0">
                        <a:latin typeface="Times New Roman" panose="02020603050405020304" pitchFamily="18" charset="0"/>
                        <a:cs typeface="Times New Roman" panose="02020603050405020304" pitchFamily="18" charset="0"/>
                      </a:endParaRPr>
                    </a:p>
                  </a:txBody>
                  <a:tcPr anchor="ctr"/>
                </a:tc>
                <a:tc>
                  <a:txBody>
                    <a:bodyPr/>
                    <a:lstStyle/>
                    <a:p>
                      <a:pPr algn="ctr"/>
                      <a:r>
                        <a:rPr lang="en-US" sz="2400" b="1" dirty="0" err="1">
                          <a:latin typeface="Times New Roman" panose="02020603050405020304" pitchFamily="18" charset="0"/>
                          <a:cs typeface="Times New Roman" panose="02020603050405020304" pitchFamily="18" charset="0"/>
                        </a:rPr>
                        <a:t>Tác</a:t>
                      </a:r>
                      <a:r>
                        <a:rPr lang="en-US" sz="2400" b="1" baseline="0" dirty="0">
                          <a:latin typeface="Times New Roman" panose="02020603050405020304" pitchFamily="18" charset="0"/>
                          <a:cs typeface="Times New Roman" panose="02020603050405020304" pitchFamily="18" charset="0"/>
                        </a:rPr>
                        <a:t> </a:t>
                      </a:r>
                      <a:r>
                        <a:rPr lang="en-US" sz="2400" b="1" baseline="0" dirty="0" err="1">
                          <a:latin typeface="Times New Roman" panose="02020603050405020304" pitchFamily="18" charset="0"/>
                          <a:cs typeface="Times New Roman" panose="02020603050405020304" pitchFamily="18" charset="0"/>
                        </a:rPr>
                        <a:t>dụng</a:t>
                      </a:r>
                      <a:r>
                        <a:rPr lang="en-US" sz="2400" b="1" baseline="0" dirty="0">
                          <a:latin typeface="Times New Roman" panose="02020603050405020304" pitchFamily="18" charset="0"/>
                          <a:cs typeface="Times New Roman" panose="02020603050405020304" pitchFamily="18" charset="0"/>
                        </a:rPr>
                        <a:t> </a:t>
                      </a:r>
                      <a:r>
                        <a:rPr lang="en-US" sz="2400" b="1" baseline="0" dirty="0" err="1">
                          <a:latin typeface="Times New Roman" panose="02020603050405020304" pitchFamily="18" charset="0"/>
                          <a:cs typeface="Times New Roman" panose="02020603050405020304" pitchFamily="18" charset="0"/>
                        </a:rPr>
                        <a:t>của</a:t>
                      </a:r>
                      <a:r>
                        <a:rPr lang="en-US" sz="2400" b="1" baseline="0" dirty="0">
                          <a:latin typeface="Times New Roman" panose="02020603050405020304" pitchFamily="18" charset="0"/>
                          <a:cs typeface="Times New Roman" panose="02020603050405020304" pitchFamily="18" charset="0"/>
                        </a:rPr>
                        <a:t> </a:t>
                      </a:r>
                      <a:r>
                        <a:rPr lang="en-US" sz="2400" b="1" baseline="0" dirty="0" err="1">
                          <a:latin typeface="Times New Roman" panose="02020603050405020304" pitchFamily="18" charset="0"/>
                          <a:cs typeface="Times New Roman" panose="02020603050405020304" pitchFamily="18" charset="0"/>
                        </a:rPr>
                        <a:t>những</a:t>
                      </a:r>
                      <a:r>
                        <a:rPr lang="en-US" sz="2400" b="1" baseline="0" dirty="0">
                          <a:latin typeface="Times New Roman" panose="02020603050405020304" pitchFamily="18" charset="0"/>
                          <a:cs typeface="Times New Roman" panose="02020603050405020304" pitchFamily="18" charset="0"/>
                        </a:rPr>
                        <a:t> </a:t>
                      </a:r>
                      <a:r>
                        <a:rPr lang="en-US" sz="2400" b="1" baseline="0" dirty="0" err="1">
                          <a:latin typeface="Times New Roman" panose="02020603050405020304" pitchFamily="18" charset="0"/>
                          <a:cs typeface="Times New Roman" panose="02020603050405020304" pitchFamily="18" charset="0"/>
                        </a:rPr>
                        <a:t>từ</a:t>
                      </a:r>
                      <a:r>
                        <a:rPr lang="en-US" sz="2400" b="1" baseline="0" dirty="0">
                          <a:latin typeface="Times New Roman" panose="02020603050405020304" pitchFamily="18" charset="0"/>
                          <a:cs typeface="Times New Roman" panose="02020603050405020304" pitchFamily="18" charset="0"/>
                        </a:rPr>
                        <a:t> </a:t>
                      </a:r>
                      <a:r>
                        <a:rPr lang="en-US" sz="2400" b="1" baseline="0" dirty="0" err="1">
                          <a:latin typeface="Times New Roman" panose="02020603050405020304" pitchFamily="18" charset="0"/>
                          <a:cs typeface="Times New Roman" panose="02020603050405020304" pitchFamily="18" charset="0"/>
                        </a:rPr>
                        <a:t>ngữ</a:t>
                      </a:r>
                      <a:r>
                        <a:rPr lang="en-US" sz="2400" b="1" baseline="0" dirty="0">
                          <a:latin typeface="Times New Roman" panose="02020603050405020304" pitchFamily="18" charset="0"/>
                          <a:cs typeface="Times New Roman" panose="02020603050405020304" pitchFamily="18" charset="0"/>
                        </a:rPr>
                        <a:t>, </a:t>
                      </a:r>
                      <a:r>
                        <a:rPr lang="en-US" sz="2400" b="1" baseline="0" dirty="0" err="1">
                          <a:latin typeface="Times New Roman" panose="02020603050405020304" pitchFamily="18" charset="0"/>
                          <a:cs typeface="Times New Roman" panose="02020603050405020304" pitchFamily="18" charset="0"/>
                        </a:rPr>
                        <a:t>hình</a:t>
                      </a:r>
                      <a:r>
                        <a:rPr lang="en-US" sz="2400" b="1" baseline="0" dirty="0">
                          <a:latin typeface="Times New Roman" panose="02020603050405020304" pitchFamily="18" charset="0"/>
                          <a:cs typeface="Times New Roman" panose="02020603050405020304" pitchFamily="18" charset="0"/>
                        </a:rPr>
                        <a:t> </a:t>
                      </a:r>
                      <a:r>
                        <a:rPr lang="en-US" sz="2400" b="1" baseline="0" dirty="0" err="1">
                          <a:latin typeface="Times New Roman" panose="02020603050405020304" pitchFamily="18" charset="0"/>
                          <a:cs typeface="Times New Roman" panose="02020603050405020304" pitchFamily="18" charset="0"/>
                        </a:rPr>
                        <a:t>ảnh</a:t>
                      </a:r>
                      <a:r>
                        <a:rPr lang="en-US" sz="2400" b="1" baseline="0" dirty="0">
                          <a:latin typeface="Times New Roman" panose="02020603050405020304" pitchFamily="18" charset="0"/>
                          <a:cs typeface="Times New Roman" panose="02020603050405020304" pitchFamily="18" charset="0"/>
                        </a:rPr>
                        <a:t> </a:t>
                      </a:r>
                      <a:r>
                        <a:rPr lang="en-US" sz="2400" b="1" baseline="0" dirty="0" err="1">
                          <a:latin typeface="Times New Roman" panose="02020603050405020304" pitchFamily="18" charset="0"/>
                          <a:cs typeface="Times New Roman" panose="02020603050405020304" pitchFamily="18" charset="0"/>
                        </a:rPr>
                        <a:t>ấy</a:t>
                      </a:r>
                      <a:endParaRPr lang="x-none" sz="2400" b="1" dirty="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6849949"/>
                  </a:ext>
                </a:extLst>
              </a:tr>
              <a:tr h="866584">
                <a:tc>
                  <a:txBody>
                    <a:bodyPr/>
                    <a:lstStyle/>
                    <a:p>
                      <a:pPr algn="ctr"/>
                      <a:r>
                        <a:rPr lang="en-US" sz="2800" dirty="0" err="1">
                          <a:latin typeface="Times New Roman" panose="02020603050405020304" pitchFamily="18" charset="0"/>
                          <a:cs typeface="Times New Roman" panose="02020603050405020304" pitchFamily="18" charset="0"/>
                        </a:rPr>
                        <a:t>Vẻ</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đẹp</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thứ</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nhất</a:t>
                      </a:r>
                      <a:endParaRPr lang="en-US" sz="2800" dirty="0">
                        <a:latin typeface="Times New Roman" panose="02020603050405020304" pitchFamily="18" charset="0"/>
                        <a:cs typeface="Times New Roman" panose="02020603050405020304" pitchFamily="18" charset="0"/>
                      </a:endParaRPr>
                    </a:p>
                  </a:txBody>
                  <a:tcPr anchor="ctr"/>
                </a:tc>
                <a:tc>
                  <a:txBody>
                    <a:bodyPr/>
                    <a:lstStyle/>
                    <a:p>
                      <a:pPr algn="ctr"/>
                      <a:endParaRPr lang="x-none" sz="1600" dirty="0">
                        <a:latin typeface="SVN-Bear" panose="02040603050506020204" pitchFamily="18" charset="0"/>
                        <a:cs typeface="Times New Roman" panose="02020603050405020304" pitchFamily="18" charset="0"/>
                      </a:endParaRPr>
                    </a:p>
                  </a:txBody>
                  <a:tcPr anchor="ctr"/>
                </a:tc>
                <a:tc>
                  <a:txBody>
                    <a:bodyPr/>
                    <a:lstStyle/>
                    <a:p>
                      <a:pPr algn="ctr"/>
                      <a:endParaRPr lang="x-none" sz="1600" dirty="0">
                        <a:latin typeface="SVN-Bear" panose="02040603050506020204" pitchFamily="18" charset="0"/>
                        <a:cs typeface="Times New Roman" panose="02020603050405020304" pitchFamily="18" charset="0"/>
                      </a:endParaRPr>
                    </a:p>
                  </a:txBody>
                  <a:tcPr anchor="ctr"/>
                </a:tc>
                <a:tc>
                  <a:txBody>
                    <a:bodyPr/>
                    <a:lstStyle/>
                    <a:p>
                      <a:pPr algn="ctr"/>
                      <a:endParaRPr lang="x-none" sz="1600" dirty="0">
                        <a:latin typeface="SVN-Bear" panose="02040603050506020204" pitchFamily="18" charset="0"/>
                        <a:cs typeface="Times New Roman" panose="02020603050405020304" pitchFamily="18" charset="0"/>
                      </a:endParaRPr>
                    </a:p>
                  </a:txBody>
                  <a:tcPr anchor="ctr"/>
                </a:tc>
                <a:extLst>
                  <a:ext uri="{0D108BD9-81ED-4DB2-BD59-A6C34878D82A}">
                    <a16:rowId xmlns:a16="http://schemas.microsoft.com/office/drawing/2014/main" val="1370595226"/>
                  </a:ext>
                </a:extLst>
              </a:tr>
              <a:tr h="686732">
                <a:tc>
                  <a:txBody>
                    <a:bodyPr/>
                    <a:lstStyle/>
                    <a:p>
                      <a:pPr algn="ctr"/>
                      <a:r>
                        <a:rPr lang="en-US" sz="2800" dirty="0" err="1">
                          <a:latin typeface="Times New Roman" panose="02020603050405020304" pitchFamily="18" charset="0"/>
                          <a:cs typeface="Times New Roman" panose="02020603050405020304" pitchFamily="18" charset="0"/>
                        </a:rPr>
                        <a:t>Vẻ</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đẹp</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thứ</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hai</a:t>
                      </a:r>
                      <a:endParaRPr lang="en-US" sz="2800" dirty="0">
                        <a:latin typeface="Times New Roman" panose="02020603050405020304" pitchFamily="18" charset="0"/>
                        <a:cs typeface="Times New Roman" panose="02020603050405020304" pitchFamily="18" charset="0"/>
                      </a:endParaRPr>
                    </a:p>
                  </a:txBody>
                  <a:tcPr anchor="ctr"/>
                </a:tc>
                <a:tc>
                  <a:txBody>
                    <a:bodyPr/>
                    <a:lstStyle/>
                    <a:p>
                      <a:pPr algn="ctr"/>
                      <a:endParaRPr lang="x-none" sz="1600" dirty="0">
                        <a:latin typeface="SVN-Bear" panose="02040603050506020204" pitchFamily="18" charset="0"/>
                      </a:endParaRPr>
                    </a:p>
                    <a:p>
                      <a:pPr algn="ctr"/>
                      <a:endParaRPr lang="x-none" sz="1600" dirty="0">
                        <a:latin typeface="SVN-Bear" panose="02040603050506020204" pitchFamily="18" charset="0"/>
                        <a:cs typeface="Times New Roman" panose="02020603050405020304" pitchFamily="18" charset="0"/>
                      </a:endParaRPr>
                    </a:p>
                  </a:txBody>
                  <a:tcPr anchor="ctr"/>
                </a:tc>
                <a:tc>
                  <a:txBody>
                    <a:bodyPr/>
                    <a:lstStyle/>
                    <a:p>
                      <a:pPr algn="ctr"/>
                      <a:endParaRPr lang="x-none" sz="1600" dirty="0">
                        <a:latin typeface="SVN-Bear" panose="02040603050506020204" pitchFamily="18" charset="0"/>
                        <a:cs typeface="Times New Roman" panose="02020603050405020304" pitchFamily="18" charset="0"/>
                      </a:endParaRPr>
                    </a:p>
                  </a:txBody>
                  <a:tcPr anchor="ctr"/>
                </a:tc>
                <a:tc>
                  <a:txBody>
                    <a:bodyPr/>
                    <a:lstStyle/>
                    <a:p>
                      <a:pPr algn="ctr"/>
                      <a:endParaRPr lang="x-none" sz="1600" dirty="0">
                        <a:latin typeface="SVN-Bear" panose="02040603050506020204" pitchFamily="18" charset="0"/>
                        <a:cs typeface="Times New Roman" panose="02020603050405020304" pitchFamily="18" charset="0"/>
                      </a:endParaRPr>
                    </a:p>
                  </a:txBody>
                  <a:tcPr anchor="ctr"/>
                </a:tc>
                <a:extLst>
                  <a:ext uri="{0D108BD9-81ED-4DB2-BD59-A6C34878D82A}">
                    <a16:rowId xmlns:a16="http://schemas.microsoft.com/office/drawing/2014/main" val="598524022"/>
                  </a:ext>
                </a:extLst>
              </a:tr>
              <a:tr h="94962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dirty="0" err="1">
                          <a:latin typeface="Times New Roman" panose="02020603050405020304" pitchFamily="18" charset="0"/>
                          <a:cs typeface="Times New Roman" panose="02020603050405020304" pitchFamily="18" charset="0"/>
                        </a:rPr>
                        <a:t>Vẻ</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đẹp</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thứ</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ba</a:t>
                      </a:r>
                      <a:endParaRPr lang="en-US" sz="2800" dirty="0">
                        <a:latin typeface="Times New Roman" panose="02020603050405020304" pitchFamily="18" charset="0"/>
                        <a:cs typeface="Times New Roman" panose="02020603050405020304" pitchFamily="18" charset="0"/>
                      </a:endParaRPr>
                    </a:p>
                    <a:p>
                      <a:pPr algn="ctr"/>
                      <a:r>
                        <a:rPr lang="en-US" sz="2800" b="1" smtClean="0">
                          <a:latin typeface="Times New Roman" panose="02020603050405020304" pitchFamily="18" charset="0"/>
                          <a:cs typeface="Times New Roman" panose="02020603050405020304" pitchFamily="18" charset="0"/>
                        </a:rPr>
                        <a:t>……</a:t>
                      </a:r>
                      <a:endParaRPr lang="x-none" sz="2800" b="1" dirty="0">
                        <a:latin typeface="Times New Roman" panose="02020603050405020304" pitchFamily="18" charset="0"/>
                        <a:cs typeface="Times New Roman" panose="02020603050405020304" pitchFamily="18" charset="0"/>
                      </a:endParaRPr>
                    </a:p>
                  </a:txBody>
                  <a:tcPr anchor="ctr"/>
                </a:tc>
                <a:tc>
                  <a:txBody>
                    <a:bodyPr/>
                    <a:lstStyle/>
                    <a:p>
                      <a:pPr algn="ctr"/>
                      <a:endParaRPr lang="x-none" sz="1600" dirty="0">
                        <a:latin typeface="SVN-Bear" panose="02040603050506020204" pitchFamily="18" charset="0"/>
                        <a:cs typeface="Times New Roman" panose="02020603050405020304" pitchFamily="18" charset="0"/>
                      </a:endParaRPr>
                    </a:p>
                  </a:txBody>
                  <a:tcPr anchor="ctr"/>
                </a:tc>
                <a:tc>
                  <a:txBody>
                    <a:bodyPr/>
                    <a:lstStyle/>
                    <a:p>
                      <a:pPr algn="ctr"/>
                      <a:endParaRPr lang="x-none" sz="1600" dirty="0">
                        <a:latin typeface="SVN-Bear" panose="02040603050506020204" pitchFamily="18" charset="0"/>
                        <a:cs typeface="Times New Roman" panose="02020603050405020304" pitchFamily="18" charset="0"/>
                      </a:endParaRPr>
                    </a:p>
                  </a:txBody>
                  <a:tcPr anchor="ctr"/>
                </a:tc>
                <a:tc>
                  <a:txBody>
                    <a:bodyPr/>
                    <a:lstStyle/>
                    <a:p>
                      <a:pPr algn="ctr"/>
                      <a:endParaRPr lang="x-none" sz="1600" dirty="0">
                        <a:latin typeface="SVN-Bear" panose="02040603050506020204" pitchFamily="18" charset="0"/>
                        <a:cs typeface="Times New Roman" panose="02020603050405020304" pitchFamily="18" charset="0"/>
                      </a:endParaRPr>
                    </a:p>
                  </a:txBody>
                  <a:tcPr anchor="ctr"/>
                </a:tc>
                <a:extLst>
                  <a:ext uri="{0D108BD9-81ED-4DB2-BD59-A6C34878D82A}">
                    <a16:rowId xmlns:a16="http://schemas.microsoft.com/office/drawing/2014/main" val="10003"/>
                  </a:ext>
                </a:extLst>
              </a:tr>
            </a:tbl>
          </a:graphicData>
        </a:graphic>
      </p:graphicFrame>
      <p:sp>
        <p:nvSpPr>
          <p:cNvPr id="21" name="矩形 57">
            <a:extLst>
              <a:ext uri="{FF2B5EF4-FFF2-40B4-BE49-F238E27FC236}">
                <a16:creationId xmlns:a16="http://schemas.microsoft.com/office/drawing/2014/main" id="{E8342DE9-35FB-4989-8B8E-E904076C6FA1}"/>
              </a:ext>
            </a:extLst>
          </p:cNvPr>
          <p:cNvSpPr>
            <a:spLocks noChangeArrowheads="1"/>
          </p:cNvSpPr>
          <p:nvPr/>
        </p:nvSpPr>
        <p:spPr bwMode="auto">
          <a:xfrm>
            <a:off x="-5642" y="0"/>
            <a:ext cx="6563195" cy="729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94" tIns="45698" rIns="91394" bIns="45698">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lnSpc>
                <a:spcPct val="115000"/>
              </a:lnSpc>
              <a:spcAft>
                <a:spcPts val="1000"/>
              </a:spcAft>
            </a:pPr>
            <a:r>
              <a:rPr lang="en-US" sz="36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3. </a:t>
            </a:r>
            <a:r>
              <a:rPr lang="vi-VN" sz="36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Vẻ </a:t>
            </a:r>
            <a:r>
              <a:rPr lang="vi-VN"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đẹp con người Việt Nam</a:t>
            </a:r>
          </a:p>
        </p:txBody>
      </p:sp>
    </p:spTree>
    <p:extLst>
      <p:ext uri="{BB962C8B-B14F-4D97-AF65-F5344CB8AC3E}">
        <p14:creationId xmlns:p14="http://schemas.microsoft.com/office/powerpoint/2010/main" val="202804209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up)">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7" descr="51miz-E1035478-A930E31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21300000">
            <a:off x="6318576" y="1267899"/>
            <a:ext cx="4863982" cy="4863982"/>
          </a:xfrm>
          <a:prstGeom prst="rect">
            <a:avLst/>
          </a:prstGeom>
        </p:spPr>
      </p:pic>
      <p:sp>
        <p:nvSpPr>
          <p:cNvPr id="3" name="Rectangle 42"/>
          <p:cNvSpPr>
            <a:spLocks noChangeArrowheads="1"/>
          </p:cNvSpPr>
          <p:nvPr/>
        </p:nvSpPr>
        <p:spPr bwMode="auto">
          <a:xfrm>
            <a:off x="9554375" y="4508517"/>
            <a:ext cx="2266521" cy="1955305"/>
          </a:xfrm>
          <a:prstGeom prst="rect">
            <a:avLst/>
          </a:prstGeom>
          <a:ln>
            <a:headEnd/>
            <a:tailEnd/>
          </a:ln>
          <a:scene3d>
            <a:camera prst="orthographicFront"/>
            <a:lightRig rig="threePt" dir="t"/>
          </a:scene3d>
          <a:sp3d>
            <a:bevelT/>
          </a:sp3d>
        </p:spPr>
        <p:style>
          <a:lnRef idx="0">
            <a:schemeClr val="accent5"/>
          </a:lnRef>
          <a:fillRef idx="3">
            <a:schemeClr val="accent5"/>
          </a:fillRef>
          <a:effectRef idx="3">
            <a:schemeClr val="accent5"/>
          </a:effectRef>
          <a:fontRef idx="minor">
            <a:schemeClr val="lt1"/>
          </a:fontRef>
        </p:style>
        <p:txBody>
          <a:bodyPr wrap="none" anchor="ctr"/>
          <a:lstStyle/>
          <a:p>
            <a:pPr algn="ctr"/>
            <a:r>
              <a:rPr lang="en-US" altLang="en-US" sz="9600" b="1" u="sng">
                <a:solidFill>
                  <a:schemeClr val="accent2"/>
                </a:solidFill>
                <a:effectLst>
                  <a:outerShdw blurRad="38100" dist="38100" dir="2700000" algn="tl">
                    <a:srgbClr val="000000"/>
                  </a:outerShdw>
                </a:effectLst>
              </a:rPr>
              <a:t>9</a:t>
            </a:r>
            <a:endParaRPr lang="vi-VN" altLang="en-US" sz="9600" b="1" u="sng">
              <a:solidFill>
                <a:schemeClr val="accent2"/>
              </a:solidFill>
              <a:effectLst>
                <a:outerShdw blurRad="38100" dist="38100" dir="2700000" algn="tl">
                  <a:srgbClr val="000000"/>
                </a:outerShdw>
              </a:effectLst>
            </a:endParaRPr>
          </a:p>
        </p:txBody>
      </p:sp>
      <p:sp>
        <p:nvSpPr>
          <p:cNvPr id="5" name="Rectangle 35"/>
          <p:cNvSpPr>
            <a:spLocks noChangeArrowheads="1"/>
          </p:cNvSpPr>
          <p:nvPr/>
        </p:nvSpPr>
        <p:spPr bwMode="auto">
          <a:xfrm>
            <a:off x="7279393" y="597128"/>
            <a:ext cx="2266521" cy="1955305"/>
          </a:xfrm>
          <a:prstGeom prst="rect">
            <a:avLst/>
          </a:prstGeom>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path path="circle">
              <a:fillToRect l="50000" t="50000" r="50000" b="50000"/>
            </a:path>
            <a:tileRect/>
          </a:gradFill>
          <a:ln w="38100" cmpd="dbl">
            <a:solidFill>
              <a:schemeClr val="accent5">
                <a:lumMod val="20000"/>
                <a:lumOff val="80000"/>
              </a:schemeClr>
            </a:solidFill>
            <a:miter lim="800000"/>
            <a:headEnd/>
            <a:tailEnd/>
          </a:ln>
          <a:effectLst/>
          <a:scene3d>
            <a:camera prst="obliqueTopLeft"/>
            <a:lightRig rig="threePt" dir="t"/>
          </a:scene3d>
          <a:sp3d>
            <a:bevelT/>
          </a:sp3d>
        </p:spPr>
        <p:txBody>
          <a:bodyPr wrap="none" anchor="ctr"/>
          <a:lstStyle/>
          <a:p>
            <a:pPr algn="ctr"/>
            <a:r>
              <a:rPr lang="en-US" altLang="en-US" sz="9600" b="1" u="sng">
                <a:solidFill>
                  <a:schemeClr val="accent2"/>
                </a:solidFill>
                <a:effectLst>
                  <a:outerShdw blurRad="38100" dist="38100" dir="2700000" algn="tl">
                    <a:srgbClr val="000000"/>
                  </a:outerShdw>
                </a:effectLst>
              </a:rPr>
              <a:t>2</a:t>
            </a:r>
            <a:endParaRPr lang="vi-VN" altLang="en-US" sz="9600" b="1" u="sng">
              <a:solidFill>
                <a:schemeClr val="accent2"/>
              </a:solidFill>
              <a:effectLst>
                <a:outerShdw blurRad="38100" dist="38100" dir="2700000" algn="tl">
                  <a:srgbClr val="000000"/>
                </a:outerShdw>
              </a:effectLst>
            </a:endParaRPr>
          </a:p>
        </p:txBody>
      </p:sp>
      <p:sp>
        <p:nvSpPr>
          <p:cNvPr id="6" name="Rectangle 36"/>
          <p:cNvSpPr>
            <a:spLocks noChangeArrowheads="1"/>
          </p:cNvSpPr>
          <p:nvPr/>
        </p:nvSpPr>
        <p:spPr bwMode="auto">
          <a:xfrm>
            <a:off x="9554375" y="581362"/>
            <a:ext cx="2266521" cy="1955305"/>
          </a:xfrm>
          <a:prstGeom prst="rect">
            <a:avLst/>
          </a:prstGeom>
          <a:ln>
            <a:headEnd/>
            <a:tailEnd/>
          </a:ln>
          <a:scene3d>
            <a:camera prst="orthographicFront"/>
            <a:lightRig rig="threePt" dir="t"/>
          </a:scene3d>
          <a:sp3d>
            <a:bevelT/>
          </a:sp3d>
        </p:spPr>
        <p:style>
          <a:lnRef idx="0">
            <a:schemeClr val="accent5"/>
          </a:lnRef>
          <a:fillRef idx="3">
            <a:schemeClr val="accent5"/>
          </a:fillRef>
          <a:effectRef idx="3">
            <a:schemeClr val="accent5"/>
          </a:effectRef>
          <a:fontRef idx="minor">
            <a:schemeClr val="lt1"/>
          </a:fontRef>
        </p:style>
        <p:txBody>
          <a:bodyPr wrap="none" anchor="ctr"/>
          <a:lstStyle/>
          <a:p>
            <a:pPr algn="ctr"/>
            <a:r>
              <a:rPr lang="en-US" altLang="en-US" sz="9600" b="1" u="sng">
                <a:solidFill>
                  <a:srgbClr val="ED7D31"/>
                </a:solidFill>
                <a:effectLst>
                  <a:outerShdw blurRad="38100" dist="38100" dir="2700000" algn="tl">
                    <a:srgbClr val="000000"/>
                  </a:outerShdw>
                </a:effectLst>
                <a:hlinkClick r:id="rId3" action="ppaction://hlinksldjump">
                  <a:extLst>
                    <a:ext uri="{A12FA001-AC4F-418D-AE19-62706E023703}">
                      <ahyp:hlinkClr xmlns:ahyp="http://schemas.microsoft.com/office/drawing/2018/hyperlinkcolor" xmlns="" val="tx"/>
                    </a:ext>
                  </a:extLst>
                </a:hlinkClick>
              </a:rPr>
              <a:t>3</a:t>
            </a:r>
            <a:endParaRPr lang="vi-VN" altLang="en-US" sz="9600" b="1" u="sng">
              <a:solidFill>
                <a:srgbClr val="ED7D31"/>
              </a:solidFill>
              <a:effectLst>
                <a:outerShdw blurRad="38100" dist="38100" dir="2700000" algn="tl">
                  <a:srgbClr val="000000"/>
                </a:outerShdw>
              </a:effectLst>
            </a:endParaRPr>
          </a:p>
        </p:txBody>
      </p:sp>
      <p:sp>
        <p:nvSpPr>
          <p:cNvPr id="7" name="Rectangle 37"/>
          <p:cNvSpPr>
            <a:spLocks noChangeArrowheads="1"/>
          </p:cNvSpPr>
          <p:nvPr/>
        </p:nvSpPr>
        <p:spPr bwMode="auto">
          <a:xfrm>
            <a:off x="4989785" y="2551564"/>
            <a:ext cx="2266522" cy="1955305"/>
          </a:xfrm>
          <a:prstGeom prst="rect">
            <a:avLst/>
          </a:prstGeom>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path path="circle">
              <a:fillToRect l="50000" t="50000" r="50000" b="50000"/>
            </a:path>
            <a:tileRect/>
          </a:gradFill>
          <a:ln w="38100" cmpd="dbl">
            <a:solidFill>
              <a:schemeClr val="accent5">
                <a:lumMod val="20000"/>
                <a:lumOff val="80000"/>
              </a:schemeClr>
            </a:solidFill>
            <a:miter lim="800000"/>
            <a:headEnd/>
            <a:tailEnd/>
          </a:ln>
          <a:effectLst/>
          <a:scene3d>
            <a:camera prst="obliqueTopLeft"/>
            <a:lightRig rig="threePt" dir="t"/>
          </a:scene3d>
          <a:sp3d>
            <a:bevelT/>
          </a:sp3d>
        </p:spPr>
        <p:txBody>
          <a:bodyPr wrap="none" anchor="ctr"/>
          <a:lstStyle/>
          <a:p>
            <a:pPr algn="ctr"/>
            <a:r>
              <a:rPr lang="en-US" altLang="en-US" sz="9600" b="1" u="sng">
                <a:solidFill>
                  <a:schemeClr val="accent2"/>
                </a:solidFill>
                <a:effectLst>
                  <a:outerShdw blurRad="38100" dist="38100" dir="2700000" algn="tl">
                    <a:srgbClr val="000000"/>
                  </a:outerShdw>
                </a:effectLst>
              </a:rPr>
              <a:t>4</a:t>
            </a:r>
            <a:endParaRPr lang="vi-VN" altLang="en-US" sz="9600" b="1" u="sng">
              <a:solidFill>
                <a:schemeClr val="accent2"/>
              </a:solidFill>
              <a:effectLst>
                <a:outerShdw blurRad="38100" dist="38100" dir="2700000" algn="tl">
                  <a:srgbClr val="000000"/>
                </a:outerShdw>
              </a:effectLst>
            </a:endParaRPr>
          </a:p>
        </p:txBody>
      </p:sp>
      <p:sp>
        <p:nvSpPr>
          <p:cNvPr id="8" name="Rectangle 38"/>
          <p:cNvSpPr>
            <a:spLocks noChangeArrowheads="1"/>
          </p:cNvSpPr>
          <p:nvPr/>
        </p:nvSpPr>
        <p:spPr bwMode="auto">
          <a:xfrm>
            <a:off x="7281229" y="2535798"/>
            <a:ext cx="2266521" cy="1955305"/>
          </a:xfrm>
          <a:prstGeom prst="rect">
            <a:avLst/>
          </a:prstGeom>
          <a:ln>
            <a:headEnd/>
            <a:tailEnd/>
          </a:ln>
          <a:scene3d>
            <a:camera prst="orthographicFront"/>
            <a:lightRig rig="threePt" dir="t"/>
          </a:scene3d>
          <a:sp3d>
            <a:bevelT/>
          </a:sp3d>
        </p:spPr>
        <p:style>
          <a:lnRef idx="0">
            <a:schemeClr val="accent5"/>
          </a:lnRef>
          <a:fillRef idx="3">
            <a:schemeClr val="accent5"/>
          </a:fillRef>
          <a:effectRef idx="3">
            <a:schemeClr val="accent5"/>
          </a:effectRef>
          <a:fontRef idx="minor">
            <a:schemeClr val="lt1"/>
          </a:fontRef>
        </p:style>
        <p:txBody>
          <a:bodyPr wrap="none" anchor="ctr"/>
          <a:lstStyle/>
          <a:p>
            <a:pPr algn="ctr"/>
            <a:r>
              <a:rPr lang="en-US" altLang="en-US" sz="9600" b="1" u="sng">
                <a:solidFill>
                  <a:schemeClr val="accent2"/>
                </a:solidFill>
                <a:effectLst>
                  <a:outerShdw blurRad="38100" dist="38100" dir="2700000" algn="tl">
                    <a:srgbClr val="000000"/>
                  </a:outerShdw>
                </a:effectLst>
              </a:rPr>
              <a:t>5</a:t>
            </a:r>
            <a:endParaRPr lang="vi-VN" altLang="en-US" sz="9600" b="1" u="sng">
              <a:solidFill>
                <a:schemeClr val="accent2"/>
              </a:solidFill>
              <a:effectLst>
                <a:outerShdw blurRad="38100" dist="38100" dir="2700000" algn="tl">
                  <a:srgbClr val="000000"/>
                </a:outerShdw>
              </a:effectLst>
            </a:endParaRPr>
          </a:p>
        </p:txBody>
      </p:sp>
      <p:sp>
        <p:nvSpPr>
          <p:cNvPr id="9" name="Rectangle 39"/>
          <p:cNvSpPr>
            <a:spLocks noChangeArrowheads="1"/>
          </p:cNvSpPr>
          <p:nvPr/>
        </p:nvSpPr>
        <p:spPr bwMode="auto">
          <a:xfrm>
            <a:off x="9554375" y="2543681"/>
            <a:ext cx="2266521" cy="1955305"/>
          </a:xfrm>
          <a:prstGeom prst="rect">
            <a:avLst/>
          </a:prstGeom>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path path="circle">
              <a:fillToRect l="50000" t="50000" r="50000" b="50000"/>
            </a:path>
            <a:tileRect/>
          </a:gradFill>
          <a:ln w="38100" cmpd="dbl">
            <a:solidFill>
              <a:schemeClr val="accent5">
                <a:lumMod val="20000"/>
                <a:lumOff val="80000"/>
              </a:schemeClr>
            </a:solidFill>
            <a:miter lim="800000"/>
            <a:headEnd/>
            <a:tailEnd/>
          </a:ln>
          <a:effectLst/>
          <a:scene3d>
            <a:camera prst="obliqueTopLeft"/>
            <a:lightRig rig="threePt" dir="t"/>
          </a:scene3d>
          <a:sp3d>
            <a:bevelT/>
          </a:sp3d>
        </p:spPr>
        <p:txBody>
          <a:bodyPr wrap="none" anchor="ctr"/>
          <a:lstStyle/>
          <a:p>
            <a:pPr algn="ctr"/>
            <a:r>
              <a:rPr lang="en-US" altLang="en-US" sz="9600" b="1" u="sng">
                <a:solidFill>
                  <a:schemeClr val="accent2"/>
                </a:solidFill>
                <a:effectLst>
                  <a:outerShdw blurRad="38100" dist="38100" dir="2700000" algn="tl">
                    <a:srgbClr val="000000"/>
                  </a:outerShdw>
                </a:effectLst>
              </a:rPr>
              <a:t>6</a:t>
            </a:r>
            <a:endParaRPr lang="vi-VN" altLang="en-US" sz="9600" b="1" u="sng">
              <a:solidFill>
                <a:schemeClr val="accent2"/>
              </a:solidFill>
              <a:effectLst>
                <a:outerShdw blurRad="38100" dist="38100" dir="2700000" algn="tl">
                  <a:srgbClr val="000000"/>
                </a:outerShdw>
              </a:effectLst>
            </a:endParaRPr>
          </a:p>
        </p:txBody>
      </p:sp>
      <p:sp>
        <p:nvSpPr>
          <p:cNvPr id="10" name="Rectangle 40"/>
          <p:cNvSpPr>
            <a:spLocks noChangeArrowheads="1"/>
          </p:cNvSpPr>
          <p:nvPr/>
        </p:nvSpPr>
        <p:spPr bwMode="auto">
          <a:xfrm>
            <a:off x="5006725" y="4526131"/>
            <a:ext cx="2266522" cy="1955305"/>
          </a:xfrm>
          <a:prstGeom prst="rect">
            <a:avLst/>
          </a:prstGeom>
          <a:ln>
            <a:headEnd/>
            <a:tailEnd/>
          </a:ln>
          <a:scene3d>
            <a:camera prst="orthographicFront"/>
            <a:lightRig rig="threePt" dir="t"/>
          </a:scene3d>
          <a:sp3d>
            <a:bevelT/>
          </a:sp3d>
        </p:spPr>
        <p:style>
          <a:lnRef idx="0">
            <a:schemeClr val="accent5"/>
          </a:lnRef>
          <a:fillRef idx="3">
            <a:schemeClr val="accent5"/>
          </a:fillRef>
          <a:effectRef idx="3">
            <a:schemeClr val="accent5"/>
          </a:effectRef>
          <a:fontRef idx="minor">
            <a:schemeClr val="lt1"/>
          </a:fontRef>
        </p:style>
        <p:txBody>
          <a:bodyPr wrap="none" anchor="ctr"/>
          <a:lstStyle/>
          <a:p>
            <a:pPr algn="ctr"/>
            <a:r>
              <a:rPr lang="en-US" altLang="en-US" sz="9600" b="1" u="sng">
                <a:solidFill>
                  <a:schemeClr val="accent2"/>
                </a:solidFill>
                <a:effectLst>
                  <a:outerShdw blurRad="38100" dist="38100" dir="2700000" algn="tl">
                    <a:srgbClr val="000000"/>
                  </a:outerShdw>
                </a:effectLst>
              </a:rPr>
              <a:t>7</a:t>
            </a:r>
            <a:endParaRPr lang="vi-VN" altLang="en-US" sz="9600" b="1" u="sng">
              <a:solidFill>
                <a:schemeClr val="accent2"/>
              </a:solidFill>
              <a:effectLst>
                <a:outerShdw blurRad="38100" dist="38100" dir="2700000" algn="tl">
                  <a:srgbClr val="000000"/>
                </a:outerShdw>
              </a:effectLst>
            </a:endParaRPr>
          </a:p>
        </p:txBody>
      </p:sp>
      <p:sp>
        <p:nvSpPr>
          <p:cNvPr id="11" name="Rectangle 41"/>
          <p:cNvSpPr>
            <a:spLocks noChangeArrowheads="1"/>
          </p:cNvSpPr>
          <p:nvPr/>
        </p:nvSpPr>
        <p:spPr bwMode="auto">
          <a:xfrm>
            <a:off x="7289132" y="4502273"/>
            <a:ext cx="2266522" cy="1955305"/>
          </a:xfrm>
          <a:prstGeom prst="rect">
            <a:avLst/>
          </a:prstGeom>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path path="circle">
              <a:fillToRect l="50000" t="50000" r="50000" b="50000"/>
            </a:path>
            <a:tileRect/>
          </a:gradFill>
          <a:ln w="38100" cmpd="dbl">
            <a:solidFill>
              <a:schemeClr val="accent5">
                <a:lumMod val="20000"/>
                <a:lumOff val="80000"/>
              </a:schemeClr>
            </a:solidFill>
            <a:miter lim="800000"/>
            <a:headEnd/>
            <a:tailEnd/>
          </a:ln>
          <a:effectLst/>
          <a:scene3d>
            <a:camera prst="obliqueTopLeft"/>
            <a:lightRig rig="threePt" dir="t"/>
          </a:scene3d>
          <a:sp3d>
            <a:bevelT/>
          </a:sp3d>
        </p:spPr>
        <p:txBody>
          <a:bodyPr wrap="none" anchor="ctr"/>
          <a:lstStyle/>
          <a:p>
            <a:pPr algn="ctr"/>
            <a:r>
              <a:rPr lang="en-US" altLang="en-US" sz="9600" b="1" u="sng">
                <a:solidFill>
                  <a:schemeClr val="accent2"/>
                </a:solidFill>
                <a:effectLst>
                  <a:outerShdw blurRad="38100" dist="38100" dir="2700000" algn="tl">
                    <a:srgbClr val="000000"/>
                  </a:outerShdw>
                </a:effectLst>
              </a:rPr>
              <a:t>8</a:t>
            </a:r>
            <a:endParaRPr lang="vi-VN" altLang="en-US" sz="9600" b="1" u="sng">
              <a:solidFill>
                <a:schemeClr val="accent2"/>
              </a:solidFill>
              <a:effectLst>
                <a:outerShdw blurRad="38100" dist="38100" dir="2700000" algn="tl">
                  <a:srgbClr val="000000"/>
                </a:outerShdw>
              </a:effectLst>
            </a:endParaRPr>
          </a:p>
        </p:txBody>
      </p:sp>
      <p:sp>
        <p:nvSpPr>
          <p:cNvPr id="12" name="AutoShape 45">
            <a:hlinkClick r:id="" action="ppaction://noaction" highlightClick="1"/>
          </p:cNvPr>
          <p:cNvSpPr>
            <a:spLocks noChangeArrowheads="1"/>
          </p:cNvSpPr>
          <p:nvPr/>
        </p:nvSpPr>
        <p:spPr bwMode="auto">
          <a:xfrm>
            <a:off x="11822806" y="6520972"/>
            <a:ext cx="369194" cy="337028"/>
          </a:xfrm>
          <a:prstGeom prst="actionButtonInformation">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 name="TextBox 14">
            <a:extLst>
              <a:ext uri="{FF2B5EF4-FFF2-40B4-BE49-F238E27FC236}">
                <a16:creationId xmlns:a16="http://schemas.microsoft.com/office/drawing/2014/main" id="{AEA8DF17-C4D9-4364-9329-7A701083125F}"/>
              </a:ext>
            </a:extLst>
          </p:cNvPr>
          <p:cNvSpPr txBox="1"/>
          <p:nvPr/>
        </p:nvSpPr>
        <p:spPr>
          <a:xfrm>
            <a:off x="443332" y="1065191"/>
            <a:ext cx="4323372" cy="646331"/>
          </a:xfrm>
          <a:prstGeom prst="rect">
            <a:avLst/>
          </a:prstGeom>
          <a:noFill/>
        </p:spPr>
        <p:txBody>
          <a:bodyPr wrap="square" rtlCol="0">
            <a:spAutoFit/>
          </a:bodyPr>
          <a:lstStyle/>
          <a:p>
            <a:pPr algn="ctr"/>
            <a:r>
              <a:rPr lang="en-US" sz="3600" b="1" dirty="0" err="1">
                <a:solidFill>
                  <a:srgbClr val="FFC000"/>
                </a:solidFill>
                <a:latin typeface="SVN-Whimsy" panose="02040603050506020204" pitchFamily="18" charset="0"/>
              </a:rPr>
              <a:t>Lật</a:t>
            </a:r>
            <a:r>
              <a:rPr lang="en-US" sz="3600" b="1" dirty="0">
                <a:solidFill>
                  <a:srgbClr val="FFC000"/>
                </a:solidFill>
                <a:latin typeface="SVN-Whimsy" panose="02040603050506020204" pitchFamily="18" charset="0"/>
              </a:rPr>
              <a:t> </a:t>
            </a:r>
            <a:r>
              <a:rPr lang="en-US" sz="3600" b="1" dirty="0" err="1">
                <a:solidFill>
                  <a:srgbClr val="FFC000"/>
                </a:solidFill>
                <a:latin typeface="SVN-Whimsy" panose="02040603050506020204" pitchFamily="18" charset="0"/>
              </a:rPr>
              <a:t>mảnh</a:t>
            </a:r>
            <a:r>
              <a:rPr lang="en-US" sz="3600" b="1" dirty="0">
                <a:solidFill>
                  <a:srgbClr val="FFC000"/>
                </a:solidFill>
                <a:latin typeface="SVN-Whimsy" panose="02040603050506020204" pitchFamily="18" charset="0"/>
              </a:rPr>
              <a:t> </a:t>
            </a:r>
            <a:r>
              <a:rPr lang="en-US" sz="3600" b="1" dirty="0" err="1">
                <a:solidFill>
                  <a:srgbClr val="FFC000"/>
                </a:solidFill>
                <a:latin typeface="SVN-Whimsy" panose="02040603050506020204" pitchFamily="18" charset="0"/>
              </a:rPr>
              <a:t>ghép</a:t>
            </a:r>
            <a:endParaRPr lang="en-US" sz="3600" b="1" dirty="0">
              <a:solidFill>
                <a:srgbClr val="FFC000"/>
              </a:solidFill>
              <a:latin typeface="SVN-Whimsy" panose="02040603050506020204" pitchFamily="18" charset="0"/>
            </a:endParaRPr>
          </a:p>
        </p:txBody>
      </p:sp>
      <p:pic>
        <p:nvPicPr>
          <p:cNvPr id="17" name="Picture 16">
            <a:extLst>
              <a:ext uri="{FF2B5EF4-FFF2-40B4-BE49-F238E27FC236}">
                <a16:creationId xmlns:a16="http://schemas.microsoft.com/office/drawing/2014/main" id="{F39D26FC-14AF-4676-AB3D-B3E6178445B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1766" y="0"/>
            <a:ext cx="1189294" cy="1191913"/>
          </a:xfrm>
          <a:prstGeom prst="rect">
            <a:avLst/>
          </a:prstGeom>
        </p:spPr>
      </p:pic>
      <p:sp>
        <p:nvSpPr>
          <p:cNvPr id="14" name="Rectangle 13">
            <a:extLst>
              <a:ext uri="{FF2B5EF4-FFF2-40B4-BE49-F238E27FC236}">
                <a16:creationId xmlns:a16="http://schemas.microsoft.com/office/drawing/2014/main" id="{D5CF5A49-EB9E-4E99-8EE0-A14A0E9E8358}"/>
              </a:ext>
            </a:extLst>
          </p:cNvPr>
          <p:cNvSpPr/>
          <p:nvPr/>
        </p:nvSpPr>
        <p:spPr>
          <a:xfrm>
            <a:off x="1785723" y="2022546"/>
            <a:ext cx="1638590" cy="3770263"/>
          </a:xfrm>
          <a:prstGeom prst="rect">
            <a:avLst/>
          </a:prstGeom>
          <a:noFill/>
        </p:spPr>
        <p:txBody>
          <a:bodyPr wrap="none" lIns="91440" tIns="45720" rIns="91440" bIns="45720">
            <a:spAutoFit/>
            <a:scene3d>
              <a:camera prst="orthographicFront"/>
              <a:lightRig rig="threePt" dir="t"/>
            </a:scene3d>
            <a:sp3d extrusionH="57150">
              <a:bevelT h="25400" prst="softRound"/>
            </a:sp3d>
          </a:bodyPr>
          <a:lstStyle/>
          <a:p>
            <a:pPr algn="ctr"/>
            <a:r>
              <a:rPr lang="en-US" sz="23900" b="1">
                <a:ln w="6600">
                  <a:solidFill>
                    <a:schemeClr val="accent2"/>
                  </a:solidFill>
                  <a:prstDash val="solid"/>
                </a:ln>
                <a:solidFill>
                  <a:schemeClr val="accent2">
                    <a:lumMod val="60000"/>
                    <a:lumOff val="40000"/>
                  </a:schemeClr>
                </a:solidFill>
                <a:effectLst>
                  <a:outerShdw dist="38100" dir="2700000" algn="tl" rotWithShape="0">
                    <a:schemeClr val="accent2"/>
                  </a:outerShdw>
                </a:effectLst>
              </a:rPr>
              <a:t>?</a:t>
            </a:r>
          </a:p>
        </p:txBody>
      </p:sp>
    </p:spTree>
    <p:extLst>
      <p:ext uri="{BB962C8B-B14F-4D97-AF65-F5344CB8AC3E}">
        <p14:creationId xmlns:p14="http://schemas.microsoft.com/office/powerpoint/2010/main" val="462806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childTnLst>
                                    <p:animEffect transition="out" filter="fade">
                                      <p:cBhvr>
                                        <p:cTn id="6" dur="2000" tmFilter="0, 0; .2, .5; .8, .5; 1, 0"/>
                                        <p:tgtEl>
                                          <p:spTgt spid="14"/>
                                        </p:tgtEl>
                                      </p:cBhvr>
                                    </p:animEffect>
                                    <p:animScale>
                                      <p:cBhvr>
                                        <p:cTn id="7" dur="1000" autoRev="1" fill="hold"/>
                                        <p:tgtEl>
                                          <p:spTgt spid="1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53" presetClass="exit" presetSubtype="0" fill="hold" grpId="0" nodeType="clickEffect">
                                  <p:stCondLst>
                                    <p:cond delay="0"/>
                                  </p:stCondLst>
                                  <p:childTnLst>
                                    <p:anim calcmode="lin" valueType="num">
                                      <p:cBhvr>
                                        <p:cTn id="12" dur="500"/>
                                        <p:tgtEl>
                                          <p:spTgt spid="3"/>
                                        </p:tgtEl>
                                        <p:attrNameLst>
                                          <p:attrName>ppt_w</p:attrName>
                                        </p:attrNameLst>
                                      </p:cBhvr>
                                      <p:tavLst>
                                        <p:tav tm="0">
                                          <p:val>
                                            <p:strVal val="ppt_w"/>
                                          </p:val>
                                        </p:tav>
                                        <p:tav tm="100000">
                                          <p:val>
                                            <p:fltVal val="0"/>
                                          </p:val>
                                        </p:tav>
                                      </p:tavLst>
                                    </p:anim>
                                    <p:anim calcmode="lin" valueType="num">
                                      <p:cBhvr>
                                        <p:cTn id="13" dur="500"/>
                                        <p:tgtEl>
                                          <p:spTgt spid="3"/>
                                        </p:tgtEl>
                                        <p:attrNameLst>
                                          <p:attrName>ppt_h</p:attrName>
                                        </p:attrNameLst>
                                      </p:cBhvr>
                                      <p:tavLst>
                                        <p:tav tm="0">
                                          <p:val>
                                            <p:strVal val="ppt_h"/>
                                          </p:val>
                                        </p:tav>
                                        <p:tav tm="100000">
                                          <p:val>
                                            <p:fltVal val="0"/>
                                          </p:val>
                                        </p:tav>
                                      </p:tavLst>
                                    </p:anim>
                                    <p:animEffect transition="out" filter="fade">
                                      <p:cBhvr>
                                        <p:cTn id="14" dur="500"/>
                                        <p:tgtEl>
                                          <p:spTgt spid="3"/>
                                        </p:tgtEl>
                                      </p:cBhvr>
                                    </p:animEffect>
                                    <p:set>
                                      <p:cBhvr>
                                        <p:cTn id="15" dur="1" fill="hold">
                                          <p:stCondLst>
                                            <p:cond delay="499"/>
                                          </p:stCondLst>
                                        </p:cTn>
                                        <p:tgtEl>
                                          <p:spTgt spid="3"/>
                                        </p:tgtEl>
                                        <p:attrNameLst>
                                          <p:attrName>style.visibility</p:attrName>
                                        </p:attrNameLst>
                                      </p:cBhvr>
                                      <p:to>
                                        <p:strVal val="hidden"/>
                                      </p:to>
                                    </p:set>
                                  </p:childTnLst>
                                </p:cTn>
                              </p:par>
                              <p:par>
                                <p:cTn id="16" presetID="53" presetClass="entr" presetSubtype="0" fill="hold" grpId="1" nodeType="withEffect">
                                  <p:stCondLst>
                                    <p:cond delay="5000"/>
                                  </p:stCondLst>
                                  <p:childTnLst>
                                    <p:set>
                                      <p:cBhvr>
                                        <p:cTn id="17" dur="1" fill="hold">
                                          <p:stCondLst>
                                            <p:cond delay="0"/>
                                          </p:stCondLst>
                                        </p:cTn>
                                        <p:tgtEl>
                                          <p:spTgt spid="3"/>
                                        </p:tgtEl>
                                        <p:attrNameLst>
                                          <p:attrName>style.visibility</p:attrName>
                                        </p:attrNameLst>
                                      </p:cBhvr>
                                      <p:to>
                                        <p:strVal val="visible"/>
                                      </p:to>
                                    </p:set>
                                    <p:anim calcmode="lin" valueType="num">
                                      <p:cBhvr>
                                        <p:cTn id="18" dur="500" fill="hold"/>
                                        <p:tgtEl>
                                          <p:spTgt spid="3"/>
                                        </p:tgtEl>
                                        <p:attrNameLst>
                                          <p:attrName>ppt_w</p:attrName>
                                        </p:attrNameLst>
                                      </p:cBhvr>
                                      <p:tavLst>
                                        <p:tav tm="0">
                                          <p:val>
                                            <p:fltVal val="0"/>
                                          </p:val>
                                        </p:tav>
                                        <p:tav tm="100000">
                                          <p:val>
                                            <p:strVal val="#ppt_w"/>
                                          </p:val>
                                        </p:tav>
                                      </p:tavLst>
                                    </p:anim>
                                    <p:anim calcmode="lin" valueType="num">
                                      <p:cBhvr>
                                        <p:cTn id="19" dur="500" fill="hold"/>
                                        <p:tgtEl>
                                          <p:spTgt spid="3"/>
                                        </p:tgtEl>
                                        <p:attrNameLst>
                                          <p:attrName>ppt_h</p:attrName>
                                        </p:attrNameLst>
                                      </p:cBhvr>
                                      <p:tavLst>
                                        <p:tav tm="0">
                                          <p:val>
                                            <p:fltVal val="0"/>
                                          </p:val>
                                        </p:tav>
                                        <p:tav tm="100000">
                                          <p:val>
                                            <p:strVal val="#ppt_h"/>
                                          </p:val>
                                        </p:tav>
                                      </p:tavLst>
                                    </p:anim>
                                    <p:animEffect transition="in" filter="fade">
                                      <p:cBhvr>
                                        <p:cTn id="20" dur="500"/>
                                        <p:tgtEl>
                                          <p:spTgt spid="3"/>
                                        </p:tgtEl>
                                      </p:cBhvr>
                                    </p:animEffect>
                                  </p:childTnLst>
                                </p:cTn>
                              </p:par>
                            </p:childTnLst>
                          </p:cTn>
                        </p:par>
                      </p:childTnLst>
                    </p:cTn>
                  </p:par>
                </p:childTnLst>
              </p:cTn>
              <p:nextCondLst>
                <p:cond evt="onClick" delay="0">
                  <p:tgtEl>
                    <p:spTgt spid="3"/>
                  </p:tgtEl>
                </p:cond>
              </p:nextCondLst>
            </p:seq>
            <p:seq concurrent="1" nextAc="seek">
              <p:cTn id="21" restart="whenNotActive" fill="hold" evtFilter="cancelBubble" nodeType="interactiveSeq">
                <p:stCondLst>
                  <p:cond evt="onClick" delay="0">
                    <p:tgtEl>
                      <p:spTgt spid="11"/>
                    </p:tgtEl>
                  </p:cond>
                </p:stCondLst>
                <p:endSync evt="end" delay="0">
                  <p:rtn val="all"/>
                </p:endSync>
                <p:childTnLst>
                  <p:par>
                    <p:cTn id="22" fill="hold">
                      <p:stCondLst>
                        <p:cond delay="0"/>
                      </p:stCondLst>
                      <p:childTnLst>
                        <p:par>
                          <p:cTn id="23" fill="hold">
                            <p:stCondLst>
                              <p:cond delay="0"/>
                            </p:stCondLst>
                            <p:childTnLst>
                              <p:par>
                                <p:cTn id="24" presetID="53" presetClass="exit" presetSubtype="0" fill="hold" grpId="0" nodeType="clickEffect">
                                  <p:stCondLst>
                                    <p:cond delay="0"/>
                                  </p:stCondLst>
                                  <p:childTnLst>
                                    <p:anim calcmode="lin" valueType="num">
                                      <p:cBhvr>
                                        <p:cTn id="25" dur="500"/>
                                        <p:tgtEl>
                                          <p:spTgt spid="11"/>
                                        </p:tgtEl>
                                        <p:attrNameLst>
                                          <p:attrName>ppt_w</p:attrName>
                                        </p:attrNameLst>
                                      </p:cBhvr>
                                      <p:tavLst>
                                        <p:tav tm="0">
                                          <p:val>
                                            <p:strVal val="ppt_w"/>
                                          </p:val>
                                        </p:tav>
                                        <p:tav tm="100000">
                                          <p:val>
                                            <p:fltVal val="0"/>
                                          </p:val>
                                        </p:tav>
                                      </p:tavLst>
                                    </p:anim>
                                    <p:anim calcmode="lin" valueType="num">
                                      <p:cBhvr>
                                        <p:cTn id="26" dur="500"/>
                                        <p:tgtEl>
                                          <p:spTgt spid="11"/>
                                        </p:tgtEl>
                                        <p:attrNameLst>
                                          <p:attrName>ppt_h</p:attrName>
                                        </p:attrNameLst>
                                      </p:cBhvr>
                                      <p:tavLst>
                                        <p:tav tm="0">
                                          <p:val>
                                            <p:strVal val="ppt_h"/>
                                          </p:val>
                                        </p:tav>
                                        <p:tav tm="100000">
                                          <p:val>
                                            <p:fltVal val="0"/>
                                          </p:val>
                                        </p:tav>
                                      </p:tavLst>
                                    </p:anim>
                                    <p:animEffect transition="out" filter="fade">
                                      <p:cBhvr>
                                        <p:cTn id="27" dur="500"/>
                                        <p:tgtEl>
                                          <p:spTgt spid="11"/>
                                        </p:tgtEl>
                                      </p:cBhvr>
                                    </p:animEffect>
                                    <p:set>
                                      <p:cBhvr>
                                        <p:cTn id="28" dur="1" fill="hold">
                                          <p:stCondLst>
                                            <p:cond delay="499"/>
                                          </p:stCondLst>
                                        </p:cTn>
                                        <p:tgtEl>
                                          <p:spTgt spid="11"/>
                                        </p:tgtEl>
                                        <p:attrNameLst>
                                          <p:attrName>style.visibility</p:attrName>
                                        </p:attrNameLst>
                                      </p:cBhvr>
                                      <p:to>
                                        <p:strVal val="hidden"/>
                                      </p:to>
                                    </p:set>
                                  </p:childTnLst>
                                </p:cTn>
                              </p:par>
                              <p:par>
                                <p:cTn id="29" presetID="53" presetClass="entr" presetSubtype="0" fill="hold" grpId="1" nodeType="withEffect">
                                  <p:stCondLst>
                                    <p:cond delay="5000"/>
                                  </p:stCondLst>
                                  <p:childTnLst>
                                    <p:set>
                                      <p:cBhvr>
                                        <p:cTn id="30" dur="1" fill="hold">
                                          <p:stCondLst>
                                            <p:cond delay="0"/>
                                          </p:stCondLst>
                                        </p:cTn>
                                        <p:tgtEl>
                                          <p:spTgt spid="11"/>
                                        </p:tgtEl>
                                        <p:attrNameLst>
                                          <p:attrName>style.visibility</p:attrName>
                                        </p:attrNameLst>
                                      </p:cBhvr>
                                      <p:to>
                                        <p:strVal val="visible"/>
                                      </p:to>
                                    </p:set>
                                    <p:anim calcmode="lin" valueType="num">
                                      <p:cBhvr>
                                        <p:cTn id="31" dur="500" fill="hold"/>
                                        <p:tgtEl>
                                          <p:spTgt spid="11"/>
                                        </p:tgtEl>
                                        <p:attrNameLst>
                                          <p:attrName>ppt_w</p:attrName>
                                        </p:attrNameLst>
                                      </p:cBhvr>
                                      <p:tavLst>
                                        <p:tav tm="0">
                                          <p:val>
                                            <p:fltVal val="0"/>
                                          </p:val>
                                        </p:tav>
                                        <p:tav tm="100000">
                                          <p:val>
                                            <p:strVal val="#ppt_w"/>
                                          </p:val>
                                        </p:tav>
                                      </p:tavLst>
                                    </p:anim>
                                    <p:anim calcmode="lin" valueType="num">
                                      <p:cBhvr>
                                        <p:cTn id="32" dur="500" fill="hold"/>
                                        <p:tgtEl>
                                          <p:spTgt spid="11"/>
                                        </p:tgtEl>
                                        <p:attrNameLst>
                                          <p:attrName>ppt_h</p:attrName>
                                        </p:attrNameLst>
                                      </p:cBhvr>
                                      <p:tavLst>
                                        <p:tav tm="0">
                                          <p:val>
                                            <p:fltVal val="0"/>
                                          </p:val>
                                        </p:tav>
                                        <p:tav tm="100000">
                                          <p:val>
                                            <p:strVal val="#ppt_h"/>
                                          </p:val>
                                        </p:tav>
                                      </p:tavLst>
                                    </p:anim>
                                    <p:animEffect transition="in" filter="fade">
                                      <p:cBhvr>
                                        <p:cTn id="33" dur="500"/>
                                        <p:tgtEl>
                                          <p:spTgt spid="11"/>
                                        </p:tgtEl>
                                      </p:cBhvr>
                                    </p:animEffect>
                                  </p:childTnLst>
                                </p:cTn>
                              </p:par>
                            </p:childTnLst>
                          </p:cTn>
                        </p:par>
                      </p:childTnLst>
                    </p:cTn>
                  </p:par>
                </p:childTnLst>
              </p:cTn>
              <p:nextCondLst>
                <p:cond evt="onClick" delay="0">
                  <p:tgtEl>
                    <p:spTgt spid="11"/>
                  </p:tgtEl>
                </p:cond>
              </p:nextCondLst>
            </p:seq>
            <p:seq concurrent="1" nextAc="seek">
              <p:cTn id="34" restart="whenNotActive" fill="hold" evtFilter="cancelBubble" nodeType="interactiveSeq">
                <p:stCondLst>
                  <p:cond evt="onClick" delay="0">
                    <p:tgtEl>
                      <p:spTgt spid="10"/>
                    </p:tgtEl>
                  </p:cond>
                </p:stCondLst>
                <p:endSync evt="end" delay="0">
                  <p:rtn val="all"/>
                </p:endSync>
                <p:childTnLst>
                  <p:par>
                    <p:cTn id="35" fill="hold">
                      <p:stCondLst>
                        <p:cond delay="0"/>
                      </p:stCondLst>
                      <p:childTnLst>
                        <p:par>
                          <p:cTn id="36" fill="hold">
                            <p:stCondLst>
                              <p:cond delay="0"/>
                            </p:stCondLst>
                            <p:childTnLst>
                              <p:par>
                                <p:cTn id="37" presetID="53" presetClass="exit" presetSubtype="0" fill="hold" grpId="0" nodeType="clickEffect">
                                  <p:stCondLst>
                                    <p:cond delay="0"/>
                                  </p:stCondLst>
                                  <p:childTnLst>
                                    <p:anim calcmode="lin" valueType="num">
                                      <p:cBhvr>
                                        <p:cTn id="38" dur="500"/>
                                        <p:tgtEl>
                                          <p:spTgt spid="10"/>
                                        </p:tgtEl>
                                        <p:attrNameLst>
                                          <p:attrName>ppt_w</p:attrName>
                                        </p:attrNameLst>
                                      </p:cBhvr>
                                      <p:tavLst>
                                        <p:tav tm="0">
                                          <p:val>
                                            <p:strVal val="ppt_w"/>
                                          </p:val>
                                        </p:tav>
                                        <p:tav tm="100000">
                                          <p:val>
                                            <p:fltVal val="0"/>
                                          </p:val>
                                        </p:tav>
                                      </p:tavLst>
                                    </p:anim>
                                    <p:anim calcmode="lin" valueType="num">
                                      <p:cBhvr>
                                        <p:cTn id="39" dur="500"/>
                                        <p:tgtEl>
                                          <p:spTgt spid="10"/>
                                        </p:tgtEl>
                                        <p:attrNameLst>
                                          <p:attrName>ppt_h</p:attrName>
                                        </p:attrNameLst>
                                      </p:cBhvr>
                                      <p:tavLst>
                                        <p:tav tm="0">
                                          <p:val>
                                            <p:strVal val="ppt_h"/>
                                          </p:val>
                                        </p:tav>
                                        <p:tav tm="100000">
                                          <p:val>
                                            <p:fltVal val="0"/>
                                          </p:val>
                                        </p:tav>
                                      </p:tavLst>
                                    </p:anim>
                                    <p:animEffect transition="out" filter="fade">
                                      <p:cBhvr>
                                        <p:cTn id="40" dur="500"/>
                                        <p:tgtEl>
                                          <p:spTgt spid="10"/>
                                        </p:tgtEl>
                                      </p:cBhvr>
                                    </p:animEffect>
                                    <p:set>
                                      <p:cBhvr>
                                        <p:cTn id="41" dur="1" fill="hold">
                                          <p:stCondLst>
                                            <p:cond delay="499"/>
                                          </p:stCondLst>
                                        </p:cTn>
                                        <p:tgtEl>
                                          <p:spTgt spid="10"/>
                                        </p:tgtEl>
                                        <p:attrNameLst>
                                          <p:attrName>style.visibility</p:attrName>
                                        </p:attrNameLst>
                                      </p:cBhvr>
                                      <p:to>
                                        <p:strVal val="hidden"/>
                                      </p:to>
                                    </p:set>
                                  </p:childTnLst>
                                </p:cTn>
                              </p:par>
                              <p:par>
                                <p:cTn id="42" presetID="53" presetClass="entr" presetSubtype="0" fill="hold" grpId="1" nodeType="withEffect">
                                  <p:stCondLst>
                                    <p:cond delay="5000"/>
                                  </p:stCondLst>
                                  <p:childTnLst>
                                    <p:set>
                                      <p:cBhvr>
                                        <p:cTn id="43" dur="1" fill="hold">
                                          <p:stCondLst>
                                            <p:cond delay="0"/>
                                          </p:stCondLst>
                                        </p:cTn>
                                        <p:tgtEl>
                                          <p:spTgt spid="10"/>
                                        </p:tgtEl>
                                        <p:attrNameLst>
                                          <p:attrName>style.visibility</p:attrName>
                                        </p:attrNameLst>
                                      </p:cBhvr>
                                      <p:to>
                                        <p:strVal val="visible"/>
                                      </p:to>
                                    </p:set>
                                    <p:anim calcmode="lin" valueType="num">
                                      <p:cBhvr>
                                        <p:cTn id="44" dur="500" fill="hold"/>
                                        <p:tgtEl>
                                          <p:spTgt spid="10"/>
                                        </p:tgtEl>
                                        <p:attrNameLst>
                                          <p:attrName>ppt_w</p:attrName>
                                        </p:attrNameLst>
                                      </p:cBhvr>
                                      <p:tavLst>
                                        <p:tav tm="0">
                                          <p:val>
                                            <p:fltVal val="0"/>
                                          </p:val>
                                        </p:tav>
                                        <p:tav tm="100000">
                                          <p:val>
                                            <p:strVal val="#ppt_w"/>
                                          </p:val>
                                        </p:tav>
                                      </p:tavLst>
                                    </p:anim>
                                    <p:anim calcmode="lin" valueType="num">
                                      <p:cBhvr>
                                        <p:cTn id="45" dur="500" fill="hold"/>
                                        <p:tgtEl>
                                          <p:spTgt spid="10"/>
                                        </p:tgtEl>
                                        <p:attrNameLst>
                                          <p:attrName>ppt_h</p:attrName>
                                        </p:attrNameLst>
                                      </p:cBhvr>
                                      <p:tavLst>
                                        <p:tav tm="0">
                                          <p:val>
                                            <p:fltVal val="0"/>
                                          </p:val>
                                        </p:tav>
                                        <p:tav tm="100000">
                                          <p:val>
                                            <p:strVal val="#ppt_h"/>
                                          </p:val>
                                        </p:tav>
                                      </p:tavLst>
                                    </p:anim>
                                    <p:animEffect transition="in" filter="fade">
                                      <p:cBhvr>
                                        <p:cTn id="46" dur="500"/>
                                        <p:tgtEl>
                                          <p:spTgt spid="10"/>
                                        </p:tgtEl>
                                      </p:cBhvr>
                                    </p:animEffect>
                                  </p:childTnLst>
                                </p:cTn>
                              </p:par>
                            </p:childTnLst>
                          </p:cTn>
                        </p:par>
                      </p:childTnLst>
                    </p:cTn>
                  </p:par>
                </p:childTnLst>
              </p:cTn>
              <p:nextCondLst>
                <p:cond evt="onClick" delay="0">
                  <p:tgtEl>
                    <p:spTgt spid="10"/>
                  </p:tgtEl>
                </p:cond>
              </p:nextCondLst>
            </p:seq>
            <p:seq concurrent="1" nextAc="seek">
              <p:cTn id="47" restart="whenNotActive" fill="hold" evtFilter="cancelBubble" nodeType="interactiveSeq">
                <p:stCondLst>
                  <p:cond evt="onClick" delay="0">
                    <p:tgtEl>
                      <p:spTgt spid="9"/>
                    </p:tgtEl>
                  </p:cond>
                </p:stCondLst>
                <p:endSync evt="end" delay="0">
                  <p:rtn val="all"/>
                </p:endSync>
                <p:childTnLst>
                  <p:par>
                    <p:cTn id="48" fill="hold">
                      <p:stCondLst>
                        <p:cond delay="0"/>
                      </p:stCondLst>
                      <p:childTnLst>
                        <p:par>
                          <p:cTn id="49" fill="hold">
                            <p:stCondLst>
                              <p:cond delay="0"/>
                            </p:stCondLst>
                            <p:childTnLst>
                              <p:par>
                                <p:cTn id="50" presetID="53" presetClass="exit" presetSubtype="0" fill="hold" grpId="0" nodeType="clickEffect">
                                  <p:stCondLst>
                                    <p:cond delay="0"/>
                                  </p:stCondLst>
                                  <p:childTnLst>
                                    <p:anim calcmode="lin" valueType="num">
                                      <p:cBhvr>
                                        <p:cTn id="51" dur="500"/>
                                        <p:tgtEl>
                                          <p:spTgt spid="9"/>
                                        </p:tgtEl>
                                        <p:attrNameLst>
                                          <p:attrName>ppt_w</p:attrName>
                                        </p:attrNameLst>
                                      </p:cBhvr>
                                      <p:tavLst>
                                        <p:tav tm="0">
                                          <p:val>
                                            <p:strVal val="ppt_w"/>
                                          </p:val>
                                        </p:tav>
                                        <p:tav tm="100000">
                                          <p:val>
                                            <p:fltVal val="0"/>
                                          </p:val>
                                        </p:tav>
                                      </p:tavLst>
                                    </p:anim>
                                    <p:anim calcmode="lin" valueType="num">
                                      <p:cBhvr>
                                        <p:cTn id="52" dur="500"/>
                                        <p:tgtEl>
                                          <p:spTgt spid="9"/>
                                        </p:tgtEl>
                                        <p:attrNameLst>
                                          <p:attrName>ppt_h</p:attrName>
                                        </p:attrNameLst>
                                      </p:cBhvr>
                                      <p:tavLst>
                                        <p:tav tm="0">
                                          <p:val>
                                            <p:strVal val="ppt_h"/>
                                          </p:val>
                                        </p:tav>
                                        <p:tav tm="100000">
                                          <p:val>
                                            <p:fltVal val="0"/>
                                          </p:val>
                                        </p:tav>
                                      </p:tavLst>
                                    </p:anim>
                                    <p:animEffect transition="out" filter="fade">
                                      <p:cBhvr>
                                        <p:cTn id="53" dur="500"/>
                                        <p:tgtEl>
                                          <p:spTgt spid="9"/>
                                        </p:tgtEl>
                                      </p:cBhvr>
                                    </p:animEffect>
                                    <p:set>
                                      <p:cBhvr>
                                        <p:cTn id="54" dur="1" fill="hold">
                                          <p:stCondLst>
                                            <p:cond delay="499"/>
                                          </p:stCondLst>
                                        </p:cTn>
                                        <p:tgtEl>
                                          <p:spTgt spid="9"/>
                                        </p:tgtEl>
                                        <p:attrNameLst>
                                          <p:attrName>style.visibility</p:attrName>
                                        </p:attrNameLst>
                                      </p:cBhvr>
                                      <p:to>
                                        <p:strVal val="hidden"/>
                                      </p:to>
                                    </p:set>
                                  </p:childTnLst>
                                </p:cTn>
                              </p:par>
                              <p:par>
                                <p:cTn id="55" presetID="53" presetClass="entr" presetSubtype="0" fill="hold" grpId="1" nodeType="withEffect">
                                  <p:stCondLst>
                                    <p:cond delay="5000"/>
                                  </p:stCondLst>
                                  <p:childTnLst>
                                    <p:set>
                                      <p:cBhvr>
                                        <p:cTn id="56" dur="1" fill="hold">
                                          <p:stCondLst>
                                            <p:cond delay="0"/>
                                          </p:stCondLst>
                                        </p:cTn>
                                        <p:tgtEl>
                                          <p:spTgt spid="9"/>
                                        </p:tgtEl>
                                        <p:attrNameLst>
                                          <p:attrName>style.visibility</p:attrName>
                                        </p:attrNameLst>
                                      </p:cBhvr>
                                      <p:to>
                                        <p:strVal val="visible"/>
                                      </p:to>
                                    </p:set>
                                    <p:anim calcmode="lin" valueType="num">
                                      <p:cBhvr>
                                        <p:cTn id="57" dur="500" fill="hold"/>
                                        <p:tgtEl>
                                          <p:spTgt spid="9"/>
                                        </p:tgtEl>
                                        <p:attrNameLst>
                                          <p:attrName>ppt_w</p:attrName>
                                        </p:attrNameLst>
                                      </p:cBhvr>
                                      <p:tavLst>
                                        <p:tav tm="0">
                                          <p:val>
                                            <p:fltVal val="0"/>
                                          </p:val>
                                        </p:tav>
                                        <p:tav tm="100000">
                                          <p:val>
                                            <p:strVal val="#ppt_w"/>
                                          </p:val>
                                        </p:tav>
                                      </p:tavLst>
                                    </p:anim>
                                    <p:anim calcmode="lin" valueType="num">
                                      <p:cBhvr>
                                        <p:cTn id="58" dur="500" fill="hold"/>
                                        <p:tgtEl>
                                          <p:spTgt spid="9"/>
                                        </p:tgtEl>
                                        <p:attrNameLst>
                                          <p:attrName>ppt_h</p:attrName>
                                        </p:attrNameLst>
                                      </p:cBhvr>
                                      <p:tavLst>
                                        <p:tav tm="0">
                                          <p:val>
                                            <p:fltVal val="0"/>
                                          </p:val>
                                        </p:tav>
                                        <p:tav tm="100000">
                                          <p:val>
                                            <p:strVal val="#ppt_h"/>
                                          </p:val>
                                        </p:tav>
                                      </p:tavLst>
                                    </p:anim>
                                    <p:animEffect transition="in" filter="fade">
                                      <p:cBhvr>
                                        <p:cTn id="59" dur="500"/>
                                        <p:tgtEl>
                                          <p:spTgt spid="9"/>
                                        </p:tgtEl>
                                      </p:cBhvr>
                                    </p:animEffect>
                                  </p:childTnLst>
                                </p:cTn>
                              </p:par>
                            </p:childTnLst>
                          </p:cTn>
                        </p:par>
                      </p:childTnLst>
                    </p:cTn>
                  </p:par>
                </p:childTnLst>
              </p:cTn>
              <p:nextCondLst>
                <p:cond evt="onClick" delay="0">
                  <p:tgtEl>
                    <p:spTgt spid="9"/>
                  </p:tgtEl>
                </p:cond>
              </p:nextCondLst>
            </p:seq>
            <p:seq concurrent="1" nextAc="seek">
              <p:cTn id="60" restart="whenNotActive" fill="hold" evtFilter="cancelBubble" nodeType="interactiveSeq">
                <p:stCondLst>
                  <p:cond evt="onClick" delay="0">
                    <p:tgtEl>
                      <p:spTgt spid="8"/>
                    </p:tgtEl>
                  </p:cond>
                </p:stCondLst>
                <p:endSync evt="end" delay="0">
                  <p:rtn val="all"/>
                </p:endSync>
                <p:childTnLst>
                  <p:par>
                    <p:cTn id="61" fill="hold">
                      <p:stCondLst>
                        <p:cond delay="0"/>
                      </p:stCondLst>
                      <p:childTnLst>
                        <p:par>
                          <p:cTn id="62" fill="hold">
                            <p:stCondLst>
                              <p:cond delay="0"/>
                            </p:stCondLst>
                            <p:childTnLst>
                              <p:par>
                                <p:cTn id="63" presetID="53" presetClass="exit" presetSubtype="0" fill="hold" grpId="0" nodeType="clickEffect">
                                  <p:stCondLst>
                                    <p:cond delay="0"/>
                                  </p:stCondLst>
                                  <p:childTnLst>
                                    <p:anim calcmode="lin" valueType="num">
                                      <p:cBhvr>
                                        <p:cTn id="64" dur="500"/>
                                        <p:tgtEl>
                                          <p:spTgt spid="8"/>
                                        </p:tgtEl>
                                        <p:attrNameLst>
                                          <p:attrName>ppt_w</p:attrName>
                                        </p:attrNameLst>
                                      </p:cBhvr>
                                      <p:tavLst>
                                        <p:tav tm="0">
                                          <p:val>
                                            <p:strVal val="ppt_w"/>
                                          </p:val>
                                        </p:tav>
                                        <p:tav tm="100000">
                                          <p:val>
                                            <p:fltVal val="0"/>
                                          </p:val>
                                        </p:tav>
                                      </p:tavLst>
                                    </p:anim>
                                    <p:anim calcmode="lin" valueType="num">
                                      <p:cBhvr>
                                        <p:cTn id="65" dur="500"/>
                                        <p:tgtEl>
                                          <p:spTgt spid="8"/>
                                        </p:tgtEl>
                                        <p:attrNameLst>
                                          <p:attrName>ppt_h</p:attrName>
                                        </p:attrNameLst>
                                      </p:cBhvr>
                                      <p:tavLst>
                                        <p:tav tm="0">
                                          <p:val>
                                            <p:strVal val="ppt_h"/>
                                          </p:val>
                                        </p:tav>
                                        <p:tav tm="100000">
                                          <p:val>
                                            <p:fltVal val="0"/>
                                          </p:val>
                                        </p:tav>
                                      </p:tavLst>
                                    </p:anim>
                                    <p:animEffect transition="out" filter="fade">
                                      <p:cBhvr>
                                        <p:cTn id="66" dur="500"/>
                                        <p:tgtEl>
                                          <p:spTgt spid="8"/>
                                        </p:tgtEl>
                                      </p:cBhvr>
                                    </p:animEffect>
                                    <p:set>
                                      <p:cBhvr>
                                        <p:cTn id="67" dur="1" fill="hold">
                                          <p:stCondLst>
                                            <p:cond delay="499"/>
                                          </p:stCondLst>
                                        </p:cTn>
                                        <p:tgtEl>
                                          <p:spTgt spid="8"/>
                                        </p:tgtEl>
                                        <p:attrNameLst>
                                          <p:attrName>style.visibility</p:attrName>
                                        </p:attrNameLst>
                                      </p:cBhvr>
                                      <p:to>
                                        <p:strVal val="hidden"/>
                                      </p:to>
                                    </p:set>
                                  </p:childTnLst>
                                </p:cTn>
                              </p:par>
                              <p:par>
                                <p:cTn id="68" presetID="53" presetClass="entr" presetSubtype="0" fill="hold" grpId="1" nodeType="withEffect">
                                  <p:stCondLst>
                                    <p:cond delay="5000"/>
                                  </p:stCondLst>
                                  <p:childTnLst>
                                    <p:set>
                                      <p:cBhvr>
                                        <p:cTn id="69" dur="1" fill="hold">
                                          <p:stCondLst>
                                            <p:cond delay="0"/>
                                          </p:stCondLst>
                                        </p:cTn>
                                        <p:tgtEl>
                                          <p:spTgt spid="8"/>
                                        </p:tgtEl>
                                        <p:attrNameLst>
                                          <p:attrName>style.visibility</p:attrName>
                                        </p:attrNameLst>
                                      </p:cBhvr>
                                      <p:to>
                                        <p:strVal val="visible"/>
                                      </p:to>
                                    </p:set>
                                    <p:anim calcmode="lin" valueType="num">
                                      <p:cBhvr>
                                        <p:cTn id="70" dur="500" fill="hold"/>
                                        <p:tgtEl>
                                          <p:spTgt spid="8"/>
                                        </p:tgtEl>
                                        <p:attrNameLst>
                                          <p:attrName>ppt_w</p:attrName>
                                        </p:attrNameLst>
                                      </p:cBhvr>
                                      <p:tavLst>
                                        <p:tav tm="0">
                                          <p:val>
                                            <p:fltVal val="0"/>
                                          </p:val>
                                        </p:tav>
                                        <p:tav tm="100000">
                                          <p:val>
                                            <p:strVal val="#ppt_w"/>
                                          </p:val>
                                        </p:tav>
                                      </p:tavLst>
                                    </p:anim>
                                    <p:anim calcmode="lin" valueType="num">
                                      <p:cBhvr>
                                        <p:cTn id="71" dur="500" fill="hold"/>
                                        <p:tgtEl>
                                          <p:spTgt spid="8"/>
                                        </p:tgtEl>
                                        <p:attrNameLst>
                                          <p:attrName>ppt_h</p:attrName>
                                        </p:attrNameLst>
                                      </p:cBhvr>
                                      <p:tavLst>
                                        <p:tav tm="0">
                                          <p:val>
                                            <p:fltVal val="0"/>
                                          </p:val>
                                        </p:tav>
                                        <p:tav tm="100000">
                                          <p:val>
                                            <p:strVal val="#ppt_h"/>
                                          </p:val>
                                        </p:tav>
                                      </p:tavLst>
                                    </p:anim>
                                    <p:animEffect transition="in" filter="fade">
                                      <p:cBhvr>
                                        <p:cTn id="72" dur="500"/>
                                        <p:tgtEl>
                                          <p:spTgt spid="8"/>
                                        </p:tgtEl>
                                      </p:cBhvr>
                                    </p:animEffect>
                                  </p:childTnLst>
                                </p:cTn>
                              </p:par>
                            </p:childTnLst>
                          </p:cTn>
                        </p:par>
                      </p:childTnLst>
                    </p:cTn>
                  </p:par>
                </p:childTnLst>
              </p:cTn>
              <p:nextCondLst>
                <p:cond evt="onClick" delay="0">
                  <p:tgtEl>
                    <p:spTgt spid="8"/>
                  </p:tgtEl>
                </p:cond>
              </p:nextCondLst>
            </p:seq>
            <p:seq concurrent="1" nextAc="seek">
              <p:cTn id="73" restart="whenNotActive" fill="hold" evtFilter="cancelBubble" nodeType="interactiveSeq">
                <p:stCondLst>
                  <p:cond evt="onClick" delay="0">
                    <p:tgtEl>
                      <p:spTgt spid="7"/>
                    </p:tgtEl>
                  </p:cond>
                </p:stCondLst>
                <p:endSync evt="end" delay="0">
                  <p:rtn val="all"/>
                </p:endSync>
                <p:childTnLst>
                  <p:par>
                    <p:cTn id="74" fill="hold">
                      <p:stCondLst>
                        <p:cond delay="0"/>
                      </p:stCondLst>
                      <p:childTnLst>
                        <p:par>
                          <p:cTn id="75" fill="hold">
                            <p:stCondLst>
                              <p:cond delay="0"/>
                            </p:stCondLst>
                            <p:childTnLst>
                              <p:par>
                                <p:cTn id="76" presetID="53" presetClass="exit" presetSubtype="0" fill="hold" grpId="0" nodeType="clickEffect">
                                  <p:stCondLst>
                                    <p:cond delay="0"/>
                                  </p:stCondLst>
                                  <p:childTnLst>
                                    <p:anim calcmode="lin" valueType="num">
                                      <p:cBhvr>
                                        <p:cTn id="77" dur="500"/>
                                        <p:tgtEl>
                                          <p:spTgt spid="7"/>
                                        </p:tgtEl>
                                        <p:attrNameLst>
                                          <p:attrName>ppt_w</p:attrName>
                                        </p:attrNameLst>
                                      </p:cBhvr>
                                      <p:tavLst>
                                        <p:tav tm="0">
                                          <p:val>
                                            <p:strVal val="ppt_w"/>
                                          </p:val>
                                        </p:tav>
                                        <p:tav tm="100000">
                                          <p:val>
                                            <p:fltVal val="0"/>
                                          </p:val>
                                        </p:tav>
                                      </p:tavLst>
                                    </p:anim>
                                    <p:anim calcmode="lin" valueType="num">
                                      <p:cBhvr>
                                        <p:cTn id="78" dur="500"/>
                                        <p:tgtEl>
                                          <p:spTgt spid="7"/>
                                        </p:tgtEl>
                                        <p:attrNameLst>
                                          <p:attrName>ppt_h</p:attrName>
                                        </p:attrNameLst>
                                      </p:cBhvr>
                                      <p:tavLst>
                                        <p:tav tm="0">
                                          <p:val>
                                            <p:strVal val="ppt_h"/>
                                          </p:val>
                                        </p:tav>
                                        <p:tav tm="100000">
                                          <p:val>
                                            <p:fltVal val="0"/>
                                          </p:val>
                                        </p:tav>
                                      </p:tavLst>
                                    </p:anim>
                                    <p:animEffect transition="out" filter="fade">
                                      <p:cBhvr>
                                        <p:cTn id="79" dur="500"/>
                                        <p:tgtEl>
                                          <p:spTgt spid="7"/>
                                        </p:tgtEl>
                                      </p:cBhvr>
                                    </p:animEffect>
                                    <p:set>
                                      <p:cBhvr>
                                        <p:cTn id="80" dur="1" fill="hold">
                                          <p:stCondLst>
                                            <p:cond delay="499"/>
                                          </p:stCondLst>
                                        </p:cTn>
                                        <p:tgtEl>
                                          <p:spTgt spid="7"/>
                                        </p:tgtEl>
                                        <p:attrNameLst>
                                          <p:attrName>style.visibility</p:attrName>
                                        </p:attrNameLst>
                                      </p:cBhvr>
                                      <p:to>
                                        <p:strVal val="hidden"/>
                                      </p:to>
                                    </p:set>
                                  </p:childTnLst>
                                </p:cTn>
                              </p:par>
                              <p:par>
                                <p:cTn id="81" presetID="53" presetClass="entr" presetSubtype="0" fill="hold" grpId="1" nodeType="withEffect">
                                  <p:stCondLst>
                                    <p:cond delay="5000"/>
                                  </p:stCondLst>
                                  <p:childTnLst>
                                    <p:set>
                                      <p:cBhvr>
                                        <p:cTn id="82" dur="1" fill="hold">
                                          <p:stCondLst>
                                            <p:cond delay="0"/>
                                          </p:stCondLst>
                                        </p:cTn>
                                        <p:tgtEl>
                                          <p:spTgt spid="7"/>
                                        </p:tgtEl>
                                        <p:attrNameLst>
                                          <p:attrName>style.visibility</p:attrName>
                                        </p:attrNameLst>
                                      </p:cBhvr>
                                      <p:to>
                                        <p:strVal val="visible"/>
                                      </p:to>
                                    </p:set>
                                    <p:anim calcmode="lin" valueType="num">
                                      <p:cBhvr>
                                        <p:cTn id="83" dur="500" fill="hold"/>
                                        <p:tgtEl>
                                          <p:spTgt spid="7"/>
                                        </p:tgtEl>
                                        <p:attrNameLst>
                                          <p:attrName>ppt_w</p:attrName>
                                        </p:attrNameLst>
                                      </p:cBhvr>
                                      <p:tavLst>
                                        <p:tav tm="0">
                                          <p:val>
                                            <p:fltVal val="0"/>
                                          </p:val>
                                        </p:tav>
                                        <p:tav tm="100000">
                                          <p:val>
                                            <p:strVal val="#ppt_w"/>
                                          </p:val>
                                        </p:tav>
                                      </p:tavLst>
                                    </p:anim>
                                    <p:anim calcmode="lin" valueType="num">
                                      <p:cBhvr>
                                        <p:cTn id="84" dur="500" fill="hold"/>
                                        <p:tgtEl>
                                          <p:spTgt spid="7"/>
                                        </p:tgtEl>
                                        <p:attrNameLst>
                                          <p:attrName>ppt_h</p:attrName>
                                        </p:attrNameLst>
                                      </p:cBhvr>
                                      <p:tavLst>
                                        <p:tav tm="0">
                                          <p:val>
                                            <p:fltVal val="0"/>
                                          </p:val>
                                        </p:tav>
                                        <p:tav tm="100000">
                                          <p:val>
                                            <p:strVal val="#ppt_h"/>
                                          </p:val>
                                        </p:tav>
                                      </p:tavLst>
                                    </p:anim>
                                    <p:animEffect transition="in" filter="fade">
                                      <p:cBhvr>
                                        <p:cTn id="85" dur="500"/>
                                        <p:tgtEl>
                                          <p:spTgt spid="7"/>
                                        </p:tgtEl>
                                      </p:cBhvr>
                                    </p:animEffect>
                                  </p:childTnLst>
                                </p:cTn>
                              </p:par>
                            </p:childTnLst>
                          </p:cTn>
                        </p:par>
                      </p:childTnLst>
                    </p:cTn>
                  </p:par>
                </p:childTnLst>
              </p:cTn>
              <p:nextCondLst>
                <p:cond evt="onClick" delay="0">
                  <p:tgtEl>
                    <p:spTgt spid="7"/>
                  </p:tgtEl>
                </p:cond>
              </p:nextCondLst>
            </p:seq>
            <p:seq concurrent="1" nextAc="seek">
              <p:cTn id="86" restart="whenNotActive" fill="hold" evtFilter="cancelBubble" nodeType="interactiveSeq">
                <p:stCondLst>
                  <p:cond evt="onClick" delay="0">
                    <p:tgtEl>
                      <p:spTgt spid="5"/>
                    </p:tgtEl>
                  </p:cond>
                </p:stCondLst>
                <p:endSync evt="end" delay="0">
                  <p:rtn val="all"/>
                </p:endSync>
                <p:childTnLst>
                  <p:par>
                    <p:cTn id="87" fill="hold">
                      <p:stCondLst>
                        <p:cond delay="0"/>
                      </p:stCondLst>
                      <p:childTnLst>
                        <p:par>
                          <p:cTn id="88" fill="hold">
                            <p:stCondLst>
                              <p:cond delay="0"/>
                            </p:stCondLst>
                            <p:childTnLst>
                              <p:par>
                                <p:cTn id="89" presetID="53" presetClass="exit" presetSubtype="0" fill="hold" grpId="0" nodeType="clickEffect">
                                  <p:stCondLst>
                                    <p:cond delay="0"/>
                                  </p:stCondLst>
                                  <p:childTnLst>
                                    <p:anim calcmode="lin" valueType="num">
                                      <p:cBhvr>
                                        <p:cTn id="90" dur="500"/>
                                        <p:tgtEl>
                                          <p:spTgt spid="5"/>
                                        </p:tgtEl>
                                        <p:attrNameLst>
                                          <p:attrName>ppt_w</p:attrName>
                                        </p:attrNameLst>
                                      </p:cBhvr>
                                      <p:tavLst>
                                        <p:tav tm="0">
                                          <p:val>
                                            <p:strVal val="ppt_w"/>
                                          </p:val>
                                        </p:tav>
                                        <p:tav tm="100000">
                                          <p:val>
                                            <p:fltVal val="0"/>
                                          </p:val>
                                        </p:tav>
                                      </p:tavLst>
                                    </p:anim>
                                    <p:anim calcmode="lin" valueType="num">
                                      <p:cBhvr>
                                        <p:cTn id="91" dur="500"/>
                                        <p:tgtEl>
                                          <p:spTgt spid="5"/>
                                        </p:tgtEl>
                                        <p:attrNameLst>
                                          <p:attrName>ppt_h</p:attrName>
                                        </p:attrNameLst>
                                      </p:cBhvr>
                                      <p:tavLst>
                                        <p:tav tm="0">
                                          <p:val>
                                            <p:strVal val="ppt_h"/>
                                          </p:val>
                                        </p:tav>
                                        <p:tav tm="100000">
                                          <p:val>
                                            <p:fltVal val="0"/>
                                          </p:val>
                                        </p:tav>
                                      </p:tavLst>
                                    </p:anim>
                                    <p:animEffect transition="out" filter="fade">
                                      <p:cBhvr>
                                        <p:cTn id="92" dur="500"/>
                                        <p:tgtEl>
                                          <p:spTgt spid="5"/>
                                        </p:tgtEl>
                                      </p:cBhvr>
                                    </p:animEffect>
                                    <p:set>
                                      <p:cBhvr>
                                        <p:cTn id="93" dur="1" fill="hold">
                                          <p:stCondLst>
                                            <p:cond delay="499"/>
                                          </p:stCondLst>
                                        </p:cTn>
                                        <p:tgtEl>
                                          <p:spTgt spid="5"/>
                                        </p:tgtEl>
                                        <p:attrNameLst>
                                          <p:attrName>style.visibility</p:attrName>
                                        </p:attrNameLst>
                                      </p:cBhvr>
                                      <p:to>
                                        <p:strVal val="hidden"/>
                                      </p:to>
                                    </p:set>
                                  </p:childTnLst>
                                </p:cTn>
                              </p:par>
                              <p:par>
                                <p:cTn id="94" presetID="53" presetClass="entr" presetSubtype="0" fill="hold" grpId="1" nodeType="withEffect">
                                  <p:stCondLst>
                                    <p:cond delay="5000"/>
                                  </p:stCondLst>
                                  <p:childTnLst>
                                    <p:set>
                                      <p:cBhvr>
                                        <p:cTn id="95" dur="1" fill="hold">
                                          <p:stCondLst>
                                            <p:cond delay="0"/>
                                          </p:stCondLst>
                                        </p:cTn>
                                        <p:tgtEl>
                                          <p:spTgt spid="5"/>
                                        </p:tgtEl>
                                        <p:attrNameLst>
                                          <p:attrName>style.visibility</p:attrName>
                                        </p:attrNameLst>
                                      </p:cBhvr>
                                      <p:to>
                                        <p:strVal val="visible"/>
                                      </p:to>
                                    </p:set>
                                    <p:anim calcmode="lin" valueType="num">
                                      <p:cBhvr>
                                        <p:cTn id="96" dur="500" fill="hold"/>
                                        <p:tgtEl>
                                          <p:spTgt spid="5"/>
                                        </p:tgtEl>
                                        <p:attrNameLst>
                                          <p:attrName>ppt_w</p:attrName>
                                        </p:attrNameLst>
                                      </p:cBhvr>
                                      <p:tavLst>
                                        <p:tav tm="0">
                                          <p:val>
                                            <p:fltVal val="0"/>
                                          </p:val>
                                        </p:tav>
                                        <p:tav tm="100000">
                                          <p:val>
                                            <p:strVal val="#ppt_w"/>
                                          </p:val>
                                        </p:tav>
                                      </p:tavLst>
                                    </p:anim>
                                    <p:anim calcmode="lin" valueType="num">
                                      <p:cBhvr>
                                        <p:cTn id="97" dur="500" fill="hold"/>
                                        <p:tgtEl>
                                          <p:spTgt spid="5"/>
                                        </p:tgtEl>
                                        <p:attrNameLst>
                                          <p:attrName>ppt_h</p:attrName>
                                        </p:attrNameLst>
                                      </p:cBhvr>
                                      <p:tavLst>
                                        <p:tav tm="0">
                                          <p:val>
                                            <p:fltVal val="0"/>
                                          </p:val>
                                        </p:tav>
                                        <p:tav tm="100000">
                                          <p:val>
                                            <p:strVal val="#ppt_h"/>
                                          </p:val>
                                        </p:tav>
                                      </p:tavLst>
                                    </p:anim>
                                    <p:animEffect transition="in" filter="fade">
                                      <p:cBhvr>
                                        <p:cTn id="98" dur="500"/>
                                        <p:tgtEl>
                                          <p:spTgt spid="5"/>
                                        </p:tgtEl>
                                      </p:cBhvr>
                                    </p:animEffect>
                                  </p:childTnLst>
                                </p:cTn>
                              </p:par>
                            </p:childTnLst>
                          </p:cTn>
                        </p:par>
                      </p:childTnLst>
                    </p:cTn>
                  </p:par>
                </p:childTnLst>
              </p:cTn>
              <p:nextCondLst>
                <p:cond evt="onClick" delay="0">
                  <p:tgtEl>
                    <p:spTgt spid="5"/>
                  </p:tgtEl>
                </p:cond>
              </p:nextCondLst>
            </p:seq>
            <p:seq concurrent="1" nextAc="seek">
              <p:cTn id="99" restart="whenNotActive" fill="hold" evtFilter="cancelBubble" nodeType="interactiveSeq">
                <p:stCondLst>
                  <p:cond evt="onClick" delay="0">
                    <p:tgtEl>
                      <p:spTgt spid="6"/>
                    </p:tgtEl>
                  </p:cond>
                </p:stCondLst>
                <p:endSync evt="end" delay="0">
                  <p:rtn val="all"/>
                </p:endSync>
                <p:childTnLst>
                  <p:par>
                    <p:cTn id="100" fill="hold">
                      <p:stCondLst>
                        <p:cond delay="0"/>
                      </p:stCondLst>
                      <p:childTnLst>
                        <p:par>
                          <p:cTn id="101" fill="hold">
                            <p:stCondLst>
                              <p:cond delay="0"/>
                            </p:stCondLst>
                            <p:childTnLst>
                              <p:par>
                                <p:cTn id="102" presetID="53" presetClass="exit" presetSubtype="0" fill="hold" grpId="0" nodeType="clickEffect">
                                  <p:stCondLst>
                                    <p:cond delay="0"/>
                                  </p:stCondLst>
                                  <p:childTnLst>
                                    <p:anim calcmode="lin" valueType="num">
                                      <p:cBhvr>
                                        <p:cTn id="103" dur="500"/>
                                        <p:tgtEl>
                                          <p:spTgt spid="6"/>
                                        </p:tgtEl>
                                        <p:attrNameLst>
                                          <p:attrName>ppt_w</p:attrName>
                                        </p:attrNameLst>
                                      </p:cBhvr>
                                      <p:tavLst>
                                        <p:tav tm="0">
                                          <p:val>
                                            <p:strVal val="ppt_w"/>
                                          </p:val>
                                        </p:tav>
                                        <p:tav tm="100000">
                                          <p:val>
                                            <p:fltVal val="0"/>
                                          </p:val>
                                        </p:tav>
                                      </p:tavLst>
                                    </p:anim>
                                    <p:anim calcmode="lin" valueType="num">
                                      <p:cBhvr>
                                        <p:cTn id="104" dur="500"/>
                                        <p:tgtEl>
                                          <p:spTgt spid="6"/>
                                        </p:tgtEl>
                                        <p:attrNameLst>
                                          <p:attrName>ppt_h</p:attrName>
                                        </p:attrNameLst>
                                      </p:cBhvr>
                                      <p:tavLst>
                                        <p:tav tm="0">
                                          <p:val>
                                            <p:strVal val="ppt_h"/>
                                          </p:val>
                                        </p:tav>
                                        <p:tav tm="100000">
                                          <p:val>
                                            <p:fltVal val="0"/>
                                          </p:val>
                                        </p:tav>
                                      </p:tavLst>
                                    </p:anim>
                                    <p:animEffect transition="out" filter="fade">
                                      <p:cBhvr>
                                        <p:cTn id="105" dur="500"/>
                                        <p:tgtEl>
                                          <p:spTgt spid="6"/>
                                        </p:tgtEl>
                                      </p:cBhvr>
                                    </p:animEffect>
                                    <p:set>
                                      <p:cBhvr>
                                        <p:cTn id="106" dur="1" fill="hold">
                                          <p:stCondLst>
                                            <p:cond delay="499"/>
                                          </p:stCondLst>
                                        </p:cTn>
                                        <p:tgtEl>
                                          <p:spTgt spid="6"/>
                                        </p:tgtEl>
                                        <p:attrNameLst>
                                          <p:attrName>style.visibility</p:attrName>
                                        </p:attrNameLst>
                                      </p:cBhvr>
                                      <p:to>
                                        <p:strVal val="hidden"/>
                                      </p:to>
                                    </p:set>
                                  </p:childTnLst>
                                </p:cTn>
                              </p:par>
                              <p:par>
                                <p:cTn id="107" presetID="53" presetClass="entr" presetSubtype="0" fill="hold" grpId="1" nodeType="withEffect">
                                  <p:stCondLst>
                                    <p:cond delay="5000"/>
                                  </p:stCondLst>
                                  <p:childTnLst>
                                    <p:set>
                                      <p:cBhvr>
                                        <p:cTn id="108" dur="1" fill="hold">
                                          <p:stCondLst>
                                            <p:cond delay="0"/>
                                          </p:stCondLst>
                                        </p:cTn>
                                        <p:tgtEl>
                                          <p:spTgt spid="6"/>
                                        </p:tgtEl>
                                        <p:attrNameLst>
                                          <p:attrName>style.visibility</p:attrName>
                                        </p:attrNameLst>
                                      </p:cBhvr>
                                      <p:to>
                                        <p:strVal val="visible"/>
                                      </p:to>
                                    </p:set>
                                    <p:anim calcmode="lin" valueType="num">
                                      <p:cBhvr>
                                        <p:cTn id="109" dur="500" fill="hold"/>
                                        <p:tgtEl>
                                          <p:spTgt spid="6"/>
                                        </p:tgtEl>
                                        <p:attrNameLst>
                                          <p:attrName>ppt_w</p:attrName>
                                        </p:attrNameLst>
                                      </p:cBhvr>
                                      <p:tavLst>
                                        <p:tav tm="0">
                                          <p:val>
                                            <p:fltVal val="0"/>
                                          </p:val>
                                        </p:tav>
                                        <p:tav tm="100000">
                                          <p:val>
                                            <p:strVal val="#ppt_w"/>
                                          </p:val>
                                        </p:tav>
                                      </p:tavLst>
                                    </p:anim>
                                    <p:anim calcmode="lin" valueType="num">
                                      <p:cBhvr>
                                        <p:cTn id="110" dur="500" fill="hold"/>
                                        <p:tgtEl>
                                          <p:spTgt spid="6"/>
                                        </p:tgtEl>
                                        <p:attrNameLst>
                                          <p:attrName>ppt_h</p:attrName>
                                        </p:attrNameLst>
                                      </p:cBhvr>
                                      <p:tavLst>
                                        <p:tav tm="0">
                                          <p:val>
                                            <p:fltVal val="0"/>
                                          </p:val>
                                        </p:tav>
                                        <p:tav tm="100000">
                                          <p:val>
                                            <p:strVal val="#ppt_h"/>
                                          </p:val>
                                        </p:tav>
                                      </p:tavLst>
                                    </p:anim>
                                    <p:animEffect transition="in" filter="fade">
                                      <p:cBhvr>
                                        <p:cTn id="111" dur="500"/>
                                        <p:tgtEl>
                                          <p:spTgt spid="6"/>
                                        </p:tgtEl>
                                      </p:cBhvr>
                                    </p:animEffect>
                                  </p:childTnLst>
                                </p:cTn>
                              </p:par>
                            </p:childTnLst>
                          </p:cTn>
                        </p:par>
                      </p:childTnLst>
                    </p:cTn>
                  </p:par>
                </p:childTnLst>
              </p:cTn>
              <p:nextCondLst>
                <p:cond evt="onClick" delay="0">
                  <p:tgtEl>
                    <p:spTgt spid="6"/>
                  </p:tgtEl>
                </p:cond>
              </p:nextCondLst>
            </p:seq>
            <p:seq concurrent="1" nextAc="seek">
              <p:cTn id="112" restart="whenNotActive" fill="hold" evtFilter="cancelBubble" nodeType="interactiveSeq">
                <p:stCondLst>
                  <p:cond evt="onClick" delay="0">
                    <p:tgtEl>
                      <p:spTgt spid="12"/>
                    </p:tgtEl>
                  </p:cond>
                </p:stCondLst>
                <p:endSync evt="end" delay="0">
                  <p:rtn val="all"/>
                </p:endSync>
                <p:childTnLst>
                  <p:par>
                    <p:cTn id="113" fill="hold">
                      <p:stCondLst>
                        <p:cond delay="0"/>
                      </p:stCondLst>
                      <p:childTnLst>
                        <p:par>
                          <p:cTn id="114" fill="hold">
                            <p:stCondLst>
                              <p:cond delay="0"/>
                            </p:stCondLst>
                            <p:childTnLst>
                              <p:par>
                                <p:cTn id="115" presetID="15" presetClass="exit" presetSubtype="0" fill="hold" grpId="2" nodeType="clickEffect">
                                  <p:stCondLst>
                                    <p:cond delay="0"/>
                                  </p:stCondLst>
                                  <p:childTnLst>
                                    <p:anim calcmode="lin" valueType="num">
                                      <p:cBhvr>
                                        <p:cTn id="116" dur="1000"/>
                                        <p:tgtEl>
                                          <p:spTgt spid="3"/>
                                        </p:tgtEl>
                                        <p:attrNameLst>
                                          <p:attrName>ppt_w</p:attrName>
                                        </p:attrNameLst>
                                      </p:cBhvr>
                                      <p:tavLst>
                                        <p:tav tm="0">
                                          <p:val>
                                            <p:strVal val="ppt_w"/>
                                          </p:val>
                                        </p:tav>
                                        <p:tav tm="100000">
                                          <p:val>
                                            <p:fltVal val="0"/>
                                          </p:val>
                                        </p:tav>
                                      </p:tavLst>
                                    </p:anim>
                                    <p:anim calcmode="lin" valueType="num">
                                      <p:cBhvr>
                                        <p:cTn id="117" dur="1000"/>
                                        <p:tgtEl>
                                          <p:spTgt spid="3"/>
                                        </p:tgtEl>
                                        <p:attrNameLst>
                                          <p:attrName>ppt_h</p:attrName>
                                        </p:attrNameLst>
                                      </p:cBhvr>
                                      <p:tavLst>
                                        <p:tav tm="0">
                                          <p:val>
                                            <p:strVal val="ppt_h"/>
                                          </p:val>
                                        </p:tav>
                                        <p:tav tm="100000">
                                          <p:val>
                                            <p:fltVal val="0"/>
                                          </p:val>
                                        </p:tav>
                                      </p:tavLst>
                                    </p:anim>
                                    <p:anim calcmode="lin" valueType="num">
                                      <p:cBhvr>
                                        <p:cTn id="118" dur="1000"/>
                                        <p:tgtEl>
                                          <p:spTgt spid="3"/>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119" dur="1000"/>
                                        <p:tgtEl>
                                          <p:spTgt spid="3"/>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120" dur="1" fill="hold">
                                          <p:stCondLst>
                                            <p:cond delay="999"/>
                                          </p:stCondLst>
                                        </p:cTn>
                                        <p:tgtEl>
                                          <p:spTgt spid="3"/>
                                        </p:tgtEl>
                                        <p:attrNameLst>
                                          <p:attrName>style.visibility</p:attrName>
                                        </p:attrNameLst>
                                      </p:cBhvr>
                                      <p:to>
                                        <p:strVal val="hidden"/>
                                      </p:to>
                                    </p:set>
                                  </p:childTnLst>
                                </p:cTn>
                              </p:par>
                              <p:par>
                                <p:cTn id="121" presetID="15" presetClass="exit" presetSubtype="0" fill="hold" grpId="2" nodeType="withEffect">
                                  <p:stCondLst>
                                    <p:cond delay="0"/>
                                  </p:stCondLst>
                                  <p:childTnLst>
                                    <p:anim calcmode="lin" valueType="num">
                                      <p:cBhvr>
                                        <p:cTn id="122" dur="1000"/>
                                        <p:tgtEl>
                                          <p:spTgt spid="5"/>
                                        </p:tgtEl>
                                        <p:attrNameLst>
                                          <p:attrName>ppt_w</p:attrName>
                                        </p:attrNameLst>
                                      </p:cBhvr>
                                      <p:tavLst>
                                        <p:tav tm="0">
                                          <p:val>
                                            <p:strVal val="ppt_w"/>
                                          </p:val>
                                        </p:tav>
                                        <p:tav tm="100000">
                                          <p:val>
                                            <p:fltVal val="0"/>
                                          </p:val>
                                        </p:tav>
                                      </p:tavLst>
                                    </p:anim>
                                    <p:anim calcmode="lin" valueType="num">
                                      <p:cBhvr>
                                        <p:cTn id="123" dur="1000"/>
                                        <p:tgtEl>
                                          <p:spTgt spid="5"/>
                                        </p:tgtEl>
                                        <p:attrNameLst>
                                          <p:attrName>ppt_h</p:attrName>
                                        </p:attrNameLst>
                                      </p:cBhvr>
                                      <p:tavLst>
                                        <p:tav tm="0">
                                          <p:val>
                                            <p:strVal val="ppt_h"/>
                                          </p:val>
                                        </p:tav>
                                        <p:tav tm="100000">
                                          <p:val>
                                            <p:fltVal val="0"/>
                                          </p:val>
                                        </p:tav>
                                      </p:tavLst>
                                    </p:anim>
                                    <p:anim calcmode="lin" valueType="num">
                                      <p:cBhvr>
                                        <p:cTn id="124" dur="1000"/>
                                        <p:tgtEl>
                                          <p:spTgt spid="5"/>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125" dur="1000"/>
                                        <p:tgtEl>
                                          <p:spTgt spid="5"/>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126" dur="1" fill="hold">
                                          <p:stCondLst>
                                            <p:cond delay="999"/>
                                          </p:stCondLst>
                                        </p:cTn>
                                        <p:tgtEl>
                                          <p:spTgt spid="5"/>
                                        </p:tgtEl>
                                        <p:attrNameLst>
                                          <p:attrName>style.visibility</p:attrName>
                                        </p:attrNameLst>
                                      </p:cBhvr>
                                      <p:to>
                                        <p:strVal val="hidden"/>
                                      </p:to>
                                    </p:set>
                                  </p:childTnLst>
                                </p:cTn>
                              </p:par>
                              <p:par>
                                <p:cTn id="127" presetID="15" presetClass="exit" presetSubtype="0" fill="hold" grpId="2" nodeType="withEffect">
                                  <p:stCondLst>
                                    <p:cond delay="0"/>
                                  </p:stCondLst>
                                  <p:childTnLst>
                                    <p:anim calcmode="lin" valueType="num">
                                      <p:cBhvr>
                                        <p:cTn id="128" dur="1000"/>
                                        <p:tgtEl>
                                          <p:spTgt spid="6"/>
                                        </p:tgtEl>
                                        <p:attrNameLst>
                                          <p:attrName>ppt_w</p:attrName>
                                        </p:attrNameLst>
                                      </p:cBhvr>
                                      <p:tavLst>
                                        <p:tav tm="0">
                                          <p:val>
                                            <p:strVal val="ppt_w"/>
                                          </p:val>
                                        </p:tav>
                                        <p:tav tm="100000">
                                          <p:val>
                                            <p:fltVal val="0"/>
                                          </p:val>
                                        </p:tav>
                                      </p:tavLst>
                                    </p:anim>
                                    <p:anim calcmode="lin" valueType="num">
                                      <p:cBhvr>
                                        <p:cTn id="129" dur="1000"/>
                                        <p:tgtEl>
                                          <p:spTgt spid="6"/>
                                        </p:tgtEl>
                                        <p:attrNameLst>
                                          <p:attrName>ppt_h</p:attrName>
                                        </p:attrNameLst>
                                      </p:cBhvr>
                                      <p:tavLst>
                                        <p:tav tm="0">
                                          <p:val>
                                            <p:strVal val="ppt_h"/>
                                          </p:val>
                                        </p:tav>
                                        <p:tav tm="100000">
                                          <p:val>
                                            <p:fltVal val="0"/>
                                          </p:val>
                                        </p:tav>
                                      </p:tavLst>
                                    </p:anim>
                                    <p:anim calcmode="lin" valueType="num">
                                      <p:cBhvr>
                                        <p:cTn id="130" dur="1000"/>
                                        <p:tgtEl>
                                          <p:spTgt spid="6"/>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131" dur="1000"/>
                                        <p:tgtEl>
                                          <p:spTgt spid="6"/>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132" dur="1" fill="hold">
                                          <p:stCondLst>
                                            <p:cond delay="999"/>
                                          </p:stCondLst>
                                        </p:cTn>
                                        <p:tgtEl>
                                          <p:spTgt spid="6"/>
                                        </p:tgtEl>
                                        <p:attrNameLst>
                                          <p:attrName>style.visibility</p:attrName>
                                        </p:attrNameLst>
                                      </p:cBhvr>
                                      <p:to>
                                        <p:strVal val="hidden"/>
                                      </p:to>
                                    </p:set>
                                  </p:childTnLst>
                                </p:cTn>
                              </p:par>
                              <p:par>
                                <p:cTn id="133" presetID="15" presetClass="exit" presetSubtype="0" fill="hold" grpId="2" nodeType="withEffect">
                                  <p:stCondLst>
                                    <p:cond delay="0"/>
                                  </p:stCondLst>
                                  <p:childTnLst>
                                    <p:anim calcmode="lin" valueType="num">
                                      <p:cBhvr>
                                        <p:cTn id="134" dur="1000"/>
                                        <p:tgtEl>
                                          <p:spTgt spid="7"/>
                                        </p:tgtEl>
                                        <p:attrNameLst>
                                          <p:attrName>ppt_w</p:attrName>
                                        </p:attrNameLst>
                                      </p:cBhvr>
                                      <p:tavLst>
                                        <p:tav tm="0">
                                          <p:val>
                                            <p:strVal val="ppt_w"/>
                                          </p:val>
                                        </p:tav>
                                        <p:tav tm="100000">
                                          <p:val>
                                            <p:fltVal val="0"/>
                                          </p:val>
                                        </p:tav>
                                      </p:tavLst>
                                    </p:anim>
                                    <p:anim calcmode="lin" valueType="num">
                                      <p:cBhvr>
                                        <p:cTn id="135" dur="1000"/>
                                        <p:tgtEl>
                                          <p:spTgt spid="7"/>
                                        </p:tgtEl>
                                        <p:attrNameLst>
                                          <p:attrName>ppt_h</p:attrName>
                                        </p:attrNameLst>
                                      </p:cBhvr>
                                      <p:tavLst>
                                        <p:tav tm="0">
                                          <p:val>
                                            <p:strVal val="ppt_h"/>
                                          </p:val>
                                        </p:tav>
                                        <p:tav tm="100000">
                                          <p:val>
                                            <p:fltVal val="0"/>
                                          </p:val>
                                        </p:tav>
                                      </p:tavLst>
                                    </p:anim>
                                    <p:anim calcmode="lin" valueType="num">
                                      <p:cBhvr>
                                        <p:cTn id="136" dur="1000"/>
                                        <p:tgtEl>
                                          <p:spTgt spid="7"/>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137" dur="1000"/>
                                        <p:tgtEl>
                                          <p:spTgt spid="7"/>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138" dur="1" fill="hold">
                                          <p:stCondLst>
                                            <p:cond delay="999"/>
                                          </p:stCondLst>
                                        </p:cTn>
                                        <p:tgtEl>
                                          <p:spTgt spid="7"/>
                                        </p:tgtEl>
                                        <p:attrNameLst>
                                          <p:attrName>style.visibility</p:attrName>
                                        </p:attrNameLst>
                                      </p:cBhvr>
                                      <p:to>
                                        <p:strVal val="hidden"/>
                                      </p:to>
                                    </p:set>
                                  </p:childTnLst>
                                </p:cTn>
                              </p:par>
                              <p:par>
                                <p:cTn id="139" presetID="15" presetClass="exit" presetSubtype="0" fill="hold" grpId="2" nodeType="withEffect">
                                  <p:stCondLst>
                                    <p:cond delay="0"/>
                                  </p:stCondLst>
                                  <p:childTnLst>
                                    <p:anim calcmode="lin" valueType="num">
                                      <p:cBhvr>
                                        <p:cTn id="140" dur="1000"/>
                                        <p:tgtEl>
                                          <p:spTgt spid="8"/>
                                        </p:tgtEl>
                                        <p:attrNameLst>
                                          <p:attrName>ppt_w</p:attrName>
                                        </p:attrNameLst>
                                      </p:cBhvr>
                                      <p:tavLst>
                                        <p:tav tm="0">
                                          <p:val>
                                            <p:strVal val="ppt_w"/>
                                          </p:val>
                                        </p:tav>
                                        <p:tav tm="100000">
                                          <p:val>
                                            <p:fltVal val="0"/>
                                          </p:val>
                                        </p:tav>
                                      </p:tavLst>
                                    </p:anim>
                                    <p:anim calcmode="lin" valueType="num">
                                      <p:cBhvr>
                                        <p:cTn id="141" dur="1000"/>
                                        <p:tgtEl>
                                          <p:spTgt spid="8"/>
                                        </p:tgtEl>
                                        <p:attrNameLst>
                                          <p:attrName>ppt_h</p:attrName>
                                        </p:attrNameLst>
                                      </p:cBhvr>
                                      <p:tavLst>
                                        <p:tav tm="0">
                                          <p:val>
                                            <p:strVal val="ppt_h"/>
                                          </p:val>
                                        </p:tav>
                                        <p:tav tm="100000">
                                          <p:val>
                                            <p:fltVal val="0"/>
                                          </p:val>
                                        </p:tav>
                                      </p:tavLst>
                                    </p:anim>
                                    <p:anim calcmode="lin" valueType="num">
                                      <p:cBhvr>
                                        <p:cTn id="142" dur="1000"/>
                                        <p:tgtEl>
                                          <p:spTgt spid="8"/>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143" dur="1000"/>
                                        <p:tgtEl>
                                          <p:spTgt spid="8"/>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144" dur="1" fill="hold">
                                          <p:stCondLst>
                                            <p:cond delay="999"/>
                                          </p:stCondLst>
                                        </p:cTn>
                                        <p:tgtEl>
                                          <p:spTgt spid="8"/>
                                        </p:tgtEl>
                                        <p:attrNameLst>
                                          <p:attrName>style.visibility</p:attrName>
                                        </p:attrNameLst>
                                      </p:cBhvr>
                                      <p:to>
                                        <p:strVal val="hidden"/>
                                      </p:to>
                                    </p:set>
                                  </p:childTnLst>
                                </p:cTn>
                              </p:par>
                              <p:par>
                                <p:cTn id="145" presetID="15" presetClass="exit" presetSubtype="0" fill="hold" grpId="2" nodeType="withEffect">
                                  <p:stCondLst>
                                    <p:cond delay="0"/>
                                  </p:stCondLst>
                                  <p:childTnLst>
                                    <p:anim calcmode="lin" valueType="num">
                                      <p:cBhvr>
                                        <p:cTn id="146" dur="1000"/>
                                        <p:tgtEl>
                                          <p:spTgt spid="9"/>
                                        </p:tgtEl>
                                        <p:attrNameLst>
                                          <p:attrName>ppt_w</p:attrName>
                                        </p:attrNameLst>
                                      </p:cBhvr>
                                      <p:tavLst>
                                        <p:tav tm="0">
                                          <p:val>
                                            <p:strVal val="ppt_w"/>
                                          </p:val>
                                        </p:tav>
                                        <p:tav tm="100000">
                                          <p:val>
                                            <p:fltVal val="0"/>
                                          </p:val>
                                        </p:tav>
                                      </p:tavLst>
                                    </p:anim>
                                    <p:anim calcmode="lin" valueType="num">
                                      <p:cBhvr>
                                        <p:cTn id="147" dur="1000"/>
                                        <p:tgtEl>
                                          <p:spTgt spid="9"/>
                                        </p:tgtEl>
                                        <p:attrNameLst>
                                          <p:attrName>ppt_h</p:attrName>
                                        </p:attrNameLst>
                                      </p:cBhvr>
                                      <p:tavLst>
                                        <p:tav tm="0">
                                          <p:val>
                                            <p:strVal val="ppt_h"/>
                                          </p:val>
                                        </p:tav>
                                        <p:tav tm="100000">
                                          <p:val>
                                            <p:fltVal val="0"/>
                                          </p:val>
                                        </p:tav>
                                      </p:tavLst>
                                    </p:anim>
                                    <p:anim calcmode="lin" valueType="num">
                                      <p:cBhvr>
                                        <p:cTn id="148" dur="1000"/>
                                        <p:tgtEl>
                                          <p:spTgt spid="9"/>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149" dur="1000"/>
                                        <p:tgtEl>
                                          <p:spTgt spid="9"/>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150" dur="1" fill="hold">
                                          <p:stCondLst>
                                            <p:cond delay="999"/>
                                          </p:stCondLst>
                                        </p:cTn>
                                        <p:tgtEl>
                                          <p:spTgt spid="9"/>
                                        </p:tgtEl>
                                        <p:attrNameLst>
                                          <p:attrName>style.visibility</p:attrName>
                                        </p:attrNameLst>
                                      </p:cBhvr>
                                      <p:to>
                                        <p:strVal val="hidden"/>
                                      </p:to>
                                    </p:set>
                                  </p:childTnLst>
                                </p:cTn>
                              </p:par>
                              <p:par>
                                <p:cTn id="151" presetID="15" presetClass="exit" presetSubtype="0" fill="hold" grpId="2" nodeType="withEffect">
                                  <p:stCondLst>
                                    <p:cond delay="0"/>
                                  </p:stCondLst>
                                  <p:childTnLst>
                                    <p:anim calcmode="lin" valueType="num">
                                      <p:cBhvr>
                                        <p:cTn id="152" dur="1000"/>
                                        <p:tgtEl>
                                          <p:spTgt spid="10"/>
                                        </p:tgtEl>
                                        <p:attrNameLst>
                                          <p:attrName>ppt_w</p:attrName>
                                        </p:attrNameLst>
                                      </p:cBhvr>
                                      <p:tavLst>
                                        <p:tav tm="0">
                                          <p:val>
                                            <p:strVal val="ppt_w"/>
                                          </p:val>
                                        </p:tav>
                                        <p:tav tm="100000">
                                          <p:val>
                                            <p:fltVal val="0"/>
                                          </p:val>
                                        </p:tav>
                                      </p:tavLst>
                                    </p:anim>
                                    <p:anim calcmode="lin" valueType="num">
                                      <p:cBhvr>
                                        <p:cTn id="153" dur="1000"/>
                                        <p:tgtEl>
                                          <p:spTgt spid="10"/>
                                        </p:tgtEl>
                                        <p:attrNameLst>
                                          <p:attrName>ppt_h</p:attrName>
                                        </p:attrNameLst>
                                      </p:cBhvr>
                                      <p:tavLst>
                                        <p:tav tm="0">
                                          <p:val>
                                            <p:strVal val="ppt_h"/>
                                          </p:val>
                                        </p:tav>
                                        <p:tav tm="100000">
                                          <p:val>
                                            <p:fltVal val="0"/>
                                          </p:val>
                                        </p:tav>
                                      </p:tavLst>
                                    </p:anim>
                                    <p:anim calcmode="lin" valueType="num">
                                      <p:cBhvr>
                                        <p:cTn id="154" dur="1000"/>
                                        <p:tgtEl>
                                          <p:spTgt spid="10"/>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155" dur="1000"/>
                                        <p:tgtEl>
                                          <p:spTgt spid="10"/>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156" dur="1" fill="hold">
                                          <p:stCondLst>
                                            <p:cond delay="999"/>
                                          </p:stCondLst>
                                        </p:cTn>
                                        <p:tgtEl>
                                          <p:spTgt spid="10"/>
                                        </p:tgtEl>
                                        <p:attrNameLst>
                                          <p:attrName>style.visibility</p:attrName>
                                        </p:attrNameLst>
                                      </p:cBhvr>
                                      <p:to>
                                        <p:strVal val="hidden"/>
                                      </p:to>
                                    </p:set>
                                  </p:childTnLst>
                                </p:cTn>
                              </p:par>
                              <p:par>
                                <p:cTn id="157" presetID="15" presetClass="exit" presetSubtype="0" fill="hold" grpId="2" nodeType="withEffect">
                                  <p:stCondLst>
                                    <p:cond delay="0"/>
                                  </p:stCondLst>
                                  <p:childTnLst>
                                    <p:anim calcmode="lin" valueType="num">
                                      <p:cBhvr>
                                        <p:cTn id="158" dur="1000"/>
                                        <p:tgtEl>
                                          <p:spTgt spid="11"/>
                                        </p:tgtEl>
                                        <p:attrNameLst>
                                          <p:attrName>ppt_w</p:attrName>
                                        </p:attrNameLst>
                                      </p:cBhvr>
                                      <p:tavLst>
                                        <p:tav tm="0">
                                          <p:val>
                                            <p:strVal val="ppt_w"/>
                                          </p:val>
                                        </p:tav>
                                        <p:tav tm="100000">
                                          <p:val>
                                            <p:fltVal val="0"/>
                                          </p:val>
                                        </p:tav>
                                      </p:tavLst>
                                    </p:anim>
                                    <p:anim calcmode="lin" valueType="num">
                                      <p:cBhvr>
                                        <p:cTn id="159" dur="1000"/>
                                        <p:tgtEl>
                                          <p:spTgt spid="11"/>
                                        </p:tgtEl>
                                        <p:attrNameLst>
                                          <p:attrName>ppt_h</p:attrName>
                                        </p:attrNameLst>
                                      </p:cBhvr>
                                      <p:tavLst>
                                        <p:tav tm="0">
                                          <p:val>
                                            <p:strVal val="ppt_h"/>
                                          </p:val>
                                        </p:tav>
                                        <p:tav tm="100000">
                                          <p:val>
                                            <p:fltVal val="0"/>
                                          </p:val>
                                        </p:tav>
                                      </p:tavLst>
                                    </p:anim>
                                    <p:anim calcmode="lin" valueType="num">
                                      <p:cBhvr>
                                        <p:cTn id="160" dur="1000"/>
                                        <p:tgtEl>
                                          <p:spTgt spid="11"/>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161" dur="1000"/>
                                        <p:tgtEl>
                                          <p:spTgt spid="11"/>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162" dur="1" fill="hold">
                                          <p:stCondLst>
                                            <p:cond delay="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3" grpId="0" animBg="1"/>
      <p:bldP spid="3" grpId="1" animBg="1"/>
      <p:bldP spid="3" grpId="2" animBg="1"/>
      <p:bldP spid="5" grpId="0" animBg="1"/>
      <p:bldP spid="5" grpId="1" animBg="1"/>
      <p:bldP spid="5" grpId="2" animBg="1"/>
      <p:bldP spid="6" grpId="0" animBg="1"/>
      <p:bldP spid="6" grpId="1" animBg="1"/>
      <p:bldP spid="6" grpId="2" animBg="1"/>
      <p:bldP spid="7" grpId="0" animBg="1"/>
      <p:bldP spid="7" grpId="1" animBg="1"/>
      <p:bldP spid="7" grpId="2" animBg="1"/>
      <p:bldP spid="8" grpId="0" animBg="1"/>
      <p:bldP spid="8" grpId="1" animBg="1"/>
      <p:bldP spid="8" grpId="2" animBg="1"/>
      <p:bldP spid="9" grpId="0" animBg="1"/>
      <p:bldP spid="9" grpId="1" animBg="1"/>
      <p:bldP spid="9" grpId="2" animBg="1"/>
      <p:bldP spid="10" grpId="0" animBg="1"/>
      <p:bldP spid="10" grpId="1" animBg="1"/>
      <p:bldP spid="10" grpId="2" animBg="1"/>
      <p:bldP spid="11" grpId="0" animBg="1"/>
      <p:bldP spid="11" grpId="1" animBg="1"/>
      <p:bldP spid="11" grpId="2" animBg="1"/>
      <p:bldP spid="1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5">
            <a:extLst>
              <a:ext uri="{FF2B5EF4-FFF2-40B4-BE49-F238E27FC236}">
                <a16:creationId xmlns:a16="http://schemas.microsoft.com/office/drawing/2014/main" id="{6A6ACE7C-D9F3-674B-B884-8FB89D88478C}"/>
              </a:ext>
            </a:extLst>
          </p:cNvPr>
          <p:cNvGraphicFramePr>
            <a:graphicFrameLocks noGrp="1"/>
          </p:cNvGraphicFramePr>
          <p:nvPr>
            <p:extLst>
              <p:ext uri="{D42A27DB-BD31-4B8C-83A1-F6EECF244321}">
                <p14:modId xmlns:p14="http://schemas.microsoft.com/office/powerpoint/2010/main" val="3073946346"/>
              </p:ext>
            </p:extLst>
          </p:nvPr>
        </p:nvGraphicFramePr>
        <p:xfrm>
          <a:off x="182880" y="104502"/>
          <a:ext cx="11887200" cy="6635931"/>
        </p:xfrm>
        <a:graphic>
          <a:graphicData uri="http://schemas.openxmlformats.org/drawingml/2006/table">
            <a:tbl>
              <a:tblPr firstRow="1" bandRow="1">
                <a:tableStyleId>{93296810-A885-4BE3-A3E7-6D5BEEA58F35}</a:tableStyleId>
              </a:tblPr>
              <a:tblGrid>
                <a:gridCol w="1410789">
                  <a:extLst>
                    <a:ext uri="{9D8B030D-6E8A-4147-A177-3AD203B41FA5}">
                      <a16:colId xmlns:a16="http://schemas.microsoft.com/office/drawing/2014/main" val="1419306245"/>
                    </a:ext>
                  </a:extLst>
                </a:gridCol>
                <a:gridCol w="2429691">
                  <a:extLst>
                    <a:ext uri="{9D8B030D-6E8A-4147-A177-3AD203B41FA5}">
                      <a16:colId xmlns:a16="http://schemas.microsoft.com/office/drawing/2014/main" val="4283478767"/>
                    </a:ext>
                  </a:extLst>
                </a:gridCol>
                <a:gridCol w="4689566">
                  <a:extLst>
                    <a:ext uri="{9D8B030D-6E8A-4147-A177-3AD203B41FA5}">
                      <a16:colId xmlns:a16="http://schemas.microsoft.com/office/drawing/2014/main" val="2948966308"/>
                    </a:ext>
                  </a:extLst>
                </a:gridCol>
                <a:gridCol w="3357154">
                  <a:extLst>
                    <a:ext uri="{9D8B030D-6E8A-4147-A177-3AD203B41FA5}">
                      <a16:colId xmlns:a16="http://schemas.microsoft.com/office/drawing/2014/main" val="20003"/>
                    </a:ext>
                  </a:extLst>
                </a:gridCol>
              </a:tblGrid>
              <a:tr h="1449142">
                <a:tc>
                  <a:txBody>
                    <a:bodyPr/>
                    <a:lstStyle/>
                    <a:p>
                      <a:pPr algn="ctr"/>
                      <a:endParaRPr lang="x-none" sz="2400" dirty="0">
                        <a:latin typeface="Times New Roman" panose="02020603050405020304" pitchFamily="18" charset="0"/>
                        <a:cs typeface="Times New Roman" panose="02020603050405020304" pitchFamily="18"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b="1" dirty="0" err="1">
                          <a:latin typeface="Times New Roman" panose="02020603050405020304" pitchFamily="18" charset="0"/>
                          <a:cs typeface="Times New Roman" panose="02020603050405020304" pitchFamily="18" charset="0"/>
                        </a:rPr>
                        <a:t>Vẻ</a:t>
                      </a:r>
                      <a:r>
                        <a:rPr lang="en-US" sz="2800" b="1" baseline="0" dirty="0">
                          <a:latin typeface="Times New Roman" panose="02020603050405020304" pitchFamily="18" charset="0"/>
                          <a:cs typeface="Times New Roman" panose="02020603050405020304" pitchFamily="18" charset="0"/>
                        </a:rPr>
                        <a:t> </a:t>
                      </a:r>
                      <a:r>
                        <a:rPr lang="en-US" sz="2800" b="1" baseline="0" dirty="0" err="1">
                          <a:latin typeface="Times New Roman" panose="02020603050405020304" pitchFamily="18" charset="0"/>
                          <a:cs typeface="Times New Roman" panose="02020603050405020304" pitchFamily="18" charset="0"/>
                        </a:rPr>
                        <a:t>đẹp</a:t>
                      </a:r>
                      <a:r>
                        <a:rPr lang="en-US" sz="2800" b="1" baseline="0" dirty="0">
                          <a:latin typeface="Times New Roman" panose="02020603050405020304" pitchFamily="18" charset="0"/>
                          <a:cs typeface="Times New Roman" panose="02020603050405020304" pitchFamily="18" charset="0"/>
                        </a:rPr>
                        <a:t>  </a:t>
                      </a:r>
                      <a:r>
                        <a:rPr lang="en-US" sz="2800" b="1" baseline="0" dirty="0" err="1">
                          <a:latin typeface="Times New Roman" panose="02020603050405020304" pitchFamily="18" charset="0"/>
                          <a:cs typeface="Times New Roman" panose="02020603050405020304" pitchFamily="18" charset="0"/>
                        </a:rPr>
                        <a:t>của</a:t>
                      </a:r>
                      <a:r>
                        <a:rPr lang="en-US" sz="2800" b="1" baseline="0" dirty="0">
                          <a:latin typeface="Times New Roman" panose="02020603050405020304" pitchFamily="18" charset="0"/>
                          <a:cs typeface="Times New Roman" panose="02020603050405020304" pitchFamily="18" charset="0"/>
                        </a:rPr>
                        <a:t> con </a:t>
                      </a:r>
                      <a:r>
                        <a:rPr lang="en-US" sz="2800" b="1" baseline="0" dirty="0" err="1">
                          <a:latin typeface="Times New Roman" panose="02020603050405020304" pitchFamily="18" charset="0"/>
                          <a:cs typeface="Times New Roman" panose="02020603050405020304" pitchFamily="18" charset="0"/>
                        </a:rPr>
                        <a:t>người</a:t>
                      </a:r>
                      <a:endParaRPr lang="en-US" sz="2800" b="1" baseline="0" dirty="0">
                        <a:latin typeface="Times New Roman" panose="02020603050405020304" pitchFamily="18" charset="0"/>
                        <a:cs typeface="Times New Roman" panose="02020603050405020304" pitchFamily="18"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2800" b="1" baseline="0" dirty="0" err="1">
                          <a:latin typeface="Times New Roman" panose="02020603050405020304" pitchFamily="18" charset="0"/>
                          <a:cs typeface="Times New Roman" panose="02020603050405020304" pitchFamily="18" charset="0"/>
                        </a:rPr>
                        <a:t>Việt</a:t>
                      </a:r>
                      <a:r>
                        <a:rPr lang="en-US" sz="2800" b="1" baseline="0" dirty="0">
                          <a:latin typeface="Times New Roman" panose="02020603050405020304" pitchFamily="18" charset="0"/>
                          <a:cs typeface="Times New Roman" panose="02020603050405020304" pitchFamily="18" charset="0"/>
                        </a:rPr>
                        <a:t> Nam</a:t>
                      </a:r>
                      <a:endParaRPr lang="en-US" sz="2800" b="1" dirty="0">
                        <a:latin typeface="Times New Roman" panose="02020603050405020304" pitchFamily="18" charset="0"/>
                        <a:cs typeface="Times New Roman" panose="02020603050405020304" pitchFamily="18" charset="0"/>
                      </a:endParaRPr>
                    </a:p>
                  </a:txBody>
                  <a:tcPr anchor="ctr"/>
                </a:tc>
                <a:tc>
                  <a:txBody>
                    <a:bodyPr/>
                    <a:lstStyle/>
                    <a:p>
                      <a:pPr algn="ctr"/>
                      <a:r>
                        <a:rPr lang="en-US" sz="2800" b="1" dirty="0" err="1">
                          <a:latin typeface="Times New Roman" panose="02020603050405020304" pitchFamily="18" charset="0"/>
                          <a:cs typeface="Times New Roman" panose="02020603050405020304" pitchFamily="18" charset="0"/>
                        </a:rPr>
                        <a:t>Từ</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ngữ</a:t>
                      </a:r>
                      <a:r>
                        <a:rPr lang="en-US" sz="2800" b="1" dirty="0">
                          <a:latin typeface="Times New Roman" panose="02020603050405020304" pitchFamily="18" charset="0"/>
                          <a:cs typeface="Times New Roman" panose="02020603050405020304" pitchFamily="18" charset="0"/>
                        </a:rPr>
                        <a:t>,</a:t>
                      </a:r>
                      <a:r>
                        <a:rPr lang="en-US" sz="2800" b="1" baseline="0" dirty="0">
                          <a:latin typeface="Times New Roman" panose="02020603050405020304" pitchFamily="18" charset="0"/>
                          <a:cs typeface="Times New Roman" panose="02020603050405020304" pitchFamily="18" charset="0"/>
                        </a:rPr>
                        <a:t> </a:t>
                      </a:r>
                      <a:r>
                        <a:rPr lang="en-US" sz="2800" b="1" baseline="0" dirty="0" err="1">
                          <a:latin typeface="Times New Roman" panose="02020603050405020304" pitchFamily="18" charset="0"/>
                          <a:cs typeface="Times New Roman" panose="02020603050405020304" pitchFamily="18" charset="0"/>
                        </a:rPr>
                        <a:t>hình</a:t>
                      </a:r>
                      <a:r>
                        <a:rPr lang="en-US" sz="2800" b="1" baseline="0" dirty="0">
                          <a:latin typeface="Times New Roman" panose="02020603050405020304" pitchFamily="18" charset="0"/>
                          <a:cs typeface="Times New Roman" panose="02020603050405020304" pitchFamily="18" charset="0"/>
                        </a:rPr>
                        <a:t> </a:t>
                      </a:r>
                      <a:r>
                        <a:rPr lang="en-US" sz="2800" b="1" baseline="0" dirty="0" err="1">
                          <a:latin typeface="Times New Roman" panose="02020603050405020304" pitchFamily="18" charset="0"/>
                          <a:cs typeface="Times New Roman" panose="02020603050405020304" pitchFamily="18" charset="0"/>
                        </a:rPr>
                        <a:t>ảnh</a:t>
                      </a:r>
                      <a:r>
                        <a:rPr lang="en-US" sz="2800" b="1" baseline="0" dirty="0">
                          <a:latin typeface="Times New Roman" panose="02020603050405020304" pitchFamily="18" charset="0"/>
                          <a:cs typeface="Times New Roman" panose="02020603050405020304" pitchFamily="18" charset="0"/>
                        </a:rPr>
                        <a:t> </a:t>
                      </a:r>
                      <a:r>
                        <a:rPr lang="en-US" sz="2800" b="1" baseline="0" dirty="0" err="1">
                          <a:latin typeface="Times New Roman" panose="02020603050405020304" pitchFamily="18" charset="0"/>
                          <a:cs typeface="Times New Roman" panose="02020603050405020304" pitchFamily="18" charset="0"/>
                        </a:rPr>
                        <a:t>thể</a:t>
                      </a:r>
                      <a:r>
                        <a:rPr lang="en-US" sz="2800" b="1" baseline="0" dirty="0">
                          <a:latin typeface="Times New Roman" panose="02020603050405020304" pitchFamily="18" charset="0"/>
                          <a:cs typeface="Times New Roman" panose="02020603050405020304" pitchFamily="18" charset="0"/>
                        </a:rPr>
                        <a:t> </a:t>
                      </a:r>
                      <a:r>
                        <a:rPr lang="en-US" sz="2800" b="1" baseline="0" dirty="0" err="1">
                          <a:latin typeface="Times New Roman" panose="02020603050405020304" pitchFamily="18" charset="0"/>
                          <a:cs typeface="Times New Roman" panose="02020603050405020304" pitchFamily="18" charset="0"/>
                        </a:rPr>
                        <a:t>hiện</a:t>
                      </a:r>
                      <a:endParaRPr lang="x-none" sz="2800" b="1" dirty="0">
                        <a:latin typeface="Times New Roman" panose="02020603050405020304" pitchFamily="18" charset="0"/>
                        <a:cs typeface="Times New Roman" panose="02020603050405020304" pitchFamily="18" charset="0"/>
                      </a:endParaRPr>
                    </a:p>
                  </a:txBody>
                  <a:tcPr anchor="ctr"/>
                </a:tc>
                <a:tc>
                  <a:txBody>
                    <a:bodyPr/>
                    <a:lstStyle/>
                    <a:p>
                      <a:pPr algn="ctr"/>
                      <a:r>
                        <a:rPr lang="en-US" sz="2800" b="1" dirty="0" err="1">
                          <a:latin typeface="Times New Roman" panose="02020603050405020304" pitchFamily="18" charset="0"/>
                          <a:cs typeface="Times New Roman" panose="02020603050405020304" pitchFamily="18" charset="0"/>
                        </a:rPr>
                        <a:t>Tác</a:t>
                      </a:r>
                      <a:r>
                        <a:rPr lang="en-US" sz="2800" b="1" baseline="0" dirty="0">
                          <a:latin typeface="Times New Roman" panose="02020603050405020304" pitchFamily="18" charset="0"/>
                          <a:cs typeface="Times New Roman" panose="02020603050405020304" pitchFamily="18" charset="0"/>
                        </a:rPr>
                        <a:t> </a:t>
                      </a:r>
                      <a:r>
                        <a:rPr lang="en-US" sz="2800" b="1" baseline="0" dirty="0" err="1">
                          <a:latin typeface="Times New Roman" panose="02020603050405020304" pitchFamily="18" charset="0"/>
                          <a:cs typeface="Times New Roman" panose="02020603050405020304" pitchFamily="18" charset="0"/>
                        </a:rPr>
                        <a:t>dụng</a:t>
                      </a:r>
                      <a:r>
                        <a:rPr lang="en-US" sz="2800" b="1" baseline="0" dirty="0">
                          <a:latin typeface="Times New Roman" panose="02020603050405020304" pitchFamily="18" charset="0"/>
                          <a:cs typeface="Times New Roman" panose="02020603050405020304" pitchFamily="18" charset="0"/>
                        </a:rPr>
                        <a:t> </a:t>
                      </a:r>
                      <a:r>
                        <a:rPr lang="en-US" sz="2800" b="1" baseline="0" dirty="0" err="1">
                          <a:latin typeface="Times New Roman" panose="02020603050405020304" pitchFamily="18" charset="0"/>
                          <a:cs typeface="Times New Roman" panose="02020603050405020304" pitchFamily="18" charset="0"/>
                        </a:rPr>
                        <a:t>của</a:t>
                      </a:r>
                      <a:r>
                        <a:rPr lang="en-US" sz="2800" b="1" baseline="0" dirty="0">
                          <a:latin typeface="Times New Roman" panose="02020603050405020304" pitchFamily="18" charset="0"/>
                          <a:cs typeface="Times New Roman" panose="02020603050405020304" pitchFamily="18" charset="0"/>
                        </a:rPr>
                        <a:t> </a:t>
                      </a:r>
                      <a:r>
                        <a:rPr lang="en-US" sz="2800" b="1" baseline="0" dirty="0" err="1">
                          <a:latin typeface="Times New Roman" panose="02020603050405020304" pitchFamily="18" charset="0"/>
                          <a:cs typeface="Times New Roman" panose="02020603050405020304" pitchFamily="18" charset="0"/>
                        </a:rPr>
                        <a:t>những</a:t>
                      </a:r>
                      <a:r>
                        <a:rPr lang="en-US" sz="2800" b="1" baseline="0" dirty="0">
                          <a:latin typeface="Times New Roman" panose="02020603050405020304" pitchFamily="18" charset="0"/>
                          <a:cs typeface="Times New Roman" panose="02020603050405020304" pitchFamily="18" charset="0"/>
                        </a:rPr>
                        <a:t> </a:t>
                      </a:r>
                      <a:r>
                        <a:rPr lang="en-US" sz="2800" b="1" baseline="0" dirty="0" err="1">
                          <a:latin typeface="Times New Roman" panose="02020603050405020304" pitchFamily="18" charset="0"/>
                          <a:cs typeface="Times New Roman" panose="02020603050405020304" pitchFamily="18" charset="0"/>
                        </a:rPr>
                        <a:t>từ</a:t>
                      </a:r>
                      <a:r>
                        <a:rPr lang="en-US" sz="2800" b="1" baseline="0" dirty="0">
                          <a:latin typeface="Times New Roman" panose="02020603050405020304" pitchFamily="18" charset="0"/>
                          <a:cs typeface="Times New Roman" panose="02020603050405020304" pitchFamily="18" charset="0"/>
                        </a:rPr>
                        <a:t> </a:t>
                      </a:r>
                      <a:r>
                        <a:rPr lang="en-US" sz="2800" b="1" baseline="0" dirty="0" err="1">
                          <a:latin typeface="Times New Roman" panose="02020603050405020304" pitchFamily="18" charset="0"/>
                          <a:cs typeface="Times New Roman" panose="02020603050405020304" pitchFamily="18" charset="0"/>
                        </a:rPr>
                        <a:t>ngữ</a:t>
                      </a:r>
                      <a:r>
                        <a:rPr lang="en-US" sz="2800" b="1" baseline="0" dirty="0">
                          <a:latin typeface="Times New Roman" panose="02020603050405020304" pitchFamily="18" charset="0"/>
                          <a:cs typeface="Times New Roman" panose="02020603050405020304" pitchFamily="18" charset="0"/>
                        </a:rPr>
                        <a:t>, </a:t>
                      </a:r>
                    </a:p>
                    <a:p>
                      <a:pPr algn="ctr"/>
                      <a:r>
                        <a:rPr lang="en-US" sz="2800" b="1" baseline="0" dirty="0" err="1">
                          <a:latin typeface="Times New Roman" panose="02020603050405020304" pitchFamily="18" charset="0"/>
                          <a:cs typeface="Times New Roman" panose="02020603050405020304" pitchFamily="18" charset="0"/>
                        </a:rPr>
                        <a:t>hình</a:t>
                      </a:r>
                      <a:r>
                        <a:rPr lang="en-US" sz="2800" b="1" baseline="0" dirty="0">
                          <a:latin typeface="Times New Roman" panose="02020603050405020304" pitchFamily="18" charset="0"/>
                          <a:cs typeface="Times New Roman" panose="02020603050405020304" pitchFamily="18" charset="0"/>
                        </a:rPr>
                        <a:t> </a:t>
                      </a:r>
                      <a:r>
                        <a:rPr lang="en-US" sz="2800" b="1" baseline="0" dirty="0" err="1">
                          <a:latin typeface="Times New Roman" panose="02020603050405020304" pitchFamily="18" charset="0"/>
                          <a:cs typeface="Times New Roman" panose="02020603050405020304" pitchFamily="18" charset="0"/>
                        </a:rPr>
                        <a:t>ảnh</a:t>
                      </a:r>
                      <a:r>
                        <a:rPr lang="en-US" sz="2800" b="1" baseline="0" dirty="0">
                          <a:latin typeface="Times New Roman" panose="02020603050405020304" pitchFamily="18" charset="0"/>
                          <a:cs typeface="Times New Roman" panose="02020603050405020304" pitchFamily="18" charset="0"/>
                        </a:rPr>
                        <a:t> </a:t>
                      </a:r>
                      <a:r>
                        <a:rPr lang="en-US" sz="2800" b="1" baseline="0" dirty="0" err="1">
                          <a:latin typeface="Times New Roman" panose="02020603050405020304" pitchFamily="18" charset="0"/>
                          <a:cs typeface="Times New Roman" panose="02020603050405020304" pitchFamily="18" charset="0"/>
                        </a:rPr>
                        <a:t>ấy</a:t>
                      </a:r>
                      <a:endParaRPr lang="x-none" sz="2800" b="1" dirty="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6849949"/>
                  </a:ext>
                </a:extLst>
              </a:tr>
              <a:tr h="1738574">
                <a:tc>
                  <a:txBody>
                    <a:bodyPr/>
                    <a:lstStyle/>
                    <a:p>
                      <a:pPr algn="ctr"/>
                      <a:r>
                        <a:rPr lang="en-US" sz="2800" dirty="0" err="1">
                          <a:solidFill>
                            <a:srgbClr val="FF0000"/>
                          </a:solidFill>
                          <a:latin typeface="Times New Roman" panose="02020603050405020304" pitchFamily="18" charset="0"/>
                          <a:cs typeface="Times New Roman" panose="02020603050405020304" pitchFamily="18" charset="0"/>
                        </a:rPr>
                        <a:t>Vẻ</a:t>
                      </a:r>
                      <a:r>
                        <a:rPr lang="en-US" sz="2800" baseline="0" dirty="0">
                          <a:solidFill>
                            <a:srgbClr val="FF0000"/>
                          </a:solidFill>
                          <a:latin typeface="Times New Roman" panose="02020603050405020304" pitchFamily="18" charset="0"/>
                          <a:cs typeface="Times New Roman" panose="02020603050405020304" pitchFamily="18" charset="0"/>
                        </a:rPr>
                        <a:t> </a:t>
                      </a:r>
                      <a:r>
                        <a:rPr lang="en-US" sz="2800" baseline="0" dirty="0" err="1">
                          <a:solidFill>
                            <a:srgbClr val="FF0000"/>
                          </a:solidFill>
                          <a:latin typeface="Times New Roman" panose="02020603050405020304" pitchFamily="18" charset="0"/>
                          <a:cs typeface="Times New Roman" panose="02020603050405020304" pitchFamily="18" charset="0"/>
                        </a:rPr>
                        <a:t>đẹp</a:t>
                      </a:r>
                      <a:r>
                        <a:rPr lang="en-US" sz="2800" baseline="0" dirty="0">
                          <a:solidFill>
                            <a:srgbClr val="FF0000"/>
                          </a:solidFill>
                          <a:latin typeface="Times New Roman" panose="02020603050405020304" pitchFamily="18" charset="0"/>
                          <a:cs typeface="Times New Roman" panose="02020603050405020304" pitchFamily="18" charset="0"/>
                        </a:rPr>
                        <a:t> </a:t>
                      </a:r>
                      <a:r>
                        <a:rPr lang="en-US" sz="2800" baseline="0" dirty="0" err="1">
                          <a:solidFill>
                            <a:srgbClr val="FF0000"/>
                          </a:solidFill>
                          <a:latin typeface="Times New Roman" panose="02020603050405020304" pitchFamily="18" charset="0"/>
                          <a:cs typeface="Times New Roman" panose="02020603050405020304" pitchFamily="18" charset="0"/>
                        </a:rPr>
                        <a:t>thứ</a:t>
                      </a:r>
                      <a:r>
                        <a:rPr lang="en-US" sz="2800" baseline="0" dirty="0">
                          <a:solidFill>
                            <a:srgbClr val="FF0000"/>
                          </a:solidFill>
                          <a:latin typeface="Times New Roman" panose="02020603050405020304" pitchFamily="18" charset="0"/>
                          <a:cs typeface="Times New Roman" panose="02020603050405020304" pitchFamily="18" charset="0"/>
                        </a:rPr>
                        <a:t> </a:t>
                      </a:r>
                      <a:r>
                        <a:rPr lang="en-US" sz="2800" baseline="0" dirty="0" err="1">
                          <a:solidFill>
                            <a:srgbClr val="FF0000"/>
                          </a:solidFill>
                          <a:latin typeface="Times New Roman" panose="02020603050405020304" pitchFamily="18" charset="0"/>
                          <a:cs typeface="Times New Roman" panose="02020603050405020304" pitchFamily="18" charset="0"/>
                        </a:rPr>
                        <a:t>nhất</a:t>
                      </a:r>
                      <a:endParaRPr lang="en-US" sz="2800" baseline="0" dirty="0">
                        <a:solidFill>
                          <a:srgbClr val="FF0000"/>
                        </a:solidFill>
                        <a:latin typeface="Times New Roman" panose="02020603050405020304" pitchFamily="18" charset="0"/>
                        <a:cs typeface="Times New Roman" panose="02020603050405020304" pitchFamily="18" charset="0"/>
                      </a:endParaRPr>
                    </a:p>
                    <a:p>
                      <a:pPr algn="ctr"/>
                      <a:r>
                        <a:rPr lang="en-US" sz="2800" dirty="0">
                          <a:solidFill>
                            <a:srgbClr val="FF0000"/>
                          </a:solidFill>
                          <a:latin typeface="Times New Roman" panose="02020603050405020304" pitchFamily="18" charset="0"/>
                          <a:cs typeface="Times New Roman" panose="02020603050405020304" pitchFamily="18" charset="0"/>
                        </a:rPr>
                        <a:t>(</a:t>
                      </a:r>
                      <a:r>
                        <a:rPr lang="en-US" sz="2800" dirty="0" err="1">
                          <a:solidFill>
                            <a:srgbClr val="FF0000"/>
                          </a:solidFill>
                          <a:latin typeface="Times New Roman" panose="02020603050405020304" pitchFamily="18" charset="0"/>
                          <a:cs typeface="Times New Roman" panose="02020603050405020304" pitchFamily="18" charset="0"/>
                        </a:rPr>
                        <a:t>khổ</a:t>
                      </a:r>
                      <a:r>
                        <a:rPr lang="en-US" sz="2800" dirty="0">
                          <a:solidFill>
                            <a:srgbClr val="FF0000"/>
                          </a:solidFill>
                          <a:latin typeface="Times New Roman" panose="02020603050405020304" pitchFamily="18" charset="0"/>
                          <a:cs typeface="Times New Roman" panose="02020603050405020304" pitchFamily="18" charset="0"/>
                        </a:rPr>
                        <a:t>  2)</a:t>
                      </a:r>
                    </a:p>
                  </a:txBody>
                  <a:tcPr anchor="ctr"/>
                </a:tc>
                <a:tc>
                  <a:txBody>
                    <a:bodyPr/>
                    <a:lstStyle/>
                    <a:p>
                      <a:pPr algn="l"/>
                      <a:r>
                        <a:rPr lang="en-US" sz="2800" dirty="0" err="1">
                          <a:solidFill>
                            <a:srgbClr val="FF0000"/>
                          </a:solidFill>
                          <a:latin typeface="Times New Roman" panose="02020603050405020304" pitchFamily="18" charset="0"/>
                          <a:cs typeface="Times New Roman" panose="02020603050405020304" pitchFamily="18" charset="0"/>
                        </a:rPr>
                        <a:t>Vẻ</a:t>
                      </a:r>
                      <a:r>
                        <a:rPr lang="en-US" sz="2800" baseline="0" dirty="0">
                          <a:solidFill>
                            <a:srgbClr val="FF0000"/>
                          </a:solidFill>
                          <a:latin typeface="Times New Roman" panose="02020603050405020304" pitchFamily="18" charset="0"/>
                          <a:cs typeface="Times New Roman" panose="02020603050405020304" pitchFamily="18" charset="0"/>
                        </a:rPr>
                        <a:t> </a:t>
                      </a:r>
                      <a:r>
                        <a:rPr lang="en-US" sz="2800" baseline="0" dirty="0" err="1">
                          <a:solidFill>
                            <a:srgbClr val="FF0000"/>
                          </a:solidFill>
                          <a:latin typeface="Times New Roman" panose="02020603050405020304" pitchFamily="18" charset="0"/>
                          <a:cs typeface="Times New Roman" panose="02020603050405020304" pitchFamily="18" charset="0"/>
                        </a:rPr>
                        <a:t>đẹp</a:t>
                      </a:r>
                      <a:r>
                        <a:rPr lang="en-US" sz="2800" baseline="0" dirty="0">
                          <a:solidFill>
                            <a:srgbClr val="FF0000"/>
                          </a:solidFill>
                          <a:latin typeface="Times New Roman" panose="02020603050405020304" pitchFamily="18" charset="0"/>
                          <a:cs typeface="Times New Roman" panose="02020603050405020304" pitchFamily="18" charset="0"/>
                        </a:rPr>
                        <a:t> </a:t>
                      </a:r>
                      <a:r>
                        <a:rPr lang="en-US" sz="2800" baseline="0" dirty="0" err="1">
                          <a:solidFill>
                            <a:srgbClr val="FF0000"/>
                          </a:solidFill>
                          <a:latin typeface="Times New Roman" panose="02020603050405020304" pitchFamily="18" charset="0"/>
                          <a:cs typeface="Times New Roman" panose="02020603050405020304" pitchFamily="18" charset="0"/>
                        </a:rPr>
                        <a:t>cần</a:t>
                      </a:r>
                      <a:r>
                        <a:rPr lang="en-US" sz="2800" baseline="0" dirty="0">
                          <a:solidFill>
                            <a:srgbClr val="FF0000"/>
                          </a:solidFill>
                          <a:latin typeface="Times New Roman" panose="02020603050405020304" pitchFamily="18" charset="0"/>
                          <a:cs typeface="Times New Roman" panose="02020603050405020304" pitchFamily="18" charset="0"/>
                        </a:rPr>
                        <a:t> </a:t>
                      </a:r>
                      <a:r>
                        <a:rPr lang="en-US" sz="2800" baseline="0" dirty="0" err="1">
                          <a:solidFill>
                            <a:srgbClr val="FF0000"/>
                          </a:solidFill>
                          <a:latin typeface="Times New Roman" panose="02020603050405020304" pitchFamily="18" charset="0"/>
                          <a:cs typeface="Times New Roman" panose="02020603050405020304" pitchFamily="18" charset="0"/>
                        </a:rPr>
                        <a:t>cù</a:t>
                      </a:r>
                      <a:r>
                        <a:rPr lang="en-US" sz="2800" baseline="0" dirty="0">
                          <a:solidFill>
                            <a:srgbClr val="FF0000"/>
                          </a:solidFill>
                          <a:latin typeface="Times New Roman" panose="02020603050405020304" pitchFamily="18" charset="0"/>
                          <a:cs typeface="Times New Roman" panose="02020603050405020304" pitchFamily="18" charset="0"/>
                        </a:rPr>
                        <a:t>, </a:t>
                      </a:r>
                      <a:r>
                        <a:rPr lang="en-US" sz="2800" baseline="0" dirty="0" err="1">
                          <a:solidFill>
                            <a:srgbClr val="FF0000"/>
                          </a:solidFill>
                          <a:latin typeface="Times New Roman" panose="02020603050405020304" pitchFamily="18" charset="0"/>
                          <a:cs typeface="Times New Roman" panose="02020603050405020304" pitchFamily="18" charset="0"/>
                        </a:rPr>
                        <a:t>chịu</a:t>
                      </a:r>
                      <a:r>
                        <a:rPr lang="en-US" sz="2800" baseline="0" dirty="0">
                          <a:solidFill>
                            <a:srgbClr val="FF0000"/>
                          </a:solidFill>
                          <a:latin typeface="Times New Roman" panose="02020603050405020304" pitchFamily="18" charset="0"/>
                          <a:cs typeface="Times New Roman" panose="02020603050405020304" pitchFamily="18" charset="0"/>
                        </a:rPr>
                        <a:t> </a:t>
                      </a:r>
                      <a:r>
                        <a:rPr lang="en-US" sz="2800" baseline="0" dirty="0" err="1">
                          <a:solidFill>
                            <a:srgbClr val="FF0000"/>
                          </a:solidFill>
                          <a:latin typeface="Times New Roman" panose="02020603050405020304" pitchFamily="18" charset="0"/>
                          <a:cs typeface="Times New Roman" panose="02020603050405020304" pitchFamily="18" charset="0"/>
                        </a:rPr>
                        <a:t>khó</a:t>
                      </a:r>
                      <a:r>
                        <a:rPr lang="en-US" sz="2800" baseline="0" dirty="0">
                          <a:solidFill>
                            <a:srgbClr val="FF0000"/>
                          </a:solidFill>
                          <a:latin typeface="Times New Roman" panose="02020603050405020304" pitchFamily="18" charset="0"/>
                          <a:cs typeface="Times New Roman" panose="02020603050405020304" pitchFamily="18" charset="0"/>
                        </a:rPr>
                        <a:t>.</a:t>
                      </a:r>
                      <a:endParaRPr lang="x-none" sz="2800" dirty="0">
                        <a:solidFill>
                          <a:srgbClr val="FF0000"/>
                        </a:solidFill>
                        <a:latin typeface="Times New Roman" panose="02020603050405020304" pitchFamily="18" charset="0"/>
                        <a:cs typeface="Times New Roman" panose="02020603050405020304" pitchFamily="18" charset="0"/>
                      </a:endParaRPr>
                    </a:p>
                  </a:txBody>
                  <a:tcPr anchor="ctr"/>
                </a:tc>
                <a:tc>
                  <a:txBody>
                    <a:bodyPr/>
                    <a:lstStyle/>
                    <a:p>
                      <a:pPr algn="l"/>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Mặt</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người</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vất</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vả</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in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sâu</a:t>
                      </a:r>
                      <a:endParaRPr lang="x-none" sz="2800" kern="1200" dirty="0">
                        <a:solidFill>
                          <a:schemeClr val="dk1"/>
                        </a:solidFill>
                        <a:effectLst/>
                        <a:latin typeface="Times New Roman" panose="02020603050405020304" pitchFamily="18" charset="0"/>
                        <a:ea typeface="+mn-ea"/>
                        <a:cs typeface="Times New Roman" panose="02020603050405020304" pitchFamily="18" charset="0"/>
                      </a:endParaRPr>
                    </a:p>
                    <a:p>
                      <a:pPr algn="l"/>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chịu</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nhiều</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thương</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đau</a:t>
                      </a:r>
                      <a:endParaRPr lang="x-none" sz="2800" kern="1200" dirty="0">
                        <a:solidFill>
                          <a:schemeClr val="dk1"/>
                        </a:solidFill>
                        <a:effectLst/>
                        <a:latin typeface="Times New Roman" panose="02020603050405020304" pitchFamily="18" charset="0"/>
                        <a:ea typeface="+mn-ea"/>
                        <a:cs typeface="Times New Roman" panose="02020603050405020304" pitchFamily="18" charset="0"/>
                      </a:endParaRPr>
                    </a:p>
                    <a:p>
                      <a:pPr algn="l"/>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áo</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nâu</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nhuộm</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bùn</a:t>
                      </a:r>
                      <a:endParaRPr lang="x-none" sz="2800" dirty="0">
                        <a:latin typeface="Times New Roman" panose="02020603050405020304" pitchFamily="18" charset="0"/>
                        <a:cs typeface="Times New Roman" panose="02020603050405020304" pitchFamily="18" charset="0"/>
                      </a:endParaRPr>
                    </a:p>
                  </a:txBody>
                  <a:tcPr anchor="ctr"/>
                </a:tc>
                <a:tc rowSpan="2">
                  <a:txBody>
                    <a:bodyPr/>
                    <a:lstStyle/>
                    <a:p>
                      <a:pPr marL="285750" indent="-285750" algn="l">
                        <a:buFont typeface="Symbol"/>
                        <a:buChar char="Þ"/>
                      </a:pPr>
                      <a:endParaRPr lang="x-none" sz="2400" kern="1200" dirty="0">
                        <a:solidFill>
                          <a:schemeClr val="dk1"/>
                        </a:solidFill>
                        <a:effectLst/>
                        <a:latin typeface="Times New Roman" panose="02020603050405020304" pitchFamily="18" charset="0"/>
                        <a:ea typeface="+mn-ea"/>
                        <a:cs typeface="Times New Roman" panose="02020603050405020304" pitchFamily="18" charset="0"/>
                      </a:endParaRPr>
                    </a:p>
                  </a:txBody>
                  <a:tcPr anchor="ctr"/>
                </a:tc>
                <a:extLst>
                  <a:ext uri="{0D108BD9-81ED-4DB2-BD59-A6C34878D82A}">
                    <a16:rowId xmlns:a16="http://schemas.microsoft.com/office/drawing/2014/main" val="1370595226"/>
                  </a:ext>
                </a:extLst>
              </a:tr>
              <a:tr h="3448215">
                <a:tc>
                  <a:txBody>
                    <a:bodyPr/>
                    <a:lstStyle/>
                    <a:p>
                      <a:pPr algn="ctr"/>
                      <a:r>
                        <a:rPr lang="en-US" sz="2800" dirty="0" err="1">
                          <a:solidFill>
                            <a:srgbClr val="FF0000"/>
                          </a:solidFill>
                          <a:latin typeface="Times New Roman" panose="02020603050405020304" pitchFamily="18" charset="0"/>
                          <a:cs typeface="Times New Roman" panose="02020603050405020304" pitchFamily="18" charset="0"/>
                        </a:rPr>
                        <a:t>Vẻ</a:t>
                      </a:r>
                      <a:r>
                        <a:rPr lang="en-US" sz="2800" baseline="0" dirty="0">
                          <a:solidFill>
                            <a:srgbClr val="FF0000"/>
                          </a:solidFill>
                          <a:latin typeface="Times New Roman" panose="02020603050405020304" pitchFamily="18" charset="0"/>
                          <a:cs typeface="Times New Roman" panose="02020603050405020304" pitchFamily="18" charset="0"/>
                        </a:rPr>
                        <a:t> </a:t>
                      </a:r>
                      <a:r>
                        <a:rPr lang="en-US" sz="2800" baseline="0" dirty="0" err="1">
                          <a:solidFill>
                            <a:srgbClr val="FF0000"/>
                          </a:solidFill>
                          <a:latin typeface="Times New Roman" panose="02020603050405020304" pitchFamily="18" charset="0"/>
                          <a:cs typeface="Times New Roman" panose="02020603050405020304" pitchFamily="18" charset="0"/>
                        </a:rPr>
                        <a:t>đẹp</a:t>
                      </a:r>
                      <a:r>
                        <a:rPr lang="en-US" sz="2800" baseline="0" dirty="0">
                          <a:solidFill>
                            <a:srgbClr val="FF0000"/>
                          </a:solidFill>
                          <a:latin typeface="Times New Roman" panose="02020603050405020304" pitchFamily="18" charset="0"/>
                          <a:cs typeface="Times New Roman" panose="02020603050405020304" pitchFamily="18" charset="0"/>
                        </a:rPr>
                        <a:t> </a:t>
                      </a:r>
                      <a:r>
                        <a:rPr lang="en-US" sz="2800" baseline="0" dirty="0" err="1">
                          <a:solidFill>
                            <a:srgbClr val="FF0000"/>
                          </a:solidFill>
                          <a:latin typeface="Times New Roman" panose="02020603050405020304" pitchFamily="18" charset="0"/>
                          <a:cs typeface="Times New Roman" panose="02020603050405020304" pitchFamily="18" charset="0"/>
                        </a:rPr>
                        <a:t>thứ</a:t>
                      </a:r>
                      <a:r>
                        <a:rPr lang="en-US" sz="2800" baseline="0" dirty="0">
                          <a:solidFill>
                            <a:srgbClr val="FF0000"/>
                          </a:solidFill>
                          <a:latin typeface="Times New Roman" panose="02020603050405020304" pitchFamily="18" charset="0"/>
                          <a:cs typeface="Times New Roman" panose="02020603050405020304" pitchFamily="18" charset="0"/>
                        </a:rPr>
                        <a:t> </a:t>
                      </a:r>
                      <a:r>
                        <a:rPr lang="en-US" sz="2800" baseline="0" dirty="0" err="1">
                          <a:solidFill>
                            <a:srgbClr val="FF0000"/>
                          </a:solidFill>
                          <a:latin typeface="Times New Roman" panose="02020603050405020304" pitchFamily="18" charset="0"/>
                          <a:cs typeface="Times New Roman" panose="02020603050405020304" pitchFamily="18" charset="0"/>
                        </a:rPr>
                        <a:t>hai</a:t>
                      </a:r>
                      <a:endParaRPr lang="en-US" sz="2800" baseline="0" dirty="0">
                        <a:solidFill>
                          <a:srgbClr val="FF0000"/>
                        </a:solidFill>
                        <a:latin typeface="Times New Roman" panose="02020603050405020304" pitchFamily="18" charset="0"/>
                        <a:cs typeface="Times New Roman" panose="02020603050405020304" pitchFamily="18"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2800" dirty="0">
                          <a:solidFill>
                            <a:srgbClr val="FF0000"/>
                          </a:solidFill>
                          <a:latin typeface="Times New Roman" panose="02020603050405020304" pitchFamily="18" charset="0"/>
                          <a:cs typeface="Times New Roman" panose="02020603050405020304" pitchFamily="18" charset="0"/>
                        </a:rPr>
                        <a:t>(</a:t>
                      </a:r>
                      <a:r>
                        <a:rPr lang="en-US" sz="2800" dirty="0" err="1">
                          <a:solidFill>
                            <a:srgbClr val="FF0000"/>
                          </a:solidFill>
                          <a:latin typeface="Times New Roman" panose="02020603050405020304" pitchFamily="18" charset="0"/>
                          <a:cs typeface="Times New Roman" panose="02020603050405020304" pitchFamily="18" charset="0"/>
                        </a:rPr>
                        <a:t>khổ</a:t>
                      </a:r>
                      <a:r>
                        <a:rPr lang="en-US" sz="2800" dirty="0">
                          <a:solidFill>
                            <a:srgbClr val="FF0000"/>
                          </a:solidFill>
                          <a:latin typeface="Times New Roman" panose="02020603050405020304" pitchFamily="18" charset="0"/>
                          <a:cs typeface="Times New Roman" panose="02020603050405020304" pitchFamily="18" charset="0"/>
                        </a:rPr>
                        <a:t> 3)</a:t>
                      </a:r>
                    </a:p>
                  </a:txBody>
                  <a:tcPr anchor="ctr"/>
                </a:tc>
                <a:tc>
                  <a:txBody>
                    <a:bodyPr/>
                    <a:lstStyle/>
                    <a:p>
                      <a:pPr algn="l"/>
                      <a:r>
                        <a:rPr lang="en-US" sz="2800" dirty="0" err="1">
                          <a:solidFill>
                            <a:srgbClr val="FF0000"/>
                          </a:solidFill>
                          <a:latin typeface="Times New Roman" panose="02020603050405020304" pitchFamily="18" charset="0"/>
                          <a:cs typeface="Times New Roman" panose="02020603050405020304" pitchFamily="18" charset="0"/>
                        </a:rPr>
                        <a:t>Vẻ</a:t>
                      </a:r>
                      <a:r>
                        <a:rPr lang="en-US" sz="2800" baseline="0" dirty="0">
                          <a:solidFill>
                            <a:srgbClr val="FF0000"/>
                          </a:solidFill>
                          <a:latin typeface="Times New Roman" panose="02020603050405020304" pitchFamily="18" charset="0"/>
                          <a:cs typeface="Times New Roman" panose="02020603050405020304" pitchFamily="18" charset="0"/>
                        </a:rPr>
                        <a:t> </a:t>
                      </a:r>
                      <a:r>
                        <a:rPr lang="en-US" sz="2800" baseline="0" dirty="0" err="1">
                          <a:solidFill>
                            <a:srgbClr val="FF0000"/>
                          </a:solidFill>
                          <a:latin typeface="Times New Roman" panose="02020603050405020304" pitchFamily="18" charset="0"/>
                          <a:cs typeface="Times New Roman" panose="02020603050405020304" pitchFamily="18" charset="0"/>
                        </a:rPr>
                        <a:t>đẹp</a:t>
                      </a:r>
                      <a:r>
                        <a:rPr lang="en-US" sz="2800" baseline="0" dirty="0">
                          <a:solidFill>
                            <a:srgbClr val="FF0000"/>
                          </a:solidFill>
                          <a:latin typeface="Times New Roman" panose="02020603050405020304" pitchFamily="18" charset="0"/>
                          <a:cs typeface="Times New Roman" panose="02020603050405020304" pitchFamily="18" charset="0"/>
                        </a:rPr>
                        <a:t>  </a:t>
                      </a:r>
                      <a:r>
                        <a:rPr lang="en-US" sz="2800" baseline="0" dirty="0" err="1">
                          <a:solidFill>
                            <a:srgbClr val="FF0000"/>
                          </a:solidFill>
                          <a:latin typeface="Times New Roman" panose="02020603050405020304" pitchFamily="18" charset="0"/>
                          <a:cs typeface="Times New Roman" panose="02020603050405020304" pitchFamily="18" charset="0"/>
                        </a:rPr>
                        <a:t>kiên</a:t>
                      </a:r>
                      <a:r>
                        <a:rPr lang="en-US" sz="2800" baseline="0" dirty="0">
                          <a:solidFill>
                            <a:srgbClr val="FF0000"/>
                          </a:solidFill>
                          <a:latin typeface="Times New Roman" panose="02020603050405020304" pitchFamily="18" charset="0"/>
                          <a:cs typeface="Times New Roman" panose="02020603050405020304" pitchFamily="18" charset="0"/>
                        </a:rPr>
                        <a:t> </a:t>
                      </a:r>
                      <a:r>
                        <a:rPr lang="en-US" sz="2800" baseline="0" dirty="0" err="1">
                          <a:solidFill>
                            <a:srgbClr val="FF0000"/>
                          </a:solidFill>
                          <a:latin typeface="Times New Roman" panose="02020603050405020304" pitchFamily="18" charset="0"/>
                          <a:cs typeface="Times New Roman" panose="02020603050405020304" pitchFamily="18" charset="0"/>
                        </a:rPr>
                        <a:t>cường</a:t>
                      </a:r>
                      <a:r>
                        <a:rPr lang="en-US" sz="2800" baseline="0" dirty="0">
                          <a:solidFill>
                            <a:srgbClr val="FF0000"/>
                          </a:solidFill>
                          <a:latin typeface="Times New Roman" panose="02020603050405020304" pitchFamily="18" charset="0"/>
                          <a:cs typeface="Times New Roman" panose="02020603050405020304" pitchFamily="18" charset="0"/>
                        </a:rPr>
                        <a:t>, </a:t>
                      </a:r>
                      <a:r>
                        <a:rPr lang="en-US" sz="2800" baseline="0" dirty="0" err="1">
                          <a:solidFill>
                            <a:srgbClr val="FF0000"/>
                          </a:solidFill>
                          <a:latin typeface="Times New Roman" panose="02020603050405020304" pitchFamily="18" charset="0"/>
                          <a:cs typeface="Times New Roman" panose="02020603050405020304" pitchFamily="18" charset="0"/>
                        </a:rPr>
                        <a:t>mạnh</a:t>
                      </a:r>
                      <a:r>
                        <a:rPr lang="en-US" sz="2800" baseline="0" dirty="0">
                          <a:solidFill>
                            <a:srgbClr val="FF0000"/>
                          </a:solidFill>
                          <a:latin typeface="Times New Roman" panose="02020603050405020304" pitchFamily="18" charset="0"/>
                          <a:cs typeface="Times New Roman" panose="02020603050405020304" pitchFamily="18" charset="0"/>
                        </a:rPr>
                        <a:t> </a:t>
                      </a:r>
                      <a:r>
                        <a:rPr lang="en-US" sz="2800" baseline="0" dirty="0" err="1">
                          <a:solidFill>
                            <a:srgbClr val="FF0000"/>
                          </a:solidFill>
                          <a:latin typeface="Times New Roman" panose="02020603050405020304" pitchFamily="18" charset="0"/>
                          <a:cs typeface="Times New Roman" panose="02020603050405020304" pitchFamily="18" charset="0"/>
                        </a:rPr>
                        <a:t>mẽ</a:t>
                      </a:r>
                      <a:r>
                        <a:rPr lang="en-US" sz="2800" baseline="0" dirty="0">
                          <a:solidFill>
                            <a:srgbClr val="FF0000"/>
                          </a:solidFill>
                          <a:latin typeface="Times New Roman" panose="02020603050405020304" pitchFamily="18" charset="0"/>
                          <a:cs typeface="Times New Roman" panose="02020603050405020304" pitchFamily="18" charset="0"/>
                        </a:rPr>
                        <a:t> </a:t>
                      </a:r>
                      <a:r>
                        <a:rPr lang="en-US" sz="2800" baseline="0" dirty="0" err="1">
                          <a:solidFill>
                            <a:srgbClr val="FF0000"/>
                          </a:solidFill>
                          <a:latin typeface="Times New Roman" panose="02020603050405020304" pitchFamily="18" charset="0"/>
                          <a:cs typeface="Times New Roman" panose="02020603050405020304" pitchFamily="18" charset="0"/>
                        </a:rPr>
                        <a:t>nhưng</a:t>
                      </a:r>
                      <a:r>
                        <a:rPr lang="en-US" sz="2800" baseline="0" dirty="0">
                          <a:solidFill>
                            <a:srgbClr val="FF0000"/>
                          </a:solidFill>
                          <a:latin typeface="Times New Roman" panose="02020603050405020304" pitchFamily="18" charset="0"/>
                          <a:cs typeface="Times New Roman" panose="02020603050405020304" pitchFamily="18" charset="0"/>
                        </a:rPr>
                        <a:t> </a:t>
                      </a:r>
                      <a:r>
                        <a:rPr lang="en-US" sz="2800" baseline="0" dirty="0" err="1">
                          <a:solidFill>
                            <a:srgbClr val="FF0000"/>
                          </a:solidFill>
                          <a:latin typeface="Times New Roman" panose="02020603050405020304" pitchFamily="18" charset="0"/>
                          <a:cs typeface="Times New Roman" panose="02020603050405020304" pitchFamily="18" charset="0"/>
                        </a:rPr>
                        <a:t>chất</a:t>
                      </a:r>
                      <a:r>
                        <a:rPr lang="en-US" sz="2800" baseline="0" dirty="0">
                          <a:solidFill>
                            <a:srgbClr val="FF0000"/>
                          </a:solidFill>
                          <a:latin typeface="Times New Roman" panose="02020603050405020304" pitchFamily="18" charset="0"/>
                          <a:cs typeface="Times New Roman" panose="02020603050405020304" pitchFamily="18" charset="0"/>
                        </a:rPr>
                        <a:t> </a:t>
                      </a:r>
                      <a:r>
                        <a:rPr lang="en-US" sz="2800" baseline="0" dirty="0" err="1">
                          <a:solidFill>
                            <a:srgbClr val="FF0000"/>
                          </a:solidFill>
                          <a:latin typeface="Times New Roman" panose="02020603050405020304" pitchFamily="18" charset="0"/>
                          <a:cs typeface="Times New Roman" panose="02020603050405020304" pitchFamily="18" charset="0"/>
                        </a:rPr>
                        <a:t>phác</a:t>
                      </a:r>
                      <a:r>
                        <a:rPr lang="en-US" sz="2800" baseline="0" dirty="0">
                          <a:solidFill>
                            <a:srgbClr val="FF0000"/>
                          </a:solidFill>
                          <a:latin typeface="Times New Roman" panose="02020603050405020304" pitchFamily="18" charset="0"/>
                          <a:cs typeface="Times New Roman" panose="02020603050405020304" pitchFamily="18" charset="0"/>
                        </a:rPr>
                        <a:t>, </a:t>
                      </a:r>
                      <a:r>
                        <a:rPr lang="en-US" sz="2800" baseline="0" dirty="0" err="1">
                          <a:solidFill>
                            <a:srgbClr val="FF0000"/>
                          </a:solidFill>
                          <a:latin typeface="Times New Roman" panose="02020603050405020304" pitchFamily="18" charset="0"/>
                          <a:cs typeface="Times New Roman" panose="02020603050405020304" pitchFamily="18" charset="0"/>
                        </a:rPr>
                        <a:t>hiền</a:t>
                      </a:r>
                      <a:r>
                        <a:rPr lang="en-US" sz="2800" baseline="0" dirty="0">
                          <a:solidFill>
                            <a:srgbClr val="FF0000"/>
                          </a:solidFill>
                          <a:latin typeface="Times New Roman" panose="02020603050405020304" pitchFamily="18" charset="0"/>
                          <a:cs typeface="Times New Roman" panose="02020603050405020304" pitchFamily="18" charset="0"/>
                        </a:rPr>
                        <a:t> </a:t>
                      </a:r>
                      <a:r>
                        <a:rPr lang="en-US" sz="2800" baseline="0" dirty="0" err="1">
                          <a:solidFill>
                            <a:srgbClr val="FF0000"/>
                          </a:solidFill>
                          <a:latin typeface="Times New Roman" panose="02020603050405020304" pitchFamily="18" charset="0"/>
                          <a:cs typeface="Times New Roman" panose="02020603050405020304" pitchFamily="18" charset="0"/>
                        </a:rPr>
                        <a:t>lành</a:t>
                      </a:r>
                      <a:r>
                        <a:rPr lang="en-US" sz="2800" baseline="0" dirty="0">
                          <a:solidFill>
                            <a:srgbClr val="FF0000"/>
                          </a:solidFill>
                          <a:latin typeface="Times New Roman" panose="02020603050405020304" pitchFamily="18" charset="0"/>
                          <a:cs typeface="Times New Roman" panose="02020603050405020304" pitchFamily="18" charset="0"/>
                        </a:rPr>
                        <a:t>.</a:t>
                      </a:r>
                      <a:endParaRPr lang="x-none" sz="2800" dirty="0">
                        <a:solidFill>
                          <a:srgbClr val="FF0000"/>
                        </a:solidFill>
                        <a:latin typeface="Times New Roman" panose="02020603050405020304" pitchFamily="18" charset="0"/>
                        <a:cs typeface="Times New Roman" panose="02020603050405020304" pitchFamily="18" charset="0"/>
                      </a:endParaRPr>
                    </a:p>
                    <a:p>
                      <a:pPr algn="l"/>
                      <a:endParaRPr lang="x-none" sz="2800" dirty="0">
                        <a:solidFill>
                          <a:srgbClr val="FF0000"/>
                        </a:solidFill>
                        <a:latin typeface="Times New Roman" panose="02020603050405020304" pitchFamily="18" charset="0"/>
                        <a:cs typeface="Times New Roman" panose="02020603050405020304" pitchFamily="18" charset="0"/>
                      </a:endParaRPr>
                    </a:p>
                  </a:txBody>
                  <a:tcPr anchor="ctr"/>
                </a:tc>
                <a:tc>
                  <a:txBody>
                    <a:bodyPr/>
                    <a:lstStyle/>
                    <a:p>
                      <a:pPr algn="l">
                        <a:lnSpc>
                          <a:spcPct val="100000"/>
                        </a:lnSpc>
                        <a:spcAft>
                          <a:spcPts val="800"/>
                        </a:spcAft>
                      </a:pP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Chìm</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máu</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lửa</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vùng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đứng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lên</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l">
                        <a:lnSpc>
                          <a:spcPct val="100000"/>
                        </a:lnSpc>
                        <a:spcAft>
                          <a:spcPts val="800"/>
                        </a:spcAft>
                      </a:pP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Đạp</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quân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thù</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xuống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đất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đen</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l">
                        <a:lnSpc>
                          <a:spcPct val="100000"/>
                        </a:lnSpc>
                        <a:spcAft>
                          <a:spcPts val="800"/>
                        </a:spcAft>
                      </a:pP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Súng</a:t>
                      </a:r>
                      <a:r>
                        <a:rPr lang="en-US" sz="2800" baseline="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aseline="0" dirty="0" err="1">
                          <a:effectLst/>
                          <a:latin typeface="Times New Roman" panose="02020603050405020304" pitchFamily="18" charset="0"/>
                          <a:ea typeface="Times New Roman" panose="02020603050405020304" pitchFamily="18" charset="0"/>
                          <a:cs typeface="Times New Roman" panose="02020603050405020304" pitchFamily="18" charset="0"/>
                        </a:rPr>
                        <a:t>gươm</a:t>
                      </a:r>
                      <a:r>
                        <a:rPr lang="en-US" sz="2800" baseline="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aseline="0" dirty="0" err="1">
                          <a:effectLst/>
                          <a:latin typeface="Times New Roman" panose="02020603050405020304" pitchFamily="18" charset="0"/>
                          <a:ea typeface="Times New Roman" panose="02020603050405020304" pitchFamily="18" charset="0"/>
                          <a:cs typeface="Times New Roman" panose="02020603050405020304" pitchFamily="18" charset="0"/>
                        </a:rPr>
                        <a:t>vứt</a:t>
                      </a:r>
                      <a:r>
                        <a:rPr lang="en-US" sz="2800" baseline="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aseline="0" dirty="0" err="1">
                          <a:effectLst/>
                          <a:latin typeface="Times New Roman" panose="02020603050405020304" pitchFamily="18" charset="0"/>
                          <a:ea typeface="Times New Roman" panose="02020603050405020304" pitchFamily="18" charset="0"/>
                          <a:cs typeface="Times New Roman" panose="02020603050405020304" pitchFamily="18" charset="0"/>
                        </a:rPr>
                        <a:t>bỏ</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l">
                        <a:lnSpc>
                          <a:spcPct val="100000"/>
                        </a:lnSpc>
                        <a:spcAft>
                          <a:spcPts val="800"/>
                        </a:spcAft>
                      </a:pP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hiền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xưa</a:t>
                      </a:r>
                      <a:endParaRPr lang="x-none"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x-none" sz="1600" kern="1200" dirty="0">
                        <a:solidFill>
                          <a:schemeClr val="dk1"/>
                        </a:solidFill>
                        <a:effectLst/>
                        <a:latin typeface="SVN-Amperzand" panose="02040603050506020204" pitchFamily="18" charset="0"/>
                        <a:ea typeface="+mn-ea"/>
                        <a:cs typeface="Times New Roman" panose="02020603050405020304" pitchFamily="18" charset="0"/>
                      </a:endParaRPr>
                    </a:p>
                  </a:txBody>
                  <a:tcPr anchor="ctr"/>
                </a:tc>
                <a:extLst>
                  <a:ext uri="{0D108BD9-81ED-4DB2-BD59-A6C34878D82A}">
                    <a16:rowId xmlns:a16="http://schemas.microsoft.com/office/drawing/2014/main" val="598524022"/>
                  </a:ext>
                </a:extLst>
              </a:tr>
            </a:tbl>
          </a:graphicData>
        </a:graphic>
      </p:graphicFrame>
      <p:sp>
        <p:nvSpPr>
          <p:cNvPr id="6" name="TextBox 5">
            <a:extLst>
              <a:ext uri="{FF2B5EF4-FFF2-40B4-BE49-F238E27FC236}">
                <a16:creationId xmlns:a16="http://schemas.microsoft.com/office/drawing/2014/main" id="{EF0CB2E0-E7BA-4697-A9D6-192556D0D55F}"/>
              </a:ext>
            </a:extLst>
          </p:cNvPr>
          <p:cNvSpPr txBox="1"/>
          <p:nvPr/>
        </p:nvSpPr>
        <p:spPr>
          <a:xfrm>
            <a:off x="8768793" y="1616760"/>
            <a:ext cx="2991043" cy="4524315"/>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Symbol"/>
              <a:buChar char="Þ"/>
              <a:tabLst/>
              <a:defRPr/>
            </a:pPr>
            <a:r>
              <a:rPr kumimoji="0" lang="en-US" sz="2400" b="0" i="0" u="none" strike="noStrike" kern="1200" cap="none" spc="0" normalizeH="0" baseline="0" noProof="0" dirty="0" smtClean="0">
                <a:ln>
                  <a:noFill/>
                </a:ln>
                <a:solidFill>
                  <a:srgbClr val="70AD47">
                    <a:lumMod val="50000"/>
                  </a:srgb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smtClean="0">
                <a:ln>
                  <a:noFill/>
                </a:ln>
                <a:solidFill>
                  <a:srgbClr val="70AD47">
                    <a:lumMod val="50000"/>
                  </a:srgbClr>
                </a:solidFill>
                <a:effectLst/>
                <a:uLnTx/>
                <a:uFillTx/>
                <a:latin typeface="Times New Roman" panose="02020603050405020304" pitchFamily="18" charset="0"/>
                <a:cs typeface="Times New Roman" panose="02020603050405020304" pitchFamily="18" charset="0"/>
              </a:rPr>
              <a:t>Khắc</a:t>
            </a:r>
            <a:r>
              <a:rPr kumimoji="0" lang="en-US" sz="2400" b="0" i="0" u="none" strike="noStrike" kern="1200" cap="none" spc="0" normalizeH="0" baseline="0" noProof="0" dirty="0" smtClean="0">
                <a:ln>
                  <a:noFill/>
                </a:ln>
                <a:solidFill>
                  <a:srgbClr val="70AD47">
                    <a:lumMod val="50000"/>
                  </a:srgb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cs typeface="Times New Roman" panose="02020603050405020304" pitchFamily="18" charset="0"/>
              </a:rPr>
              <a:t>họa</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cs typeface="Times New Roman" panose="02020603050405020304" pitchFamily="18" charset="0"/>
              </a:rPr>
              <a:t>nên</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cs typeface="Times New Roman" panose="02020603050405020304" pitchFamily="18" charset="0"/>
              </a:rPr>
              <a:t>hình</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cs typeface="Times New Roman" panose="02020603050405020304" pitchFamily="18" charset="0"/>
              </a:rPr>
              <a:t>ảnh</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cs typeface="Times New Roman" panose="02020603050405020304" pitchFamily="18" charset="0"/>
              </a:rPr>
              <a:t> con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cs typeface="Times New Roman" panose="02020603050405020304" pitchFamily="18" charset="0"/>
              </a:rPr>
              <a:t>người</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cs typeface="Times New Roman" panose="02020603050405020304" pitchFamily="18" charset="0"/>
              </a:rPr>
              <a:t>Việt</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cs typeface="Times New Roman" panose="02020603050405020304" pitchFamily="18" charset="0"/>
              </a:rPr>
              <a:t> Nam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cs typeface="Times New Roman" panose="02020603050405020304" pitchFamily="18" charset="0"/>
              </a:rPr>
              <a:t>hiền</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cs typeface="Times New Roman" panose="02020603050405020304" pitchFamily="18" charset="0"/>
              </a:rPr>
              <a:t>lành</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cs typeface="Times New Roman" panose="02020603050405020304" pitchFamily="18" charset="0"/>
              </a:rPr>
              <a:t>chất</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cs typeface="Times New Roman" panose="02020603050405020304" pitchFamily="18" charset="0"/>
              </a:rPr>
              <a:t>phác</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cs typeface="Times New Roman" panose="02020603050405020304" pitchFamily="18" charset="0"/>
              </a:rPr>
              <a:t>nổi</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cs typeface="Times New Roman" panose="02020603050405020304" pitchFamily="18" charset="0"/>
              </a:rPr>
              <a:t>bật</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cs typeface="Times New Roman" panose="02020603050405020304" pitchFamily="18" charset="0"/>
              </a:rPr>
              <a:t>với</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cs typeface="Times New Roman" panose="02020603050405020304" pitchFamily="18" charset="0"/>
              </a:rPr>
              <a:t>vẻ</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cs typeface="Times New Roman" panose="02020603050405020304" pitchFamily="18" charset="0"/>
              </a:rPr>
              <a:t>đẹp</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cs typeface="Times New Roman" panose="02020603050405020304" pitchFamily="18" charset="0"/>
              </a:rPr>
              <a:t>giản</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cs typeface="Times New Roman" panose="02020603050405020304" pitchFamily="18" charset="0"/>
              </a:rPr>
              <a:t>dị</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cs typeface="Times New Roman" panose="02020603050405020304" pitchFamily="18" charset="0"/>
              </a:rPr>
              <a:t>cùng</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cs typeface="Times New Roman" panose="02020603050405020304" pitchFamily="18" charset="0"/>
              </a:rPr>
              <a:t>với</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cs typeface="Times New Roman" panose="02020603050405020304" pitchFamily="18" charset="0"/>
              </a:rPr>
              <a:t>những</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cs typeface="Times New Roman" panose="02020603050405020304" pitchFamily="18" charset="0"/>
              </a:rPr>
              <a:t>phẩm</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cs typeface="Times New Roman" panose="02020603050405020304" pitchFamily="18" charset="0"/>
              </a:rPr>
              <a:t>chất</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cs typeface="Times New Roman" panose="02020603050405020304" pitchFamily="18" charset="0"/>
              </a:rPr>
              <a:t>tốt</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cs typeface="Times New Roman" panose="02020603050405020304" pitchFamily="18" charset="0"/>
              </a:rPr>
              <a:t>đẹp</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cs typeface="Times New Roman" panose="02020603050405020304" pitchFamily="18" charset="0"/>
              </a:rPr>
              <a:t>như</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cs typeface="Times New Roman" panose="02020603050405020304" pitchFamily="18" charset="0"/>
              </a:rPr>
              <a:t>cần</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cs typeface="Times New Roman" panose="02020603050405020304" pitchFamily="18" charset="0"/>
              </a:rPr>
              <a:t>cù</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cs typeface="Times New Roman" panose="02020603050405020304" pitchFamily="18" charset="0"/>
              </a:rPr>
              <a:t>chịu</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cs typeface="Times New Roman" panose="02020603050405020304" pitchFamily="18" charset="0"/>
              </a:rPr>
              <a:t>khó</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cs typeface="Times New Roman" panose="02020603050405020304" pitchFamily="18" charset="0"/>
              </a:rPr>
              <a:t>kiên</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cs typeface="Times New Roman" panose="02020603050405020304" pitchFamily="18" charset="0"/>
              </a:rPr>
              <a:t>cường</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cs typeface="Times New Roman" panose="02020603050405020304" pitchFamily="18" charset="0"/>
              </a:rPr>
              <a:t>mạnh</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cs typeface="Times New Roman" panose="02020603050405020304" pitchFamily="18" charset="0"/>
              </a:rPr>
              <a:t>mẽ</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cs typeface="Times New Roman" panose="02020603050405020304" pitchFamily="18" charset="0"/>
              </a:rPr>
              <a:t>thủy</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cs typeface="Times New Roman" panose="02020603050405020304" pitchFamily="18" charset="0"/>
              </a:rPr>
              <a:t>chung</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cs typeface="Times New Roman" panose="02020603050405020304" pitchFamily="18" charset="0"/>
              </a:rPr>
              <a:t>, son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cs typeface="Times New Roman" panose="02020603050405020304" pitchFamily="18" charset="0"/>
              </a:rPr>
              <a:t>sắt</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cs typeface="Times New Roman" panose="02020603050405020304" pitchFamily="18" charset="0"/>
              </a:rPr>
              <a:t>trọng</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cs typeface="Times New Roman" panose="02020603050405020304" pitchFamily="18" charset="0"/>
              </a:rPr>
              <a:t>nghĩa</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cs typeface="Times New Roman" panose="02020603050405020304" pitchFamily="18" charset="0"/>
              </a:rPr>
              <a:t>tình</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cs typeface="Times New Roman" panose="02020603050405020304" pitchFamily="18" charset="0"/>
              </a:rPr>
              <a:t>và</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cs typeface="Times New Roman" panose="02020603050405020304" pitchFamily="18" charset="0"/>
              </a:rPr>
              <a:t>khéo</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cs typeface="Times New Roman" panose="02020603050405020304" pitchFamily="18" charset="0"/>
              </a:rPr>
              <a:t>léo</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cs typeface="Times New Roman" panose="02020603050405020304" pitchFamily="18" charset="0"/>
              </a:rPr>
              <a:t>tài</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cs typeface="Times New Roman" panose="02020603050405020304" pitchFamily="18" charset="0"/>
              </a:rPr>
              <a:t>hoa</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cs typeface="Times New Roman" panose="02020603050405020304" pitchFamily="18" charset="0"/>
              </a:rPr>
              <a:t>, …</a:t>
            </a:r>
            <a:endParaRPr kumimoji="0" lang="x-none"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2477126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5">
            <a:extLst>
              <a:ext uri="{FF2B5EF4-FFF2-40B4-BE49-F238E27FC236}">
                <a16:creationId xmlns:a16="http://schemas.microsoft.com/office/drawing/2014/main" id="{6A6ACE7C-D9F3-674B-B884-8FB89D88478C}"/>
              </a:ext>
            </a:extLst>
          </p:cNvPr>
          <p:cNvGraphicFramePr>
            <a:graphicFrameLocks noGrp="1"/>
          </p:cNvGraphicFramePr>
          <p:nvPr>
            <p:extLst>
              <p:ext uri="{D42A27DB-BD31-4B8C-83A1-F6EECF244321}">
                <p14:modId xmlns:p14="http://schemas.microsoft.com/office/powerpoint/2010/main" val="2177104076"/>
              </p:ext>
            </p:extLst>
          </p:nvPr>
        </p:nvGraphicFramePr>
        <p:xfrm>
          <a:off x="169817" y="182879"/>
          <a:ext cx="11848013" cy="6466116"/>
        </p:xfrm>
        <a:graphic>
          <a:graphicData uri="http://schemas.openxmlformats.org/drawingml/2006/table">
            <a:tbl>
              <a:tblPr firstRow="1" bandRow="1">
                <a:tableStyleId>{93296810-A885-4BE3-A3E7-6D5BEEA58F35}</a:tableStyleId>
              </a:tblPr>
              <a:tblGrid>
                <a:gridCol w="2479816">
                  <a:extLst>
                    <a:ext uri="{9D8B030D-6E8A-4147-A177-3AD203B41FA5}">
                      <a16:colId xmlns:a16="http://schemas.microsoft.com/office/drawing/2014/main" val="1419306245"/>
                    </a:ext>
                  </a:extLst>
                </a:gridCol>
                <a:gridCol w="2432745">
                  <a:extLst>
                    <a:ext uri="{9D8B030D-6E8A-4147-A177-3AD203B41FA5}">
                      <a16:colId xmlns:a16="http://schemas.microsoft.com/office/drawing/2014/main" val="4283478767"/>
                    </a:ext>
                  </a:extLst>
                </a:gridCol>
                <a:gridCol w="3427348">
                  <a:extLst>
                    <a:ext uri="{9D8B030D-6E8A-4147-A177-3AD203B41FA5}">
                      <a16:colId xmlns:a16="http://schemas.microsoft.com/office/drawing/2014/main" val="2948966308"/>
                    </a:ext>
                  </a:extLst>
                </a:gridCol>
                <a:gridCol w="3508104">
                  <a:extLst>
                    <a:ext uri="{9D8B030D-6E8A-4147-A177-3AD203B41FA5}">
                      <a16:colId xmlns:a16="http://schemas.microsoft.com/office/drawing/2014/main" val="20003"/>
                    </a:ext>
                  </a:extLst>
                </a:gridCol>
              </a:tblGrid>
              <a:tr h="1949256">
                <a:tc>
                  <a:txBody>
                    <a:bodyPr/>
                    <a:lstStyle/>
                    <a:p>
                      <a:pPr algn="ctr"/>
                      <a:endParaRPr lang="x-none" sz="1600" dirty="0">
                        <a:latin typeface="SVN-Bear" panose="02040603050506020204" pitchFamily="18" charset="0"/>
                        <a:cs typeface="Times New Roman" panose="02020603050405020304" pitchFamily="18"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200" b="1" dirty="0" err="1">
                          <a:latin typeface="Times New Roman" panose="02020603050405020304" pitchFamily="18" charset="0"/>
                          <a:cs typeface="Times New Roman" panose="02020603050405020304" pitchFamily="18" charset="0"/>
                        </a:rPr>
                        <a:t>Vẻ</a:t>
                      </a:r>
                      <a:r>
                        <a:rPr lang="en-US" sz="3200" b="1" baseline="0" dirty="0">
                          <a:latin typeface="Times New Roman" panose="02020603050405020304" pitchFamily="18" charset="0"/>
                          <a:cs typeface="Times New Roman" panose="02020603050405020304" pitchFamily="18" charset="0"/>
                        </a:rPr>
                        <a:t> </a:t>
                      </a:r>
                      <a:r>
                        <a:rPr lang="en-US" sz="3200" b="1" baseline="0" dirty="0" err="1">
                          <a:latin typeface="Times New Roman" panose="02020603050405020304" pitchFamily="18" charset="0"/>
                          <a:cs typeface="Times New Roman" panose="02020603050405020304" pitchFamily="18" charset="0"/>
                        </a:rPr>
                        <a:t>đẹp</a:t>
                      </a:r>
                      <a:r>
                        <a:rPr lang="en-US" sz="3200" b="1" baseline="0" dirty="0">
                          <a:latin typeface="Times New Roman" panose="02020603050405020304" pitchFamily="18" charset="0"/>
                          <a:cs typeface="Times New Roman" panose="02020603050405020304" pitchFamily="18" charset="0"/>
                        </a:rPr>
                        <a:t>  </a:t>
                      </a:r>
                      <a:r>
                        <a:rPr lang="en-US" sz="3200" b="1" baseline="0" dirty="0" err="1">
                          <a:latin typeface="Times New Roman" panose="02020603050405020304" pitchFamily="18" charset="0"/>
                          <a:cs typeface="Times New Roman" panose="02020603050405020304" pitchFamily="18" charset="0"/>
                        </a:rPr>
                        <a:t>của</a:t>
                      </a:r>
                      <a:r>
                        <a:rPr lang="en-US" sz="3200" b="1" baseline="0" dirty="0">
                          <a:latin typeface="Times New Roman" panose="02020603050405020304" pitchFamily="18" charset="0"/>
                          <a:cs typeface="Times New Roman" panose="02020603050405020304" pitchFamily="18" charset="0"/>
                        </a:rPr>
                        <a:t> con </a:t>
                      </a:r>
                      <a:r>
                        <a:rPr lang="en-US" sz="3200" b="1" baseline="0" dirty="0" err="1">
                          <a:latin typeface="Times New Roman" panose="02020603050405020304" pitchFamily="18" charset="0"/>
                          <a:cs typeface="Times New Roman" panose="02020603050405020304" pitchFamily="18" charset="0"/>
                        </a:rPr>
                        <a:t>người</a:t>
                      </a:r>
                      <a:endParaRPr lang="en-US" sz="3200" b="1" baseline="0" dirty="0">
                        <a:latin typeface="Times New Roman" panose="02020603050405020304" pitchFamily="18" charset="0"/>
                        <a:cs typeface="Times New Roman" panose="02020603050405020304" pitchFamily="18"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3200" b="1" baseline="0" dirty="0" err="1">
                          <a:latin typeface="Times New Roman" panose="02020603050405020304" pitchFamily="18" charset="0"/>
                          <a:cs typeface="Times New Roman" panose="02020603050405020304" pitchFamily="18" charset="0"/>
                        </a:rPr>
                        <a:t>Việt</a:t>
                      </a:r>
                      <a:r>
                        <a:rPr lang="en-US" sz="3200" b="1" baseline="0" dirty="0">
                          <a:latin typeface="Times New Roman" panose="02020603050405020304" pitchFamily="18" charset="0"/>
                          <a:cs typeface="Times New Roman" panose="02020603050405020304" pitchFamily="18" charset="0"/>
                        </a:rPr>
                        <a:t> Nam</a:t>
                      </a:r>
                      <a:endParaRPr lang="en-US" sz="3200" b="1" dirty="0">
                        <a:latin typeface="Times New Roman" panose="02020603050405020304" pitchFamily="18" charset="0"/>
                        <a:cs typeface="Times New Roman" panose="02020603050405020304" pitchFamily="18" charset="0"/>
                      </a:endParaRPr>
                    </a:p>
                  </a:txBody>
                  <a:tcPr anchor="ctr"/>
                </a:tc>
                <a:tc>
                  <a:txBody>
                    <a:bodyPr/>
                    <a:lstStyle/>
                    <a:p>
                      <a:pPr algn="ctr"/>
                      <a:r>
                        <a:rPr lang="en-US" sz="3200" b="1" dirty="0" err="1">
                          <a:latin typeface="Times New Roman" panose="02020603050405020304" pitchFamily="18" charset="0"/>
                          <a:cs typeface="Times New Roman" panose="02020603050405020304" pitchFamily="18" charset="0"/>
                        </a:rPr>
                        <a:t>Từ</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ngữ</a:t>
                      </a:r>
                      <a:r>
                        <a:rPr lang="en-US" sz="3200" b="1" dirty="0">
                          <a:latin typeface="Times New Roman" panose="02020603050405020304" pitchFamily="18" charset="0"/>
                          <a:cs typeface="Times New Roman" panose="02020603050405020304" pitchFamily="18" charset="0"/>
                        </a:rPr>
                        <a:t>,</a:t>
                      </a:r>
                      <a:r>
                        <a:rPr lang="en-US" sz="3200" b="1" baseline="0" dirty="0">
                          <a:latin typeface="Times New Roman" panose="02020603050405020304" pitchFamily="18" charset="0"/>
                          <a:cs typeface="Times New Roman" panose="02020603050405020304" pitchFamily="18" charset="0"/>
                        </a:rPr>
                        <a:t> </a:t>
                      </a:r>
                      <a:r>
                        <a:rPr lang="en-US" sz="3200" b="1" baseline="0" dirty="0" err="1">
                          <a:latin typeface="Times New Roman" panose="02020603050405020304" pitchFamily="18" charset="0"/>
                          <a:cs typeface="Times New Roman" panose="02020603050405020304" pitchFamily="18" charset="0"/>
                        </a:rPr>
                        <a:t>hình</a:t>
                      </a:r>
                      <a:r>
                        <a:rPr lang="en-US" sz="3200" b="1" baseline="0" dirty="0">
                          <a:latin typeface="Times New Roman" panose="02020603050405020304" pitchFamily="18" charset="0"/>
                          <a:cs typeface="Times New Roman" panose="02020603050405020304" pitchFamily="18" charset="0"/>
                        </a:rPr>
                        <a:t> </a:t>
                      </a:r>
                      <a:r>
                        <a:rPr lang="en-US" sz="3200" b="1" baseline="0" dirty="0" err="1">
                          <a:latin typeface="Times New Roman" panose="02020603050405020304" pitchFamily="18" charset="0"/>
                          <a:cs typeface="Times New Roman" panose="02020603050405020304" pitchFamily="18" charset="0"/>
                        </a:rPr>
                        <a:t>ảnh</a:t>
                      </a:r>
                      <a:r>
                        <a:rPr lang="en-US" sz="3200" b="1" baseline="0" dirty="0">
                          <a:latin typeface="Times New Roman" panose="02020603050405020304" pitchFamily="18" charset="0"/>
                          <a:cs typeface="Times New Roman" panose="02020603050405020304" pitchFamily="18" charset="0"/>
                        </a:rPr>
                        <a:t> </a:t>
                      </a:r>
                      <a:r>
                        <a:rPr lang="en-US" sz="3200" b="1" baseline="0" dirty="0" err="1">
                          <a:latin typeface="Times New Roman" panose="02020603050405020304" pitchFamily="18" charset="0"/>
                          <a:cs typeface="Times New Roman" panose="02020603050405020304" pitchFamily="18" charset="0"/>
                        </a:rPr>
                        <a:t>thể</a:t>
                      </a:r>
                      <a:r>
                        <a:rPr lang="en-US" sz="3200" b="1" baseline="0" dirty="0">
                          <a:latin typeface="Times New Roman" panose="02020603050405020304" pitchFamily="18" charset="0"/>
                          <a:cs typeface="Times New Roman" panose="02020603050405020304" pitchFamily="18" charset="0"/>
                        </a:rPr>
                        <a:t> </a:t>
                      </a:r>
                      <a:r>
                        <a:rPr lang="en-US" sz="3200" b="1" baseline="0" dirty="0" err="1">
                          <a:latin typeface="Times New Roman" panose="02020603050405020304" pitchFamily="18" charset="0"/>
                          <a:cs typeface="Times New Roman" panose="02020603050405020304" pitchFamily="18" charset="0"/>
                        </a:rPr>
                        <a:t>hiện</a:t>
                      </a:r>
                      <a:endParaRPr lang="x-none" sz="3200" b="1" dirty="0">
                        <a:latin typeface="Times New Roman" panose="02020603050405020304" pitchFamily="18" charset="0"/>
                        <a:cs typeface="Times New Roman" panose="02020603050405020304" pitchFamily="18" charset="0"/>
                      </a:endParaRPr>
                    </a:p>
                  </a:txBody>
                  <a:tcPr anchor="ctr"/>
                </a:tc>
                <a:tc>
                  <a:txBody>
                    <a:bodyPr/>
                    <a:lstStyle/>
                    <a:p>
                      <a:pPr algn="ctr"/>
                      <a:r>
                        <a:rPr lang="en-US" sz="3200" b="1" dirty="0" err="1">
                          <a:latin typeface="Times New Roman" panose="02020603050405020304" pitchFamily="18" charset="0"/>
                          <a:cs typeface="Times New Roman" panose="02020603050405020304" pitchFamily="18" charset="0"/>
                        </a:rPr>
                        <a:t>Tác</a:t>
                      </a:r>
                      <a:r>
                        <a:rPr lang="en-US" sz="3200" b="1" baseline="0" dirty="0">
                          <a:latin typeface="Times New Roman" panose="02020603050405020304" pitchFamily="18" charset="0"/>
                          <a:cs typeface="Times New Roman" panose="02020603050405020304" pitchFamily="18" charset="0"/>
                        </a:rPr>
                        <a:t> </a:t>
                      </a:r>
                      <a:r>
                        <a:rPr lang="en-US" sz="3200" b="1" baseline="0" dirty="0" err="1">
                          <a:latin typeface="Times New Roman" panose="02020603050405020304" pitchFamily="18" charset="0"/>
                          <a:cs typeface="Times New Roman" panose="02020603050405020304" pitchFamily="18" charset="0"/>
                        </a:rPr>
                        <a:t>dụng</a:t>
                      </a:r>
                      <a:r>
                        <a:rPr lang="en-US" sz="3200" b="1" baseline="0" dirty="0">
                          <a:latin typeface="Times New Roman" panose="02020603050405020304" pitchFamily="18" charset="0"/>
                          <a:cs typeface="Times New Roman" panose="02020603050405020304" pitchFamily="18" charset="0"/>
                        </a:rPr>
                        <a:t> </a:t>
                      </a:r>
                      <a:r>
                        <a:rPr lang="en-US" sz="3200" b="1" baseline="0" dirty="0" err="1">
                          <a:latin typeface="Times New Roman" panose="02020603050405020304" pitchFamily="18" charset="0"/>
                          <a:cs typeface="Times New Roman" panose="02020603050405020304" pitchFamily="18" charset="0"/>
                        </a:rPr>
                        <a:t>của</a:t>
                      </a:r>
                      <a:r>
                        <a:rPr lang="en-US" sz="3200" b="1" baseline="0" dirty="0">
                          <a:latin typeface="Times New Roman" panose="02020603050405020304" pitchFamily="18" charset="0"/>
                          <a:cs typeface="Times New Roman" panose="02020603050405020304" pitchFamily="18" charset="0"/>
                        </a:rPr>
                        <a:t> </a:t>
                      </a:r>
                      <a:r>
                        <a:rPr lang="en-US" sz="3200" b="1" baseline="0" dirty="0" err="1">
                          <a:latin typeface="Times New Roman" panose="02020603050405020304" pitchFamily="18" charset="0"/>
                          <a:cs typeface="Times New Roman" panose="02020603050405020304" pitchFamily="18" charset="0"/>
                        </a:rPr>
                        <a:t>những</a:t>
                      </a:r>
                      <a:r>
                        <a:rPr lang="en-US" sz="3200" b="1" baseline="0" dirty="0">
                          <a:latin typeface="Times New Roman" panose="02020603050405020304" pitchFamily="18" charset="0"/>
                          <a:cs typeface="Times New Roman" panose="02020603050405020304" pitchFamily="18" charset="0"/>
                        </a:rPr>
                        <a:t> </a:t>
                      </a:r>
                      <a:r>
                        <a:rPr lang="en-US" sz="3200" b="1" baseline="0" dirty="0" err="1">
                          <a:latin typeface="Times New Roman" panose="02020603050405020304" pitchFamily="18" charset="0"/>
                          <a:cs typeface="Times New Roman" panose="02020603050405020304" pitchFamily="18" charset="0"/>
                        </a:rPr>
                        <a:t>từ</a:t>
                      </a:r>
                      <a:r>
                        <a:rPr lang="en-US" sz="3200" b="1" baseline="0" dirty="0">
                          <a:latin typeface="Times New Roman" panose="02020603050405020304" pitchFamily="18" charset="0"/>
                          <a:cs typeface="Times New Roman" panose="02020603050405020304" pitchFamily="18" charset="0"/>
                        </a:rPr>
                        <a:t> </a:t>
                      </a:r>
                      <a:r>
                        <a:rPr lang="en-US" sz="3200" b="1" baseline="0" dirty="0" err="1">
                          <a:latin typeface="Times New Roman" panose="02020603050405020304" pitchFamily="18" charset="0"/>
                          <a:cs typeface="Times New Roman" panose="02020603050405020304" pitchFamily="18" charset="0"/>
                        </a:rPr>
                        <a:t>ngữ</a:t>
                      </a:r>
                      <a:r>
                        <a:rPr lang="en-US" sz="3200" b="1" baseline="0" dirty="0">
                          <a:latin typeface="Times New Roman" panose="02020603050405020304" pitchFamily="18" charset="0"/>
                          <a:cs typeface="Times New Roman" panose="02020603050405020304" pitchFamily="18" charset="0"/>
                        </a:rPr>
                        <a:t>, </a:t>
                      </a:r>
                    </a:p>
                    <a:p>
                      <a:pPr algn="ctr"/>
                      <a:r>
                        <a:rPr lang="en-US" sz="3200" b="1" baseline="0" dirty="0" err="1">
                          <a:latin typeface="Times New Roman" panose="02020603050405020304" pitchFamily="18" charset="0"/>
                          <a:cs typeface="Times New Roman" panose="02020603050405020304" pitchFamily="18" charset="0"/>
                        </a:rPr>
                        <a:t>hình</a:t>
                      </a:r>
                      <a:r>
                        <a:rPr lang="en-US" sz="3200" b="1" baseline="0" dirty="0">
                          <a:latin typeface="Times New Roman" panose="02020603050405020304" pitchFamily="18" charset="0"/>
                          <a:cs typeface="Times New Roman" panose="02020603050405020304" pitchFamily="18" charset="0"/>
                        </a:rPr>
                        <a:t> </a:t>
                      </a:r>
                      <a:r>
                        <a:rPr lang="en-US" sz="3200" b="1" baseline="0" dirty="0" err="1">
                          <a:latin typeface="Times New Roman" panose="02020603050405020304" pitchFamily="18" charset="0"/>
                          <a:cs typeface="Times New Roman" panose="02020603050405020304" pitchFamily="18" charset="0"/>
                        </a:rPr>
                        <a:t>ảnh</a:t>
                      </a:r>
                      <a:r>
                        <a:rPr lang="en-US" sz="3200" b="1" baseline="0" dirty="0">
                          <a:latin typeface="Times New Roman" panose="02020603050405020304" pitchFamily="18" charset="0"/>
                          <a:cs typeface="Times New Roman" panose="02020603050405020304" pitchFamily="18" charset="0"/>
                        </a:rPr>
                        <a:t> </a:t>
                      </a:r>
                      <a:r>
                        <a:rPr lang="en-US" sz="3200" b="1" baseline="0" dirty="0" err="1">
                          <a:latin typeface="Times New Roman" panose="02020603050405020304" pitchFamily="18" charset="0"/>
                          <a:cs typeface="Times New Roman" panose="02020603050405020304" pitchFamily="18" charset="0"/>
                        </a:rPr>
                        <a:t>ấy</a:t>
                      </a:r>
                      <a:endParaRPr lang="x-none" sz="3200" b="1" dirty="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6849949"/>
                  </a:ext>
                </a:extLst>
              </a:tr>
              <a:tr h="182390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200" dirty="0" err="1">
                          <a:solidFill>
                            <a:srgbClr val="FF0000"/>
                          </a:solidFill>
                          <a:latin typeface="Times New Roman" panose="02020603050405020304" pitchFamily="18" charset="0"/>
                          <a:cs typeface="Times New Roman" panose="02020603050405020304" pitchFamily="18" charset="0"/>
                        </a:rPr>
                        <a:t>Vẻ</a:t>
                      </a:r>
                      <a:r>
                        <a:rPr lang="en-US" sz="3200" baseline="0" dirty="0">
                          <a:solidFill>
                            <a:srgbClr val="FF0000"/>
                          </a:solidFill>
                          <a:latin typeface="Times New Roman" panose="02020603050405020304" pitchFamily="18" charset="0"/>
                          <a:cs typeface="Times New Roman" panose="02020603050405020304" pitchFamily="18" charset="0"/>
                        </a:rPr>
                        <a:t> </a:t>
                      </a:r>
                      <a:r>
                        <a:rPr lang="en-US" sz="3200" baseline="0" dirty="0" err="1">
                          <a:solidFill>
                            <a:srgbClr val="FF0000"/>
                          </a:solidFill>
                          <a:latin typeface="Times New Roman" panose="02020603050405020304" pitchFamily="18" charset="0"/>
                          <a:cs typeface="Times New Roman" panose="02020603050405020304" pitchFamily="18" charset="0"/>
                        </a:rPr>
                        <a:t>đẹp</a:t>
                      </a:r>
                      <a:r>
                        <a:rPr lang="en-US" sz="3200" baseline="0" dirty="0">
                          <a:solidFill>
                            <a:srgbClr val="FF0000"/>
                          </a:solidFill>
                          <a:latin typeface="Times New Roman" panose="02020603050405020304" pitchFamily="18" charset="0"/>
                          <a:cs typeface="Times New Roman" panose="02020603050405020304" pitchFamily="18" charset="0"/>
                        </a:rPr>
                        <a:t> </a:t>
                      </a:r>
                      <a:r>
                        <a:rPr lang="en-US" sz="3200" baseline="0" dirty="0" err="1">
                          <a:solidFill>
                            <a:srgbClr val="FF0000"/>
                          </a:solidFill>
                          <a:latin typeface="Times New Roman" panose="02020603050405020304" pitchFamily="18" charset="0"/>
                          <a:cs typeface="Times New Roman" panose="02020603050405020304" pitchFamily="18" charset="0"/>
                        </a:rPr>
                        <a:t>thứ</a:t>
                      </a:r>
                      <a:r>
                        <a:rPr lang="en-US" sz="3200" baseline="0" dirty="0">
                          <a:solidFill>
                            <a:srgbClr val="FF0000"/>
                          </a:solidFill>
                          <a:latin typeface="Times New Roman" panose="02020603050405020304" pitchFamily="18" charset="0"/>
                          <a:cs typeface="Times New Roman" panose="02020603050405020304" pitchFamily="18" charset="0"/>
                        </a:rPr>
                        <a:t> </a:t>
                      </a:r>
                      <a:r>
                        <a:rPr lang="en-US" sz="3200" baseline="0" dirty="0" err="1">
                          <a:solidFill>
                            <a:srgbClr val="FF0000"/>
                          </a:solidFill>
                          <a:latin typeface="Times New Roman" panose="02020603050405020304" pitchFamily="18" charset="0"/>
                          <a:cs typeface="Times New Roman" panose="02020603050405020304" pitchFamily="18" charset="0"/>
                        </a:rPr>
                        <a:t>ba</a:t>
                      </a:r>
                      <a:endParaRPr lang="en-US" sz="3200" dirty="0">
                        <a:solidFill>
                          <a:srgbClr val="FF0000"/>
                        </a:solidFill>
                        <a:latin typeface="Times New Roman" panose="02020603050405020304" pitchFamily="18" charset="0"/>
                        <a:cs typeface="Times New Roman" panose="02020603050405020304" pitchFamily="18"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3200" dirty="0">
                          <a:solidFill>
                            <a:srgbClr val="FF0000"/>
                          </a:solidFill>
                          <a:latin typeface="Times New Roman" panose="02020603050405020304" pitchFamily="18" charset="0"/>
                          <a:cs typeface="Times New Roman" panose="02020603050405020304" pitchFamily="18" charset="0"/>
                        </a:rPr>
                        <a:t>(</a:t>
                      </a:r>
                      <a:r>
                        <a:rPr lang="en-US" sz="3200" dirty="0" err="1">
                          <a:solidFill>
                            <a:srgbClr val="FF0000"/>
                          </a:solidFill>
                          <a:latin typeface="Times New Roman" panose="02020603050405020304" pitchFamily="18" charset="0"/>
                          <a:cs typeface="Times New Roman" panose="02020603050405020304" pitchFamily="18" charset="0"/>
                        </a:rPr>
                        <a:t>khổ</a:t>
                      </a:r>
                      <a:r>
                        <a:rPr lang="en-US" sz="3200" dirty="0">
                          <a:solidFill>
                            <a:srgbClr val="FF0000"/>
                          </a:solidFill>
                          <a:latin typeface="Times New Roman" panose="02020603050405020304" pitchFamily="18" charset="0"/>
                          <a:cs typeface="Times New Roman" panose="02020603050405020304" pitchFamily="18" charset="0"/>
                        </a:rPr>
                        <a:t> 4)</a:t>
                      </a:r>
                    </a:p>
                    <a:p>
                      <a:pPr algn="ctr"/>
                      <a:endParaRPr lang="x-none" sz="2800" b="1" dirty="0">
                        <a:solidFill>
                          <a:srgbClr val="FF0000"/>
                        </a:solidFill>
                        <a:latin typeface="Times New Roman" panose="02020603050405020304" pitchFamily="18" charset="0"/>
                        <a:cs typeface="Times New Roman" panose="02020603050405020304" pitchFamily="18" charset="0"/>
                      </a:endParaRPr>
                    </a:p>
                  </a:txBody>
                  <a:tcPr anchor="ctr"/>
                </a:tc>
                <a:tc>
                  <a:txBody>
                    <a:bodyPr/>
                    <a:lstStyle/>
                    <a:p>
                      <a:pPr algn="l"/>
                      <a:r>
                        <a:rPr lang="en-US" sz="3200" dirty="0" err="1">
                          <a:solidFill>
                            <a:srgbClr val="FF0000"/>
                          </a:solidFill>
                          <a:latin typeface="Times New Roman" panose="02020603050405020304" pitchFamily="18" charset="0"/>
                          <a:cs typeface="Times New Roman" panose="02020603050405020304" pitchFamily="18" charset="0"/>
                        </a:rPr>
                        <a:t>Vẻ</a:t>
                      </a:r>
                      <a:r>
                        <a:rPr lang="en-US" sz="3200" baseline="0" dirty="0">
                          <a:solidFill>
                            <a:srgbClr val="FF0000"/>
                          </a:solidFill>
                          <a:latin typeface="Times New Roman" panose="02020603050405020304" pitchFamily="18" charset="0"/>
                          <a:cs typeface="Times New Roman" panose="02020603050405020304" pitchFamily="18" charset="0"/>
                        </a:rPr>
                        <a:t> </a:t>
                      </a:r>
                      <a:r>
                        <a:rPr lang="en-US" sz="3200" baseline="0" dirty="0" err="1">
                          <a:solidFill>
                            <a:srgbClr val="FF0000"/>
                          </a:solidFill>
                          <a:latin typeface="Times New Roman" panose="02020603050405020304" pitchFamily="18" charset="0"/>
                          <a:cs typeface="Times New Roman" panose="02020603050405020304" pitchFamily="18" charset="0"/>
                        </a:rPr>
                        <a:t>đẹp</a:t>
                      </a:r>
                      <a:r>
                        <a:rPr lang="en-US" sz="3200" baseline="0" dirty="0">
                          <a:solidFill>
                            <a:srgbClr val="FF0000"/>
                          </a:solidFill>
                          <a:latin typeface="Times New Roman" panose="02020603050405020304" pitchFamily="18" charset="0"/>
                          <a:cs typeface="Times New Roman" panose="02020603050405020304" pitchFamily="18" charset="0"/>
                        </a:rPr>
                        <a:t> </a:t>
                      </a:r>
                      <a:r>
                        <a:rPr lang="en-US" sz="3200" baseline="0" dirty="0" err="1">
                          <a:solidFill>
                            <a:srgbClr val="FF0000"/>
                          </a:solidFill>
                          <a:latin typeface="Times New Roman" panose="02020603050405020304" pitchFamily="18" charset="0"/>
                          <a:cs typeface="Times New Roman" panose="02020603050405020304" pitchFamily="18" charset="0"/>
                        </a:rPr>
                        <a:t>thủy</a:t>
                      </a:r>
                      <a:r>
                        <a:rPr lang="en-US" sz="3200" baseline="0" dirty="0">
                          <a:solidFill>
                            <a:srgbClr val="FF0000"/>
                          </a:solidFill>
                          <a:latin typeface="Times New Roman" panose="02020603050405020304" pitchFamily="18" charset="0"/>
                          <a:cs typeface="Times New Roman" panose="02020603050405020304" pitchFamily="18" charset="0"/>
                        </a:rPr>
                        <a:t> </a:t>
                      </a:r>
                      <a:r>
                        <a:rPr lang="en-US" sz="3200" baseline="0" dirty="0" err="1">
                          <a:solidFill>
                            <a:srgbClr val="FF0000"/>
                          </a:solidFill>
                          <a:latin typeface="Times New Roman" panose="02020603050405020304" pitchFamily="18" charset="0"/>
                          <a:cs typeface="Times New Roman" panose="02020603050405020304" pitchFamily="18" charset="0"/>
                        </a:rPr>
                        <a:t>chung</a:t>
                      </a:r>
                      <a:endParaRPr lang="x-none" sz="3200" dirty="0">
                        <a:solidFill>
                          <a:srgbClr val="FF0000"/>
                        </a:solidFill>
                        <a:latin typeface="Times New Roman" panose="02020603050405020304" pitchFamily="18" charset="0"/>
                        <a:cs typeface="Times New Roman" panose="02020603050405020304" pitchFamily="18" charset="0"/>
                      </a:endParaRPr>
                    </a:p>
                  </a:txBody>
                  <a:tcPr anchor="ctr"/>
                </a:tc>
                <a:tc>
                  <a:txBody>
                    <a:bodyPr/>
                    <a:lstStyle/>
                    <a:p>
                      <a:pPr algn="l"/>
                      <a:r>
                        <a:rPr lang="en-US" sz="3200" kern="1200" dirty="0">
                          <a:solidFill>
                            <a:schemeClr val="dk1"/>
                          </a:solidFill>
                          <a:effectLst/>
                          <a:latin typeface="Times New Roman" panose="02020603050405020304" pitchFamily="18" charset="0"/>
                          <a:ea typeface="+mn-ea"/>
                          <a:cs typeface="Times New Roman" panose="02020603050405020304" pitchFamily="18" charset="0"/>
                        </a:rPr>
                        <a:t>+ </a:t>
                      </a:r>
                      <a:r>
                        <a:rPr lang="en-US" sz="3200" kern="1200" dirty="0" err="1">
                          <a:solidFill>
                            <a:schemeClr val="dk1"/>
                          </a:solidFill>
                          <a:effectLst/>
                          <a:latin typeface="Times New Roman" panose="02020603050405020304" pitchFamily="18" charset="0"/>
                          <a:ea typeface="+mn-ea"/>
                          <a:cs typeface="Times New Roman" panose="02020603050405020304" pitchFamily="18" charset="0"/>
                        </a:rPr>
                        <a:t>yêu</a:t>
                      </a:r>
                      <a:r>
                        <a:rPr lang="en-US" sz="3200" kern="1200" dirty="0">
                          <a:solidFill>
                            <a:schemeClr val="dk1"/>
                          </a:solidFill>
                          <a:effectLst/>
                          <a:latin typeface="Times New Roman" panose="02020603050405020304" pitchFamily="18" charset="0"/>
                          <a:ea typeface="+mn-ea"/>
                          <a:cs typeface="Times New Roman" panose="02020603050405020304" pitchFamily="18" charset="0"/>
                        </a:rPr>
                        <a:t> ai </a:t>
                      </a:r>
                      <a:r>
                        <a:rPr lang="en-US" sz="3200" kern="1200" dirty="0" err="1">
                          <a:solidFill>
                            <a:schemeClr val="dk1"/>
                          </a:solidFill>
                          <a:effectLst/>
                          <a:latin typeface="Times New Roman" panose="02020603050405020304" pitchFamily="18" charset="0"/>
                          <a:ea typeface="+mn-ea"/>
                          <a:cs typeface="Times New Roman" panose="02020603050405020304" pitchFamily="18" charset="0"/>
                        </a:rPr>
                        <a:t>yêu</a:t>
                      </a:r>
                      <a:r>
                        <a:rPr lang="en-US" sz="3200" kern="1200" dirty="0">
                          <a:solidFill>
                            <a:schemeClr val="dk1"/>
                          </a:solidFill>
                          <a:effectLst/>
                          <a:latin typeface="Times New Roman" panose="02020603050405020304" pitchFamily="18" charset="0"/>
                          <a:ea typeface="+mn-ea"/>
                          <a:cs typeface="Times New Roman" panose="02020603050405020304" pitchFamily="18" charset="0"/>
                        </a:rPr>
                        <a:t> </a:t>
                      </a:r>
                      <a:r>
                        <a:rPr lang="en-US" sz="3200" kern="1200" dirty="0" err="1">
                          <a:solidFill>
                            <a:schemeClr val="dk1"/>
                          </a:solidFill>
                          <a:effectLst/>
                          <a:latin typeface="Times New Roman" panose="02020603050405020304" pitchFamily="18" charset="0"/>
                          <a:ea typeface="+mn-ea"/>
                          <a:cs typeface="Times New Roman" panose="02020603050405020304" pitchFamily="18" charset="0"/>
                        </a:rPr>
                        <a:t>trọn</a:t>
                      </a:r>
                      <a:r>
                        <a:rPr lang="en-US" sz="3200" kern="1200" dirty="0">
                          <a:solidFill>
                            <a:schemeClr val="dk1"/>
                          </a:solidFill>
                          <a:effectLst/>
                          <a:latin typeface="Times New Roman" panose="02020603050405020304" pitchFamily="18" charset="0"/>
                          <a:ea typeface="+mn-ea"/>
                          <a:cs typeface="Times New Roman" panose="02020603050405020304" pitchFamily="18" charset="0"/>
                        </a:rPr>
                        <a:t> </a:t>
                      </a:r>
                      <a:r>
                        <a:rPr lang="en-US" sz="3200" kern="1200" dirty="0" err="1">
                          <a:solidFill>
                            <a:schemeClr val="dk1"/>
                          </a:solidFill>
                          <a:effectLst/>
                          <a:latin typeface="Times New Roman" panose="02020603050405020304" pitchFamily="18" charset="0"/>
                          <a:ea typeface="+mn-ea"/>
                          <a:cs typeface="Times New Roman" panose="02020603050405020304" pitchFamily="18" charset="0"/>
                        </a:rPr>
                        <a:t>tấm</a:t>
                      </a:r>
                      <a:r>
                        <a:rPr lang="en-US" sz="3200" kern="1200" dirty="0">
                          <a:solidFill>
                            <a:schemeClr val="dk1"/>
                          </a:solidFill>
                          <a:effectLst/>
                          <a:latin typeface="Times New Roman" panose="02020603050405020304" pitchFamily="18" charset="0"/>
                          <a:ea typeface="+mn-ea"/>
                          <a:cs typeface="Times New Roman" panose="02020603050405020304" pitchFamily="18" charset="0"/>
                        </a:rPr>
                        <a:t> </a:t>
                      </a:r>
                      <a:r>
                        <a:rPr lang="en-US" sz="3200" kern="1200" dirty="0" err="1">
                          <a:solidFill>
                            <a:schemeClr val="dk1"/>
                          </a:solidFill>
                          <a:effectLst/>
                          <a:latin typeface="Times New Roman" panose="02020603050405020304" pitchFamily="18" charset="0"/>
                          <a:ea typeface="+mn-ea"/>
                          <a:cs typeface="Times New Roman" panose="02020603050405020304" pitchFamily="18" charset="0"/>
                        </a:rPr>
                        <a:t>tình</a:t>
                      </a:r>
                      <a:r>
                        <a:rPr lang="en-US" sz="3200" kern="1200" dirty="0">
                          <a:solidFill>
                            <a:schemeClr val="dk1"/>
                          </a:solidFill>
                          <a:effectLst/>
                          <a:latin typeface="Times New Roman" panose="02020603050405020304" pitchFamily="18" charset="0"/>
                          <a:ea typeface="+mn-ea"/>
                          <a:cs typeface="Times New Roman" panose="02020603050405020304" pitchFamily="18" charset="0"/>
                        </a:rPr>
                        <a:t> </a:t>
                      </a:r>
                      <a:r>
                        <a:rPr lang="en-US" sz="3200" kern="1200" dirty="0" err="1">
                          <a:solidFill>
                            <a:schemeClr val="dk1"/>
                          </a:solidFill>
                          <a:effectLst/>
                          <a:latin typeface="Times New Roman" panose="02020603050405020304" pitchFamily="18" charset="0"/>
                          <a:ea typeface="+mn-ea"/>
                          <a:cs typeface="Times New Roman" panose="02020603050405020304" pitchFamily="18" charset="0"/>
                        </a:rPr>
                        <a:t>thủy</a:t>
                      </a:r>
                      <a:r>
                        <a:rPr lang="en-US" sz="3200" kern="1200" dirty="0">
                          <a:solidFill>
                            <a:schemeClr val="dk1"/>
                          </a:solidFill>
                          <a:effectLst/>
                          <a:latin typeface="Times New Roman" panose="02020603050405020304" pitchFamily="18" charset="0"/>
                          <a:ea typeface="+mn-ea"/>
                          <a:cs typeface="Times New Roman" panose="02020603050405020304" pitchFamily="18" charset="0"/>
                        </a:rPr>
                        <a:t> </a:t>
                      </a:r>
                      <a:r>
                        <a:rPr lang="en-US" sz="3200" kern="1200" dirty="0" err="1">
                          <a:solidFill>
                            <a:schemeClr val="dk1"/>
                          </a:solidFill>
                          <a:effectLst/>
                          <a:latin typeface="Times New Roman" panose="02020603050405020304" pitchFamily="18" charset="0"/>
                          <a:ea typeface="+mn-ea"/>
                          <a:cs typeface="Times New Roman" panose="02020603050405020304" pitchFamily="18" charset="0"/>
                        </a:rPr>
                        <a:t>chung</a:t>
                      </a:r>
                      <a:endParaRPr lang="x-none" sz="3200" dirty="0">
                        <a:latin typeface="Times New Roman" panose="02020603050405020304" pitchFamily="18" charset="0"/>
                        <a:cs typeface="Times New Roman" panose="02020603050405020304" pitchFamily="18" charset="0"/>
                      </a:endParaRPr>
                    </a:p>
                  </a:txBody>
                  <a:tcPr anchor="ctr"/>
                </a:tc>
                <a:tc rowSpan="2">
                  <a:txBody>
                    <a:bodyPr/>
                    <a:lstStyle/>
                    <a:p>
                      <a:pPr marL="285750" indent="-285750" algn="l">
                        <a:buFont typeface="Symbol"/>
                        <a:buChar char="Þ"/>
                      </a:pPr>
                      <a:endParaRPr lang="x-none" sz="1600" kern="1200" dirty="0">
                        <a:solidFill>
                          <a:schemeClr val="dk1"/>
                        </a:solidFill>
                        <a:effectLst/>
                        <a:latin typeface="SVN-Bear" panose="02040603050506020204" pitchFamily="18" charset="0"/>
                        <a:ea typeface="+mn-ea"/>
                        <a:cs typeface="Times New Roman" panose="02020603050405020304" pitchFamily="18" charset="0"/>
                      </a:endParaRPr>
                    </a:p>
                  </a:txBody>
                  <a:tcPr anchor="ctr"/>
                </a:tc>
                <a:extLst>
                  <a:ext uri="{0D108BD9-81ED-4DB2-BD59-A6C34878D82A}">
                    <a16:rowId xmlns:a16="http://schemas.microsoft.com/office/drawing/2014/main" val="1370595226"/>
                  </a:ext>
                </a:extLst>
              </a:tr>
              <a:tr h="269295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200" dirty="0" err="1">
                          <a:solidFill>
                            <a:srgbClr val="FF0000"/>
                          </a:solidFill>
                          <a:latin typeface="Times New Roman" panose="02020603050405020304" pitchFamily="18" charset="0"/>
                          <a:cs typeface="Times New Roman" panose="02020603050405020304" pitchFamily="18" charset="0"/>
                        </a:rPr>
                        <a:t>Vẻ</a:t>
                      </a:r>
                      <a:r>
                        <a:rPr lang="en-US" sz="3200" baseline="0" dirty="0">
                          <a:solidFill>
                            <a:srgbClr val="FF0000"/>
                          </a:solidFill>
                          <a:latin typeface="Times New Roman" panose="02020603050405020304" pitchFamily="18" charset="0"/>
                          <a:cs typeface="Times New Roman" panose="02020603050405020304" pitchFamily="18" charset="0"/>
                        </a:rPr>
                        <a:t> </a:t>
                      </a:r>
                      <a:r>
                        <a:rPr lang="en-US" sz="3200" baseline="0" dirty="0" err="1">
                          <a:solidFill>
                            <a:srgbClr val="FF0000"/>
                          </a:solidFill>
                          <a:latin typeface="Times New Roman" panose="02020603050405020304" pitchFamily="18" charset="0"/>
                          <a:cs typeface="Times New Roman" panose="02020603050405020304" pitchFamily="18" charset="0"/>
                        </a:rPr>
                        <a:t>đẹp</a:t>
                      </a:r>
                      <a:r>
                        <a:rPr lang="en-US" sz="3200" baseline="0" dirty="0">
                          <a:solidFill>
                            <a:srgbClr val="FF0000"/>
                          </a:solidFill>
                          <a:latin typeface="Times New Roman" panose="02020603050405020304" pitchFamily="18" charset="0"/>
                          <a:cs typeface="Times New Roman" panose="02020603050405020304" pitchFamily="18" charset="0"/>
                        </a:rPr>
                        <a:t> </a:t>
                      </a:r>
                      <a:r>
                        <a:rPr lang="en-US" sz="3200" baseline="0" dirty="0" err="1">
                          <a:solidFill>
                            <a:srgbClr val="FF0000"/>
                          </a:solidFill>
                          <a:latin typeface="Times New Roman" panose="02020603050405020304" pitchFamily="18" charset="0"/>
                          <a:cs typeface="Times New Roman" panose="02020603050405020304" pitchFamily="18" charset="0"/>
                        </a:rPr>
                        <a:t>thứ</a:t>
                      </a:r>
                      <a:r>
                        <a:rPr lang="en-US" sz="3200" baseline="0" dirty="0">
                          <a:solidFill>
                            <a:srgbClr val="FF0000"/>
                          </a:solidFill>
                          <a:latin typeface="Times New Roman" panose="02020603050405020304" pitchFamily="18" charset="0"/>
                          <a:cs typeface="Times New Roman" panose="02020603050405020304" pitchFamily="18" charset="0"/>
                        </a:rPr>
                        <a:t> </a:t>
                      </a:r>
                      <a:r>
                        <a:rPr lang="en-US" sz="3200" baseline="0" dirty="0" err="1">
                          <a:solidFill>
                            <a:srgbClr val="FF0000"/>
                          </a:solidFill>
                          <a:latin typeface="Times New Roman" panose="02020603050405020304" pitchFamily="18" charset="0"/>
                          <a:cs typeface="Times New Roman" panose="02020603050405020304" pitchFamily="18" charset="0"/>
                        </a:rPr>
                        <a:t>tư</a:t>
                      </a:r>
                      <a:endParaRPr lang="en-US" sz="3200" dirty="0">
                        <a:solidFill>
                          <a:srgbClr val="FF0000"/>
                        </a:solidFill>
                        <a:latin typeface="Times New Roman" panose="02020603050405020304" pitchFamily="18" charset="0"/>
                        <a:cs typeface="Times New Roman" panose="02020603050405020304" pitchFamily="18"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3200" dirty="0">
                          <a:solidFill>
                            <a:srgbClr val="FF0000"/>
                          </a:solidFill>
                          <a:latin typeface="Times New Roman" panose="02020603050405020304" pitchFamily="18" charset="0"/>
                          <a:cs typeface="Times New Roman" panose="02020603050405020304" pitchFamily="18" charset="0"/>
                        </a:rPr>
                        <a:t>(</a:t>
                      </a:r>
                      <a:r>
                        <a:rPr lang="en-US" sz="3200" dirty="0" err="1">
                          <a:solidFill>
                            <a:srgbClr val="FF0000"/>
                          </a:solidFill>
                          <a:latin typeface="Times New Roman" panose="02020603050405020304" pitchFamily="18" charset="0"/>
                          <a:cs typeface="Times New Roman" panose="02020603050405020304" pitchFamily="18" charset="0"/>
                        </a:rPr>
                        <a:t>khổ</a:t>
                      </a:r>
                      <a:r>
                        <a:rPr lang="en-US" sz="3200" dirty="0">
                          <a:solidFill>
                            <a:srgbClr val="FF0000"/>
                          </a:solidFill>
                          <a:latin typeface="Times New Roman" panose="02020603050405020304" pitchFamily="18" charset="0"/>
                          <a:cs typeface="Times New Roman" panose="02020603050405020304" pitchFamily="18" charset="0"/>
                        </a:rPr>
                        <a:t> 5)</a:t>
                      </a:r>
                    </a:p>
                    <a:p>
                      <a:pPr algn="ctr"/>
                      <a:endParaRPr lang="x-none" sz="2800" b="1" dirty="0">
                        <a:solidFill>
                          <a:srgbClr val="FF0000"/>
                        </a:solidFill>
                        <a:latin typeface="Times New Roman" panose="02020603050405020304" pitchFamily="18" charset="0"/>
                        <a:cs typeface="Times New Roman" panose="02020603050405020304" pitchFamily="18" charset="0"/>
                      </a:endParaRPr>
                    </a:p>
                  </a:txBody>
                  <a:tcPr anchor="ctr"/>
                </a:tc>
                <a:tc>
                  <a:txBody>
                    <a:bodyPr/>
                    <a:lstStyle/>
                    <a:p>
                      <a:pPr algn="l"/>
                      <a:r>
                        <a:rPr lang="en-US" sz="3200" dirty="0" err="1">
                          <a:solidFill>
                            <a:srgbClr val="FF0000"/>
                          </a:solidFill>
                          <a:latin typeface="Times New Roman" panose="02020603050405020304" pitchFamily="18" charset="0"/>
                          <a:cs typeface="Times New Roman" panose="02020603050405020304" pitchFamily="18" charset="0"/>
                        </a:rPr>
                        <a:t>Vẻ</a:t>
                      </a:r>
                      <a:r>
                        <a:rPr lang="en-US" sz="3200" baseline="0" dirty="0">
                          <a:solidFill>
                            <a:srgbClr val="FF0000"/>
                          </a:solidFill>
                          <a:latin typeface="Times New Roman" panose="02020603050405020304" pitchFamily="18" charset="0"/>
                          <a:cs typeface="Times New Roman" panose="02020603050405020304" pitchFamily="18" charset="0"/>
                        </a:rPr>
                        <a:t> </a:t>
                      </a:r>
                      <a:r>
                        <a:rPr lang="en-US" sz="3200" baseline="0" dirty="0" err="1">
                          <a:solidFill>
                            <a:srgbClr val="FF0000"/>
                          </a:solidFill>
                          <a:latin typeface="Times New Roman" panose="02020603050405020304" pitchFamily="18" charset="0"/>
                          <a:cs typeface="Times New Roman" panose="02020603050405020304" pitchFamily="18" charset="0"/>
                        </a:rPr>
                        <a:t>đẹp</a:t>
                      </a:r>
                      <a:r>
                        <a:rPr lang="en-US" sz="3200" baseline="0" dirty="0">
                          <a:solidFill>
                            <a:srgbClr val="FF0000"/>
                          </a:solidFill>
                          <a:latin typeface="Times New Roman" panose="02020603050405020304" pitchFamily="18" charset="0"/>
                          <a:cs typeface="Times New Roman" panose="02020603050405020304" pitchFamily="18" charset="0"/>
                        </a:rPr>
                        <a:t> </a:t>
                      </a:r>
                      <a:r>
                        <a:rPr lang="en-US" sz="3200" baseline="0" dirty="0" err="1">
                          <a:solidFill>
                            <a:srgbClr val="FF0000"/>
                          </a:solidFill>
                          <a:latin typeface="Times New Roman" panose="02020603050405020304" pitchFamily="18" charset="0"/>
                          <a:cs typeface="Times New Roman" panose="02020603050405020304" pitchFamily="18" charset="0"/>
                        </a:rPr>
                        <a:t>của</a:t>
                      </a:r>
                      <a:r>
                        <a:rPr lang="en-US" sz="3200" baseline="0" dirty="0">
                          <a:solidFill>
                            <a:srgbClr val="FF0000"/>
                          </a:solidFill>
                          <a:latin typeface="Times New Roman" panose="02020603050405020304" pitchFamily="18" charset="0"/>
                          <a:cs typeface="Times New Roman" panose="02020603050405020304" pitchFamily="18" charset="0"/>
                        </a:rPr>
                        <a:t> </a:t>
                      </a:r>
                      <a:r>
                        <a:rPr lang="en-US" sz="3200" baseline="0" dirty="0" err="1">
                          <a:solidFill>
                            <a:srgbClr val="FF0000"/>
                          </a:solidFill>
                          <a:latin typeface="Times New Roman" panose="02020603050405020304" pitchFamily="18" charset="0"/>
                          <a:cs typeface="Times New Roman" panose="02020603050405020304" pitchFamily="18" charset="0"/>
                        </a:rPr>
                        <a:t>sự</a:t>
                      </a:r>
                      <a:r>
                        <a:rPr lang="en-US" sz="3200" baseline="0" dirty="0">
                          <a:solidFill>
                            <a:srgbClr val="FF0000"/>
                          </a:solidFill>
                          <a:latin typeface="Times New Roman" panose="02020603050405020304" pitchFamily="18" charset="0"/>
                          <a:cs typeface="Times New Roman" panose="02020603050405020304" pitchFamily="18" charset="0"/>
                        </a:rPr>
                        <a:t> </a:t>
                      </a:r>
                      <a:r>
                        <a:rPr lang="en-US" sz="3200" baseline="0" dirty="0" err="1">
                          <a:solidFill>
                            <a:srgbClr val="FF0000"/>
                          </a:solidFill>
                          <a:latin typeface="Times New Roman" panose="02020603050405020304" pitchFamily="18" charset="0"/>
                          <a:cs typeface="Times New Roman" panose="02020603050405020304" pitchFamily="18" charset="0"/>
                        </a:rPr>
                        <a:t>khéo</a:t>
                      </a:r>
                      <a:r>
                        <a:rPr lang="en-US" sz="3200" baseline="0" dirty="0">
                          <a:solidFill>
                            <a:srgbClr val="FF0000"/>
                          </a:solidFill>
                          <a:latin typeface="Times New Roman" panose="02020603050405020304" pitchFamily="18" charset="0"/>
                          <a:cs typeface="Times New Roman" panose="02020603050405020304" pitchFamily="18" charset="0"/>
                        </a:rPr>
                        <a:t> </a:t>
                      </a:r>
                      <a:r>
                        <a:rPr lang="en-US" sz="3200" baseline="0" dirty="0" err="1">
                          <a:solidFill>
                            <a:srgbClr val="FF0000"/>
                          </a:solidFill>
                          <a:latin typeface="Times New Roman" panose="02020603050405020304" pitchFamily="18" charset="0"/>
                          <a:cs typeface="Times New Roman" panose="02020603050405020304" pitchFamily="18" charset="0"/>
                        </a:rPr>
                        <a:t>léo</a:t>
                      </a:r>
                      <a:endParaRPr lang="x-none" sz="3200" dirty="0">
                        <a:solidFill>
                          <a:srgbClr val="FF0000"/>
                        </a:solidFill>
                        <a:latin typeface="Times New Roman" panose="02020603050405020304" pitchFamily="18" charset="0"/>
                        <a:cs typeface="Times New Roman" panose="02020603050405020304" pitchFamily="18" charset="0"/>
                      </a:endParaRPr>
                    </a:p>
                  </a:txBody>
                  <a:tcPr anchor="ctr"/>
                </a:tc>
                <a:tc>
                  <a:txBody>
                    <a:bodyPr/>
                    <a:lstStyle/>
                    <a:p>
                      <a:pPr algn="l">
                        <a:lnSpc>
                          <a:spcPct val="115000"/>
                        </a:lnSpc>
                        <a:spcAft>
                          <a:spcPts val="800"/>
                        </a:spcAft>
                      </a:pP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Tay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phép</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tiên</a:t>
                      </a:r>
                      <a:endPar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l">
                        <a:lnSpc>
                          <a:spcPct val="115000"/>
                        </a:lnSpc>
                        <a:spcAft>
                          <a:spcPts val="800"/>
                        </a:spcAft>
                      </a:pP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tre</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lá</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cũng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dệt</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nghìn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thơ</a:t>
                      </a:r>
                      <a:endParaRPr lang="x-none"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x-none" sz="1600" kern="1200" dirty="0">
                        <a:solidFill>
                          <a:schemeClr val="dk1"/>
                        </a:solidFill>
                        <a:effectLst/>
                        <a:latin typeface="SVN-Amperzand" panose="02040603050506020204" pitchFamily="18" charset="0"/>
                        <a:ea typeface="+mn-ea"/>
                        <a:cs typeface="Times New Roman" panose="02020603050405020304" pitchFamily="18" charset="0"/>
                      </a:endParaRPr>
                    </a:p>
                  </a:txBody>
                  <a:tcPr anchor="ctr"/>
                </a:tc>
                <a:extLst>
                  <a:ext uri="{0D108BD9-81ED-4DB2-BD59-A6C34878D82A}">
                    <a16:rowId xmlns:a16="http://schemas.microsoft.com/office/drawing/2014/main" val="10004"/>
                  </a:ext>
                </a:extLst>
              </a:tr>
            </a:tbl>
          </a:graphicData>
        </a:graphic>
      </p:graphicFrame>
      <p:sp>
        <p:nvSpPr>
          <p:cNvPr id="6" name="TextBox 5">
            <a:extLst>
              <a:ext uri="{FF2B5EF4-FFF2-40B4-BE49-F238E27FC236}">
                <a16:creationId xmlns:a16="http://schemas.microsoft.com/office/drawing/2014/main" id="{EF0CB2E0-E7BA-4697-A9D6-192556D0D55F}"/>
              </a:ext>
            </a:extLst>
          </p:cNvPr>
          <p:cNvSpPr txBox="1"/>
          <p:nvPr/>
        </p:nvSpPr>
        <p:spPr>
          <a:xfrm>
            <a:off x="8429161" y="2126212"/>
            <a:ext cx="3588669" cy="3785652"/>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Symbol"/>
              <a:buChar char="Þ"/>
              <a:tabLst/>
              <a:defRPr/>
            </a:pPr>
            <a:r>
              <a:rPr kumimoji="0" lang="en-US" sz="2400" b="0" i="0" u="none" strike="noStrike" kern="1200" cap="none" spc="0" normalizeH="0" baseline="0" noProof="0" dirty="0" smtClean="0">
                <a:ln>
                  <a:noFill/>
                </a:ln>
                <a:solidFill>
                  <a:srgbClr val="70AD47">
                    <a:lumMod val="50000"/>
                  </a:srgb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smtClean="0">
                <a:ln>
                  <a:noFill/>
                </a:ln>
                <a:solidFill>
                  <a:srgbClr val="70AD47">
                    <a:lumMod val="50000"/>
                  </a:srgbClr>
                </a:solidFill>
                <a:effectLst/>
                <a:uLnTx/>
                <a:uFillTx/>
                <a:latin typeface="Times New Roman" panose="02020603050405020304" pitchFamily="18" charset="0"/>
                <a:cs typeface="Times New Roman" panose="02020603050405020304" pitchFamily="18" charset="0"/>
              </a:rPr>
              <a:t>Khắc</a:t>
            </a:r>
            <a:r>
              <a:rPr kumimoji="0" lang="en-US" sz="2400" b="0" i="0" u="none" strike="noStrike" kern="1200" cap="none" spc="0" normalizeH="0" baseline="0" noProof="0" dirty="0" smtClean="0">
                <a:ln>
                  <a:noFill/>
                </a:ln>
                <a:solidFill>
                  <a:srgbClr val="70AD47">
                    <a:lumMod val="50000"/>
                  </a:srgb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cs typeface="Times New Roman" panose="02020603050405020304" pitchFamily="18" charset="0"/>
              </a:rPr>
              <a:t>họa</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cs typeface="Times New Roman" panose="02020603050405020304" pitchFamily="18" charset="0"/>
              </a:rPr>
              <a:t>nên</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cs typeface="Times New Roman" panose="02020603050405020304" pitchFamily="18" charset="0"/>
              </a:rPr>
              <a:t>hình</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cs typeface="Times New Roman" panose="02020603050405020304" pitchFamily="18" charset="0"/>
              </a:rPr>
              <a:t>ảnh</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cs typeface="Times New Roman" panose="02020603050405020304" pitchFamily="18" charset="0"/>
              </a:rPr>
              <a:t> con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cs typeface="Times New Roman" panose="02020603050405020304" pitchFamily="18" charset="0"/>
              </a:rPr>
              <a:t>người</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cs typeface="Times New Roman" panose="02020603050405020304" pitchFamily="18" charset="0"/>
              </a:rPr>
              <a:t>Việt</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cs typeface="Times New Roman" panose="02020603050405020304" pitchFamily="18" charset="0"/>
              </a:rPr>
              <a:t> Nam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cs typeface="Times New Roman" panose="02020603050405020304" pitchFamily="18" charset="0"/>
              </a:rPr>
              <a:t>hiền</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cs typeface="Times New Roman" panose="02020603050405020304" pitchFamily="18" charset="0"/>
              </a:rPr>
              <a:t>lành</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cs typeface="Times New Roman" panose="02020603050405020304" pitchFamily="18" charset="0"/>
              </a:rPr>
              <a:t>chất</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cs typeface="Times New Roman" panose="02020603050405020304" pitchFamily="18" charset="0"/>
              </a:rPr>
              <a:t>phác</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cs typeface="Times New Roman" panose="02020603050405020304" pitchFamily="18" charset="0"/>
              </a:rPr>
              <a:t>nổi</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cs typeface="Times New Roman" panose="02020603050405020304" pitchFamily="18" charset="0"/>
              </a:rPr>
              <a:t>bật</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cs typeface="Times New Roman" panose="02020603050405020304" pitchFamily="18" charset="0"/>
              </a:rPr>
              <a:t>với</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cs typeface="Times New Roman" panose="02020603050405020304" pitchFamily="18" charset="0"/>
              </a:rPr>
              <a:t>vẻ</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cs typeface="Times New Roman" panose="02020603050405020304" pitchFamily="18" charset="0"/>
              </a:rPr>
              <a:t>đẹp</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cs typeface="Times New Roman" panose="02020603050405020304" pitchFamily="18" charset="0"/>
              </a:rPr>
              <a:t>giản</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cs typeface="Times New Roman" panose="02020603050405020304" pitchFamily="18" charset="0"/>
              </a:rPr>
              <a:t>dị</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cs typeface="Times New Roman" panose="02020603050405020304" pitchFamily="18" charset="0"/>
              </a:rPr>
              <a:t>cùng</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cs typeface="Times New Roman" panose="02020603050405020304" pitchFamily="18" charset="0"/>
              </a:rPr>
              <a:t>với</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cs typeface="Times New Roman" panose="02020603050405020304" pitchFamily="18" charset="0"/>
              </a:rPr>
              <a:t>những</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cs typeface="Times New Roman" panose="02020603050405020304" pitchFamily="18" charset="0"/>
              </a:rPr>
              <a:t>phẩm</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cs typeface="Times New Roman" panose="02020603050405020304" pitchFamily="18" charset="0"/>
              </a:rPr>
              <a:t>chất</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cs typeface="Times New Roman" panose="02020603050405020304" pitchFamily="18" charset="0"/>
              </a:rPr>
              <a:t>tốt</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cs typeface="Times New Roman" panose="02020603050405020304" pitchFamily="18" charset="0"/>
              </a:rPr>
              <a:t>đẹp</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cs typeface="Times New Roman" panose="02020603050405020304" pitchFamily="18" charset="0"/>
              </a:rPr>
              <a:t>như</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cs typeface="Times New Roman" panose="02020603050405020304" pitchFamily="18" charset="0"/>
              </a:rPr>
              <a:t>cần</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cs typeface="Times New Roman" panose="02020603050405020304" pitchFamily="18" charset="0"/>
              </a:rPr>
              <a:t>cù</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cs typeface="Times New Roman" panose="02020603050405020304" pitchFamily="18" charset="0"/>
              </a:rPr>
              <a:t>chịu</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cs typeface="Times New Roman" panose="02020603050405020304" pitchFamily="18" charset="0"/>
              </a:rPr>
              <a:t>khó</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cs typeface="Times New Roman" panose="02020603050405020304" pitchFamily="18" charset="0"/>
              </a:rPr>
              <a:t>kiên</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cs typeface="Times New Roman" panose="02020603050405020304" pitchFamily="18" charset="0"/>
              </a:rPr>
              <a:t>cường</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cs typeface="Times New Roman" panose="02020603050405020304" pitchFamily="18" charset="0"/>
              </a:rPr>
              <a:t>mạnh</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cs typeface="Times New Roman" panose="02020603050405020304" pitchFamily="18" charset="0"/>
              </a:rPr>
              <a:t>mẽ</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cs typeface="Times New Roman" panose="02020603050405020304" pitchFamily="18" charset="0"/>
              </a:rPr>
              <a:t>thủy</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cs typeface="Times New Roman" panose="02020603050405020304" pitchFamily="18" charset="0"/>
              </a:rPr>
              <a:t>chung</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cs typeface="Times New Roman" panose="02020603050405020304" pitchFamily="18" charset="0"/>
              </a:rPr>
              <a:t>, son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cs typeface="Times New Roman" panose="02020603050405020304" pitchFamily="18" charset="0"/>
              </a:rPr>
              <a:t>sắt</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cs typeface="Times New Roman" panose="02020603050405020304" pitchFamily="18" charset="0"/>
              </a:rPr>
              <a:t>trọng</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cs typeface="Times New Roman" panose="02020603050405020304" pitchFamily="18" charset="0"/>
              </a:rPr>
              <a:t>nghĩa</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cs typeface="Times New Roman" panose="02020603050405020304" pitchFamily="18" charset="0"/>
              </a:rPr>
              <a:t>tình</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cs typeface="Times New Roman" panose="02020603050405020304" pitchFamily="18" charset="0"/>
              </a:rPr>
              <a:t>và</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cs typeface="Times New Roman" panose="02020603050405020304" pitchFamily="18" charset="0"/>
              </a:rPr>
              <a:t>khéo</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cs typeface="Times New Roman" panose="02020603050405020304" pitchFamily="18" charset="0"/>
              </a:rPr>
              <a:t>léo</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cs typeface="Times New Roman" panose="02020603050405020304" pitchFamily="18" charset="0"/>
              </a:rPr>
              <a:t>tài</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cs typeface="Times New Roman" panose="02020603050405020304" pitchFamily="18" charset="0"/>
              </a:rPr>
              <a:t>hoa</a:t>
            </a:r>
            <a:r>
              <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cs typeface="Times New Roman" panose="02020603050405020304" pitchFamily="18" charset="0"/>
              </a:rPr>
              <a:t>, …</a:t>
            </a:r>
            <a:endParaRPr kumimoji="0" lang="x-none"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2270706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FE2A7C62-717E-4AB5-873A-AA5D97F2CE18}"/>
              </a:ext>
            </a:extLst>
          </p:cNvPr>
          <p:cNvSpPr txBox="1"/>
          <p:nvPr/>
        </p:nvSpPr>
        <p:spPr>
          <a:xfrm>
            <a:off x="596590" y="1131992"/>
            <a:ext cx="10225772" cy="1754326"/>
          </a:xfrm>
          <a:prstGeom prst="rect">
            <a:avLst/>
          </a:prstGeom>
          <a:noFill/>
        </p:spPr>
        <p:txBody>
          <a:bodyPr wrap="square">
            <a:spAutoFit/>
          </a:bodyPr>
          <a:lstStyle/>
          <a:p>
            <a:pPr defTabSz="914217"/>
            <a:r>
              <a:rPr lang="vi-VN" altLang="zh-CN" sz="3600" b="1" smtClean="0">
                <a:solidFill>
                  <a:schemeClr val="accent5">
                    <a:lumMod val="75000"/>
                  </a:schemeClr>
                </a:solidFill>
                <a:latin typeface="Times New Roman" panose="02020603050405020304" pitchFamily="18" charset="0"/>
                <a:cs typeface="Times New Roman" panose="02020603050405020304" pitchFamily="18" charset="0"/>
                <a:sym typeface="+mn-lt"/>
              </a:rPr>
              <a:t>T</a:t>
            </a:r>
            <a:r>
              <a:rPr lang="en-US" altLang="zh-CN" sz="3600" b="1" smtClean="0">
                <a:solidFill>
                  <a:schemeClr val="accent5">
                    <a:lumMod val="75000"/>
                  </a:schemeClr>
                </a:solidFill>
                <a:latin typeface="Times New Roman" panose="02020603050405020304" pitchFamily="18" charset="0"/>
                <a:cs typeface="Times New Roman" panose="02020603050405020304" pitchFamily="18" charset="0"/>
                <a:sym typeface="+mn-lt"/>
              </a:rPr>
              <a:t>ình</a:t>
            </a:r>
            <a:r>
              <a:rPr lang="vi-VN" altLang="zh-CN" sz="3600" b="1" smtClean="0">
                <a:solidFill>
                  <a:schemeClr val="accent5">
                    <a:lumMod val="75000"/>
                  </a:schemeClr>
                </a:solidFill>
                <a:latin typeface="Times New Roman" panose="02020603050405020304" pitchFamily="18" charset="0"/>
                <a:cs typeface="Times New Roman" panose="02020603050405020304" pitchFamily="18" charset="0"/>
                <a:sym typeface="+mn-lt"/>
              </a:rPr>
              <a:t> cảm của tác giả đối với quê hương, đất nước được thể hiện như thế nào? Hãy chỉ ra một số từ ngữ, hình ảnh thể hiện trực tiếp tình cảm ấy.</a:t>
            </a:r>
            <a:endParaRPr lang="vi-VN" altLang="zh-CN" sz="3600" b="1" dirty="0">
              <a:solidFill>
                <a:schemeClr val="accent5">
                  <a:lumMod val="75000"/>
                </a:schemeClr>
              </a:solidFill>
              <a:latin typeface="Times New Roman" panose="02020603050405020304" pitchFamily="18" charset="0"/>
              <a:cs typeface="Times New Roman" panose="02020603050405020304" pitchFamily="18" charset="0"/>
              <a:sym typeface="+mn-lt"/>
            </a:endParaRPr>
          </a:p>
        </p:txBody>
      </p:sp>
      <p:graphicFrame>
        <p:nvGraphicFramePr>
          <p:cNvPr id="17" name="Table 5">
            <a:extLst>
              <a:ext uri="{FF2B5EF4-FFF2-40B4-BE49-F238E27FC236}">
                <a16:creationId xmlns:a16="http://schemas.microsoft.com/office/drawing/2014/main" id="{6A6ACE7C-D9F3-674B-B884-8FB89D88478C}"/>
              </a:ext>
            </a:extLst>
          </p:cNvPr>
          <p:cNvGraphicFramePr>
            <a:graphicFrameLocks noGrp="1"/>
          </p:cNvGraphicFramePr>
          <p:nvPr>
            <p:extLst>
              <p:ext uri="{D42A27DB-BD31-4B8C-83A1-F6EECF244321}">
                <p14:modId xmlns:p14="http://schemas.microsoft.com/office/powerpoint/2010/main" val="1519776073"/>
              </p:ext>
            </p:extLst>
          </p:nvPr>
        </p:nvGraphicFramePr>
        <p:xfrm>
          <a:off x="274319" y="3174889"/>
          <a:ext cx="11704322" cy="3537374"/>
        </p:xfrm>
        <a:graphic>
          <a:graphicData uri="http://schemas.openxmlformats.org/drawingml/2006/table">
            <a:tbl>
              <a:tblPr firstRow="1" bandRow="1">
                <a:tableStyleId>{93296810-A885-4BE3-A3E7-6D5BEEA58F35}</a:tableStyleId>
              </a:tblPr>
              <a:tblGrid>
                <a:gridCol w="3869701">
                  <a:extLst>
                    <a:ext uri="{9D8B030D-6E8A-4147-A177-3AD203B41FA5}">
                      <a16:colId xmlns:a16="http://schemas.microsoft.com/office/drawing/2014/main" val="1419306245"/>
                    </a:ext>
                  </a:extLst>
                </a:gridCol>
                <a:gridCol w="3368052">
                  <a:extLst>
                    <a:ext uri="{9D8B030D-6E8A-4147-A177-3AD203B41FA5}">
                      <a16:colId xmlns:a16="http://schemas.microsoft.com/office/drawing/2014/main" val="4283478767"/>
                    </a:ext>
                  </a:extLst>
                </a:gridCol>
                <a:gridCol w="4466569">
                  <a:extLst>
                    <a:ext uri="{9D8B030D-6E8A-4147-A177-3AD203B41FA5}">
                      <a16:colId xmlns:a16="http://schemas.microsoft.com/office/drawing/2014/main" val="2948966308"/>
                    </a:ext>
                  </a:extLst>
                </a:gridCol>
              </a:tblGrid>
              <a:tr h="845585">
                <a:tc>
                  <a:txBody>
                    <a:bodyPr/>
                    <a:lstStyle/>
                    <a:p>
                      <a:pPr algn="ctr"/>
                      <a:r>
                        <a:rPr lang="en-US" sz="3200" dirty="0" err="1">
                          <a:latin typeface="Times New Roman" panose="02020603050405020304" pitchFamily="18" charset="0"/>
                          <a:cs typeface="Times New Roman" panose="02020603050405020304" pitchFamily="18" charset="0"/>
                        </a:rPr>
                        <a:t>Từ</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ngữ</a:t>
                      </a:r>
                      <a:r>
                        <a:rPr lang="en-US" sz="3200" dirty="0">
                          <a:latin typeface="Times New Roman" panose="02020603050405020304" pitchFamily="18" charset="0"/>
                          <a:cs typeface="Times New Roman" panose="02020603050405020304" pitchFamily="18" charset="0"/>
                        </a:rPr>
                        <a:t>,</a:t>
                      </a:r>
                    </a:p>
                    <a:p>
                      <a:pPr algn="ctr"/>
                      <a:r>
                        <a:rPr lang="x-none" sz="3200" dirty="0">
                          <a:latin typeface="Times New Roman" panose="02020603050405020304" pitchFamily="18" charset="0"/>
                          <a:cs typeface="Times New Roman" panose="02020603050405020304" pitchFamily="18" charset="0"/>
                        </a:rPr>
                        <a:t>hình ảnh </a:t>
                      </a:r>
                      <a:endParaRPr lang="en-US" sz="3200" dirty="0">
                        <a:latin typeface="Times New Roman" panose="02020603050405020304" pitchFamily="18" charset="0"/>
                        <a:cs typeface="Times New Roman" panose="02020603050405020304" pitchFamily="18"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err="1">
                          <a:latin typeface="Times New Roman" panose="02020603050405020304" pitchFamily="18" charset="0"/>
                          <a:cs typeface="Times New Roman" panose="02020603050405020304" pitchFamily="18" charset="0"/>
                        </a:rPr>
                        <a:t>Cách</a:t>
                      </a:r>
                      <a:r>
                        <a:rPr lang="en-US" sz="3200" baseline="0" dirty="0">
                          <a:latin typeface="Times New Roman" panose="02020603050405020304" pitchFamily="18" charset="0"/>
                          <a:cs typeface="Times New Roman" panose="02020603050405020304" pitchFamily="18" charset="0"/>
                        </a:rPr>
                        <a:t> </a:t>
                      </a:r>
                      <a:r>
                        <a:rPr lang="en-US" sz="3200" baseline="0" dirty="0" err="1">
                          <a:latin typeface="Times New Roman" panose="02020603050405020304" pitchFamily="18" charset="0"/>
                          <a:cs typeface="Times New Roman" panose="02020603050405020304" pitchFamily="18" charset="0"/>
                        </a:rPr>
                        <a:t>thể</a:t>
                      </a:r>
                      <a:r>
                        <a:rPr lang="en-US" sz="3200" baseline="0" dirty="0">
                          <a:latin typeface="Times New Roman" panose="02020603050405020304" pitchFamily="18" charset="0"/>
                          <a:cs typeface="Times New Roman" panose="02020603050405020304" pitchFamily="18" charset="0"/>
                        </a:rPr>
                        <a:t> </a:t>
                      </a:r>
                      <a:r>
                        <a:rPr lang="en-US" sz="3200" baseline="0" dirty="0" err="1">
                          <a:latin typeface="Times New Roman" panose="02020603050405020304" pitchFamily="18" charset="0"/>
                          <a:cs typeface="Times New Roman" panose="02020603050405020304" pitchFamily="18" charset="0"/>
                        </a:rPr>
                        <a:t>hiện</a:t>
                      </a:r>
                      <a:endParaRPr lang="en-US" sz="3200" baseline="0" dirty="0">
                        <a:latin typeface="Times New Roman" panose="02020603050405020304" pitchFamily="18" charset="0"/>
                        <a:cs typeface="Times New Roman" panose="02020603050405020304" pitchFamily="18" charset="0"/>
                      </a:endParaRPr>
                    </a:p>
                    <a:p>
                      <a:pPr algn="ctr"/>
                      <a:endParaRPr lang="x-none" sz="3200" dirty="0">
                        <a:latin typeface="Times New Roman" panose="02020603050405020304" pitchFamily="18" charset="0"/>
                        <a:cs typeface="Times New Roman" panose="02020603050405020304" pitchFamily="18"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err="1">
                          <a:latin typeface="Times New Roman" panose="02020603050405020304" pitchFamily="18" charset="0"/>
                          <a:cs typeface="Times New Roman" panose="02020603050405020304" pitchFamily="18" charset="0"/>
                        </a:rPr>
                        <a:t>Tình</a:t>
                      </a:r>
                      <a:r>
                        <a:rPr lang="en-US" sz="3200" baseline="0" dirty="0">
                          <a:latin typeface="Times New Roman" panose="02020603050405020304" pitchFamily="18" charset="0"/>
                          <a:cs typeface="Times New Roman" panose="02020603050405020304" pitchFamily="18" charset="0"/>
                        </a:rPr>
                        <a:t> </a:t>
                      </a:r>
                      <a:r>
                        <a:rPr lang="en-US" sz="3200" baseline="0" dirty="0" err="1">
                          <a:latin typeface="Times New Roman" panose="02020603050405020304" pitchFamily="18" charset="0"/>
                          <a:cs typeface="Times New Roman" panose="02020603050405020304" pitchFamily="18" charset="0"/>
                        </a:rPr>
                        <a:t>cảm</a:t>
                      </a:r>
                      <a:r>
                        <a:rPr lang="en-US" sz="3200" baseline="0" dirty="0">
                          <a:latin typeface="Times New Roman" panose="02020603050405020304" pitchFamily="18" charset="0"/>
                          <a:cs typeface="Times New Roman" panose="02020603050405020304" pitchFamily="18" charset="0"/>
                        </a:rPr>
                        <a:t> </a:t>
                      </a:r>
                      <a:r>
                        <a:rPr lang="en-US" sz="3200" baseline="0" dirty="0" err="1">
                          <a:latin typeface="Times New Roman" panose="02020603050405020304" pitchFamily="18" charset="0"/>
                          <a:cs typeface="Times New Roman" panose="02020603050405020304" pitchFamily="18" charset="0"/>
                        </a:rPr>
                        <a:t>của</a:t>
                      </a:r>
                      <a:r>
                        <a:rPr lang="en-US" sz="3200" baseline="0" dirty="0">
                          <a:latin typeface="Times New Roman" panose="02020603050405020304" pitchFamily="18" charset="0"/>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aseline="0" dirty="0" err="1">
                          <a:latin typeface="Times New Roman" panose="02020603050405020304" pitchFamily="18" charset="0"/>
                          <a:cs typeface="Times New Roman" panose="02020603050405020304" pitchFamily="18" charset="0"/>
                        </a:rPr>
                        <a:t>tác</a:t>
                      </a:r>
                      <a:r>
                        <a:rPr lang="en-US" sz="3200" baseline="0" dirty="0">
                          <a:latin typeface="Times New Roman" panose="02020603050405020304" pitchFamily="18" charset="0"/>
                          <a:cs typeface="Times New Roman" panose="02020603050405020304" pitchFamily="18" charset="0"/>
                        </a:rPr>
                        <a:t> </a:t>
                      </a:r>
                      <a:r>
                        <a:rPr lang="en-US" sz="3200" baseline="0" dirty="0" err="1">
                          <a:latin typeface="Times New Roman" panose="02020603050405020304" pitchFamily="18" charset="0"/>
                          <a:cs typeface="Times New Roman" panose="02020603050405020304" pitchFamily="18" charset="0"/>
                        </a:rPr>
                        <a:t>giả</a:t>
                      </a:r>
                      <a:endParaRPr lang="x-none" sz="3200" dirty="0">
                        <a:latin typeface="Times New Roman" panose="02020603050405020304" pitchFamily="18" charset="0"/>
                        <a:cs typeface="Times New Roman" panose="02020603050405020304" pitchFamily="18" charset="0"/>
                      </a:endParaRPr>
                    </a:p>
                    <a:p>
                      <a:pPr algn="ctr"/>
                      <a:endParaRPr lang="x-none" sz="3200" dirty="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6849949"/>
                  </a:ext>
                </a:extLst>
              </a:tr>
              <a:tr h="991447">
                <a:tc>
                  <a:txBody>
                    <a:bodyPr/>
                    <a:lstStyle/>
                    <a:p>
                      <a:pPr algn="ctr"/>
                      <a:endParaRPr lang="x-none" sz="2000" b="1" dirty="0">
                        <a:latin typeface="SVN-Bear" panose="02040603050506020204" pitchFamily="18" charset="0"/>
                        <a:cs typeface="Times New Roman" panose="02020603050405020304" pitchFamily="18" charset="0"/>
                      </a:endParaRPr>
                    </a:p>
                  </a:txBody>
                  <a:tcPr anchor="ctr"/>
                </a:tc>
                <a:tc>
                  <a:txBody>
                    <a:bodyPr/>
                    <a:lstStyle/>
                    <a:p>
                      <a:pPr algn="ctr"/>
                      <a:endParaRPr lang="x-none" sz="2000" dirty="0">
                        <a:latin typeface="SVN-Bear" panose="02040603050506020204" pitchFamily="18" charset="0"/>
                      </a:endParaRPr>
                    </a:p>
                    <a:p>
                      <a:pPr algn="ctr"/>
                      <a:endParaRPr lang="x-none" sz="2000" dirty="0">
                        <a:latin typeface="SVN-Bear" panose="02040603050506020204" pitchFamily="18" charset="0"/>
                      </a:endParaRPr>
                    </a:p>
                  </a:txBody>
                  <a:tcPr anchor="ctr"/>
                </a:tc>
                <a:tc>
                  <a:txBody>
                    <a:bodyPr/>
                    <a:lstStyle/>
                    <a:p>
                      <a:pPr algn="ctr"/>
                      <a:endParaRPr lang="x-none" sz="2000" dirty="0">
                        <a:latin typeface="SVN-Bear" panose="02040603050506020204" pitchFamily="18" charset="0"/>
                        <a:cs typeface="Times New Roman" panose="02020603050405020304" pitchFamily="18" charset="0"/>
                      </a:endParaRPr>
                    </a:p>
                  </a:txBody>
                  <a:tcPr anchor="ctr"/>
                </a:tc>
                <a:extLst>
                  <a:ext uri="{0D108BD9-81ED-4DB2-BD59-A6C34878D82A}">
                    <a16:rowId xmlns:a16="http://schemas.microsoft.com/office/drawing/2014/main" val="1370595226"/>
                  </a:ext>
                </a:extLst>
              </a:tr>
              <a:tr h="991447">
                <a:tc>
                  <a:txBody>
                    <a:bodyPr/>
                    <a:lstStyle/>
                    <a:p>
                      <a:pPr algn="ctr"/>
                      <a:endParaRPr lang="x-none" sz="2000" b="1" dirty="0">
                        <a:latin typeface="SVN-Bear" panose="02040603050506020204" pitchFamily="18" charset="0"/>
                        <a:cs typeface="Times New Roman" panose="02020603050405020304" pitchFamily="18" charset="0"/>
                      </a:endParaRPr>
                    </a:p>
                  </a:txBody>
                  <a:tcPr anchor="ctr"/>
                </a:tc>
                <a:tc>
                  <a:txBody>
                    <a:bodyPr/>
                    <a:lstStyle/>
                    <a:p>
                      <a:pPr algn="ctr"/>
                      <a:endParaRPr lang="x-none" sz="2000" dirty="0">
                        <a:latin typeface="SVN-Bear" panose="02040603050506020204" pitchFamily="18" charset="0"/>
                      </a:endParaRPr>
                    </a:p>
                    <a:p>
                      <a:pPr algn="ctr"/>
                      <a:endParaRPr lang="x-none" sz="2000" dirty="0">
                        <a:latin typeface="SVN-Bear" panose="02040603050506020204" pitchFamily="18" charset="0"/>
                        <a:cs typeface="Times New Roman" panose="02020603050405020304" pitchFamily="18" charset="0"/>
                      </a:endParaRPr>
                    </a:p>
                  </a:txBody>
                  <a:tcPr anchor="ctr"/>
                </a:tc>
                <a:tc>
                  <a:txBody>
                    <a:bodyPr/>
                    <a:lstStyle/>
                    <a:p>
                      <a:pPr algn="ctr"/>
                      <a:endParaRPr lang="x-none" sz="2000" dirty="0">
                        <a:latin typeface="SVN-Bear" panose="02040603050506020204" pitchFamily="18" charset="0"/>
                        <a:cs typeface="Times New Roman" panose="02020603050405020304" pitchFamily="18" charset="0"/>
                      </a:endParaRPr>
                    </a:p>
                  </a:txBody>
                  <a:tcPr anchor="ctr"/>
                </a:tc>
                <a:extLst>
                  <a:ext uri="{0D108BD9-81ED-4DB2-BD59-A6C34878D82A}">
                    <a16:rowId xmlns:a16="http://schemas.microsoft.com/office/drawing/2014/main" val="598524022"/>
                  </a:ext>
                </a:extLst>
              </a:tr>
            </a:tbl>
          </a:graphicData>
        </a:graphic>
      </p:graphicFrame>
      <p:sp>
        <p:nvSpPr>
          <p:cNvPr id="22" name="矩形 57">
            <a:extLst>
              <a:ext uri="{FF2B5EF4-FFF2-40B4-BE49-F238E27FC236}">
                <a16:creationId xmlns:a16="http://schemas.microsoft.com/office/drawing/2014/main" id="{C085897C-2CB1-49EC-BA3B-715E42D0DF95}"/>
              </a:ext>
            </a:extLst>
          </p:cNvPr>
          <p:cNvSpPr>
            <a:spLocks noChangeArrowheads="1"/>
          </p:cNvSpPr>
          <p:nvPr/>
        </p:nvSpPr>
        <p:spPr bwMode="auto">
          <a:xfrm>
            <a:off x="274319" y="146246"/>
            <a:ext cx="5165477" cy="646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94" tIns="45698" rIns="91394" bIns="45698">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defTabSz="914217"/>
            <a:r>
              <a:rPr lang="en-US" altLang="zh-CN" sz="3600" b="1" dirty="0" smtClean="0">
                <a:solidFill>
                  <a:srgbClr val="FF0000"/>
                </a:solidFill>
                <a:latin typeface="Times New Roman" panose="02020603050405020304" pitchFamily="18" charset="0"/>
                <a:ea typeface="+mn-ea"/>
                <a:cs typeface="Times New Roman" panose="02020603050405020304" pitchFamily="18" charset="0"/>
                <a:sym typeface="+mn-lt"/>
              </a:rPr>
              <a:t>4. </a:t>
            </a:r>
            <a:r>
              <a:rPr lang="en-US" altLang="zh-CN" sz="3600" b="1" dirty="0" smtClean="0">
                <a:solidFill>
                  <a:srgbClr val="FF0000"/>
                </a:solidFill>
                <a:latin typeface="Times New Roman" panose="02020603050405020304" pitchFamily="18" charset="0"/>
                <a:ea typeface="+mn-ea"/>
                <a:cs typeface="Times New Roman" panose="02020603050405020304" pitchFamily="18" charset="0"/>
                <a:sym typeface="+mn-lt"/>
              </a:rPr>
              <a:t> </a:t>
            </a:r>
            <a:r>
              <a:rPr lang="en-US" altLang="zh-CN" sz="3600" b="1" dirty="0" err="1" smtClean="0">
                <a:solidFill>
                  <a:srgbClr val="FF0000"/>
                </a:solidFill>
                <a:latin typeface="Times New Roman" panose="02020603050405020304" pitchFamily="18" charset="0"/>
                <a:ea typeface="+mn-ea"/>
                <a:cs typeface="Times New Roman" panose="02020603050405020304" pitchFamily="18" charset="0"/>
                <a:sym typeface="+mn-lt"/>
              </a:rPr>
              <a:t>Tình</a:t>
            </a:r>
            <a:r>
              <a:rPr lang="en-US" altLang="zh-CN" sz="3600" b="1" dirty="0" smtClean="0">
                <a:solidFill>
                  <a:srgbClr val="FF0000"/>
                </a:solidFill>
                <a:latin typeface="Times New Roman" panose="02020603050405020304" pitchFamily="18" charset="0"/>
                <a:ea typeface="+mn-ea"/>
                <a:cs typeface="Times New Roman" panose="02020603050405020304" pitchFamily="18" charset="0"/>
                <a:sym typeface="+mn-lt"/>
              </a:rPr>
              <a:t> </a:t>
            </a:r>
            <a:r>
              <a:rPr lang="en-US" altLang="zh-CN" sz="3600" b="1" dirty="0" err="1" smtClean="0">
                <a:solidFill>
                  <a:srgbClr val="FF0000"/>
                </a:solidFill>
                <a:latin typeface="Times New Roman" panose="02020603050405020304" pitchFamily="18" charset="0"/>
                <a:ea typeface="+mn-ea"/>
                <a:cs typeface="Times New Roman" panose="02020603050405020304" pitchFamily="18" charset="0"/>
                <a:sym typeface="+mn-lt"/>
              </a:rPr>
              <a:t>cảm</a:t>
            </a:r>
            <a:r>
              <a:rPr lang="en-US" altLang="zh-CN" sz="3600" b="1" dirty="0" smtClean="0">
                <a:solidFill>
                  <a:srgbClr val="FF0000"/>
                </a:solidFill>
                <a:latin typeface="Times New Roman" panose="02020603050405020304" pitchFamily="18" charset="0"/>
                <a:ea typeface="+mn-ea"/>
                <a:cs typeface="Times New Roman" panose="02020603050405020304" pitchFamily="18" charset="0"/>
                <a:sym typeface="+mn-lt"/>
              </a:rPr>
              <a:t> </a:t>
            </a:r>
            <a:r>
              <a:rPr lang="en-US" altLang="zh-CN" sz="3600" b="1" dirty="0" err="1" smtClean="0">
                <a:solidFill>
                  <a:srgbClr val="FF0000"/>
                </a:solidFill>
                <a:latin typeface="Times New Roman" panose="02020603050405020304" pitchFamily="18" charset="0"/>
                <a:ea typeface="+mn-ea"/>
                <a:cs typeface="Times New Roman" panose="02020603050405020304" pitchFamily="18" charset="0"/>
                <a:sym typeface="+mn-lt"/>
              </a:rPr>
              <a:t>của</a:t>
            </a:r>
            <a:r>
              <a:rPr lang="en-US" altLang="zh-CN" sz="3600" b="1" dirty="0" smtClean="0">
                <a:solidFill>
                  <a:srgbClr val="FF0000"/>
                </a:solidFill>
                <a:latin typeface="Times New Roman" panose="02020603050405020304" pitchFamily="18" charset="0"/>
                <a:ea typeface="+mn-ea"/>
                <a:cs typeface="Times New Roman" panose="02020603050405020304" pitchFamily="18" charset="0"/>
                <a:sym typeface="+mn-lt"/>
              </a:rPr>
              <a:t> </a:t>
            </a:r>
            <a:r>
              <a:rPr lang="en-US" altLang="zh-CN" sz="3600" b="1" dirty="0" err="1" smtClean="0">
                <a:solidFill>
                  <a:srgbClr val="FF0000"/>
                </a:solidFill>
                <a:latin typeface="Times New Roman" panose="02020603050405020304" pitchFamily="18" charset="0"/>
                <a:ea typeface="+mn-ea"/>
                <a:cs typeface="Times New Roman" panose="02020603050405020304" pitchFamily="18" charset="0"/>
                <a:sym typeface="+mn-lt"/>
              </a:rPr>
              <a:t>tác</a:t>
            </a:r>
            <a:r>
              <a:rPr lang="en-US" altLang="zh-CN" sz="3600" b="1" dirty="0" smtClean="0">
                <a:solidFill>
                  <a:srgbClr val="FF0000"/>
                </a:solidFill>
                <a:latin typeface="Times New Roman" panose="02020603050405020304" pitchFamily="18" charset="0"/>
                <a:ea typeface="+mn-ea"/>
                <a:cs typeface="Times New Roman" panose="02020603050405020304" pitchFamily="18" charset="0"/>
                <a:sym typeface="+mn-lt"/>
              </a:rPr>
              <a:t> </a:t>
            </a:r>
            <a:r>
              <a:rPr lang="en-US" altLang="zh-CN" sz="3600" b="1" dirty="0" err="1" smtClean="0">
                <a:solidFill>
                  <a:srgbClr val="FF0000"/>
                </a:solidFill>
                <a:latin typeface="Times New Roman" panose="02020603050405020304" pitchFamily="18" charset="0"/>
                <a:ea typeface="+mn-ea"/>
                <a:cs typeface="Times New Roman" panose="02020603050405020304" pitchFamily="18" charset="0"/>
                <a:sym typeface="+mn-lt"/>
              </a:rPr>
              <a:t>giả</a:t>
            </a:r>
            <a:endParaRPr lang="en-US" altLang="zh-CN" sz="3600" b="1" dirty="0">
              <a:solidFill>
                <a:srgbClr val="FF0000"/>
              </a:solidFill>
              <a:latin typeface="Times New Roman" panose="02020603050405020304" pitchFamily="18" charset="0"/>
              <a:ea typeface="+mn-ea"/>
              <a:cs typeface="Times New Roman" panose="02020603050405020304" pitchFamily="18" charset="0"/>
              <a:sym typeface="+mn-lt"/>
            </a:endParaRPr>
          </a:p>
        </p:txBody>
      </p:sp>
    </p:spTree>
    <p:extLst>
      <p:ext uri="{BB962C8B-B14F-4D97-AF65-F5344CB8AC3E}">
        <p14:creationId xmlns:p14="http://schemas.microsoft.com/office/powerpoint/2010/main" val="423873069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1500"/>
                                  </p:stCondLst>
                                  <p:childTnLst>
                                    <p:set>
                                      <p:cBhvr>
                                        <p:cTn id="6" dur="1" fill="hold">
                                          <p:stCondLst>
                                            <p:cond delay="0"/>
                                          </p:stCondLst>
                                        </p:cTn>
                                        <p:tgtEl>
                                          <p:spTgt spid="17"/>
                                        </p:tgtEl>
                                        <p:attrNameLst>
                                          <p:attrName>style.visibility</p:attrName>
                                        </p:attrNameLst>
                                      </p:cBhvr>
                                      <p:to>
                                        <p:strVal val="visible"/>
                                      </p:to>
                                    </p:set>
                                    <p:animEffect transition="in" filter="wipe(up)">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Table 5">
            <a:extLst>
              <a:ext uri="{FF2B5EF4-FFF2-40B4-BE49-F238E27FC236}">
                <a16:creationId xmlns:a16="http://schemas.microsoft.com/office/drawing/2014/main" id="{6A6ACE7C-D9F3-674B-B884-8FB89D88478C}"/>
              </a:ext>
            </a:extLst>
          </p:cNvPr>
          <p:cNvGraphicFramePr>
            <a:graphicFrameLocks noGrp="1"/>
          </p:cNvGraphicFramePr>
          <p:nvPr>
            <p:extLst>
              <p:ext uri="{D42A27DB-BD31-4B8C-83A1-F6EECF244321}">
                <p14:modId xmlns:p14="http://schemas.microsoft.com/office/powerpoint/2010/main" val="3264379204"/>
              </p:ext>
            </p:extLst>
          </p:nvPr>
        </p:nvGraphicFramePr>
        <p:xfrm>
          <a:off x="235131" y="209007"/>
          <a:ext cx="11756572" cy="6518363"/>
        </p:xfrm>
        <a:graphic>
          <a:graphicData uri="http://schemas.openxmlformats.org/drawingml/2006/table">
            <a:tbl>
              <a:tblPr firstRow="1" bandRow="1">
                <a:tableStyleId>{93296810-A885-4BE3-A3E7-6D5BEEA58F35}</a:tableStyleId>
              </a:tblPr>
              <a:tblGrid>
                <a:gridCol w="4167052">
                  <a:extLst>
                    <a:ext uri="{9D8B030D-6E8A-4147-A177-3AD203B41FA5}">
                      <a16:colId xmlns:a16="http://schemas.microsoft.com/office/drawing/2014/main" val="1419306245"/>
                    </a:ext>
                  </a:extLst>
                </a:gridCol>
                <a:gridCol w="3187337">
                  <a:extLst>
                    <a:ext uri="{9D8B030D-6E8A-4147-A177-3AD203B41FA5}">
                      <a16:colId xmlns:a16="http://schemas.microsoft.com/office/drawing/2014/main" val="4283478767"/>
                    </a:ext>
                  </a:extLst>
                </a:gridCol>
                <a:gridCol w="4402183">
                  <a:extLst>
                    <a:ext uri="{9D8B030D-6E8A-4147-A177-3AD203B41FA5}">
                      <a16:colId xmlns:a16="http://schemas.microsoft.com/office/drawing/2014/main" val="2948966308"/>
                    </a:ext>
                  </a:extLst>
                </a:gridCol>
              </a:tblGrid>
              <a:tr h="976277">
                <a:tc>
                  <a:txBody>
                    <a:bodyPr/>
                    <a:lstStyle/>
                    <a:p>
                      <a:pPr algn="ctr"/>
                      <a:r>
                        <a:rPr lang="en-US" sz="3200" dirty="0" err="1">
                          <a:latin typeface="Times New Roman" panose="02020603050405020304" pitchFamily="18" charset="0"/>
                          <a:cs typeface="Times New Roman" panose="02020603050405020304" pitchFamily="18" charset="0"/>
                        </a:rPr>
                        <a:t>Từ</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ngữ</a:t>
                      </a:r>
                      <a:r>
                        <a:rPr lang="en-US" sz="3200" dirty="0">
                          <a:latin typeface="Times New Roman" panose="02020603050405020304" pitchFamily="18" charset="0"/>
                          <a:cs typeface="Times New Roman" panose="02020603050405020304" pitchFamily="18" charset="0"/>
                        </a:rPr>
                        <a:t>, </a:t>
                      </a:r>
                      <a:r>
                        <a:rPr lang="x-none" sz="3200" dirty="0">
                          <a:latin typeface="Times New Roman" panose="02020603050405020304" pitchFamily="18" charset="0"/>
                          <a:cs typeface="Times New Roman" panose="02020603050405020304" pitchFamily="18" charset="0"/>
                        </a:rPr>
                        <a:t>hình ảnh </a:t>
                      </a:r>
                      <a:endParaRPr lang="en-US" sz="3200" dirty="0">
                        <a:latin typeface="Times New Roman" panose="02020603050405020304" pitchFamily="18" charset="0"/>
                        <a:cs typeface="Times New Roman" panose="02020603050405020304" pitchFamily="18" charset="0"/>
                      </a:endParaRPr>
                    </a:p>
                  </a:txBody>
                  <a:tcPr anchor="ctr"/>
                </a:tc>
                <a:tc>
                  <a:txBody>
                    <a:bodyPr/>
                    <a:lstStyle/>
                    <a:p>
                      <a:pPr algn="ctr"/>
                      <a:r>
                        <a:rPr lang="en-US" sz="3200" dirty="0" err="1">
                          <a:latin typeface="Times New Roman" panose="02020603050405020304" pitchFamily="18" charset="0"/>
                          <a:cs typeface="Times New Roman" panose="02020603050405020304" pitchFamily="18" charset="0"/>
                        </a:rPr>
                        <a:t>Cách</a:t>
                      </a:r>
                      <a:r>
                        <a:rPr lang="en-US" sz="3200" baseline="0" dirty="0">
                          <a:latin typeface="Times New Roman" panose="02020603050405020304" pitchFamily="18" charset="0"/>
                          <a:cs typeface="Times New Roman" panose="02020603050405020304" pitchFamily="18" charset="0"/>
                        </a:rPr>
                        <a:t> </a:t>
                      </a:r>
                      <a:r>
                        <a:rPr lang="en-US" sz="3200" baseline="0" dirty="0" err="1">
                          <a:latin typeface="Times New Roman" panose="02020603050405020304" pitchFamily="18" charset="0"/>
                          <a:cs typeface="Times New Roman" panose="02020603050405020304" pitchFamily="18" charset="0"/>
                        </a:rPr>
                        <a:t>thể</a:t>
                      </a:r>
                      <a:r>
                        <a:rPr lang="en-US" sz="3200" baseline="0" dirty="0">
                          <a:latin typeface="Times New Roman" panose="02020603050405020304" pitchFamily="18" charset="0"/>
                          <a:cs typeface="Times New Roman" panose="02020603050405020304" pitchFamily="18" charset="0"/>
                        </a:rPr>
                        <a:t> </a:t>
                      </a:r>
                      <a:r>
                        <a:rPr lang="en-US" sz="3200" baseline="0" dirty="0" err="1">
                          <a:latin typeface="Times New Roman" panose="02020603050405020304" pitchFamily="18" charset="0"/>
                          <a:cs typeface="Times New Roman" panose="02020603050405020304" pitchFamily="18" charset="0"/>
                        </a:rPr>
                        <a:t>hiện</a:t>
                      </a:r>
                      <a:endParaRPr lang="x-none" sz="3200" dirty="0">
                        <a:latin typeface="Times New Roman" panose="02020603050405020304" pitchFamily="18" charset="0"/>
                        <a:cs typeface="Times New Roman" panose="02020603050405020304" pitchFamily="18" charset="0"/>
                      </a:endParaRPr>
                    </a:p>
                  </a:txBody>
                  <a:tcPr anchor="ctr"/>
                </a:tc>
                <a:tc>
                  <a:txBody>
                    <a:bodyPr/>
                    <a:lstStyle/>
                    <a:p>
                      <a:pPr algn="ctr"/>
                      <a:r>
                        <a:rPr lang="en-US" sz="3200">
                          <a:latin typeface="Times New Roman" panose="02020603050405020304" pitchFamily="18" charset="0"/>
                          <a:cs typeface="Times New Roman" panose="02020603050405020304" pitchFamily="18" charset="0"/>
                        </a:rPr>
                        <a:t>Tình</a:t>
                      </a:r>
                      <a:r>
                        <a:rPr lang="en-US" sz="3200" baseline="0">
                          <a:latin typeface="Times New Roman" panose="02020603050405020304" pitchFamily="18" charset="0"/>
                          <a:cs typeface="Times New Roman" panose="02020603050405020304" pitchFamily="18" charset="0"/>
                        </a:rPr>
                        <a:t> cảm của tác giả</a:t>
                      </a:r>
                      <a:endParaRPr lang="x-none" sz="3200" dirty="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6849949"/>
                  </a:ext>
                </a:extLst>
              </a:tr>
              <a:tr h="2771043">
                <a:tc>
                  <a:txBody>
                    <a:bodyPr/>
                    <a:lstStyle/>
                    <a:p>
                      <a:pPr marL="288925" indent="-288925" algn="l"/>
                      <a:r>
                        <a:rPr lang="en-US" sz="3200" dirty="0">
                          <a:solidFill>
                            <a:schemeClr val="accent6">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6">
                              <a:lumMod val="50000"/>
                            </a:schemeClr>
                          </a:solidFill>
                          <a:latin typeface="Times New Roman" panose="02020603050405020304" pitchFamily="18" charset="0"/>
                          <a:cs typeface="Times New Roman" panose="02020603050405020304" pitchFamily="18" charset="0"/>
                        </a:rPr>
                        <a:t>Việt</a:t>
                      </a:r>
                      <a:r>
                        <a:rPr lang="en-US" sz="3200" baseline="0" dirty="0">
                          <a:solidFill>
                            <a:schemeClr val="accent6">
                              <a:lumMod val="50000"/>
                            </a:schemeClr>
                          </a:solidFill>
                          <a:latin typeface="Times New Roman" panose="02020603050405020304" pitchFamily="18" charset="0"/>
                          <a:cs typeface="Times New Roman" panose="02020603050405020304" pitchFamily="18" charset="0"/>
                        </a:rPr>
                        <a:t> </a:t>
                      </a:r>
                      <a:r>
                        <a:rPr lang="en-US" sz="3200" dirty="0">
                          <a:solidFill>
                            <a:schemeClr val="accent6">
                              <a:lumMod val="50000"/>
                            </a:schemeClr>
                          </a:solidFill>
                          <a:latin typeface="Times New Roman" panose="02020603050405020304" pitchFamily="18" charset="0"/>
                          <a:cs typeface="Times New Roman" panose="02020603050405020304" pitchFamily="18" charset="0"/>
                        </a:rPr>
                        <a:t>Nam </a:t>
                      </a:r>
                      <a:r>
                        <a:rPr lang="en-US" sz="3200" dirty="0" err="1">
                          <a:solidFill>
                            <a:schemeClr val="accent6">
                              <a:lumMod val="50000"/>
                            </a:schemeClr>
                          </a:solidFill>
                          <a:latin typeface="Times New Roman" panose="02020603050405020304" pitchFamily="18" charset="0"/>
                          <a:cs typeface="Times New Roman" panose="02020603050405020304" pitchFamily="18" charset="0"/>
                        </a:rPr>
                        <a:t>đất</a:t>
                      </a:r>
                      <a:r>
                        <a:rPr lang="en-US" sz="3200" dirty="0">
                          <a:solidFill>
                            <a:schemeClr val="accent6">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6">
                              <a:lumMod val="50000"/>
                            </a:schemeClr>
                          </a:solidFill>
                          <a:latin typeface="Times New Roman" panose="02020603050405020304" pitchFamily="18" charset="0"/>
                          <a:cs typeface="Times New Roman" panose="02020603050405020304" pitchFamily="18" charset="0"/>
                        </a:rPr>
                        <a:t>nước</a:t>
                      </a:r>
                      <a:r>
                        <a:rPr lang="en-US" sz="3200" dirty="0">
                          <a:solidFill>
                            <a:schemeClr val="accent6">
                              <a:lumMod val="50000"/>
                            </a:schemeClr>
                          </a:solidFill>
                          <a:latin typeface="Times New Roman" panose="02020603050405020304" pitchFamily="18" charset="0"/>
                          <a:cs typeface="Times New Roman" panose="02020603050405020304" pitchFamily="18" charset="0"/>
                        </a:rPr>
                        <a:t> ta </a:t>
                      </a:r>
                      <a:r>
                        <a:rPr lang="en-US" sz="3200" dirty="0" err="1">
                          <a:solidFill>
                            <a:schemeClr val="accent6">
                              <a:lumMod val="50000"/>
                            </a:schemeClr>
                          </a:solidFill>
                          <a:latin typeface="Times New Roman" panose="02020603050405020304" pitchFamily="18" charset="0"/>
                          <a:cs typeface="Times New Roman" panose="02020603050405020304" pitchFamily="18" charset="0"/>
                        </a:rPr>
                        <a:t>ơi</a:t>
                      </a:r>
                      <a:r>
                        <a:rPr lang="en-US" sz="3200" dirty="0">
                          <a:solidFill>
                            <a:schemeClr val="accent6">
                              <a:lumMod val="50000"/>
                            </a:schemeClr>
                          </a:solidFill>
                          <a:latin typeface="Times New Roman" panose="02020603050405020304" pitchFamily="18" charset="0"/>
                          <a:cs typeface="Times New Roman" panose="02020603050405020304" pitchFamily="18" charset="0"/>
                        </a:rPr>
                        <a:t>.</a:t>
                      </a:r>
                    </a:p>
                    <a:p>
                      <a:pPr marL="342900" indent="-342900" algn="l">
                        <a:buFontTx/>
                        <a:buChar char="-"/>
                      </a:pPr>
                      <a:r>
                        <a:rPr lang="en-US" sz="3200" dirty="0">
                          <a:solidFill>
                            <a:schemeClr val="accent6">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6">
                              <a:lumMod val="50000"/>
                            </a:schemeClr>
                          </a:solidFill>
                          <a:latin typeface="Times New Roman" panose="02020603050405020304" pitchFamily="18" charset="0"/>
                          <a:cs typeface="Times New Roman" panose="02020603050405020304" pitchFamily="18" charset="0"/>
                        </a:rPr>
                        <a:t>đâu</a:t>
                      </a:r>
                      <a:r>
                        <a:rPr lang="en-US" sz="3200" dirty="0">
                          <a:solidFill>
                            <a:schemeClr val="accent6">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6">
                              <a:lumMod val="50000"/>
                            </a:schemeClr>
                          </a:solidFill>
                          <a:latin typeface="Times New Roman" panose="02020603050405020304" pitchFamily="18" charset="0"/>
                          <a:cs typeface="Times New Roman" panose="02020603050405020304" pitchFamily="18" charset="0"/>
                        </a:rPr>
                        <a:t>trời</a:t>
                      </a:r>
                      <a:r>
                        <a:rPr lang="en-US" sz="3200" dirty="0">
                          <a:solidFill>
                            <a:schemeClr val="accent6">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6">
                              <a:lumMod val="50000"/>
                            </a:schemeClr>
                          </a:solidFill>
                          <a:latin typeface="Times New Roman" panose="02020603050405020304" pitchFamily="18" charset="0"/>
                          <a:cs typeface="Times New Roman" panose="02020603050405020304" pitchFamily="18" charset="0"/>
                        </a:rPr>
                        <a:t>đẹp</a:t>
                      </a:r>
                      <a:r>
                        <a:rPr lang="en-US" sz="3200" dirty="0">
                          <a:solidFill>
                            <a:schemeClr val="accent6">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6">
                              <a:lumMod val="50000"/>
                            </a:schemeClr>
                          </a:solidFill>
                          <a:latin typeface="Times New Roman" panose="02020603050405020304" pitchFamily="18" charset="0"/>
                          <a:cs typeface="Times New Roman" panose="02020603050405020304" pitchFamily="18" charset="0"/>
                        </a:rPr>
                        <a:t>hơn</a:t>
                      </a:r>
                      <a:r>
                        <a:rPr lang="en-US" sz="3200" dirty="0">
                          <a:solidFill>
                            <a:schemeClr val="accent6">
                              <a:lumMod val="50000"/>
                            </a:schemeClr>
                          </a:solidFill>
                          <a:latin typeface="Times New Roman" panose="02020603050405020304" pitchFamily="18" charset="0"/>
                          <a:cs typeface="Times New Roman" panose="02020603050405020304" pitchFamily="18" charset="0"/>
                        </a:rPr>
                        <a:t> </a:t>
                      </a:r>
                    </a:p>
                    <a:p>
                      <a:pPr marL="342900" indent="-342900" algn="l">
                        <a:buFontTx/>
                        <a:buChar char="-"/>
                      </a:pPr>
                      <a:r>
                        <a:rPr lang="en-US" sz="3200" dirty="0" err="1">
                          <a:solidFill>
                            <a:schemeClr val="accent6">
                              <a:lumMod val="50000"/>
                            </a:schemeClr>
                          </a:solidFill>
                          <a:latin typeface="Times New Roman" panose="02020603050405020304" pitchFamily="18" charset="0"/>
                          <a:cs typeface="Times New Roman" panose="02020603050405020304" pitchFamily="18" charset="0"/>
                        </a:rPr>
                        <a:t>Quê</a:t>
                      </a:r>
                      <a:r>
                        <a:rPr lang="en-US" sz="3200" baseline="0" dirty="0">
                          <a:solidFill>
                            <a:schemeClr val="accent6">
                              <a:lumMod val="50000"/>
                            </a:schemeClr>
                          </a:solidFill>
                          <a:latin typeface="Times New Roman" panose="02020603050405020304" pitchFamily="18" charset="0"/>
                          <a:cs typeface="Times New Roman" panose="02020603050405020304" pitchFamily="18" charset="0"/>
                        </a:rPr>
                        <a:t> </a:t>
                      </a:r>
                      <a:r>
                        <a:rPr lang="en-US" sz="3200" baseline="0" dirty="0" err="1">
                          <a:solidFill>
                            <a:schemeClr val="accent6">
                              <a:lumMod val="50000"/>
                            </a:schemeClr>
                          </a:solidFill>
                          <a:latin typeface="Times New Roman" panose="02020603050405020304" pitchFamily="18" charset="0"/>
                          <a:cs typeface="Times New Roman" panose="02020603050405020304" pitchFamily="18" charset="0"/>
                        </a:rPr>
                        <a:t>hương</a:t>
                      </a:r>
                      <a:r>
                        <a:rPr lang="en-US" sz="3200" dirty="0">
                          <a:solidFill>
                            <a:schemeClr val="accent6">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6">
                              <a:lumMod val="50000"/>
                            </a:schemeClr>
                          </a:solidFill>
                          <a:latin typeface="Times New Roman" panose="02020603050405020304" pitchFamily="18" charset="0"/>
                          <a:cs typeface="Times New Roman" panose="02020603050405020304" pitchFamily="18" charset="0"/>
                        </a:rPr>
                        <a:t>biết</a:t>
                      </a:r>
                      <a:r>
                        <a:rPr lang="en-US" sz="3200" dirty="0">
                          <a:solidFill>
                            <a:schemeClr val="accent6">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6">
                              <a:lumMod val="50000"/>
                            </a:schemeClr>
                          </a:solidFill>
                          <a:latin typeface="Times New Roman" panose="02020603050405020304" pitchFamily="18" charset="0"/>
                          <a:cs typeface="Times New Roman" panose="02020603050405020304" pitchFamily="18" charset="0"/>
                        </a:rPr>
                        <a:t>mấy</a:t>
                      </a:r>
                      <a:r>
                        <a:rPr lang="en-US" sz="3200" dirty="0">
                          <a:solidFill>
                            <a:schemeClr val="accent6">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6">
                              <a:lumMod val="50000"/>
                            </a:schemeClr>
                          </a:solidFill>
                          <a:latin typeface="Times New Roman" panose="02020603050405020304" pitchFamily="18" charset="0"/>
                          <a:cs typeface="Times New Roman" panose="02020603050405020304" pitchFamily="18" charset="0"/>
                        </a:rPr>
                        <a:t>thân</a:t>
                      </a:r>
                      <a:r>
                        <a:rPr lang="en-US" sz="3200" dirty="0">
                          <a:solidFill>
                            <a:schemeClr val="accent6">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6">
                              <a:lumMod val="50000"/>
                            </a:schemeClr>
                          </a:solidFill>
                          <a:latin typeface="Times New Roman" panose="02020603050405020304" pitchFamily="18" charset="0"/>
                          <a:cs typeface="Times New Roman" panose="02020603050405020304" pitchFamily="18" charset="0"/>
                        </a:rPr>
                        <a:t>yêu</a:t>
                      </a:r>
                      <a:endParaRPr lang="x-none" sz="3200" b="1" dirty="0">
                        <a:solidFill>
                          <a:schemeClr val="accent6">
                            <a:lumMod val="50000"/>
                          </a:schemeClr>
                        </a:solidFill>
                        <a:latin typeface="Times New Roman" panose="02020603050405020304" pitchFamily="18" charset="0"/>
                        <a:cs typeface="Times New Roman" panose="02020603050405020304" pitchFamily="18"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200" dirty="0">
                          <a:solidFill>
                            <a:schemeClr val="accent6">
                              <a:lumMod val="50000"/>
                            </a:schemeClr>
                          </a:solidFill>
                          <a:latin typeface="Times New Roman" panose="02020603050405020304" pitchFamily="18" charset="0"/>
                          <a:cs typeface="Times New Roman" panose="02020603050405020304" pitchFamily="18" charset="0"/>
                        </a:rPr>
                        <a:t>=&gt;</a:t>
                      </a:r>
                      <a:r>
                        <a:rPr lang="en-US" sz="3200" baseline="0" dirty="0">
                          <a:solidFill>
                            <a:schemeClr val="accent6">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6">
                              <a:lumMod val="50000"/>
                            </a:schemeClr>
                          </a:solidFill>
                          <a:latin typeface="Times New Roman" panose="02020603050405020304" pitchFamily="18" charset="0"/>
                          <a:cs typeface="Times New Roman" panose="02020603050405020304" pitchFamily="18" charset="0"/>
                        </a:rPr>
                        <a:t>thể</a:t>
                      </a:r>
                      <a:r>
                        <a:rPr lang="en-US" sz="3200" dirty="0">
                          <a:solidFill>
                            <a:schemeClr val="accent6">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6">
                              <a:lumMod val="50000"/>
                            </a:schemeClr>
                          </a:solidFill>
                          <a:latin typeface="Times New Roman" panose="02020603050405020304" pitchFamily="18" charset="0"/>
                          <a:cs typeface="Times New Roman" panose="02020603050405020304" pitchFamily="18" charset="0"/>
                        </a:rPr>
                        <a:t>hiện</a:t>
                      </a:r>
                      <a:r>
                        <a:rPr lang="en-US" sz="3200" dirty="0">
                          <a:solidFill>
                            <a:schemeClr val="accent6">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6">
                              <a:lumMod val="50000"/>
                            </a:schemeClr>
                          </a:solidFill>
                          <a:latin typeface="Times New Roman" panose="02020603050405020304" pitchFamily="18" charset="0"/>
                          <a:cs typeface="Times New Roman" panose="02020603050405020304" pitchFamily="18" charset="0"/>
                        </a:rPr>
                        <a:t>tình</a:t>
                      </a:r>
                      <a:r>
                        <a:rPr lang="en-US" sz="3200" dirty="0">
                          <a:solidFill>
                            <a:schemeClr val="accent6">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6">
                              <a:lumMod val="50000"/>
                            </a:schemeClr>
                          </a:solidFill>
                          <a:latin typeface="Times New Roman" panose="02020603050405020304" pitchFamily="18" charset="0"/>
                          <a:cs typeface="Times New Roman" panose="02020603050405020304" pitchFamily="18" charset="0"/>
                        </a:rPr>
                        <a:t>cảm</a:t>
                      </a:r>
                      <a:r>
                        <a:rPr lang="en-US" sz="3200" dirty="0">
                          <a:solidFill>
                            <a:schemeClr val="accent6">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6">
                              <a:lumMod val="50000"/>
                            </a:schemeClr>
                          </a:solidFill>
                          <a:latin typeface="Times New Roman" panose="02020603050405020304" pitchFamily="18" charset="0"/>
                          <a:cs typeface="Times New Roman" panose="02020603050405020304" pitchFamily="18" charset="0"/>
                        </a:rPr>
                        <a:t>trực</a:t>
                      </a:r>
                      <a:r>
                        <a:rPr lang="en-US" sz="3200" dirty="0">
                          <a:solidFill>
                            <a:schemeClr val="accent6">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6">
                              <a:lumMod val="50000"/>
                            </a:schemeClr>
                          </a:solidFill>
                          <a:latin typeface="Times New Roman" panose="02020603050405020304" pitchFamily="18" charset="0"/>
                          <a:cs typeface="Times New Roman" panose="02020603050405020304" pitchFamily="18" charset="0"/>
                        </a:rPr>
                        <a:t>tiếp</a:t>
                      </a:r>
                      <a:r>
                        <a:rPr lang="en-US" sz="3200" dirty="0">
                          <a:solidFill>
                            <a:schemeClr val="accent6">
                              <a:lumMod val="50000"/>
                            </a:schemeClr>
                          </a:solidFill>
                          <a:latin typeface="Times New Roman" panose="02020603050405020304" pitchFamily="18" charset="0"/>
                          <a:cs typeface="Times New Roman" panose="02020603050405020304" pitchFamily="18" charset="0"/>
                        </a:rPr>
                        <a:t>.</a:t>
                      </a:r>
                      <a:endParaRPr lang="x-none" sz="3200" dirty="0">
                        <a:solidFill>
                          <a:schemeClr val="accent6">
                            <a:lumMod val="50000"/>
                          </a:schemeClr>
                        </a:solidFill>
                        <a:latin typeface="Times New Roman" panose="02020603050405020304" pitchFamily="18" charset="0"/>
                        <a:cs typeface="Times New Roman" panose="02020603050405020304" pitchFamily="18" charset="0"/>
                      </a:endParaRPr>
                    </a:p>
                    <a:p>
                      <a:pPr algn="ctr"/>
                      <a:endParaRPr lang="x-none" sz="3200" dirty="0">
                        <a:solidFill>
                          <a:schemeClr val="accent6">
                            <a:lumMod val="50000"/>
                          </a:schemeClr>
                        </a:solidFill>
                        <a:latin typeface="Times New Roman" panose="02020603050405020304" pitchFamily="18" charset="0"/>
                        <a:cs typeface="Times New Roman" panose="02020603050405020304" pitchFamily="18" charset="0"/>
                      </a:endParaRPr>
                    </a:p>
                    <a:p>
                      <a:pPr algn="ctr"/>
                      <a:endParaRPr lang="x-none" sz="3200" dirty="0">
                        <a:solidFill>
                          <a:schemeClr val="accent6">
                            <a:lumMod val="50000"/>
                          </a:schemeClr>
                        </a:solidFill>
                        <a:latin typeface="Times New Roman" panose="02020603050405020304" pitchFamily="18" charset="0"/>
                        <a:cs typeface="Times New Roman" panose="02020603050405020304" pitchFamily="18" charset="0"/>
                      </a:endParaRPr>
                    </a:p>
                  </a:txBody>
                  <a:tcPr anchor="ctr"/>
                </a:tc>
                <a:tc rowSpan="2">
                  <a:txBody>
                    <a:bodyPr/>
                    <a:lstStyle/>
                    <a:p>
                      <a:pPr algn="ctr"/>
                      <a:endParaRPr lang="x-none" sz="3200" dirty="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370595226"/>
                  </a:ext>
                </a:extLst>
              </a:tr>
              <a:tr h="2771043">
                <a:tc>
                  <a:txBody>
                    <a:bodyPr/>
                    <a:lstStyle/>
                    <a:p>
                      <a:pPr algn="ctr"/>
                      <a:r>
                        <a:rPr lang="en-US" sz="3200" dirty="0">
                          <a:solidFill>
                            <a:schemeClr val="accent6">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6">
                              <a:lumMod val="50000"/>
                            </a:schemeClr>
                          </a:solidFill>
                          <a:latin typeface="Times New Roman" panose="02020603050405020304" pitchFamily="18" charset="0"/>
                          <a:cs typeface="Times New Roman" panose="02020603050405020304" pitchFamily="18" charset="0"/>
                        </a:rPr>
                        <a:t>biển</a:t>
                      </a:r>
                      <a:r>
                        <a:rPr lang="en-US" sz="3200" dirty="0">
                          <a:solidFill>
                            <a:schemeClr val="accent6">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6">
                              <a:lumMod val="50000"/>
                            </a:schemeClr>
                          </a:solidFill>
                          <a:latin typeface="Times New Roman" panose="02020603050405020304" pitchFamily="18" charset="0"/>
                          <a:cs typeface="Times New Roman" panose="02020603050405020304" pitchFamily="18" charset="0"/>
                        </a:rPr>
                        <a:t>lúa</a:t>
                      </a:r>
                      <a:r>
                        <a:rPr lang="en-US" sz="3200" dirty="0">
                          <a:solidFill>
                            <a:schemeClr val="accent6">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6">
                              <a:lumMod val="50000"/>
                            </a:schemeClr>
                          </a:solidFill>
                          <a:latin typeface="Times New Roman" panose="02020603050405020304" pitchFamily="18" charset="0"/>
                          <a:cs typeface="Times New Roman" panose="02020603050405020304" pitchFamily="18" charset="0"/>
                        </a:rPr>
                        <a:t>cánh</a:t>
                      </a:r>
                      <a:r>
                        <a:rPr lang="en-US" sz="3200" dirty="0">
                          <a:solidFill>
                            <a:schemeClr val="accent6">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6">
                              <a:lumMod val="50000"/>
                            </a:schemeClr>
                          </a:solidFill>
                          <a:latin typeface="Times New Roman" panose="02020603050405020304" pitchFamily="18" charset="0"/>
                          <a:cs typeface="Times New Roman" panose="02020603050405020304" pitchFamily="18" charset="0"/>
                        </a:rPr>
                        <a:t>cò</a:t>
                      </a:r>
                      <a:r>
                        <a:rPr lang="en-US" sz="3200" dirty="0">
                          <a:solidFill>
                            <a:schemeClr val="accent6">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6">
                              <a:lumMod val="50000"/>
                            </a:schemeClr>
                          </a:solidFill>
                          <a:latin typeface="Times New Roman" panose="02020603050405020304" pitchFamily="18" charset="0"/>
                          <a:cs typeface="Times New Roman" panose="02020603050405020304" pitchFamily="18" charset="0"/>
                        </a:rPr>
                        <a:t>hoa</a:t>
                      </a:r>
                      <a:r>
                        <a:rPr lang="en-US" sz="3200" dirty="0">
                          <a:solidFill>
                            <a:schemeClr val="accent6">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6">
                              <a:lumMod val="50000"/>
                            </a:schemeClr>
                          </a:solidFill>
                          <a:latin typeface="Times New Roman" panose="02020603050405020304" pitchFamily="18" charset="0"/>
                          <a:cs typeface="Times New Roman" panose="02020603050405020304" pitchFamily="18" charset="0"/>
                        </a:rPr>
                        <a:t>thơm</a:t>
                      </a:r>
                      <a:r>
                        <a:rPr lang="en-US" sz="3200" dirty="0">
                          <a:solidFill>
                            <a:schemeClr val="accent6">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6">
                              <a:lumMod val="50000"/>
                            </a:schemeClr>
                          </a:solidFill>
                          <a:latin typeface="Times New Roman" panose="02020603050405020304" pitchFamily="18" charset="0"/>
                          <a:cs typeface="Times New Roman" panose="02020603050405020304" pitchFamily="18" charset="0"/>
                        </a:rPr>
                        <a:t>quả</a:t>
                      </a:r>
                      <a:r>
                        <a:rPr lang="en-US" sz="3200" dirty="0">
                          <a:solidFill>
                            <a:schemeClr val="accent6">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6">
                              <a:lumMod val="50000"/>
                            </a:schemeClr>
                          </a:solidFill>
                          <a:latin typeface="Times New Roman" panose="02020603050405020304" pitchFamily="18" charset="0"/>
                          <a:cs typeface="Times New Roman" panose="02020603050405020304" pitchFamily="18" charset="0"/>
                        </a:rPr>
                        <a:t>ngọt</a:t>
                      </a:r>
                      <a:r>
                        <a:rPr lang="en-US" sz="3200" dirty="0">
                          <a:solidFill>
                            <a:schemeClr val="accent6">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6">
                              <a:lumMod val="50000"/>
                            </a:schemeClr>
                          </a:solidFill>
                          <a:latin typeface="Times New Roman" panose="02020603050405020304" pitchFamily="18" charset="0"/>
                          <a:cs typeface="Times New Roman" panose="02020603050405020304" pitchFamily="18" charset="0"/>
                        </a:rPr>
                        <a:t>mắt</a:t>
                      </a:r>
                      <a:r>
                        <a:rPr lang="en-US" sz="3200" dirty="0">
                          <a:solidFill>
                            <a:schemeClr val="accent6">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6">
                              <a:lumMod val="50000"/>
                            </a:schemeClr>
                          </a:solidFill>
                          <a:latin typeface="Times New Roman" panose="02020603050405020304" pitchFamily="18" charset="0"/>
                          <a:cs typeface="Times New Roman" panose="02020603050405020304" pitchFamily="18" charset="0"/>
                        </a:rPr>
                        <a:t>đen</a:t>
                      </a:r>
                      <a:r>
                        <a:rPr lang="en-US" sz="3200" dirty="0">
                          <a:solidFill>
                            <a:schemeClr val="accent6">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6">
                              <a:lumMod val="50000"/>
                            </a:schemeClr>
                          </a:solidFill>
                          <a:latin typeface="Times New Roman" panose="02020603050405020304" pitchFamily="18" charset="0"/>
                          <a:cs typeface="Times New Roman" panose="02020603050405020304" pitchFamily="18" charset="0"/>
                        </a:rPr>
                        <a:t>cô</a:t>
                      </a:r>
                      <a:r>
                        <a:rPr lang="en-US" sz="3200" dirty="0">
                          <a:solidFill>
                            <a:schemeClr val="accent6">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6">
                              <a:lumMod val="50000"/>
                            </a:schemeClr>
                          </a:solidFill>
                          <a:latin typeface="Times New Roman" panose="02020603050405020304" pitchFamily="18" charset="0"/>
                          <a:cs typeface="Times New Roman" panose="02020603050405020304" pitchFamily="18" charset="0"/>
                        </a:rPr>
                        <a:t>gái</a:t>
                      </a:r>
                      <a:r>
                        <a:rPr lang="en-US" sz="3200" dirty="0">
                          <a:solidFill>
                            <a:schemeClr val="accent6">
                              <a:lumMod val="50000"/>
                            </a:schemeClr>
                          </a:solidFill>
                          <a:latin typeface="Times New Roman" panose="02020603050405020304" pitchFamily="18" charset="0"/>
                          <a:cs typeface="Times New Roman" panose="02020603050405020304" pitchFamily="18" charset="0"/>
                        </a:rPr>
                        <a:t> long </a:t>
                      </a:r>
                      <a:r>
                        <a:rPr lang="en-US" sz="3200" dirty="0" err="1">
                          <a:solidFill>
                            <a:schemeClr val="accent6">
                              <a:lumMod val="50000"/>
                            </a:schemeClr>
                          </a:solidFill>
                          <a:latin typeface="Times New Roman" panose="02020603050405020304" pitchFamily="18" charset="0"/>
                          <a:cs typeface="Times New Roman" panose="02020603050405020304" pitchFamily="18" charset="0"/>
                        </a:rPr>
                        <a:t>lanh</a:t>
                      </a:r>
                      <a:r>
                        <a:rPr lang="en-US" sz="3200" dirty="0">
                          <a:solidFill>
                            <a:schemeClr val="accent6">
                              <a:lumMod val="50000"/>
                            </a:schemeClr>
                          </a:solidFill>
                          <a:latin typeface="Times New Roman" panose="02020603050405020304" pitchFamily="18" charset="0"/>
                          <a:cs typeface="Times New Roman" panose="02020603050405020304" pitchFamily="18" charset="0"/>
                        </a:rPr>
                        <a:t>…</a:t>
                      </a:r>
                      <a:endParaRPr lang="x-none" sz="3200" b="1" dirty="0">
                        <a:solidFill>
                          <a:schemeClr val="accent6">
                            <a:lumMod val="50000"/>
                          </a:schemeClr>
                        </a:solidFill>
                        <a:latin typeface="Times New Roman" panose="02020603050405020304" pitchFamily="18" charset="0"/>
                        <a:cs typeface="Times New Roman" panose="02020603050405020304" pitchFamily="18" charset="0"/>
                      </a:endParaRPr>
                    </a:p>
                  </a:txBody>
                  <a:tcPr anchor="ctr"/>
                </a:tc>
                <a:tc>
                  <a:txBody>
                    <a:bodyPr/>
                    <a:lstStyle/>
                    <a:p>
                      <a:pPr algn="ctr"/>
                      <a:r>
                        <a:rPr lang="en-US" sz="3200" dirty="0" smtClean="0">
                          <a:solidFill>
                            <a:schemeClr val="accent6">
                              <a:lumMod val="50000"/>
                            </a:schemeClr>
                          </a:solidFill>
                          <a:latin typeface="Times New Roman" panose="02020603050405020304" pitchFamily="18" charset="0"/>
                          <a:cs typeface="Times New Roman" panose="02020603050405020304" pitchFamily="18" charset="0"/>
                        </a:rPr>
                        <a:t>=&gt;</a:t>
                      </a:r>
                      <a:r>
                        <a:rPr lang="en-US" sz="3200" baseline="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6">
                              <a:lumMod val="50000"/>
                            </a:schemeClr>
                          </a:solidFill>
                          <a:latin typeface="Times New Roman" panose="02020603050405020304" pitchFamily="18" charset="0"/>
                          <a:cs typeface="Times New Roman" panose="02020603050405020304" pitchFamily="18" charset="0"/>
                        </a:rPr>
                        <a:t>thể</a:t>
                      </a:r>
                      <a:r>
                        <a:rPr lang="en-US" sz="3200" dirty="0">
                          <a:solidFill>
                            <a:schemeClr val="accent6">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6">
                              <a:lumMod val="50000"/>
                            </a:schemeClr>
                          </a:solidFill>
                          <a:latin typeface="Times New Roman" panose="02020603050405020304" pitchFamily="18" charset="0"/>
                          <a:cs typeface="Times New Roman" panose="02020603050405020304" pitchFamily="18" charset="0"/>
                        </a:rPr>
                        <a:t>hiện</a:t>
                      </a:r>
                      <a:r>
                        <a:rPr lang="en-US" sz="3200" dirty="0">
                          <a:solidFill>
                            <a:schemeClr val="accent6">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6">
                              <a:lumMod val="50000"/>
                            </a:schemeClr>
                          </a:solidFill>
                          <a:latin typeface="Times New Roman" panose="02020603050405020304" pitchFamily="18" charset="0"/>
                          <a:cs typeface="Times New Roman" panose="02020603050405020304" pitchFamily="18" charset="0"/>
                        </a:rPr>
                        <a:t>tình</a:t>
                      </a:r>
                      <a:r>
                        <a:rPr lang="en-US" sz="3200" dirty="0">
                          <a:solidFill>
                            <a:schemeClr val="accent6">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6">
                              <a:lumMod val="50000"/>
                            </a:schemeClr>
                          </a:solidFill>
                          <a:latin typeface="Times New Roman" panose="02020603050405020304" pitchFamily="18" charset="0"/>
                          <a:cs typeface="Times New Roman" panose="02020603050405020304" pitchFamily="18" charset="0"/>
                        </a:rPr>
                        <a:t>cảm</a:t>
                      </a:r>
                      <a:r>
                        <a:rPr lang="en-US" sz="3200" dirty="0">
                          <a:solidFill>
                            <a:schemeClr val="accent6">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6">
                              <a:lumMod val="50000"/>
                            </a:schemeClr>
                          </a:solidFill>
                          <a:latin typeface="Times New Roman" panose="02020603050405020304" pitchFamily="18" charset="0"/>
                          <a:cs typeface="Times New Roman" panose="02020603050405020304" pitchFamily="18" charset="0"/>
                        </a:rPr>
                        <a:t>đối</a:t>
                      </a:r>
                      <a:r>
                        <a:rPr lang="en-US" sz="3200" dirty="0">
                          <a:solidFill>
                            <a:schemeClr val="accent6">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6">
                              <a:lumMod val="50000"/>
                            </a:schemeClr>
                          </a:solidFill>
                          <a:latin typeface="Times New Roman" panose="02020603050405020304" pitchFamily="18" charset="0"/>
                          <a:cs typeface="Times New Roman" panose="02020603050405020304" pitchFamily="18" charset="0"/>
                        </a:rPr>
                        <a:t>với</a:t>
                      </a:r>
                      <a:r>
                        <a:rPr lang="en-US" sz="3200" dirty="0">
                          <a:solidFill>
                            <a:schemeClr val="accent6">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6">
                              <a:lumMod val="50000"/>
                            </a:schemeClr>
                          </a:solidFill>
                          <a:latin typeface="Times New Roman" panose="02020603050405020304" pitchFamily="18" charset="0"/>
                          <a:cs typeface="Times New Roman" panose="02020603050405020304" pitchFamily="18" charset="0"/>
                        </a:rPr>
                        <a:t>quê</a:t>
                      </a:r>
                      <a:r>
                        <a:rPr lang="en-US" sz="3200" dirty="0">
                          <a:solidFill>
                            <a:schemeClr val="accent6">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6">
                              <a:lumMod val="50000"/>
                            </a:schemeClr>
                          </a:solidFill>
                          <a:latin typeface="Times New Roman" panose="02020603050405020304" pitchFamily="18" charset="0"/>
                          <a:cs typeface="Times New Roman" panose="02020603050405020304" pitchFamily="18" charset="0"/>
                        </a:rPr>
                        <a:t>hương</a:t>
                      </a:r>
                      <a:r>
                        <a:rPr lang="en-US" sz="3200" dirty="0">
                          <a:solidFill>
                            <a:schemeClr val="accent6">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6">
                              <a:lumMod val="50000"/>
                            </a:schemeClr>
                          </a:solidFill>
                          <a:latin typeface="Times New Roman" panose="02020603050405020304" pitchFamily="18" charset="0"/>
                          <a:cs typeface="Times New Roman" panose="02020603050405020304" pitchFamily="18" charset="0"/>
                        </a:rPr>
                        <a:t>một</a:t>
                      </a:r>
                      <a:r>
                        <a:rPr lang="en-US" sz="3200" dirty="0">
                          <a:solidFill>
                            <a:schemeClr val="accent6">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6">
                              <a:lumMod val="50000"/>
                            </a:schemeClr>
                          </a:solidFill>
                          <a:latin typeface="Times New Roman" panose="02020603050405020304" pitchFamily="18" charset="0"/>
                          <a:cs typeface="Times New Roman" panose="02020603050405020304" pitchFamily="18" charset="0"/>
                        </a:rPr>
                        <a:t>cách</a:t>
                      </a:r>
                      <a:r>
                        <a:rPr lang="en-US" sz="3200" dirty="0">
                          <a:solidFill>
                            <a:schemeClr val="accent6">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6">
                              <a:lumMod val="50000"/>
                            </a:schemeClr>
                          </a:solidFill>
                          <a:latin typeface="Times New Roman" panose="02020603050405020304" pitchFamily="18" charset="0"/>
                          <a:cs typeface="Times New Roman" panose="02020603050405020304" pitchFamily="18" charset="0"/>
                        </a:rPr>
                        <a:t>gián</a:t>
                      </a:r>
                      <a:r>
                        <a:rPr lang="en-US" sz="3200" dirty="0">
                          <a:solidFill>
                            <a:schemeClr val="accent6">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6">
                              <a:lumMod val="50000"/>
                            </a:schemeClr>
                          </a:solidFill>
                          <a:latin typeface="Times New Roman" panose="02020603050405020304" pitchFamily="18" charset="0"/>
                          <a:cs typeface="Times New Roman" panose="02020603050405020304" pitchFamily="18" charset="0"/>
                        </a:rPr>
                        <a:t>tiếp</a:t>
                      </a:r>
                      <a:r>
                        <a:rPr lang="en-US" sz="3200" dirty="0">
                          <a:solidFill>
                            <a:schemeClr val="accent6">
                              <a:lumMod val="50000"/>
                            </a:schemeClr>
                          </a:solidFill>
                          <a:latin typeface="Times New Roman" panose="02020603050405020304" pitchFamily="18" charset="0"/>
                          <a:cs typeface="Times New Roman" panose="02020603050405020304" pitchFamily="18" charset="0"/>
                        </a:rPr>
                        <a:t>.</a:t>
                      </a:r>
                      <a:endParaRPr lang="x-none" sz="3200" dirty="0">
                        <a:solidFill>
                          <a:schemeClr val="accent6">
                            <a:lumMod val="50000"/>
                          </a:schemeClr>
                        </a:solidFill>
                        <a:latin typeface="Times New Roman" panose="02020603050405020304" pitchFamily="18" charset="0"/>
                        <a:cs typeface="Times New Roman" panose="02020603050405020304" pitchFamily="18" charset="0"/>
                      </a:endParaRPr>
                    </a:p>
                  </a:txBody>
                  <a:tcPr anchor="ctr"/>
                </a:tc>
                <a:tc vMerge="1">
                  <a:txBody>
                    <a:bodyPr/>
                    <a:lstStyle/>
                    <a:p>
                      <a:pPr algn="ctr"/>
                      <a:endParaRPr lang="x-none" sz="2000" dirty="0">
                        <a:latin typeface="SVN-Amperzand" panose="02040603050506020204" pitchFamily="18" charset="0"/>
                        <a:cs typeface="Times New Roman" panose="02020603050405020304" pitchFamily="18" charset="0"/>
                      </a:endParaRPr>
                    </a:p>
                  </a:txBody>
                  <a:tcPr anchor="ctr"/>
                </a:tc>
                <a:extLst>
                  <a:ext uri="{0D108BD9-81ED-4DB2-BD59-A6C34878D82A}">
                    <a16:rowId xmlns:a16="http://schemas.microsoft.com/office/drawing/2014/main" val="598524022"/>
                  </a:ext>
                </a:extLst>
              </a:tr>
            </a:tbl>
          </a:graphicData>
        </a:graphic>
      </p:graphicFrame>
      <p:sp>
        <p:nvSpPr>
          <p:cNvPr id="25" name="TextBox 24">
            <a:extLst>
              <a:ext uri="{FF2B5EF4-FFF2-40B4-BE49-F238E27FC236}">
                <a16:creationId xmlns:a16="http://schemas.microsoft.com/office/drawing/2014/main" id="{F142FD76-ABF1-4B21-861D-1935FE770506}"/>
              </a:ext>
            </a:extLst>
          </p:cNvPr>
          <p:cNvSpPr txBox="1"/>
          <p:nvPr/>
        </p:nvSpPr>
        <p:spPr>
          <a:xfrm>
            <a:off x="7504496" y="1036996"/>
            <a:ext cx="4487207" cy="5509200"/>
          </a:xfrm>
          <a:prstGeom prst="rect">
            <a:avLst/>
          </a:prstGeom>
          <a:noFill/>
        </p:spPr>
        <p:txBody>
          <a:bodyPr wrap="square">
            <a:spAutoFit/>
          </a:bodyPr>
          <a:lstStyle/>
          <a:p>
            <a:pPr defTabSz="914217"/>
            <a:r>
              <a:rPr lang="en-US" altLang="zh-CN" sz="3200" dirty="0" smtClean="0">
                <a:solidFill>
                  <a:schemeClr val="accent6">
                    <a:lumMod val="50000"/>
                  </a:schemeClr>
                </a:solidFill>
                <a:latin typeface="Times New Roman" panose="02020603050405020304" pitchFamily="18" charset="0"/>
                <a:cs typeface="Times New Roman" panose="02020603050405020304" pitchFamily="18" charset="0"/>
                <a:sym typeface="+mn-lt"/>
              </a:rPr>
              <a:t>- </a:t>
            </a:r>
            <a:r>
              <a:rPr lang="vi-VN" altLang="zh-CN" sz="3200" dirty="0" smtClean="0">
                <a:solidFill>
                  <a:srgbClr val="FF0000"/>
                </a:solidFill>
                <a:latin typeface="Times New Roman" panose="02020603050405020304" pitchFamily="18" charset="0"/>
                <a:cs typeface="Times New Roman" panose="02020603050405020304" pitchFamily="18" charset="0"/>
                <a:sym typeface="+mn-lt"/>
              </a:rPr>
              <a:t>Tự </a:t>
            </a:r>
            <a:r>
              <a:rPr lang="vi-VN" altLang="zh-CN" sz="3200" dirty="0">
                <a:solidFill>
                  <a:srgbClr val="FF0000"/>
                </a:solidFill>
                <a:latin typeface="Times New Roman" panose="02020603050405020304" pitchFamily="18" charset="0"/>
                <a:cs typeface="Times New Roman" panose="02020603050405020304" pitchFamily="18" charset="0"/>
                <a:sym typeface="+mn-lt"/>
              </a:rPr>
              <a:t>hào yêu mến những vẻ đẹp của con người và cảnh sắc của quê hương  đất nước. </a:t>
            </a:r>
          </a:p>
          <a:p>
            <a:pPr defTabSz="914217"/>
            <a:r>
              <a:rPr lang="en-US" altLang="zh-CN" sz="3200" dirty="0" smtClean="0">
                <a:solidFill>
                  <a:srgbClr val="FF0000"/>
                </a:solidFill>
                <a:latin typeface="Times New Roman" panose="02020603050405020304" pitchFamily="18" charset="0"/>
                <a:cs typeface="Times New Roman" panose="02020603050405020304" pitchFamily="18" charset="0"/>
                <a:sym typeface="+mn-lt"/>
              </a:rPr>
              <a:t>- </a:t>
            </a:r>
            <a:r>
              <a:rPr lang="vi-VN" altLang="zh-CN" sz="3200" dirty="0" smtClean="0">
                <a:solidFill>
                  <a:srgbClr val="FF0000"/>
                </a:solidFill>
                <a:latin typeface="Times New Roman" panose="02020603050405020304" pitchFamily="18" charset="0"/>
                <a:cs typeface="Times New Roman" panose="02020603050405020304" pitchFamily="18" charset="0"/>
                <a:sym typeface="+mn-lt"/>
              </a:rPr>
              <a:t>Đồng </a:t>
            </a:r>
            <a:r>
              <a:rPr lang="vi-VN" altLang="zh-CN" sz="3200" dirty="0">
                <a:solidFill>
                  <a:srgbClr val="FF0000"/>
                </a:solidFill>
                <a:latin typeface="Times New Roman" panose="02020603050405020304" pitchFamily="18" charset="0"/>
                <a:cs typeface="Times New Roman" panose="02020603050405020304" pitchFamily="18" charset="0"/>
                <a:sym typeface="+mn-lt"/>
              </a:rPr>
              <a:t>cảm với những vất vả, hi sinh của người dân nước Việt. </a:t>
            </a:r>
          </a:p>
          <a:p>
            <a:pPr defTabSz="914217"/>
            <a:r>
              <a:rPr lang="en-US" altLang="zh-CN" sz="3200" dirty="0" smtClean="0">
                <a:solidFill>
                  <a:srgbClr val="FF0000"/>
                </a:solidFill>
                <a:latin typeface="Times New Roman" panose="02020603050405020304" pitchFamily="18" charset="0"/>
                <a:cs typeface="Times New Roman" panose="02020603050405020304" pitchFamily="18" charset="0"/>
                <a:sym typeface="+mn-lt"/>
              </a:rPr>
              <a:t>- </a:t>
            </a:r>
            <a:r>
              <a:rPr lang="vi-VN" altLang="zh-CN" sz="3200" dirty="0" smtClean="0">
                <a:solidFill>
                  <a:srgbClr val="FF0000"/>
                </a:solidFill>
                <a:latin typeface="Times New Roman" panose="02020603050405020304" pitchFamily="18" charset="0"/>
                <a:cs typeface="Times New Roman" panose="02020603050405020304" pitchFamily="18" charset="0"/>
                <a:sym typeface="+mn-lt"/>
              </a:rPr>
              <a:t>Khẳng </a:t>
            </a:r>
            <a:r>
              <a:rPr lang="vi-VN" altLang="zh-CN" sz="3200" dirty="0">
                <a:solidFill>
                  <a:srgbClr val="FF0000"/>
                </a:solidFill>
                <a:latin typeface="Times New Roman" panose="02020603050405020304" pitchFamily="18" charset="0"/>
                <a:cs typeface="Times New Roman" panose="02020603050405020304" pitchFamily="18" charset="0"/>
                <a:sym typeface="+mn-lt"/>
              </a:rPr>
              <a:t>định tình cảm yêu mến, quý trọng của mình  đối với dân tộc ngàn năm văn hiến.</a:t>
            </a:r>
          </a:p>
        </p:txBody>
      </p:sp>
    </p:spTree>
    <p:extLst>
      <p:ext uri="{BB962C8B-B14F-4D97-AF65-F5344CB8AC3E}">
        <p14:creationId xmlns:p14="http://schemas.microsoft.com/office/powerpoint/2010/main" val="404316155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circle(in)">
                                      <p:cBhvr>
                                        <p:cTn id="12"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571896" y="1359497"/>
            <a:ext cx="7963990" cy="2313881"/>
            <a:chOff x="5283954" y="777044"/>
            <a:chExt cx="5691116" cy="3558444"/>
          </a:xfrm>
        </p:grpSpPr>
        <p:sp>
          <p:nvSpPr>
            <p:cNvPr id="8" name="TextBox 7">
              <a:extLst>
                <a:ext uri="{FF2B5EF4-FFF2-40B4-BE49-F238E27FC236}">
                  <a16:creationId xmlns:a16="http://schemas.microsoft.com/office/drawing/2014/main" id="{FE2A7C62-717E-4AB5-873A-AA5D97F2CE18}"/>
                </a:ext>
              </a:extLst>
            </p:cNvPr>
            <p:cNvSpPr txBox="1"/>
            <p:nvPr/>
          </p:nvSpPr>
          <p:spPr>
            <a:xfrm>
              <a:off x="5870528" y="1223918"/>
              <a:ext cx="4756722" cy="2684907"/>
            </a:xfrm>
            <a:prstGeom prst="rect">
              <a:avLst/>
            </a:prstGeom>
            <a:noFill/>
          </p:spPr>
          <p:txBody>
            <a:bodyPr wrap="square">
              <a:spAutoFit/>
            </a:bodyPr>
            <a:lstStyle/>
            <a:p>
              <a:pPr algn="ctr">
                <a:lnSpc>
                  <a:spcPct val="115000"/>
                </a:lnSpc>
                <a:spcAft>
                  <a:spcPts val="1000"/>
                </a:spcAft>
              </a:pPr>
              <a:r>
                <a:rPr lang="en-US" sz="3200" b="1" dirty="0" err="1">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Văn</a:t>
              </a:r>
              <a:r>
                <a:rPr lang="en-US" sz="3200" b="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bản</a:t>
              </a:r>
              <a:r>
                <a:rPr lang="en-US" sz="3200" b="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gợi</a:t>
              </a:r>
              <a:r>
                <a:rPr lang="en-US" sz="3200" b="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cho</a:t>
              </a:r>
              <a:r>
                <a:rPr lang="en-US" sz="3200" b="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em</a:t>
              </a:r>
              <a:r>
                <a:rPr lang="en-US" sz="3200" b="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suy</a:t>
              </a:r>
              <a:r>
                <a:rPr lang="en-US" sz="3200" b="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nghĩ</a:t>
              </a:r>
              <a:r>
                <a:rPr lang="en-US" sz="3200" b="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và</a:t>
              </a:r>
              <a:r>
                <a:rPr lang="en-US" sz="3200" b="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cảm</a:t>
              </a:r>
              <a:r>
                <a:rPr lang="en-US" sz="3200" b="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xúc</a:t>
              </a:r>
              <a:r>
                <a:rPr lang="en-US" sz="3200" b="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gì</a:t>
              </a:r>
              <a:r>
                <a:rPr lang="en-US" sz="3200" b="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về</a:t>
              </a:r>
              <a:r>
                <a:rPr lang="en-US" sz="3200" b="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con </a:t>
              </a:r>
              <a:r>
                <a:rPr lang="en-US" sz="3200" b="1" dirty="0" err="1">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3200" b="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và</a:t>
              </a:r>
              <a:r>
                <a:rPr lang="en-US" sz="3200" b="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cảnh</a:t>
              </a:r>
              <a:r>
                <a:rPr lang="en-US" sz="3200" b="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sắc</a:t>
              </a:r>
              <a:r>
                <a:rPr lang="en-US" sz="3200" b="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quê</a:t>
              </a:r>
              <a:r>
                <a:rPr lang="en-US" sz="3200" b="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hương</a:t>
              </a:r>
              <a:r>
                <a:rPr lang="en-US" sz="3200" b="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a:t>
              </a:r>
              <a:endParaRPr lang="vi-VN" sz="3200" b="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Cloud 8"/>
            <p:cNvSpPr/>
            <p:nvPr/>
          </p:nvSpPr>
          <p:spPr>
            <a:xfrm>
              <a:off x="5283954" y="777044"/>
              <a:ext cx="5691116" cy="3558444"/>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图片 32">
            <a:extLst>
              <a:ext uri="{FF2B5EF4-FFF2-40B4-BE49-F238E27FC236}">
                <a16:creationId xmlns:a16="http://schemas.microsoft.com/office/drawing/2014/main" id="{F4375262-61D9-4807-9C9D-27D1DB00FC4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00998" y="3220193"/>
            <a:ext cx="2925974" cy="3858036"/>
          </a:xfrm>
          <a:prstGeom prst="rect">
            <a:avLst/>
          </a:prstGeom>
        </p:spPr>
      </p:pic>
      <p:pic>
        <p:nvPicPr>
          <p:cNvPr id="10" name="Picture 6" descr="Vector du lịch Việt Nam miễn phí tuyệt đẹp">
            <a:extLst>
              <a:ext uri="{FF2B5EF4-FFF2-40B4-BE49-F238E27FC236}">
                <a16:creationId xmlns:a16="http://schemas.microsoft.com/office/drawing/2014/main" id="{542553F5-4E08-444E-8FF1-B483C2E811FB}"/>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7034" b="92380" l="938" r="96952">
                        <a14:foregroundMark x1="9496" y1="42087" x2="21923" y2="44080"/>
                        <a14:foregroundMark x1="21923" y1="44080" x2="26260" y2="46307"/>
                        <a14:foregroundMark x1="13716" y1="33177" x2="22626" y2="36108"/>
                        <a14:foregroundMark x1="22626" y1="36108" x2="22626" y2="36108"/>
                        <a14:foregroundMark x1="89449" y1="38335" x2="87808" y2="43376"/>
                        <a14:foregroundMark x1="90152" y1="45604" x2="89449" y2="48183"/>
                        <a14:foregroundMark x1="92380" y1="52755" x2="90152" y2="54865"/>
                        <a14:foregroundMark x1="96131" y1="58382" x2="90387" y2="61665"/>
                        <a14:foregroundMark x1="96249" y1="68113" x2="96249" y2="68113"/>
                        <a14:foregroundMark x1="97069" y1="65885" x2="97069" y2="65885"/>
                        <a14:foregroundMark x1="95428" y1="56506" x2="95428" y2="56506"/>
                        <a14:foregroundMark x1="93552" y1="47948" x2="93552" y2="47948"/>
                        <a14:foregroundMark x1="91090" y1="36108" x2="91090" y2="39273"/>
                        <a14:foregroundMark x1="91090" y1="25909" x2="93200" y2="26143"/>
                        <a14:foregroundMark x1="66706" y1="7034" x2="66706" y2="7034"/>
                        <a14:foregroundMark x1="4572" y1="45721" x2="23095" y2="46659"/>
                        <a14:foregroundMark x1="3751" y1="68113" x2="3751" y2="65533"/>
                        <a14:foregroundMark x1="18757" y1="33177" x2="18757" y2="33177"/>
                        <a14:foregroundMark x1="21102" y1="30363" x2="21102" y2="30363"/>
                        <a14:foregroundMark x1="22392" y1="31301" x2="21805" y2="30129"/>
                        <a14:foregroundMark x1="27081" y1="38335" x2="27784" y2="41266"/>
                        <a14:foregroundMark x1="50528" y1="33177" x2="59906" y2="30363"/>
                        <a14:foregroundMark x1="59906" y1="30363" x2="58968" y2="41032"/>
                        <a14:foregroundMark x1="58968" y1="41032" x2="57796" y2="41618"/>
                        <a14:foregroundMark x1="58851" y1="28722" x2="58851" y2="28722"/>
                        <a14:foregroundMark x1="54982" y1="28136" x2="55686" y2="34584"/>
                        <a14:foregroundMark x1="21336" y1="30012" x2="26964" y2="40680"/>
                        <a14:foregroundMark x1="26964" y1="40680" x2="31536" y2="41149"/>
                        <a14:foregroundMark x1="15240" y1="30012" x2="13365" y2="27198"/>
                        <a14:foregroundMark x1="10903" y1="33177" x2="15240" y2="36694"/>
                        <a14:foregroundMark x1="938" y1="47362" x2="13247" y2="44431"/>
                        <a14:foregroundMark x1="13247" y1="44431" x2="17585" y2="44666"/>
                        <a14:foregroundMark x1="68347" y1="15592" x2="75498" y2="16530"/>
                        <a14:backgroundMark x1="14771" y1="77960" x2="91208" y2="81125"/>
                        <a14:backgroundMark x1="32591" y1="81712" x2="78898" y2="83705"/>
                        <a14:backgroundMark x1="21454" y1="82298" x2="76436" y2="84994"/>
                        <a14:backgroundMark x1="24267" y1="83822" x2="92966" y2="88042"/>
                        <a14:backgroundMark x1="34467" y1="86401" x2="66002" y2="88511"/>
                        <a14:backgroundMark x1="66002" y1="88511" x2="41852" y2="88277"/>
                        <a14:backgroundMark x1="41852" y1="88277" x2="72450" y2="90387"/>
                        <a14:backgroundMark x1="39508" y1="79719" x2="28722" y2="83353"/>
                        <a14:backgroundMark x1="28722" y1="83353" x2="41032" y2="97421"/>
                        <a14:backgroundMark x1="41032" y1="97421" x2="36342" y2="85463"/>
                        <a14:backgroundMark x1="36342" y1="85463" x2="21571" y2="83118"/>
                        <a14:backgroundMark x1="21571" y1="83118" x2="25557" y2="93904"/>
                        <a14:backgroundMark x1="25557" y1="93904" x2="29543" y2="94842"/>
                        <a14:backgroundMark x1="62720" y1="87808" x2="51348" y2="87573"/>
                        <a14:backgroundMark x1="51348" y1="87573" x2="60492" y2="96366"/>
                        <a14:backgroundMark x1="60492" y1="96366" x2="86166" y2="97538"/>
                        <a14:backgroundMark x1="86166" y1="97538" x2="71395" y2="92497"/>
                        <a14:backgroundMark x1="71395" y1="92497" x2="54982" y2="94842"/>
                      </a14:backgroundRemoval>
                    </a14:imgEffect>
                  </a14:imgLayer>
                </a14:imgProps>
              </a:ext>
              <a:ext uri="{28A0092B-C50C-407E-A947-70E740481C1C}">
                <a14:useLocalDpi xmlns:a14="http://schemas.microsoft.com/office/drawing/2010/main" val="0"/>
              </a:ext>
            </a:extLst>
          </a:blip>
          <a:srcRect/>
          <a:stretch>
            <a:fillRect/>
          </a:stretch>
        </p:blipFill>
        <p:spPr bwMode="auto">
          <a:xfrm>
            <a:off x="6415055" y="2212139"/>
            <a:ext cx="6045200" cy="6045200"/>
          </a:xfrm>
          <a:prstGeom prst="rect">
            <a:avLst/>
          </a:prstGeom>
          <a:noFill/>
          <a:extLst>
            <a:ext uri="{909E8E84-426E-40DD-AFC4-6F175D3DCCD1}">
              <a14:hiddenFill xmlns:a14="http://schemas.microsoft.com/office/drawing/2010/main">
                <a:solidFill>
                  <a:srgbClr val="FFFFFF"/>
                </a:solidFill>
              </a14:hiddenFill>
            </a:ext>
          </a:extLst>
        </p:spPr>
      </p:pic>
      <p:pic>
        <p:nvPicPr>
          <p:cNvPr id="11" name="图片 38">
            <a:extLst>
              <a:ext uri="{FF2B5EF4-FFF2-40B4-BE49-F238E27FC236}">
                <a16:creationId xmlns:a16="http://schemas.microsoft.com/office/drawing/2014/main" id="{B69DCD86-5631-4775-A30C-49D0CA068544}"/>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flipH="1">
            <a:off x="-1" y="4695192"/>
            <a:ext cx="12192000" cy="2162808"/>
          </a:xfrm>
          <a:prstGeom prst="rect">
            <a:avLst/>
          </a:prstGeom>
        </p:spPr>
      </p:pic>
      <p:pic>
        <p:nvPicPr>
          <p:cNvPr id="13" name="图片 26"/>
          <p:cNvPicPr>
            <a:picLocks noChangeAspect="1"/>
          </p:cNvPicPr>
          <p:nvPr/>
        </p:nvPicPr>
        <p:blipFill rotWithShape="1">
          <a:blip r:embed="rId7"/>
          <a:srcRect b="59977"/>
          <a:stretch/>
        </p:blipFill>
        <p:spPr>
          <a:xfrm>
            <a:off x="7785647" y="-420697"/>
            <a:ext cx="4848301" cy="2744797"/>
          </a:xfrm>
          <a:prstGeom prst="rect">
            <a:avLst/>
          </a:prstGeom>
        </p:spPr>
      </p:pic>
      <p:sp>
        <p:nvSpPr>
          <p:cNvPr id="18" name="矩形 57">
            <a:extLst>
              <a:ext uri="{FF2B5EF4-FFF2-40B4-BE49-F238E27FC236}">
                <a16:creationId xmlns:a16="http://schemas.microsoft.com/office/drawing/2014/main" id="{2F72EE8F-DBBA-49A9-9F68-F2B358490741}"/>
              </a:ext>
            </a:extLst>
          </p:cNvPr>
          <p:cNvSpPr>
            <a:spLocks noChangeArrowheads="1"/>
          </p:cNvSpPr>
          <p:nvPr/>
        </p:nvSpPr>
        <p:spPr bwMode="auto">
          <a:xfrm>
            <a:off x="136758" y="136052"/>
            <a:ext cx="5741527" cy="707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94" tIns="45698" rIns="91394" bIns="45698">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defTabSz="914217"/>
            <a:r>
              <a:rPr lang="en-US" altLang="zh-CN" sz="4000" b="1" dirty="0">
                <a:solidFill>
                  <a:srgbClr val="FF0000"/>
                </a:solidFill>
                <a:latin typeface="Times New Roman" panose="02020603050405020304" pitchFamily="18" charset="0"/>
                <a:ea typeface="+mn-ea"/>
                <a:cs typeface="Times New Roman" panose="02020603050405020304" pitchFamily="18" charset="0"/>
                <a:sym typeface="+mn-lt"/>
              </a:rPr>
              <a:t>5</a:t>
            </a:r>
            <a:r>
              <a:rPr lang="en-US" altLang="zh-CN" sz="4000" b="1" dirty="0" smtClean="0">
                <a:solidFill>
                  <a:srgbClr val="FF0000"/>
                </a:solidFill>
                <a:latin typeface="Times New Roman" panose="02020603050405020304" pitchFamily="18" charset="0"/>
                <a:ea typeface="+mn-ea"/>
                <a:cs typeface="Times New Roman" panose="02020603050405020304" pitchFamily="18" charset="0"/>
                <a:sym typeface="+mn-lt"/>
              </a:rPr>
              <a:t>. </a:t>
            </a:r>
            <a:r>
              <a:rPr lang="en-US" altLang="zh-CN" sz="4000" b="1" dirty="0" err="1" smtClean="0">
                <a:solidFill>
                  <a:srgbClr val="FF0000"/>
                </a:solidFill>
                <a:latin typeface="Times New Roman" panose="02020603050405020304" pitchFamily="18" charset="0"/>
                <a:ea typeface="+mn-ea"/>
                <a:cs typeface="Times New Roman" panose="02020603050405020304" pitchFamily="18" charset="0"/>
                <a:sym typeface="+mn-lt"/>
              </a:rPr>
              <a:t>Bài</a:t>
            </a:r>
            <a:r>
              <a:rPr lang="en-US" altLang="zh-CN" sz="4000" b="1" dirty="0" smtClean="0">
                <a:solidFill>
                  <a:srgbClr val="FF0000"/>
                </a:solidFill>
                <a:latin typeface="Times New Roman" panose="02020603050405020304" pitchFamily="18" charset="0"/>
                <a:ea typeface="+mn-ea"/>
                <a:cs typeface="Times New Roman" panose="02020603050405020304" pitchFamily="18" charset="0"/>
                <a:sym typeface="+mn-lt"/>
              </a:rPr>
              <a:t> </a:t>
            </a:r>
            <a:r>
              <a:rPr lang="en-US" altLang="zh-CN" sz="4000" b="1" dirty="0" err="1">
                <a:solidFill>
                  <a:srgbClr val="FF0000"/>
                </a:solidFill>
                <a:latin typeface="Times New Roman" panose="02020603050405020304" pitchFamily="18" charset="0"/>
                <a:ea typeface="+mn-ea"/>
                <a:cs typeface="Times New Roman" panose="02020603050405020304" pitchFamily="18" charset="0"/>
                <a:sym typeface="+mn-lt"/>
              </a:rPr>
              <a:t>học</a:t>
            </a:r>
            <a:r>
              <a:rPr lang="en-US" altLang="zh-CN" sz="4000" b="1" dirty="0">
                <a:solidFill>
                  <a:srgbClr val="FF0000"/>
                </a:solidFill>
                <a:latin typeface="Times New Roman" panose="02020603050405020304" pitchFamily="18" charset="0"/>
                <a:ea typeface="+mn-ea"/>
                <a:cs typeface="Times New Roman" panose="02020603050405020304" pitchFamily="18" charset="0"/>
                <a:sym typeface="+mn-lt"/>
              </a:rPr>
              <a:t> </a:t>
            </a:r>
            <a:r>
              <a:rPr lang="en-US" altLang="zh-CN" sz="4000" b="1" dirty="0" err="1">
                <a:solidFill>
                  <a:srgbClr val="FF0000"/>
                </a:solidFill>
                <a:latin typeface="Times New Roman" panose="02020603050405020304" pitchFamily="18" charset="0"/>
                <a:ea typeface="+mn-ea"/>
                <a:cs typeface="Times New Roman" panose="02020603050405020304" pitchFamily="18" charset="0"/>
                <a:sym typeface="+mn-lt"/>
              </a:rPr>
              <a:t>của</a:t>
            </a:r>
            <a:r>
              <a:rPr lang="en-US" altLang="zh-CN" sz="4000" b="1" dirty="0">
                <a:solidFill>
                  <a:srgbClr val="FF0000"/>
                </a:solidFill>
                <a:latin typeface="Times New Roman" panose="02020603050405020304" pitchFamily="18" charset="0"/>
                <a:ea typeface="+mn-ea"/>
                <a:cs typeface="Times New Roman" panose="02020603050405020304" pitchFamily="18" charset="0"/>
                <a:sym typeface="+mn-lt"/>
              </a:rPr>
              <a:t> </a:t>
            </a:r>
            <a:r>
              <a:rPr lang="en-US" altLang="zh-CN" sz="4000" b="1" dirty="0" err="1">
                <a:solidFill>
                  <a:srgbClr val="FF0000"/>
                </a:solidFill>
                <a:latin typeface="Times New Roman" panose="02020603050405020304" pitchFamily="18" charset="0"/>
                <a:ea typeface="+mn-ea"/>
                <a:cs typeface="Times New Roman" panose="02020603050405020304" pitchFamily="18" charset="0"/>
                <a:sym typeface="+mn-lt"/>
              </a:rPr>
              <a:t>bản</a:t>
            </a:r>
            <a:r>
              <a:rPr lang="en-US" altLang="zh-CN" sz="4000" b="1" dirty="0">
                <a:solidFill>
                  <a:srgbClr val="FF0000"/>
                </a:solidFill>
                <a:latin typeface="Times New Roman" panose="02020603050405020304" pitchFamily="18" charset="0"/>
                <a:ea typeface="+mn-ea"/>
                <a:cs typeface="Times New Roman" panose="02020603050405020304" pitchFamily="18" charset="0"/>
                <a:sym typeface="+mn-lt"/>
              </a:rPr>
              <a:t> </a:t>
            </a:r>
            <a:r>
              <a:rPr lang="en-US" altLang="zh-CN" sz="4000" b="1" dirty="0" err="1">
                <a:solidFill>
                  <a:srgbClr val="FF0000"/>
                </a:solidFill>
                <a:latin typeface="Times New Roman" panose="02020603050405020304" pitchFamily="18" charset="0"/>
                <a:ea typeface="+mn-ea"/>
                <a:cs typeface="Times New Roman" panose="02020603050405020304" pitchFamily="18" charset="0"/>
                <a:sym typeface="+mn-lt"/>
              </a:rPr>
              <a:t>thân</a:t>
            </a:r>
            <a:endParaRPr lang="en-US" altLang="zh-CN" sz="4000" b="1" dirty="0">
              <a:solidFill>
                <a:srgbClr val="FF0000"/>
              </a:solidFill>
              <a:latin typeface="Times New Roman" panose="02020603050405020304" pitchFamily="18" charset="0"/>
              <a:ea typeface="+mn-ea"/>
              <a:cs typeface="Times New Roman" panose="02020603050405020304" pitchFamily="18" charset="0"/>
              <a:sym typeface="+mn-lt"/>
            </a:endParaRPr>
          </a:p>
        </p:txBody>
      </p:sp>
    </p:spTree>
    <p:extLst>
      <p:ext uri="{BB962C8B-B14F-4D97-AF65-F5344CB8AC3E}">
        <p14:creationId xmlns:p14="http://schemas.microsoft.com/office/powerpoint/2010/main" val="11392969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4" presetClass="entr" presetSubtype="5"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randombar(vertic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xit" presetSubtype="4" fill="hold" nodeType="clickEffect">
                                  <p:stCondLst>
                                    <p:cond delay="0"/>
                                  </p:stCondLst>
                                  <p:childTnLst>
                                    <p:anim calcmode="lin" valueType="num">
                                      <p:cBhvr additive="base">
                                        <p:cTn id="22" dur="500"/>
                                        <p:tgtEl>
                                          <p:spTgt spid="7"/>
                                        </p:tgtEl>
                                        <p:attrNameLst>
                                          <p:attrName>ppt_x</p:attrName>
                                        </p:attrNameLst>
                                      </p:cBhvr>
                                      <p:tavLst>
                                        <p:tav tm="0">
                                          <p:val>
                                            <p:strVal val="ppt_x"/>
                                          </p:val>
                                        </p:tav>
                                        <p:tav tm="100000">
                                          <p:val>
                                            <p:strVal val="ppt_x"/>
                                          </p:val>
                                        </p:tav>
                                      </p:tavLst>
                                    </p:anim>
                                    <p:anim calcmode="lin" valueType="num">
                                      <p:cBhvr additive="base">
                                        <p:cTn id="23" dur="500"/>
                                        <p:tgtEl>
                                          <p:spTgt spid="7"/>
                                        </p:tgtEl>
                                        <p:attrNameLst>
                                          <p:attrName>ppt_y</p:attrName>
                                        </p:attrNameLst>
                                      </p:cBhvr>
                                      <p:tavLst>
                                        <p:tav tm="0">
                                          <p:val>
                                            <p:strVal val="ppt_y"/>
                                          </p:val>
                                        </p:tav>
                                        <p:tav tm="100000">
                                          <p:val>
                                            <p:strVal val="1+ppt_h/2"/>
                                          </p:val>
                                        </p:tav>
                                      </p:tavLst>
                                    </p:anim>
                                    <p:set>
                                      <p:cBhvr>
                                        <p:cTn id="24"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57">
            <a:extLst>
              <a:ext uri="{FF2B5EF4-FFF2-40B4-BE49-F238E27FC236}">
                <a16:creationId xmlns:a16="http://schemas.microsoft.com/office/drawing/2014/main" id="{2F72EE8F-DBBA-49A9-9F68-F2B358490741}"/>
              </a:ext>
            </a:extLst>
          </p:cNvPr>
          <p:cNvSpPr>
            <a:spLocks noChangeArrowheads="1"/>
          </p:cNvSpPr>
          <p:nvPr/>
        </p:nvSpPr>
        <p:spPr bwMode="auto">
          <a:xfrm>
            <a:off x="136758" y="136052"/>
            <a:ext cx="5741527" cy="707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94" tIns="45698" rIns="91394" bIns="45698">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defTabSz="914217"/>
            <a:r>
              <a:rPr lang="en-US" altLang="zh-CN" sz="4000" b="1" dirty="0" smtClean="0">
                <a:solidFill>
                  <a:srgbClr val="FF0000"/>
                </a:solidFill>
                <a:latin typeface="Times New Roman" panose="02020603050405020304" pitchFamily="18" charset="0"/>
                <a:ea typeface="+mn-ea"/>
                <a:cs typeface="Times New Roman" panose="02020603050405020304" pitchFamily="18" charset="0"/>
                <a:sym typeface="+mn-lt"/>
              </a:rPr>
              <a:t>4. </a:t>
            </a:r>
            <a:r>
              <a:rPr lang="en-US" altLang="zh-CN" sz="4000" b="1" dirty="0" err="1" smtClean="0">
                <a:solidFill>
                  <a:srgbClr val="FF0000"/>
                </a:solidFill>
                <a:latin typeface="Times New Roman" panose="02020603050405020304" pitchFamily="18" charset="0"/>
                <a:ea typeface="+mn-ea"/>
                <a:cs typeface="Times New Roman" panose="02020603050405020304" pitchFamily="18" charset="0"/>
                <a:sym typeface="+mn-lt"/>
              </a:rPr>
              <a:t>Bài</a:t>
            </a:r>
            <a:r>
              <a:rPr lang="en-US" altLang="zh-CN" sz="4000" b="1" dirty="0" smtClean="0">
                <a:solidFill>
                  <a:srgbClr val="FF0000"/>
                </a:solidFill>
                <a:latin typeface="Times New Roman" panose="02020603050405020304" pitchFamily="18" charset="0"/>
                <a:ea typeface="+mn-ea"/>
                <a:cs typeface="Times New Roman" panose="02020603050405020304" pitchFamily="18" charset="0"/>
                <a:sym typeface="+mn-lt"/>
              </a:rPr>
              <a:t> </a:t>
            </a:r>
            <a:r>
              <a:rPr lang="en-US" altLang="zh-CN" sz="4000" b="1" dirty="0" err="1">
                <a:solidFill>
                  <a:srgbClr val="FF0000"/>
                </a:solidFill>
                <a:latin typeface="Times New Roman" panose="02020603050405020304" pitchFamily="18" charset="0"/>
                <a:ea typeface="+mn-ea"/>
                <a:cs typeface="Times New Roman" panose="02020603050405020304" pitchFamily="18" charset="0"/>
                <a:sym typeface="+mn-lt"/>
              </a:rPr>
              <a:t>học</a:t>
            </a:r>
            <a:r>
              <a:rPr lang="en-US" altLang="zh-CN" sz="4000" b="1" dirty="0">
                <a:solidFill>
                  <a:srgbClr val="FF0000"/>
                </a:solidFill>
                <a:latin typeface="Times New Roman" panose="02020603050405020304" pitchFamily="18" charset="0"/>
                <a:ea typeface="+mn-ea"/>
                <a:cs typeface="Times New Roman" panose="02020603050405020304" pitchFamily="18" charset="0"/>
                <a:sym typeface="+mn-lt"/>
              </a:rPr>
              <a:t> </a:t>
            </a:r>
            <a:r>
              <a:rPr lang="en-US" altLang="zh-CN" sz="4000" b="1" dirty="0" err="1">
                <a:solidFill>
                  <a:srgbClr val="FF0000"/>
                </a:solidFill>
                <a:latin typeface="Times New Roman" panose="02020603050405020304" pitchFamily="18" charset="0"/>
                <a:ea typeface="+mn-ea"/>
                <a:cs typeface="Times New Roman" panose="02020603050405020304" pitchFamily="18" charset="0"/>
                <a:sym typeface="+mn-lt"/>
              </a:rPr>
              <a:t>của</a:t>
            </a:r>
            <a:r>
              <a:rPr lang="en-US" altLang="zh-CN" sz="4000" b="1" dirty="0">
                <a:solidFill>
                  <a:srgbClr val="FF0000"/>
                </a:solidFill>
                <a:latin typeface="Times New Roman" panose="02020603050405020304" pitchFamily="18" charset="0"/>
                <a:ea typeface="+mn-ea"/>
                <a:cs typeface="Times New Roman" panose="02020603050405020304" pitchFamily="18" charset="0"/>
                <a:sym typeface="+mn-lt"/>
              </a:rPr>
              <a:t> </a:t>
            </a:r>
            <a:r>
              <a:rPr lang="en-US" altLang="zh-CN" sz="4000" b="1" dirty="0" err="1">
                <a:solidFill>
                  <a:srgbClr val="FF0000"/>
                </a:solidFill>
                <a:latin typeface="Times New Roman" panose="02020603050405020304" pitchFamily="18" charset="0"/>
                <a:ea typeface="+mn-ea"/>
                <a:cs typeface="Times New Roman" panose="02020603050405020304" pitchFamily="18" charset="0"/>
                <a:sym typeface="+mn-lt"/>
              </a:rPr>
              <a:t>bản</a:t>
            </a:r>
            <a:r>
              <a:rPr lang="en-US" altLang="zh-CN" sz="4000" b="1" dirty="0">
                <a:solidFill>
                  <a:srgbClr val="FF0000"/>
                </a:solidFill>
                <a:latin typeface="Times New Roman" panose="02020603050405020304" pitchFamily="18" charset="0"/>
                <a:ea typeface="+mn-ea"/>
                <a:cs typeface="Times New Roman" panose="02020603050405020304" pitchFamily="18" charset="0"/>
                <a:sym typeface="+mn-lt"/>
              </a:rPr>
              <a:t> </a:t>
            </a:r>
            <a:r>
              <a:rPr lang="en-US" altLang="zh-CN" sz="4000" b="1" dirty="0" err="1">
                <a:solidFill>
                  <a:srgbClr val="FF0000"/>
                </a:solidFill>
                <a:latin typeface="Times New Roman" panose="02020603050405020304" pitchFamily="18" charset="0"/>
                <a:ea typeface="+mn-ea"/>
                <a:cs typeface="Times New Roman" panose="02020603050405020304" pitchFamily="18" charset="0"/>
                <a:sym typeface="+mn-lt"/>
              </a:rPr>
              <a:t>thân</a:t>
            </a:r>
            <a:endParaRPr lang="en-US" altLang="zh-CN" sz="4000" b="1" dirty="0">
              <a:solidFill>
                <a:srgbClr val="FF0000"/>
              </a:solidFill>
              <a:latin typeface="Times New Roman" panose="02020603050405020304" pitchFamily="18" charset="0"/>
              <a:ea typeface="+mn-ea"/>
              <a:cs typeface="Times New Roman" panose="02020603050405020304" pitchFamily="18" charset="0"/>
              <a:sym typeface="+mn-lt"/>
            </a:endParaRPr>
          </a:p>
        </p:txBody>
      </p:sp>
      <p:sp>
        <p:nvSpPr>
          <p:cNvPr id="29" name="TextBox 28">
            <a:extLst>
              <a:ext uri="{FF2B5EF4-FFF2-40B4-BE49-F238E27FC236}">
                <a16:creationId xmlns:a16="http://schemas.microsoft.com/office/drawing/2014/main" id="{C0406EF5-5061-437E-8CD8-4352E6C4E34A}"/>
              </a:ext>
            </a:extLst>
          </p:cNvPr>
          <p:cNvSpPr txBox="1"/>
          <p:nvPr/>
        </p:nvSpPr>
        <p:spPr>
          <a:xfrm>
            <a:off x="359460" y="1124527"/>
            <a:ext cx="11436300" cy="3631763"/>
          </a:xfrm>
          <a:prstGeom prst="rect">
            <a:avLst/>
          </a:prstGeom>
          <a:noFill/>
        </p:spPr>
        <p:txBody>
          <a:bodyPr wrap="square">
            <a:spAutoFit/>
          </a:bodyPr>
          <a:lstStyle/>
          <a:p>
            <a:pPr>
              <a:lnSpc>
                <a:spcPct val="115000"/>
              </a:lnSpc>
            </a:pPr>
            <a:r>
              <a:rPr lang="en-US" sz="4000" dirty="0" smtClean="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vi-VN" sz="4000" dirty="0" smtClean="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Yêu </a:t>
            </a:r>
            <a:r>
              <a:rPr lang="vi-VN" sz="4000"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mến, tự hào về vẻ đẹp của quê hương, đất nước.</a:t>
            </a:r>
          </a:p>
          <a:p>
            <a:pPr>
              <a:lnSpc>
                <a:spcPct val="115000"/>
              </a:lnSpc>
            </a:pPr>
            <a:r>
              <a:rPr lang="en-US" sz="4000" dirty="0" smtClean="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vi-VN" sz="4000" dirty="0" smtClean="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Trân </a:t>
            </a:r>
            <a:r>
              <a:rPr lang="vi-VN" sz="4000"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trọng, ghi nhớ công lao của các thế hệ cha ông đã xây dựng và bảo vệ  Tổ quốc.</a:t>
            </a:r>
          </a:p>
          <a:p>
            <a:pPr>
              <a:lnSpc>
                <a:spcPct val="115000"/>
              </a:lnSpc>
            </a:pPr>
            <a:r>
              <a:rPr lang="en-US" sz="4000" dirty="0" smtClean="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vi-VN" sz="4000" dirty="0" smtClean="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Chăm </a:t>
            </a:r>
            <a:r>
              <a:rPr lang="vi-VN" sz="4000"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chỉ học tập để trở thành công dân tốt, góp sức dựng xây đất nước ngày một giàu mạnh hơn.</a:t>
            </a:r>
          </a:p>
        </p:txBody>
      </p:sp>
    </p:spTree>
    <p:extLst>
      <p:ext uri="{BB962C8B-B14F-4D97-AF65-F5344CB8AC3E}">
        <p14:creationId xmlns:p14="http://schemas.microsoft.com/office/powerpoint/2010/main" val="31356805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4998" y="315703"/>
            <a:ext cx="11653838" cy="6247864"/>
          </a:xfrm>
          <a:prstGeom prst="rect">
            <a:avLst/>
          </a:prstGeom>
        </p:spPr>
        <p:txBody>
          <a:bodyPr wrap="square">
            <a:spAutoFit/>
          </a:bodyPr>
          <a:lstStyle/>
          <a:p>
            <a:pPr algn="just">
              <a:spcAft>
                <a:spcPts val="0"/>
              </a:spcAft>
            </a:pPr>
            <a:r>
              <a:rPr lang="nl-NL" sz="4000" b="1" dirty="0">
                <a:solidFill>
                  <a:srgbClr val="FF0000"/>
                </a:solidFill>
                <a:latin typeface="Times New Roman" panose="02020603050405020304" pitchFamily="18" charset="0"/>
                <a:ea typeface="Times New Roman" panose="02020603050405020304" pitchFamily="18" charset="0"/>
              </a:rPr>
              <a:t>III. </a:t>
            </a:r>
            <a:r>
              <a:rPr lang="nl-NL" sz="4000" b="1" u="sng" dirty="0">
                <a:solidFill>
                  <a:srgbClr val="FF0000"/>
                </a:solidFill>
                <a:latin typeface="Times New Roman" panose="02020603050405020304" pitchFamily="18" charset="0"/>
                <a:ea typeface="Times New Roman" panose="02020603050405020304" pitchFamily="18" charset="0"/>
              </a:rPr>
              <a:t>TỔNG KẾT:</a:t>
            </a:r>
            <a:endParaRPr lang="en-US" sz="4000" dirty="0">
              <a:latin typeface="Times New Roman" panose="02020603050405020304" pitchFamily="18" charset="0"/>
              <a:ea typeface="Times New Roman" panose="02020603050405020304" pitchFamily="18" charset="0"/>
            </a:endParaRPr>
          </a:p>
          <a:p>
            <a:pPr algn="just">
              <a:spcAft>
                <a:spcPts val="0"/>
              </a:spcAft>
            </a:pPr>
            <a:r>
              <a:rPr lang="nl-NL" sz="4000" b="1" dirty="0">
                <a:solidFill>
                  <a:srgbClr val="FF0000"/>
                </a:solidFill>
                <a:latin typeface="Times New Roman" panose="02020603050405020304" pitchFamily="18" charset="0"/>
                <a:ea typeface="Times New Roman" panose="02020603050405020304" pitchFamily="18" charset="0"/>
              </a:rPr>
              <a:t>1. </a:t>
            </a:r>
            <a:r>
              <a:rPr lang="fr-FR" sz="4000" b="1" u="sng" dirty="0" err="1">
                <a:solidFill>
                  <a:srgbClr val="FF0000"/>
                </a:solidFill>
                <a:latin typeface="Times New Roman" panose="02020603050405020304" pitchFamily="18" charset="0"/>
                <a:ea typeface="Times New Roman" panose="02020603050405020304" pitchFamily="18" charset="0"/>
              </a:rPr>
              <a:t>Nghệ</a:t>
            </a:r>
            <a:r>
              <a:rPr lang="fr-FR" sz="4000" b="1" u="sng" dirty="0">
                <a:solidFill>
                  <a:srgbClr val="FF0000"/>
                </a:solidFill>
                <a:latin typeface="Times New Roman" panose="02020603050405020304" pitchFamily="18" charset="0"/>
                <a:ea typeface="Times New Roman" panose="02020603050405020304" pitchFamily="18" charset="0"/>
              </a:rPr>
              <a:t> </a:t>
            </a:r>
            <a:r>
              <a:rPr lang="fr-FR" sz="4000" b="1" u="sng" dirty="0" err="1" smtClean="0">
                <a:solidFill>
                  <a:srgbClr val="FF0000"/>
                </a:solidFill>
                <a:latin typeface="Times New Roman" panose="02020603050405020304" pitchFamily="18" charset="0"/>
                <a:ea typeface="Times New Roman" panose="02020603050405020304" pitchFamily="18" charset="0"/>
              </a:rPr>
              <a:t>thuật</a:t>
            </a:r>
            <a:endParaRPr lang="en-US" sz="4000" dirty="0">
              <a:latin typeface="Times New Roman" panose="02020603050405020304" pitchFamily="18" charset="0"/>
              <a:ea typeface="Times New Roman" panose="02020603050405020304" pitchFamily="18" charset="0"/>
            </a:endParaRPr>
          </a:p>
          <a:p>
            <a:pPr>
              <a:spcAft>
                <a:spcPts val="0"/>
              </a:spcAft>
            </a:pPr>
            <a:r>
              <a:rPr lang="nl-NL" sz="4000" dirty="0">
                <a:solidFill>
                  <a:srgbClr val="000000"/>
                </a:solidFill>
                <a:latin typeface="Times New Roman" panose="02020603050405020304" pitchFamily="18" charset="0"/>
                <a:ea typeface="Times New Roman" panose="02020603050405020304" pitchFamily="18" charset="0"/>
              </a:rPr>
              <a:t>- Thể</a:t>
            </a:r>
            <a:r>
              <a:rPr lang="vi-VN" sz="4000" dirty="0">
                <a:solidFill>
                  <a:srgbClr val="000000"/>
                </a:solidFill>
                <a:latin typeface="Times New Roman" panose="02020603050405020304" pitchFamily="18" charset="0"/>
                <a:ea typeface="Times New Roman" panose="02020603050405020304" pitchFamily="18" charset="0"/>
              </a:rPr>
              <a:t> thơ lục bát, ngôn ngữ giản dị mà ẩn ý, sâu sắc.</a:t>
            </a:r>
            <a:endParaRPr lang="en-US" sz="4000" dirty="0">
              <a:latin typeface="Times New Roman" panose="02020603050405020304" pitchFamily="18" charset="0"/>
              <a:ea typeface="Times New Roman" panose="02020603050405020304" pitchFamily="18" charset="0"/>
            </a:endParaRPr>
          </a:p>
          <a:p>
            <a:pPr>
              <a:spcAft>
                <a:spcPts val="0"/>
              </a:spcAft>
            </a:pPr>
            <a:r>
              <a:rPr lang="vi-VN" sz="4000" dirty="0">
                <a:solidFill>
                  <a:srgbClr val="000000"/>
                </a:solidFill>
                <a:latin typeface="Times New Roman" panose="02020603050405020304" pitchFamily="18" charset="0"/>
                <a:ea typeface="Times New Roman" panose="02020603050405020304" pitchFamily="18" charset="0"/>
              </a:rPr>
              <a:t>-  Nghệ thuật tu từ so sánh, hoán dụ, ẩn dụ</a:t>
            </a:r>
            <a:endParaRPr lang="en-US" sz="4000" dirty="0">
              <a:latin typeface="Times New Roman" panose="02020603050405020304" pitchFamily="18" charset="0"/>
              <a:ea typeface="Times New Roman" panose="02020603050405020304" pitchFamily="18" charset="0"/>
            </a:endParaRPr>
          </a:p>
          <a:p>
            <a:pPr>
              <a:spcAft>
                <a:spcPts val="0"/>
              </a:spcAft>
            </a:pPr>
            <a:r>
              <a:rPr lang="nl-NL" sz="4000" b="1" dirty="0">
                <a:solidFill>
                  <a:srgbClr val="FF0000"/>
                </a:solidFill>
                <a:latin typeface="Times New Roman" panose="02020603050405020304" pitchFamily="18" charset="0"/>
                <a:ea typeface="Times New Roman" panose="02020603050405020304" pitchFamily="18" charset="0"/>
              </a:rPr>
              <a:t>2.</a:t>
            </a:r>
            <a:r>
              <a:rPr lang="nl-NL" sz="4000" b="1" u="sng" dirty="0">
                <a:solidFill>
                  <a:srgbClr val="FF0000"/>
                </a:solidFill>
                <a:latin typeface="Times New Roman" panose="02020603050405020304" pitchFamily="18" charset="0"/>
                <a:ea typeface="Times New Roman" panose="02020603050405020304" pitchFamily="18" charset="0"/>
              </a:rPr>
              <a:t> Nội dung- Ý nghĩa:</a:t>
            </a:r>
            <a:endParaRPr lang="en-US" sz="4000" dirty="0">
              <a:latin typeface="Times New Roman" panose="02020603050405020304" pitchFamily="18" charset="0"/>
              <a:ea typeface="Times New Roman" panose="02020603050405020304" pitchFamily="18" charset="0"/>
            </a:endParaRPr>
          </a:p>
          <a:p>
            <a:pPr>
              <a:spcAft>
                <a:spcPts val="0"/>
              </a:spcAft>
            </a:pPr>
            <a:r>
              <a:rPr lang="nl-NL" sz="4000" dirty="0">
                <a:solidFill>
                  <a:srgbClr val="FF0000"/>
                </a:solidFill>
                <a:latin typeface="Times New Roman" panose="02020603050405020304" pitchFamily="18" charset="0"/>
                <a:ea typeface="Times New Roman" panose="02020603050405020304" pitchFamily="18" charset="0"/>
              </a:rPr>
              <a:t>- Bài</a:t>
            </a:r>
            <a:r>
              <a:rPr lang="vi-VN" sz="4000" dirty="0">
                <a:solidFill>
                  <a:srgbClr val="FF0000"/>
                </a:solidFill>
                <a:latin typeface="Times New Roman" panose="02020603050405020304" pitchFamily="18" charset="0"/>
                <a:ea typeface="Times New Roman" panose="02020603050405020304" pitchFamily="18" charset="0"/>
              </a:rPr>
              <a:t> thơ ca ngợi vẻ đẹp thiên nhiên và con người Việt Nam: cần cù, chịu khó, kiên cường, dũng cảm, thủy chung, tài hoa.</a:t>
            </a:r>
            <a:endParaRPr lang="en-US" sz="4000" dirty="0">
              <a:solidFill>
                <a:srgbClr val="FF0000"/>
              </a:solidFill>
              <a:latin typeface="Times New Roman" panose="02020603050405020304" pitchFamily="18" charset="0"/>
              <a:ea typeface="Times New Roman" panose="02020603050405020304" pitchFamily="18" charset="0"/>
            </a:endParaRPr>
          </a:p>
          <a:p>
            <a:pPr>
              <a:spcAft>
                <a:spcPts val="0"/>
              </a:spcAft>
            </a:pPr>
            <a:r>
              <a:rPr lang="vi-VN" sz="4000" dirty="0">
                <a:solidFill>
                  <a:srgbClr val="FF0000"/>
                </a:solidFill>
                <a:latin typeface="Times New Roman" panose="02020603050405020304" pitchFamily="18" charset="0"/>
                <a:ea typeface="Times New Roman" panose="02020603050405020304" pitchFamily="18" charset="0"/>
              </a:rPr>
              <a:t>- Thể hiện sự tự hào, trân trọng, yêu mến của tác giả với những vẻ đẹp của quê hương, con người Việt Nam.</a:t>
            </a:r>
            <a:endParaRPr lang="en-US" sz="4000" dirty="0">
              <a:solidFill>
                <a:srgbClr val="FF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05561977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7" descr="51miz-E1035478-A930E31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21300000">
            <a:off x="6318576" y="1267899"/>
            <a:ext cx="4863982" cy="4863982"/>
          </a:xfrm>
          <a:prstGeom prst="rect">
            <a:avLst/>
          </a:prstGeom>
        </p:spPr>
      </p:pic>
      <p:sp>
        <p:nvSpPr>
          <p:cNvPr id="3" name="Rectangle 42"/>
          <p:cNvSpPr>
            <a:spLocks noChangeArrowheads="1"/>
          </p:cNvSpPr>
          <p:nvPr/>
        </p:nvSpPr>
        <p:spPr bwMode="auto">
          <a:xfrm>
            <a:off x="9554375" y="4508517"/>
            <a:ext cx="2266521" cy="1955305"/>
          </a:xfrm>
          <a:prstGeom prst="rect">
            <a:avLst/>
          </a:prstGeom>
          <a:ln>
            <a:headEnd/>
            <a:tailEnd/>
          </a:ln>
          <a:scene3d>
            <a:camera prst="orthographicFront"/>
            <a:lightRig rig="threePt" dir="t"/>
          </a:scene3d>
          <a:sp3d>
            <a:bevelT/>
          </a:sp3d>
        </p:spPr>
        <p:style>
          <a:lnRef idx="0">
            <a:schemeClr val="accent5"/>
          </a:lnRef>
          <a:fillRef idx="3">
            <a:schemeClr val="accent5"/>
          </a:fillRef>
          <a:effectRef idx="3">
            <a:schemeClr val="accent5"/>
          </a:effectRef>
          <a:fontRef idx="minor">
            <a:schemeClr val="lt1"/>
          </a:fontRef>
        </p:style>
        <p:txBody>
          <a:bodyPr wrap="none" anchor="ctr"/>
          <a:lstStyle/>
          <a:p>
            <a:pPr algn="ctr"/>
            <a:r>
              <a:rPr lang="en-US" altLang="en-US" sz="9600" b="1" u="sng">
                <a:solidFill>
                  <a:schemeClr val="accent2"/>
                </a:solidFill>
                <a:effectLst>
                  <a:outerShdw blurRad="38100" dist="38100" dir="2700000" algn="tl">
                    <a:srgbClr val="000000"/>
                  </a:outerShdw>
                </a:effectLst>
              </a:rPr>
              <a:t>9</a:t>
            </a:r>
            <a:endParaRPr lang="vi-VN" altLang="en-US" sz="9600" b="1" u="sng">
              <a:solidFill>
                <a:schemeClr val="accent2"/>
              </a:solidFill>
              <a:effectLst>
                <a:outerShdw blurRad="38100" dist="38100" dir="2700000" algn="tl">
                  <a:srgbClr val="000000"/>
                </a:outerShdw>
              </a:effectLst>
            </a:endParaRPr>
          </a:p>
        </p:txBody>
      </p:sp>
      <p:sp>
        <p:nvSpPr>
          <p:cNvPr id="5" name="Rectangle 35"/>
          <p:cNvSpPr>
            <a:spLocks noChangeArrowheads="1"/>
          </p:cNvSpPr>
          <p:nvPr/>
        </p:nvSpPr>
        <p:spPr bwMode="auto">
          <a:xfrm>
            <a:off x="7279393" y="597128"/>
            <a:ext cx="2266521" cy="1955305"/>
          </a:xfrm>
          <a:prstGeom prst="rect">
            <a:avLst/>
          </a:prstGeom>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path path="circle">
              <a:fillToRect l="50000" t="50000" r="50000" b="50000"/>
            </a:path>
            <a:tileRect/>
          </a:gradFill>
          <a:ln w="38100" cmpd="dbl">
            <a:solidFill>
              <a:schemeClr val="accent5">
                <a:lumMod val="20000"/>
                <a:lumOff val="80000"/>
              </a:schemeClr>
            </a:solidFill>
            <a:miter lim="800000"/>
            <a:headEnd/>
            <a:tailEnd/>
          </a:ln>
          <a:effectLst/>
          <a:scene3d>
            <a:camera prst="obliqueTopLeft"/>
            <a:lightRig rig="threePt" dir="t"/>
          </a:scene3d>
          <a:sp3d>
            <a:bevelT/>
          </a:sp3d>
        </p:spPr>
        <p:txBody>
          <a:bodyPr wrap="none" anchor="ctr"/>
          <a:lstStyle/>
          <a:p>
            <a:pPr algn="ctr"/>
            <a:r>
              <a:rPr lang="en-US" altLang="en-US" sz="9600" b="1" u="sng">
                <a:solidFill>
                  <a:srgbClr val="ED7D31"/>
                </a:solidFill>
                <a:effectLst>
                  <a:outerShdw blurRad="38100" dist="38100" dir="2700000" algn="tl">
                    <a:srgbClr val="000000"/>
                  </a:outerShdw>
                </a:effectLst>
                <a:hlinkClick r:id="rId3" action="ppaction://hlinksldjump">
                  <a:extLst>
                    <a:ext uri="{A12FA001-AC4F-418D-AE19-62706E023703}">
                      <ahyp:hlinkClr xmlns:ahyp="http://schemas.microsoft.com/office/drawing/2018/hyperlinkcolor" xmlns="" val="tx"/>
                    </a:ext>
                  </a:extLst>
                </a:hlinkClick>
              </a:rPr>
              <a:t>2</a:t>
            </a:r>
            <a:endParaRPr lang="vi-VN" altLang="en-US" sz="9600" b="1" u="sng">
              <a:solidFill>
                <a:srgbClr val="ED7D31"/>
              </a:solidFill>
              <a:effectLst>
                <a:outerShdw blurRad="38100" dist="38100" dir="2700000" algn="tl">
                  <a:srgbClr val="000000"/>
                </a:outerShdw>
              </a:effectLst>
            </a:endParaRPr>
          </a:p>
        </p:txBody>
      </p:sp>
      <p:sp>
        <p:nvSpPr>
          <p:cNvPr id="7" name="Rectangle 37"/>
          <p:cNvSpPr>
            <a:spLocks noChangeArrowheads="1"/>
          </p:cNvSpPr>
          <p:nvPr/>
        </p:nvSpPr>
        <p:spPr bwMode="auto">
          <a:xfrm>
            <a:off x="4989785" y="2551564"/>
            <a:ext cx="2266522" cy="1955305"/>
          </a:xfrm>
          <a:prstGeom prst="rect">
            <a:avLst/>
          </a:prstGeom>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path path="circle">
              <a:fillToRect l="50000" t="50000" r="50000" b="50000"/>
            </a:path>
            <a:tileRect/>
          </a:gradFill>
          <a:ln w="38100" cmpd="dbl">
            <a:solidFill>
              <a:schemeClr val="accent5">
                <a:lumMod val="20000"/>
                <a:lumOff val="80000"/>
              </a:schemeClr>
            </a:solidFill>
            <a:miter lim="800000"/>
            <a:headEnd/>
            <a:tailEnd/>
          </a:ln>
          <a:effectLst/>
          <a:scene3d>
            <a:camera prst="obliqueTopLeft"/>
            <a:lightRig rig="threePt" dir="t"/>
          </a:scene3d>
          <a:sp3d>
            <a:bevelT/>
          </a:sp3d>
        </p:spPr>
        <p:txBody>
          <a:bodyPr wrap="none" anchor="ctr"/>
          <a:lstStyle/>
          <a:p>
            <a:pPr algn="ctr"/>
            <a:r>
              <a:rPr lang="en-US" altLang="en-US" sz="9600" b="1" u="sng">
                <a:solidFill>
                  <a:schemeClr val="accent2"/>
                </a:solidFill>
                <a:effectLst>
                  <a:outerShdw blurRad="38100" dist="38100" dir="2700000" algn="tl">
                    <a:srgbClr val="000000"/>
                  </a:outerShdw>
                </a:effectLst>
              </a:rPr>
              <a:t>4</a:t>
            </a:r>
            <a:endParaRPr lang="vi-VN" altLang="en-US" sz="9600" b="1" u="sng">
              <a:solidFill>
                <a:schemeClr val="accent2"/>
              </a:solidFill>
              <a:effectLst>
                <a:outerShdw blurRad="38100" dist="38100" dir="2700000" algn="tl">
                  <a:srgbClr val="000000"/>
                </a:outerShdw>
              </a:effectLst>
            </a:endParaRPr>
          </a:p>
        </p:txBody>
      </p:sp>
      <p:sp>
        <p:nvSpPr>
          <p:cNvPr id="8" name="Rectangle 38"/>
          <p:cNvSpPr>
            <a:spLocks noChangeArrowheads="1"/>
          </p:cNvSpPr>
          <p:nvPr/>
        </p:nvSpPr>
        <p:spPr bwMode="auto">
          <a:xfrm>
            <a:off x="7281229" y="2535798"/>
            <a:ext cx="2266521" cy="1955305"/>
          </a:xfrm>
          <a:prstGeom prst="rect">
            <a:avLst/>
          </a:prstGeom>
          <a:ln>
            <a:headEnd/>
            <a:tailEnd/>
          </a:ln>
          <a:scene3d>
            <a:camera prst="orthographicFront"/>
            <a:lightRig rig="threePt" dir="t"/>
          </a:scene3d>
          <a:sp3d>
            <a:bevelT/>
          </a:sp3d>
        </p:spPr>
        <p:style>
          <a:lnRef idx="0">
            <a:schemeClr val="accent5"/>
          </a:lnRef>
          <a:fillRef idx="3">
            <a:schemeClr val="accent5"/>
          </a:fillRef>
          <a:effectRef idx="3">
            <a:schemeClr val="accent5"/>
          </a:effectRef>
          <a:fontRef idx="minor">
            <a:schemeClr val="lt1"/>
          </a:fontRef>
        </p:style>
        <p:txBody>
          <a:bodyPr wrap="none" anchor="ctr"/>
          <a:lstStyle/>
          <a:p>
            <a:pPr algn="ctr"/>
            <a:r>
              <a:rPr lang="en-US" altLang="en-US" sz="9600" b="1" u="sng">
                <a:solidFill>
                  <a:schemeClr val="accent2"/>
                </a:solidFill>
                <a:effectLst>
                  <a:outerShdw blurRad="38100" dist="38100" dir="2700000" algn="tl">
                    <a:srgbClr val="000000"/>
                  </a:outerShdw>
                </a:effectLst>
              </a:rPr>
              <a:t>5</a:t>
            </a:r>
            <a:endParaRPr lang="vi-VN" altLang="en-US" sz="9600" b="1" u="sng">
              <a:solidFill>
                <a:schemeClr val="accent2"/>
              </a:solidFill>
              <a:effectLst>
                <a:outerShdw blurRad="38100" dist="38100" dir="2700000" algn="tl">
                  <a:srgbClr val="000000"/>
                </a:outerShdw>
              </a:effectLst>
            </a:endParaRPr>
          </a:p>
        </p:txBody>
      </p:sp>
      <p:sp>
        <p:nvSpPr>
          <p:cNvPr id="9" name="Rectangle 39"/>
          <p:cNvSpPr>
            <a:spLocks noChangeArrowheads="1"/>
          </p:cNvSpPr>
          <p:nvPr/>
        </p:nvSpPr>
        <p:spPr bwMode="auto">
          <a:xfrm>
            <a:off x="9554375" y="2543681"/>
            <a:ext cx="2266521" cy="1955305"/>
          </a:xfrm>
          <a:prstGeom prst="rect">
            <a:avLst/>
          </a:prstGeom>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path path="circle">
              <a:fillToRect l="50000" t="50000" r="50000" b="50000"/>
            </a:path>
            <a:tileRect/>
          </a:gradFill>
          <a:ln w="38100" cmpd="dbl">
            <a:solidFill>
              <a:schemeClr val="accent5">
                <a:lumMod val="20000"/>
                <a:lumOff val="80000"/>
              </a:schemeClr>
            </a:solidFill>
            <a:miter lim="800000"/>
            <a:headEnd/>
            <a:tailEnd/>
          </a:ln>
          <a:effectLst/>
          <a:scene3d>
            <a:camera prst="obliqueTopLeft"/>
            <a:lightRig rig="threePt" dir="t"/>
          </a:scene3d>
          <a:sp3d>
            <a:bevelT/>
          </a:sp3d>
        </p:spPr>
        <p:txBody>
          <a:bodyPr wrap="none" anchor="ctr"/>
          <a:lstStyle/>
          <a:p>
            <a:pPr algn="ctr"/>
            <a:r>
              <a:rPr lang="en-US" altLang="en-US" sz="9600" b="1" u="sng">
                <a:solidFill>
                  <a:schemeClr val="accent2"/>
                </a:solidFill>
                <a:effectLst>
                  <a:outerShdw blurRad="38100" dist="38100" dir="2700000" algn="tl">
                    <a:srgbClr val="000000"/>
                  </a:outerShdw>
                </a:effectLst>
              </a:rPr>
              <a:t>6</a:t>
            </a:r>
            <a:endParaRPr lang="vi-VN" altLang="en-US" sz="9600" b="1" u="sng">
              <a:solidFill>
                <a:schemeClr val="accent2"/>
              </a:solidFill>
              <a:effectLst>
                <a:outerShdw blurRad="38100" dist="38100" dir="2700000" algn="tl">
                  <a:srgbClr val="000000"/>
                </a:outerShdw>
              </a:effectLst>
            </a:endParaRPr>
          </a:p>
        </p:txBody>
      </p:sp>
      <p:sp>
        <p:nvSpPr>
          <p:cNvPr id="10" name="Rectangle 40"/>
          <p:cNvSpPr>
            <a:spLocks noChangeArrowheads="1"/>
          </p:cNvSpPr>
          <p:nvPr/>
        </p:nvSpPr>
        <p:spPr bwMode="auto">
          <a:xfrm>
            <a:off x="5006725" y="4526131"/>
            <a:ext cx="2266522" cy="1955305"/>
          </a:xfrm>
          <a:prstGeom prst="rect">
            <a:avLst/>
          </a:prstGeom>
          <a:ln>
            <a:headEnd/>
            <a:tailEnd/>
          </a:ln>
          <a:scene3d>
            <a:camera prst="orthographicFront"/>
            <a:lightRig rig="threePt" dir="t"/>
          </a:scene3d>
          <a:sp3d>
            <a:bevelT/>
          </a:sp3d>
        </p:spPr>
        <p:style>
          <a:lnRef idx="0">
            <a:schemeClr val="accent5"/>
          </a:lnRef>
          <a:fillRef idx="3">
            <a:schemeClr val="accent5"/>
          </a:fillRef>
          <a:effectRef idx="3">
            <a:schemeClr val="accent5"/>
          </a:effectRef>
          <a:fontRef idx="minor">
            <a:schemeClr val="lt1"/>
          </a:fontRef>
        </p:style>
        <p:txBody>
          <a:bodyPr wrap="none" anchor="ctr"/>
          <a:lstStyle/>
          <a:p>
            <a:pPr algn="ctr"/>
            <a:r>
              <a:rPr lang="en-US" altLang="en-US" sz="9600" b="1" u="sng">
                <a:solidFill>
                  <a:schemeClr val="accent2"/>
                </a:solidFill>
                <a:effectLst>
                  <a:outerShdw blurRad="38100" dist="38100" dir="2700000" algn="tl">
                    <a:srgbClr val="000000"/>
                  </a:outerShdw>
                </a:effectLst>
              </a:rPr>
              <a:t>7</a:t>
            </a:r>
            <a:endParaRPr lang="vi-VN" altLang="en-US" sz="9600" b="1" u="sng">
              <a:solidFill>
                <a:schemeClr val="accent2"/>
              </a:solidFill>
              <a:effectLst>
                <a:outerShdw blurRad="38100" dist="38100" dir="2700000" algn="tl">
                  <a:srgbClr val="000000"/>
                </a:outerShdw>
              </a:effectLst>
            </a:endParaRPr>
          </a:p>
        </p:txBody>
      </p:sp>
      <p:sp>
        <p:nvSpPr>
          <p:cNvPr id="11" name="Rectangle 41"/>
          <p:cNvSpPr>
            <a:spLocks noChangeArrowheads="1"/>
          </p:cNvSpPr>
          <p:nvPr/>
        </p:nvSpPr>
        <p:spPr bwMode="auto">
          <a:xfrm>
            <a:off x="7289132" y="4502273"/>
            <a:ext cx="2266522" cy="1955305"/>
          </a:xfrm>
          <a:prstGeom prst="rect">
            <a:avLst/>
          </a:prstGeom>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path path="circle">
              <a:fillToRect l="50000" t="50000" r="50000" b="50000"/>
            </a:path>
            <a:tileRect/>
          </a:gradFill>
          <a:ln w="38100" cmpd="dbl">
            <a:solidFill>
              <a:schemeClr val="accent5">
                <a:lumMod val="20000"/>
                <a:lumOff val="80000"/>
              </a:schemeClr>
            </a:solidFill>
            <a:miter lim="800000"/>
            <a:headEnd/>
            <a:tailEnd/>
          </a:ln>
          <a:effectLst/>
          <a:scene3d>
            <a:camera prst="obliqueTopLeft"/>
            <a:lightRig rig="threePt" dir="t"/>
          </a:scene3d>
          <a:sp3d>
            <a:bevelT/>
          </a:sp3d>
        </p:spPr>
        <p:txBody>
          <a:bodyPr wrap="none" anchor="ctr"/>
          <a:lstStyle/>
          <a:p>
            <a:pPr algn="ctr"/>
            <a:r>
              <a:rPr lang="en-US" altLang="en-US" sz="9600" b="1" u="sng">
                <a:solidFill>
                  <a:schemeClr val="accent2"/>
                </a:solidFill>
                <a:effectLst>
                  <a:outerShdw blurRad="38100" dist="38100" dir="2700000" algn="tl">
                    <a:srgbClr val="000000"/>
                  </a:outerShdw>
                </a:effectLst>
              </a:rPr>
              <a:t>8</a:t>
            </a:r>
            <a:endParaRPr lang="vi-VN" altLang="en-US" sz="9600" b="1" u="sng">
              <a:solidFill>
                <a:schemeClr val="accent2"/>
              </a:solidFill>
              <a:effectLst>
                <a:outerShdw blurRad="38100" dist="38100" dir="2700000" algn="tl">
                  <a:srgbClr val="000000"/>
                </a:outerShdw>
              </a:effectLst>
            </a:endParaRPr>
          </a:p>
        </p:txBody>
      </p:sp>
      <p:sp>
        <p:nvSpPr>
          <p:cNvPr id="12" name="AutoShape 45">
            <a:hlinkClick r:id="" action="ppaction://noaction" highlightClick="1"/>
          </p:cNvPr>
          <p:cNvSpPr>
            <a:spLocks noChangeArrowheads="1"/>
          </p:cNvSpPr>
          <p:nvPr/>
        </p:nvSpPr>
        <p:spPr bwMode="auto">
          <a:xfrm>
            <a:off x="11822806" y="6520972"/>
            <a:ext cx="369194" cy="337028"/>
          </a:xfrm>
          <a:prstGeom prst="actionButtonInformation">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 name="TextBox 14">
            <a:extLst>
              <a:ext uri="{FF2B5EF4-FFF2-40B4-BE49-F238E27FC236}">
                <a16:creationId xmlns:a16="http://schemas.microsoft.com/office/drawing/2014/main" id="{AEA8DF17-C4D9-4364-9329-7A701083125F}"/>
              </a:ext>
            </a:extLst>
          </p:cNvPr>
          <p:cNvSpPr txBox="1"/>
          <p:nvPr/>
        </p:nvSpPr>
        <p:spPr>
          <a:xfrm>
            <a:off x="443332" y="1065191"/>
            <a:ext cx="4323372" cy="646331"/>
          </a:xfrm>
          <a:prstGeom prst="rect">
            <a:avLst/>
          </a:prstGeom>
          <a:noFill/>
        </p:spPr>
        <p:txBody>
          <a:bodyPr wrap="square" rtlCol="0">
            <a:spAutoFit/>
          </a:bodyPr>
          <a:lstStyle/>
          <a:p>
            <a:pPr algn="ctr"/>
            <a:r>
              <a:rPr lang="en-US" sz="3600" b="1" dirty="0" err="1">
                <a:solidFill>
                  <a:srgbClr val="FFC000"/>
                </a:solidFill>
                <a:latin typeface="SVN-Whimsy" panose="02040603050506020204" pitchFamily="18" charset="0"/>
              </a:rPr>
              <a:t>Lật</a:t>
            </a:r>
            <a:r>
              <a:rPr lang="en-US" sz="3600" b="1" dirty="0">
                <a:solidFill>
                  <a:srgbClr val="FFC000"/>
                </a:solidFill>
                <a:latin typeface="SVN-Whimsy" panose="02040603050506020204" pitchFamily="18" charset="0"/>
              </a:rPr>
              <a:t> </a:t>
            </a:r>
            <a:r>
              <a:rPr lang="en-US" sz="3600" b="1" dirty="0" err="1">
                <a:solidFill>
                  <a:srgbClr val="FFC000"/>
                </a:solidFill>
                <a:latin typeface="SVN-Whimsy" panose="02040603050506020204" pitchFamily="18" charset="0"/>
              </a:rPr>
              <a:t>mảnh</a:t>
            </a:r>
            <a:r>
              <a:rPr lang="en-US" sz="3600" b="1" dirty="0">
                <a:solidFill>
                  <a:srgbClr val="FFC000"/>
                </a:solidFill>
                <a:latin typeface="SVN-Whimsy" panose="02040603050506020204" pitchFamily="18" charset="0"/>
              </a:rPr>
              <a:t> </a:t>
            </a:r>
            <a:r>
              <a:rPr lang="en-US" sz="3600" b="1" dirty="0" err="1">
                <a:solidFill>
                  <a:srgbClr val="FFC000"/>
                </a:solidFill>
                <a:latin typeface="SVN-Whimsy" panose="02040603050506020204" pitchFamily="18" charset="0"/>
              </a:rPr>
              <a:t>ghép</a:t>
            </a:r>
            <a:endParaRPr lang="en-US" sz="3600" b="1" dirty="0">
              <a:solidFill>
                <a:srgbClr val="FFC000"/>
              </a:solidFill>
              <a:latin typeface="SVN-Whimsy" panose="02040603050506020204" pitchFamily="18" charset="0"/>
            </a:endParaRPr>
          </a:p>
        </p:txBody>
      </p:sp>
      <p:pic>
        <p:nvPicPr>
          <p:cNvPr id="17" name="Picture 16">
            <a:extLst>
              <a:ext uri="{FF2B5EF4-FFF2-40B4-BE49-F238E27FC236}">
                <a16:creationId xmlns:a16="http://schemas.microsoft.com/office/drawing/2014/main" id="{F39D26FC-14AF-4676-AB3D-B3E6178445B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1766" y="0"/>
            <a:ext cx="1189294" cy="1191913"/>
          </a:xfrm>
          <a:prstGeom prst="rect">
            <a:avLst/>
          </a:prstGeom>
        </p:spPr>
      </p:pic>
      <p:sp>
        <p:nvSpPr>
          <p:cNvPr id="13" name="Rectangle 12">
            <a:extLst>
              <a:ext uri="{FF2B5EF4-FFF2-40B4-BE49-F238E27FC236}">
                <a16:creationId xmlns:a16="http://schemas.microsoft.com/office/drawing/2014/main" id="{E6895FD9-26C6-4ECF-840B-062513F33F17}"/>
              </a:ext>
            </a:extLst>
          </p:cNvPr>
          <p:cNvSpPr/>
          <p:nvPr/>
        </p:nvSpPr>
        <p:spPr>
          <a:xfrm>
            <a:off x="1785723" y="2022546"/>
            <a:ext cx="1638590" cy="3770263"/>
          </a:xfrm>
          <a:prstGeom prst="rect">
            <a:avLst/>
          </a:prstGeom>
          <a:noFill/>
        </p:spPr>
        <p:txBody>
          <a:bodyPr wrap="none" lIns="91440" tIns="45720" rIns="91440" bIns="45720">
            <a:spAutoFit/>
            <a:scene3d>
              <a:camera prst="orthographicFront"/>
              <a:lightRig rig="threePt" dir="t"/>
            </a:scene3d>
            <a:sp3d extrusionH="57150">
              <a:bevelT h="25400" prst="softRound"/>
            </a:sp3d>
          </a:bodyPr>
          <a:lstStyle/>
          <a:p>
            <a:pPr algn="ctr"/>
            <a:r>
              <a:rPr lang="en-US" sz="23900" b="1">
                <a:ln w="6600">
                  <a:solidFill>
                    <a:schemeClr val="accent2"/>
                  </a:solidFill>
                  <a:prstDash val="solid"/>
                </a:ln>
                <a:solidFill>
                  <a:schemeClr val="accent2">
                    <a:lumMod val="60000"/>
                    <a:lumOff val="40000"/>
                  </a:schemeClr>
                </a:solidFill>
                <a:effectLst>
                  <a:outerShdw dist="38100" dir="2700000" algn="tl" rotWithShape="0">
                    <a:schemeClr val="accent2"/>
                  </a:outerShdw>
                </a:effectLst>
              </a:rPr>
              <a:t>?</a:t>
            </a:r>
          </a:p>
        </p:txBody>
      </p:sp>
    </p:spTree>
    <p:extLst>
      <p:ext uri="{BB962C8B-B14F-4D97-AF65-F5344CB8AC3E}">
        <p14:creationId xmlns:p14="http://schemas.microsoft.com/office/powerpoint/2010/main" val="541693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childTnLst>
                                    <p:animEffect transition="out" filter="fade">
                                      <p:cBhvr>
                                        <p:cTn id="6" dur="2000" tmFilter="0, 0; .2, .5; .8, .5; 1, 0"/>
                                        <p:tgtEl>
                                          <p:spTgt spid="13"/>
                                        </p:tgtEl>
                                      </p:cBhvr>
                                    </p:animEffect>
                                    <p:animScale>
                                      <p:cBhvr>
                                        <p:cTn id="7" dur="1000" autoRev="1" fill="hold"/>
                                        <p:tgtEl>
                                          <p:spTgt spid="1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53" presetClass="exit" presetSubtype="0" fill="hold" grpId="0" nodeType="clickEffect">
                                  <p:stCondLst>
                                    <p:cond delay="0"/>
                                  </p:stCondLst>
                                  <p:childTnLst>
                                    <p:anim calcmode="lin" valueType="num">
                                      <p:cBhvr>
                                        <p:cTn id="12" dur="500"/>
                                        <p:tgtEl>
                                          <p:spTgt spid="3"/>
                                        </p:tgtEl>
                                        <p:attrNameLst>
                                          <p:attrName>ppt_w</p:attrName>
                                        </p:attrNameLst>
                                      </p:cBhvr>
                                      <p:tavLst>
                                        <p:tav tm="0">
                                          <p:val>
                                            <p:strVal val="ppt_w"/>
                                          </p:val>
                                        </p:tav>
                                        <p:tav tm="100000">
                                          <p:val>
                                            <p:fltVal val="0"/>
                                          </p:val>
                                        </p:tav>
                                      </p:tavLst>
                                    </p:anim>
                                    <p:anim calcmode="lin" valueType="num">
                                      <p:cBhvr>
                                        <p:cTn id="13" dur="500"/>
                                        <p:tgtEl>
                                          <p:spTgt spid="3"/>
                                        </p:tgtEl>
                                        <p:attrNameLst>
                                          <p:attrName>ppt_h</p:attrName>
                                        </p:attrNameLst>
                                      </p:cBhvr>
                                      <p:tavLst>
                                        <p:tav tm="0">
                                          <p:val>
                                            <p:strVal val="ppt_h"/>
                                          </p:val>
                                        </p:tav>
                                        <p:tav tm="100000">
                                          <p:val>
                                            <p:fltVal val="0"/>
                                          </p:val>
                                        </p:tav>
                                      </p:tavLst>
                                    </p:anim>
                                    <p:animEffect transition="out" filter="fade">
                                      <p:cBhvr>
                                        <p:cTn id="14" dur="500"/>
                                        <p:tgtEl>
                                          <p:spTgt spid="3"/>
                                        </p:tgtEl>
                                      </p:cBhvr>
                                    </p:animEffect>
                                    <p:set>
                                      <p:cBhvr>
                                        <p:cTn id="15" dur="1" fill="hold">
                                          <p:stCondLst>
                                            <p:cond delay="499"/>
                                          </p:stCondLst>
                                        </p:cTn>
                                        <p:tgtEl>
                                          <p:spTgt spid="3"/>
                                        </p:tgtEl>
                                        <p:attrNameLst>
                                          <p:attrName>style.visibility</p:attrName>
                                        </p:attrNameLst>
                                      </p:cBhvr>
                                      <p:to>
                                        <p:strVal val="hidden"/>
                                      </p:to>
                                    </p:set>
                                  </p:childTnLst>
                                </p:cTn>
                              </p:par>
                              <p:par>
                                <p:cTn id="16" presetID="53" presetClass="entr" presetSubtype="0" fill="hold" grpId="1" nodeType="withEffect">
                                  <p:stCondLst>
                                    <p:cond delay="5000"/>
                                  </p:stCondLst>
                                  <p:childTnLst>
                                    <p:set>
                                      <p:cBhvr>
                                        <p:cTn id="17" dur="1" fill="hold">
                                          <p:stCondLst>
                                            <p:cond delay="0"/>
                                          </p:stCondLst>
                                        </p:cTn>
                                        <p:tgtEl>
                                          <p:spTgt spid="3"/>
                                        </p:tgtEl>
                                        <p:attrNameLst>
                                          <p:attrName>style.visibility</p:attrName>
                                        </p:attrNameLst>
                                      </p:cBhvr>
                                      <p:to>
                                        <p:strVal val="visible"/>
                                      </p:to>
                                    </p:set>
                                    <p:anim calcmode="lin" valueType="num">
                                      <p:cBhvr>
                                        <p:cTn id="18" dur="500" fill="hold"/>
                                        <p:tgtEl>
                                          <p:spTgt spid="3"/>
                                        </p:tgtEl>
                                        <p:attrNameLst>
                                          <p:attrName>ppt_w</p:attrName>
                                        </p:attrNameLst>
                                      </p:cBhvr>
                                      <p:tavLst>
                                        <p:tav tm="0">
                                          <p:val>
                                            <p:fltVal val="0"/>
                                          </p:val>
                                        </p:tav>
                                        <p:tav tm="100000">
                                          <p:val>
                                            <p:strVal val="#ppt_w"/>
                                          </p:val>
                                        </p:tav>
                                      </p:tavLst>
                                    </p:anim>
                                    <p:anim calcmode="lin" valueType="num">
                                      <p:cBhvr>
                                        <p:cTn id="19" dur="500" fill="hold"/>
                                        <p:tgtEl>
                                          <p:spTgt spid="3"/>
                                        </p:tgtEl>
                                        <p:attrNameLst>
                                          <p:attrName>ppt_h</p:attrName>
                                        </p:attrNameLst>
                                      </p:cBhvr>
                                      <p:tavLst>
                                        <p:tav tm="0">
                                          <p:val>
                                            <p:fltVal val="0"/>
                                          </p:val>
                                        </p:tav>
                                        <p:tav tm="100000">
                                          <p:val>
                                            <p:strVal val="#ppt_h"/>
                                          </p:val>
                                        </p:tav>
                                      </p:tavLst>
                                    </p:anim>
                                    <p:animEffect transition="in" filter="fade">
                                      <p:cBhvr>
                                        <p:cTn id="20" dur="500"/>
                                        <p:tgtEl>
                                          <p:spTgt spid="3"/>
                                        </p:tgtEl>
                                      </p:cBhvr>
                                    </p:animEffect>
                                  </p:childTnLst>
                                </p:cTn>
                              </p:par>
                            </p:childTnLst>
                          </p:cTn>
                        </p:par>
                      </p:childTnLst>
                    </p:cTn>
                  </p:par>
                </p:childTnLst>
              </p:cTn>
              <p:nextCondLst>
                <p:cond evt="onClick" delay="0">
                  <p:tgtEl>
                    <p:spTgt spid="3"/>
                  </p:tgtEl>
                </p:cond>
              </p:nextCondLst>
            </p:seq>
            <p:seq concurrent="1" nextAc="seek">
              <p:cTn id="21" restart="whenNotActive" fill="hold" evtFilter="cancelBubble" nodeType="interactiveSeq">
                <p:stCondLst>
                  <p:cond evt="onClick" delay="0">
                    <p:tgtEl>
                      <p:spTgt spid="11"/>
                    </p:tgtEl>
                  </p:cond>
                </p:stCondLst>
                <p:endSync evt="end" delay="0">
                  <p:rtn val="all"/>
                </p:endSync>
                <p:childTnLst>
                  <p:par>
                    <p:cTn id="22" fill="hold">
                      <p:stCondLst>
                        <p:cond delay="0"/>
                      </p:stCondLst>
                      <p:childTnLst>
                        <p:par>
                          <p:cTn id="23" fill="hold">
                            <p:stCondLst>
                              <p:cond delay="0"/>
                            </p:stCondLst>
                            <p:childTnLst>
                              <p:par>
                                <p:cTn id="24" presetID="53" presetClass="exit" presetSubtype="0" fill="hold" grpId="0" nodeType="clickEffect">
                                  <p:stCondLst>
                                    <p:cond delay="0"/>
                                  </p:stCondLst>
                                  <p:childTnLst>
                                    <p:anim calcmode="lin" valueType="num">
                                      <p:cBhvr>
                                        <p:cTn id="25" dur="500"/>
                                        <p:tgtEl>
                                          <p:spTgt spid="11"/>
                                        </p:tgtEl>
                                        <p:attrNameLst>
                                          <p:attrName>ppt_w</p:attrName>
                                        </p:attrNameLst>
                                      </p:cBhvr>
                                      <p:tavLst>
                                        <p:tav tm="0">
                                          <p:val>
                                            <p:strVal val="ppt_w"/>
                                          </p:val>
                                        </p:tav>
                                        <p:tav tm="100000">
                                          <p:val>
                                            <p:fltVal val="0"/>
                                          </p:val>
                                        </p:tav>
                                      </p:tavLst>
                                    </p:anim>
                                    <p:anim calcmode="lin" valueType="num">
                                      <p:cBhvr>
                                        <p:cTn id="26" dur="500"/>
                                        <p:tgtEl>
                                          <p:spTgt spid="11"/>
                                        </p:tgtEl>
                                        <p:attrNameLst>
                                          <p:attrName>ppt_h</p:attrName>
                                        </p:attrNameLst>
                                      </p:cBhvr>
                                      <p:tavLst>
                                        <p:tav tm="0">
                                          <p:val>
                                            <p:strVal val="ppt_h"/>
                                          </p:val>
                                        </p:tav>
                                        <p:tav tm="100000">
                                          <p:val>
                                            <p:fltVal val="0"/>
                                          </p:val>
                                        </p:tav>
                                      </p:tavLst>
                                    </p:anim>
                                    <p:animEffect transition="out" filter="fade">
                                      <p:cBhvr>
                                        <p:cTn id="27" dur="500"/>
                                        <p:tgtEl>
                                          <p:spTgt spid="11"/>
                                        </p:tgtEl>
                                      </p:cBhvr>
                                    </p:animEffect>
                                    <p:set>
                                      <p:cBhvr>
                                        <p:cTn id="28" dur="1" fill="hold">
                                          <p:stCondLst>
                                            <p:cond delay="499"/>
                                          </p:stCondLst>
                                        </p:cTn>
                                        <p:tgtEl>
                                          <p:spTgt spid="11"/>
                                        </p:tgtEl>
                                        <p:attrNameLst>
                                          <p:attrName>style.visibility</p:attrName>
                                        </p:attrNameLst>
                                      </p:cBhvr>
                                      <p:to>
                                        <p:strVal val="hidden"/>
                                      </p:to>
                                    </p:set>
                                  </p:childTnLst>
                                </p:cTn>
                              </p:par>
                              <p:par>
                                <p:cTn id="29" presetID="53" presetClass="entr" presetSubtype="0" fill="hold" grpId="1" nodeType="withEffect">
                                  <p:stCondLst>
                                    <p:cond delay="5000"/>
                                  </p:stCondLst>
                                  <p:childTnLst>
                                    <p:set>
                                      <p:cBhvr>
                                        <p:cTn id="30" dur="1" fill="hold">
                                          <p:stCondLst>
                                            <p:cond delay="0"/>
                                          </p:stCondLst>
                                        </p:cTn>
                                        <p:tgtEl>
                                          <p:spTgt spid="11"/>
                                        </p:tgtEl>
                                        <p:attrNameLst>
                                          <p:attrName>style.visibility</p:attrName>
                                        </p:attrNameLst>
                                      </p:cBhvr>
                                      <p:to>
                                        <p:strVal val="visible"/>
                                      </p:to>
                                    </p:set>
                                    <p:anim calcmode="lin" valueType="num">
                                      <p:cBhvr>
                                        <p:cTn id="31" dur="500" fill="hold"/>
                                        <p:tgtEl>
                                          <p:spTgt spid="11"/>
                                        </p:tgtEl>
                                        <p:attrNameLst>
                                          <p:attrName>ppt_w</p:attrName>
                                        </p:attrNameLst>
                                      </p:cBhvr>
                                      <p:tavLst>
                                        <p:tav tm="0">
                                          <p:val>
                                            <p:fltVal val="0"/>
                                          </p:val>
                                        </p:tav>
                                        <p:tav tm="100000">
                                          <p:val>
                                            <p:strVal val="#ppt_w"/>
                                          </p:val>
                                        </p:tav>
                                      </p:tavLst>
                                    </p:anim>
                                    <p:anim calcmode="lin" valueType="num">
                                      <p:cBhvr>
                                        <p:cTn id="32" dur="500" fill="hold"/>
                                        <p:tgtEl>
                                          <p:spTgt spid="11"/>
                                        </p:tgtEl>
                                        <p:attrNameLst>
                                          <p:attrName>ppt_h</p:attrName>
                                        </p:attrNameLst>
                                      </p:cBhvr>
                                      <p:tavLst>
                                        <p:tav tm="0">
                                          <p:val>
                                            <p:fltVal val="0"/>
                                          </p:val>
                                        </p:tav>
                                        <p:tav tm="100000">
                                          <p:val>
                                            <p:strVal val="#ppt_h"/>
                                          </p:val>
                                        </p:tav>
                                      </p:tavLst>
                                    </p:anim>
                                    <p:animEffect transition="in" filter="fade">
                                      <p:cBhvr>
                                        <p:cTn id="33" dur="500"/>
                                        <p:tgtEl>
                                          <p:spTgt spid="11"/>
                                        </p:tgtEl>
                                      </p:cBhvr>
                                    </p:animEffect>
                                  </p:childTnLst>
                                </p:cTn>
                              </p:par>
                            </p:childTnLst>
                          </p:cTn>
                        </p:par>
                      </p:childTnLst>
                    </p:cTn>
                  </p:par>
                </p:childTnLst>
              </p:cTn>
              <p:nextCondLst>
                <p:cond evt="onClick" delay="0">
                  <p:tgtEl>
                    <p:spTgt spid="11"/>
                  </p:tgtEl>
                </p:cond>
              </p:nextCondLst>
            </p:seq>
            <p:seq concurrent="1" nextAc="seek">
              <p:cTn id="34" restart="whenNotActive" fill="hold" evtFilter="cancelBubble" nodeType="interactiveSeq">
                <p:stCondLst>
                  <p:cond evt="onClick" delay="0">
                    <p:tgtEl>
                      <p:spTgt spid="10"/>
                    </p:tgtEl>
                  </p:cond>
                </p:stCondLst>
                <p:endSync evt="end" delay="0">
                  <p:rtn val="all"/>
                </p:endSync>
                <p:childTnLst>
                  <p:par>
                    <p:cTn id="35" fill="hold">
                      <p:stCondLst>
                        <p:cond delay="0"/>
                      </p:stCondLst>
                      <p:childTnLst>
                        <p:par>
                          <p:cTn id="36" fill="hold">
                            <p:stCondLst>
                              <p:cond delay="0"/>
                            </p:stCondLst>
                            <p:childTnLst>
                              <p:par>
                                <p:cTn id="37" presetID="53" presetClass="exit" presetSubtype="0" fill="hold" grpId="0" nodeType="clickEffect">
                                  <p:stCondLst>
                                    <p:cond delay="0"/>
                                  </p:stCondLst>
                                  <p:childTnLst>
                                    <p:anim calcmode="lin" valueType="num">
                                      <p:cBhvr>
                                        <p:cTn id="38" dur="500"/>
                                        <p:tgtEl>
                                          <p:spTgt spid="10"/>
                                        </p:tgtEl>
                                        <p:attrNameLst>
                                          <p:attrName>ppt_w</p:attrName>
                                        </p:attrNameLst>
                                      </p:cBhvr>
                                      <p:tavLst>
                                        <p:tav tm="0">
                                          <p:val>
                                            <p:strVal val="ppt_w"/>
                                          </p:val>
                                        </p:tav>
                                        <p:tav tm="100000">
                                          <p:val>
                                            <p:fltVal val="0"/>
                                          </p:val>
                                        </p:tav>
                                      </p:tavLst>
                                    </p:anim>
                                    <p:anim calcmode="lin" valueType="num">
                                      <p:cBhvr>
                                        <p:cTn id="39" dur="500"/>
                                        <p:tgtEl>
                                          <p:spTgt spid="10"/>
                                        </p:tgtEl>
                                        <p:attrNameLst>
                                          <p:attrName>ppt_h</p:attrName>
                                        </p:attrNameLst>
                                      </p:cBhvr>
                                      <p:tavLst>
                                        <p:tav tm="0">
                                          <p:val>
                                            <p:strVal val="ppt_h"/>
                                          </p:val>
                                        </p:tav>
                                        <p:tav tm="100000">
                                          <p:val>
                                            <p:fltVal val="0"/>
                                          </p:val>
                                        </p:tav>
                                      </p:tavLst>
                                    </p:anim>
                                    <p:animEffect transition="out" filter="fade">
                                      <p:cBhvr>
                                        <p:cTn id="40" dur="500"/>
                                        <p:tgtEl>
                                          <p:spTgt spid="10"/>
                                        </p:tgtEl>
                                      </p:cBhvr>
                                    </p:animEffect>
                                    <p:set>
                                      <p:cBhvr>
                                        <p:cTn id="41" dur="1" fill="hold">
                                          <p:stCondLst>
                                            <p:cond delay="499"/>
                                          </p:stCondLst>
                                        </p:cTn>
                                        <p:tgtEl>
                                          <p:spTgt spid="10"/>
                                        </p:tgtEl>
                                        <p:attrNameLst>
                                          <p:attrName>style.visibility</p:attrName>
                                        </p:attrNameLst>
                                      </p:cBhvr>
                                      <p:to>
                                        <p:strVal val="hidden"/>
                                      </p:to>
                                    </p:set>
                                  </p:childTnLst>
                                </p:cTn>
                              </p:par>
                              <p:par>
                                <p:cTn id="42" presetID="53" presetClass="entr" presetSubtype="0" fill="hold" grpId="1" nodeType="withEffect">
                                  <p:stCondLst>
                                    <p:cond delay="5000"/>
                                  </p:stCondLst>
                                  <p:childTnLst>
                                    <p:set>
                                      <p:cBhvr>
                                        <p:cTn id="43" dur="1" fill="hold">
                                          <p:stCondLst>
                                            <p:cond delay="0"/>
                                          </p:stCondLst>
                                        </p:cTn>
                                        <p:tgtEl>
                                          <p:spTgt spid="10"/>
                                        </p:tgtEl>
                                        <p:attrNameLst>
                                          <p:attrName>style.visibility</p:attrName>
                                        </p:attrNameLst>
                                      </p:cBhvr>
                                      <p:to>
                                        <p:strVal val="visible"/>
                                      </p:to>
                                    </p:set>
                                    <p:anim calcmode="lin" valueType="num">
                                      <p:cBhvr>
                                        <p:cTn id="44" dur="500" fill="hold"/>
                                        <p:tgtEl>
                                          <p:spTgt spid="10"/>
                                        </p:tgtEl>
                                        <p:attrNameLst>
                                          <p:attrName>ppt_w</p:attrName>
                                        </p:attrNameLst>
                                      </p:cBhvr>
                                      <p:tavLst>
                                        <p:tav tm="0">
                                          <p:val>
                                            <p:fltVal val="0"/>
                                          </p:val>
                                        </p:tav>
                                        <p:tav tm="100000">
                                          <p:val>
                                            <p:strVal val="#ppt_w"/>
                                          </p:val>
                                        </p:tav>
                                      </p:tavLst>
                                    </p:anim>
                                    <p:anim calcmode="lin" valueType="num">
                                      <p:cBhvr>
                                        <p:cTn id="45" dur="500" fill="hold"/>
                                        <p:tgtEl>
                                          <p:spTgt spid="10"/>
                                        </p:tgtEl>
                                        <p:attrNameLst>
                                          <p:attrName>ppt_h</p:attrName>
                                        </p:attrNameLst>
                                      </p:cBhvr>
                                      <p:tavLst>
                                        <p:tav tm="0">
                                          <p:val>
                                            <p:fltVal val="0"/>
                                          </p:val>
                                        </p:tav>
                                        <p:tav tm="100000">
                                          <p:val>
                                            <p:strVal val="#ppt_h"/>
                                          </p:val>
                                        </p:tav>
                                      </p:tavLst>
                                    </p:anim>
                                    <p:animEffect transition="in" filter="fade">
                                      <p:cBhvr>
                                        <p:cTn id="46" dur="500"/>
                                        <p:tgtEl>
                                          <p:spTgt spid="10"/>
                                        </p:tgtEl>
                                      </p:cBhvr>
                                    </p:animEffect>
                                  </p:childTnLst>
                                </p:cTn>
                              </p:par>
                            </p:childTnLst>
                          </p:cTn>
                        </p:par>
                      </p:childTnLst>
                    </p:cTn>
                  </p:par>
                </p:childTnLst>
              </p:cTn>
              <p:nextCondLst>
                <p:cond evt="onClick" delay="0">
                  <p:tgtEl>
                    <p:spTgt spid="10"/>
                  </p:tgtEl>
                </p:cond>
              </p:nextCondLst>
            </p:seq>
            <p:seq concurrent="1" nextAc="seek">
              <p:cTn id="47" restart="whenNotActive" fill="hold" evtFilter="cancelBubble" nodeType="interactiveSeq">
                <p:stCondLst>
                  <p:cond evt="onClick" delay="0">
                    <p:tgtEl>
                      <p:spTgt spid="9"/>
                    </p:tgtEl>
                  </p:cond>
                </p:stCondLst>
                <p:endSync evt="end" delay="0">
                  <p:rtn val="all"/>
                </p:endSync>
                <p:childTnLst>
                  <p:par>
                    <p:cTn id="48" fill="hold">
                      <p:stCondLst>
                        <p:cond delay="0"/>
                      </p:stCondLst>
                      <p:childTnLst>
                        <p:par>
                          <p:cTn id="49" fill="hold">
                            <p:stCondLst>
                              <p:cond delay="0"/>
                            </p:stCondLst>
                            <p:childTnLst>
                              <p:par>
                                <p:cTn id="50" presetID="53" presetClass="exit" presetSubtype="0" fill="hold" grpId="0" nodeType="clickEffect">
                                  <p:stCondLst>
                                    <p:cond delay="0"/>
                                  </p:stCondLst>
                                  <p:childTnLst>
                                    <p:anim calcmode="lin" valueType="num">
                                      <p:cBhvr>
                                        <p:cTn id="51" dur="500"/>
                                        <p:tgtEl>
                                          <p:spTgt spid="9"/>
                                        </p:tgtEl>
                                        <p:attrNameLst>
                                          <p:attrName>ppt_w</p:attrName>
                                        </p:attrNameLst>
                                      </p:cBhvr>
                                      <p:tavLst>
                                        <p:tav tm="0">
                                          <p:val>
                                            <p:strVal val="ppt_w"/>
                                          </p:val>
                                        </p:tav>
                                        <p:tav tm="100000">
                                          <p:val>
                                            <p:fltVal val="0"/>
                                          </p:val>
                                        </p:tav>
                                      </p:tavLst>
                                    </p:anim>
                                    <p:anim calcmode="lin" valueType="num">
                                      <p:cBhvr>
                                        <p:cTn id="52" dur="500"/>
                                        <p:tgtEl>
                                          <p:spTgt spid="9"/>
                                        </p:tgtEl>
                                        <p:attrNameLst>
                                          <p:attrName>ppt_h</p:attrName>
                                        </p:attrNameLst>
                                      </p:cBhvr>
                                      <p:tavLst>
                                        <p:tav tm="0">
                                          <p:val>
                                            <p:strVal val="ppt_h"/>
                                          </p:val>
                                        </p:tav>
                                        <p:tav tm="100000">
                                          <p:val>
                                            <p:fltVal val="0"/>
                                          </p:val>
                                        </p:tav>
                                      </p:tavLst>
                                    </p:anim>
                                    <p:animEffect transition="out" filter="fade">
                                      <p:cBhvr>
                                        <p:cTn id="53" dur="500"/>
                                        <p:tgtEl>
                                          <p:spTgt spid="9"/>
                                        </p:tgtEl>
                                      </p:cBhvr>
                                    </p:animEffect>
                                    <p:set>
                                      <p:cBhvr>
                                        <p:cTn id="54" dur="1" fill="hold">
                                          <p:stCondLst>
                                            <p:cond delay="499"/>
                                          </p:stCondLst>
                                        </p:cTn>
                                        <p:tgtEl>
                                          <p:spTgt spid="9"/>
                                        </p:tgtEl>
                                        <p:attrNameLst>
                                          <p:attrName>style.visibility</p:attrName>
                                        </p:attrNameLst>
                                      </p:cBhvr>
                                      <p:to>
                                        <p:strVal val="hidden"/>
                                      </p:to>
                                    </p:set>
                                  </p:childTnLst>
                                </p:cTn>
                              </p:par>
                              <p:par>
                                <p:cTn id="55" presetID="53" presetClass="entr" presetSubtype="0" fill="hold" grpId="1" nodeType="withEffect">
                                  <p:stCondLst>
                                    <p:cond delay="5000"/>
                                  </p:stCondLst>
                                  <p:childTnLst>
                                    <p:set>
                                      <p:cBhvr>
                                        <p:cTn id="56" dur="1" fill="hold">
                                          <p:stCondLst>
                                            <p:cond delay="0"/>
                                          </p:stCondLst>
                                        </p:cTn>
                                        <p:tgtEl>
                                          <p:spTgt spid="9"/>
                                        </p:tgtEl>
                                        <p:attrNameLst>
                                          <p:attrName>style.visibility</p:attrName>
                                        </p:attrNameLst>
                                      </p:cBhvr>
                                      <p:to>
                                        <p:strVal val="visible"/>
                                      </p:to>
                                    </p:set>
                                    <p:anim calcmode="lin" valueType="num">
                                      <p:cBhvr>
                                        <p:cTn id="57" dur="500" fill="hold"/>
                                        <p:tgtEl>
                                          <p:spTgt spid="9"/>
                                        </p:tgtEl>
                                        <p:attrNameLst>
                                          <p:attrName>ppt_w</p:attrName>
                                        </p:attrNameLst>
                                      </p:cBhvr>
                                      <p:tavLst>
                                        <p:tav tm="0">
                                          <p:val>
                                            <p:fltVal val="0"/>
                                          </p:val>
                                        </p:tav>
                                        <p:tav tm="100000">
                                          <p:val>
                                            <p:strVal val="#ppt_w"/>
                                          </p:val>
                                        </p:tav>
                                      </p:tavLst>
                                    </p:anim>
                                    <p:anim calcmode="lin" valueType="num">
                                      <p:cBhvr>
                                        <p:cTn id="58" dur="500" fill="hold"/>
                                        <p:tgtEl>
                                          <p:spTgt spid="9"/>
                                        </p:tgtEl>
                                        <p:attrNameLst>
                                          <p:attrName>ppt_h</p:attrName>
                                        </p:attrNameLst>
                                      </p:cBhvr>
                                      <p:tavLst>
                                        <p:tav tm="0">
                                          <p:val>
                                            <p:fltVal val="0"/>
                                          </p:val>
                                        </p:tav>
                                        <p:tav tm="100000">
                                          <p:val>
                                            <p:strVal val="#ppt_h"/>
                                          </p:val>
                                        </p:tav>
                                      </p:tavLst>
                                    </p:anim>
                                    <p:animEffect transition="in" filter="fade">
                                      <p:cBhvr>
                                        <p:cTn id="59" dur="500"/>
                                        <p:tgtEl>
                                          <p:spTgt spid="9"/>
                                        </p:tgtEl>
                                      </p:cBhvr>
                                    </p:animEffect>
                                  </p:childTnLst>
                                </p:cTn>
                              </p:par>
                            </p:childTnLst>
                          </p:cTn>
                        </p:par>
                      </p:childTnLst>
                    </p:cTn>
                  </p:par>
                </p:childTnLst>
              </p:cTn>
              <p:nextCondLst>
                <p:cond evt="onClick" delay="0">
                  <p:tgtEl>
                    <p:spTgt spid="9"/>
                  </p:tgtEl>
                </p:cond>
              </p:nextCondLst>
            </p:seq>
            <p:seq concurrent="1" nextAc="seek">
              <p:cTn id="60" restart="whenNotActive" fill="hold" evtFilter="cancelBubble" nodeType="interactiveSeq">
                <p:stCondLst>
                  <p:cond evt="onClick" delay="0">
                    <p:tgtEl>
                      <p:spTgt spid="8"/>
                    </p:tgtEl>
                  </p:cond>
                </p:stCondLst>
                <p:endSync evt="end" delay="0">
                  <p:rtn val="all"/>
                </p:endSync>
                <p:childTnLst>
                  <p:par>
                    <p:cTn id="61" fill="hold">
                      <p:stCondLst>
                        <p:cond delay="0"/>
                      </p:stCondLst>
                      <p:childTnLst>
                        <p:par>
                          <p:cTn id="62" fill="hold">
                            <p:stCondLst>
                              <p:cond delay="0"/>
                            </p:stCondLst>
                            <p:childTnLst>
                              <p:par>
                                <p:cTn id="63" presetID="53" presetClass="exit" presetSubtype="0" fill="hold" grpId="0" nodeType="clickEffect">
                                  <p:stCondLst>
                                    <p:cond delay="0"/>
                                  </p:stCondLst>
                                  <p:childTnLst>
                                    <p:anim calcmode="lin" valueType="num">
                                      <p:cBhvr>
                                        <p:cTn id="64" dur="500"/>
                                        <p:tgtEl>
                                          <p:spTgt spid="8"/>
                                        </p:tgtEl>
                                        <p:attrNameLst>
                                          <p:attrName>ppt_w</p:attrName>
                                        </p:attrNameLst>
                                      </p:cBhvr>
                                      <p:tavLst>
                                        <p:tav tm="0">
                                          <p:val>
                                            <p:strVal val="ppt_w"/>
                                          </p:val>
                                        </p:tav>
                                        <p:tav tm="100000">
                                          <p:val>
                                            <p:fltVal val="0"/>
                                          </p:val>
                                        </p:tav>
                                      </p:tavLst>
                                    </p:anim>
                                    <p:anim calcmode="lin" valueType="num">
                                      <p:cBhvr>
                                        <p:cTn id="65" dur="500"/>
                                        <p:tgtEl>
                                          <p:spTgt spid="8"/>
                                        </p:tgtEl>
                                        <p:attrNameLst>
                                          <p:attrName>ppt_h</p:attrName>
                                        </p:attrNameLst>
                                      </p:cBhvr>
                                      <p:tavLst>
                                        <p:tav tm="0">
                                          <p:val>
                                            <p:strVal val="ppt_h"/>
                                          </p:val>
                                        </p:tav>
                                        <p:tav tm="100000">
                                          <p:val>
                                            <p:fltVal val="0"/>
                                          </p:val>
                                        </p:tav>
                                      </p:tavLst>
                                    </p:anim>
                                    <p:animEffect transition="out" filter="fade">
                                      <p:cBhvr>
                                        <p:cTn id="66" dur="500"/>
                                        <p:tgtEl>
                                          <p:spTgt spid="8"/>
                                        </p:tgtEl>
                                      </p:cBhvr>
                                    </p:animEffect>
                                    <p:set>
                                      <p:cBhvr>
                                        <p:cTn id="67" dur="1" fill="hold">
                                          <p:stCondLst>
                                            <p:cond delay="499"/>
                                          </p:stCondLst>
                                        </p:cTn>
                                        <p:tgtEl>
                                          <p:spTgt spid="8"/>
                                        </p:tgtEl>
                                        <p:attrNameLst>
                                          <p:attrName>style.visibility</p:attrName>
                                        </p:attrNameLst>
                                      </p:cBhvr>
                                      <p:to>
                                        <p:strVal val="hidden"/>
                                      </p:to>
                                    </p:set>
                                  </p:childTnLst>
                                </p:cTn>
                              </p:par>
                              <p:par>
                                <p:cTn id="68" presetID="53" presetClass="entr" presetSubtype="0" fill="hold" grpId="1" nodeType="withEffect">
                                  <p:stCondLst>
                                    <p:cond delay="5000"/>
                                  </p:stCondLst>
                                  <p:childTnLst>
                                    <p:set>
                                      <p:cBhvr>
                                        <p:cTn id="69" dur="1" fill="hold">
                                          <p:stCondLst>
                                            <p:cond delay="0"/>
                                          </p:stCondLst>
                                        </p:cTn>
                                        <p:tgtEl>
                                          <p:spTgt spid="8"/>
                                        </p:tgtEl>
                                        <p:attrNameLst>
                                          <p:attrName>style.visibility</p:attrName>
                                        </p:attrNameLst>
                                      </p:cBhvr>
                                      <p:to>
                                        <p:strVal val="visible"/>
                                      </p:to>
                                    </p:set>
                                    <p:anim calcmode="lin" valueType="num">
                                      <p:cBhvr>
                                        <p:cTn id="70" dur="500" fill="hold"/>
                                        <p:tgtEl>
                                          <p:spTgt spid="8"/>
                                        </p:tgtEl>
                                        <p:attrNameLst>
                                          <p:attrName>ppt_w</p:attrName>
                                        </p:attrNameLst>
                                      </p:cBhvr>
                                      <p:tavLst>
                                        <p:tav tm="0">
                                          <p:val>
                                            <p:fltVal val="0"/>
                                          </p:val>
                                        </p:tav>
                                        <p:tav tm="100000">
                                          <p:val>
                                            <p:strVal val="#ppt_w"/>
                                          </p:val>
                                        </p:tav>
                                      </p:tavLst>
                                    </p:anim>
                                    <p:anim calcmode="lin" valueType="num">
                                      <p:cBhvr>
                                        <p:cTn id="71" dur="500" fill="hold"/>
                                        <p:tgtEl>
                                          <p:spTgt spid="8"/>
                                        </p:tgtEl>
                                        <p:attrNameLst>
                                          <p:attrName>ppt_h</p:attrName>
                                        </p:attrNameLst>
                                      </p:cBhvr>
                                      <p:tavLst>
                                        <p:tav tm="0">
                                          <p:val>
                                            <p:fltVal val="0"/>
                                          </p:val>
                                        </p:tav>
                                        <p:tav tm="100000">
                                          <p:val>
                                            <p:strVal val="#ppt_h"/>
                                          </p:val>
                                        </p:tav>
                                      </p:tavLst>
                                    </p:anim>
                                    <p:animEffect transition="in" filter="fade">
                                      <p:cBhvr>
                                        <p:cTn id="72" dur="500"/>
                                        <p:tgtEl>
                                          <p:spTgt spid="8"/>
                                        </p:tgtEl>
                                      </p:cBhvr>
                                    </p:animEffect>
                                  </p:childTnLst>
                                </p:cTn>
                              </p:par>
                            </p:childTnLst>
                          </p:cTn>
                        </p:par>
                      </p:childTnLst>
                    </p:cTn>
                  </p:par>
                </p:childTnLst>
              </p:cTn>
              <p:nextCondLst>
                <p:cond evt="onClick" delay="0">
                  <p:tgtEl>
                    <p:spTgt spid="8"/>
                  </p:tgtEl>
                </p:cond>
              </p:nextCondLst>
            </p:seq>
            <p:seq concurrent="1" nextAc="seek">
              <p:cTn id="73" restart="whenNotActive" fill="hold" evtFilter="cancelBubble" nodeType="interactiveSeq">
                <p:stCondLst>
                  <p:cond evt="onClick" delay="0">
                    <p:tgtEl>
                      <p:spTgt spid="7"/>
                    </p:tgtEl>
                  </p:cond>
                </p:stCondLst>
                <p:endSync evt="end" delay="0">
                  <p:rtn val="all"/>
                </p:endSync>
                <p:childTnLst>
                  <p:par>
                    <p:cTn id="74" fill="hold">
                      <p:stCondLst>
                        <p:cond delay="0"/>
                      </p:stCondLst>
                      <p:childTnLst>
                        <p:par>
                          <p:cTn id="75" fill="hold">
                            <p:stCondLst>
                              <p:cond delay="0"/>
                            </p:stCondLst>
                            <p:childTnLst>
                              <p:par>
                                <p:cTn id="76" presetID="53" presetClass="exit" presetSubtype="0" fill="hold" grpId="0" nodeType="clickEffect">
                                  <p:stCondLst>
                                    <p:cond delay="0"/>
                                  </p:stCondLst>
                                  <p:childTnLst>
                                    <p:anim calcmode="lin" valueType="num">
                                      <p:cBhvr>
                                        <p:cTn id="77" dur="500"/>
                                        <p:tgtEl>
                                          <p:spTgt spid="7"/>
                                        </p:tgtEl>
                                        <p:attrNameLst>
                                          <p:attrName>ppt_w</p:attrName>
                                        </p:attrNameLst>
                                      </p:cBhvr>
                                      <p:tavLst>
                                        <p:tav tm="0">
                                          <p:val>
                                            <p:strVal val="ppt_w"/>
                                          </p:val>
                                        </p:tav>
                                        <p:tav tm="100000">
                                          <p:val>
                                            <p:fltVal val="0"/>
                                          </p:val>
                                        </p:tav>
                                      </p:tavLst>
                                    </p:anim>
                                    <p:anim calcmode="lin" valueType="num">
                                      <p:cBhvr>
                                        <p:cTn id="78" dur="500"/>
                                        <p:tgtEl>
                                          <p:spTgt spid="7"/>
                                        </p:tgtEl>
                                        <p:attrNameLst>
                                          <p:attrName>ppt_h</p:attrName>
                                        </p:attrNameLst>
                                      </p:cBhvr>
                                      <p:tavLst>
                                        <p:tav tm="0">
                                          <p:val>
                                            <p:strVal val="ppt_h"/>
                                          </p:val>
                                        </p:tav>
                                        <p:tav tm="100000">
                                          <p:val>
                                            <p:fltVal val="0"/>
                                          </p:val>
                                        </p:tav>
                                      </p:tavLst>
                                    </p:anim>
                                    <p:animEffect transition="out" filter="fade">
                                      <p:cBhvr>
                                        <p:cTn id="79" dur="500"/>
                                        <p:tgtEl>
                                          <p:spTgt spid="7"/>
                                        </p:tgtEl>
                                      </p:cBhvr>
                                    </p:animEffect>
                                    <p:set>
                                      <p:cBhvr>
                                        <p:cTn id="80" dur="1" fill="hold">
                                          <p:stCondLst>
                                            <p:cond delay="499"/>
                                          </p:stCondLst>
                                        </p:cTn>
                                        <p:tgtEl>
                                          <p:spTgt spid="7"/>
                                        </p:tgtEl>
                                        <p:attrNameLst>
                                          <p:attrName>style.visibility</p:attrName>
                                        </p:attrNameLst>
                                      </p:cBhvr>
                                      <p:to>
                                        <p:strVal val="hidden"/>
                                      </p:to>
                                    </p:set>
                                  </p:childTnLst>
                                </p:cTn>
                              </p:par>
                              <p:par>
                                <p:cTn id="81" presetID="53" presetClass="entr" presetSubtype="0" fill="hold" grpId="1" nodeType="withEffect">
                                  <p:stCondLst>
                                    <p:cond delay="5000"/>
                                  </p:stCondLst>
                                  <p:childTnLst>
                                    <p:set>
                                      <p:cBhvr>
                                        <p:cTn id="82" dur="1" fill="hold">
                                          <p:stCondLst>
                                            <p:cond delay="0"/>
                                          </p:stCondLst>
                                        </p:cTn>
                                        <p:tgtEl>
                                          <p:spTgt spid="7"/>
                                        </p:tgtEl>
                                        <p:attrNameLst>
                                          <p:attrName>style.visibility</p:attrName>
                                        </p:attrNameLst>
                                      </p:cBhvr>
                                      <p:to>
                                        <p:strVal val="visible"/>
                                      </p:to>
                                    </p:set>
                                    <p:anim calcmode="lin" valueType="num">
                                      <p:cBhvr>
                                        <p:cTn id="83" dur="500" fill="hold"/>
                                        <p:tgtEl>
                                          <p:spTgt spid="7"/>
                                        </p:tgtEl>
                                        <p:attrNameLst>
                                          <p:attrName>ppt_w</p:attrName>
                                        </p:attrNameLst>
                                      </p:cBhvr>
                                      <p:tavLst>
                                        <p:tav tm="0">
                                          <p:val>
                                            <p:fltVal val="0"/>
                                          </p:val>
                                        </p:tav>
                                        <p:tav tm="100000">
                                          <p:val>
                                            <p:strVal val="#ppt_w"/>
                                          </p:val>
                                        </p:tav>
                                      </p:tavLst>
                                    </p:anim>
                                    <p:anim calcmode="lin" valueType="num">
                                      <p:cBhvr>
                                        <p:cTn id="84" dur="500" fill="hold"/>
                                        <p:tgtEl>
                                          <p:spTgt spid="7"/>
                                        </p:tgtEl>
                                        <p:attrNameLst>
                                          <p:attrName>ppt_h</p:attrName>
                                        </p:attrNameLst>
                                      </p:cBhvr>
                                      <p:tavLst>
                                        <p:tav tm="0">
                                          <p:val>
                                            <p:fltVal val="0"/>
                                          </p:val>
                                        </p:tav>
                                        <p:tav tm="100000">
                                          <p:val>
                                            <p:strVal val="#ppt_h"/>
                                          </p:val>
                                        </p:tav>
                                      </p:tavLst>
                                    </p:anim>
                                    <p:animEffect transition="in" filter="fade">
                                      <p:cBhvr>
                                        <p:cTn id="85" dur="500"/>
                                        <p:tgtEl>
                                          <p:spTgt spid="7"/>
                                        </p:tgtEl>
                                      </p:cBhvr>
                                    </p:animEffect>
                                  </p:childTnLst>
                                </p:cTn>
                              </p:par>
                            </p:childTnLst>
                          </p:cTn>
                        </p:par>
                      </p:childTnLst>
                    </p:cTn>
                  </p:par>
                </p:childTnLst>
              </p:cTn>
              <p:nextCondLst>
                <p:cond evt="onClick" delay="0">
                  <p:tgtEl>
                    <p:spTgt spid="7"/>
                  </p:tgtEl>
                </p:cond>
              </p:nextCondLst>
            </p:seq>
            <p:seq concurrent="1" nextAc="seek">
              <p:cTn id="86" restart="whenNotActive" fill="hold" evtFilter="cancelBubble" nodeType="interactiveSeq">
                <p:stCondLst>
                  <p:cond evt="onClick" delay="0">
                    <p:tgtEl>
                      <p:spTgt spid="5"/>
                    </p:tgtEl>
                  </p:cond>
                </p:stCondLst>
                <p:endSync evt="end" delay="0">
                  <p:rtn val="all"/>
                </p:endSync>
                <p:childTnLst>
                  <p:par>
                    <p:cTn id="87" fill="hold">
                      <p:stCondLst>
                        <p:cond delay="0"/>
                      </p:stCondLst>
                      <p:childTnLst>
                        <p:par>
                          <p:cTn id="88" fill="hold">
                            <p:stCondLst>
                              <p:cond delay="0"/>
                            </p:stCondLst>
                            <p:childTnLst>
                              <p:par>
                                <p:cTn id="89" presetID="53" presetClass="exit" presetSubtype="0" fill="hold" grpId="0" nodeType="clickEffect">
                                  <p:stCondLst>
                                    <p:cond delay="0"/>
                                  </p:stCondLst>
                                  <p:childTnLst>
                                    <p:anim calcmode="lin" valueType="num">
                                      <p:cBhvr>
                                        <p:cTn id="90" dur="500"/>
                                        <p:tgtEl>
                                          <p:spTgt spid="5"/>
                                        </p:tgtEl>
                                        <p:attrNameLst>
                                          <p:attrName>ppt_w</p:attrName>
                                        </p:attrNameLst>
                                      </p:cBhvr>
                                      <p:tavLst>
                                        <p:tav tm="0">
                                          <p:val>
                                            <p:strVal val="ppt_w"/>
                                          </p:val>
                                        </p:tav>
                                        <p:tav tm="100000">
                                          <p:val>
                                            <p:fltVal val="0"/>
                                          </p:val>
                                        </p:tav>
                                      </p:tavLst>
                                    </p:anim>
                                    <p:anim calcmode="lin" valueType="num">
                                      <p:cBhvr>
                                        <p:cTn id="91" dur="500"/>
                                        <p:tgtEl>
                                          <p:spTgt spid="5"/>
                                        </p:tgtEl>
                                        <p:attrNameLst>
                                          <p:attrName>ppt_h</p:attrName>
                                        </p:attrNameLst>
                                      </p:cBhvr>
                                      <p:tavLst>
                                        <p:tav tm="0">
                                          <p:val>
                                            <p:strVal val="ppt_h"/>
                                          </p:val>
                                        </p:tav>
                                        <p:tav tm="100000">
                                          <p:val>
                                            <p:fltVal val="0"/>
                                          </p:val>
                                        </p:tav>
                                      </p:tavLst>
                                    </p:anim>
                                    <p:animEffect transition="out" filter="fade">
                                      <p:cBhvr>
                                        <p:cTn id="92" dur="500"/>
                                        <p:tgtEl>
                                          <p:spTgt spid="5"/>
                                        </p:tgtEl>
                                      </p:cBhvr>
                                    </p:animEffect>
                                    <p:set>
                                      <p:cBhvr>
                                        <p:cTn id="93" dur="1" fill="hold">
                                          <p:stCondLst>
                                            <p:cond delay="499"/>
                                          </p:stCondLst>
                                        </p:cTn>
                                        <p:tgtEl>
                                          <p:spTgt spid="5"/>
                                        </p:tgtEl>
                                        <p:attrNameLst>
                                          <p:attrName>style.visibility</p:attrName>
                                        </p:attrNameLst>
                                      </p:cBhvr>
                                      <p:to>
                                        <p:strVal val="hidden"/>
                                      </p:to>
                                    </p:set>
                                  </p:childTnLst>
                                </p:cTn>
                              </p:par>
                              <p:par>
                                <p:cTn id="94" presetID="53" presetClass="entr" presetSubtype="0" fill="hold" grpId="1" nodeType="withEffect">
                                  <p:stCondLst>
                                    <p:cond delay="5000"/>
                                  </p:stCondLst>
                                  <p:childTnLst>
                                    <p:set>
                                      <p:cBhvr>
                                        <p:cTn id="95" dur="1" fill="hold">
                                          <p:stCondLst>
                                            <p:cond delay="0"/>
                                          </p:stCondLst>
                                        </p:cTn>
                                        <p:tgtEl>
                                          <p:spTgt spid="5"/>
                                        </p:tgtEl>
                                        <p:attrNameLst>
                                          <p:attrName>style.visibility</p:attrName>
                                        </p:attrNameLst>
                                      </p:cBhvr>
                                      <p:to>
                                        <p:strVal val="visible"/>
                                      </p:to>
                                    </p:set>
                                    <p:anim calcmode="lin" valueType="num">
                                      <p:cBhvr>
                                        <p:cTn id="96" dur="500" fill="hold"/>
                                        <p:tgtEl>
                                          <p:spTgt spid="5"/>
                                        </p:tgtEl>
                                        <p:attrNameLst>
                                          <p:attrName>ppt_w</p:attrName>
                                        </p:attrNameLst>
                                      </p:cBhvr>
                                      <p:tavLst>
                                        <p:tav tm="0">
                                          <p:val>
                                            <p:fltVal val="0"/>
                                          </p:val>
                                        </p:tav>
                                        <p:tav tm="100000">
                                          <p:val>
                                            <p:strVal val="#ppt_w"/>
                                          </p:val>
                                        </p:tav>
                                      </p:tavLst>
                                    </p:anim>
                                    <p:anim calcmode="lin" valueType="num">
                                      <p:cBhvr>
                                        <p:cTn id="97" dur="500" fill="hold"/>
                                        <p:tgtEl>
                                          <p:spTgt spid="5"/>
                                        </p:tgtEl>
                                        <p:attrNameLst>
                                          <p:attrName>ppt_h</p:attrName>
                                        </p:attrNameLst>
                                      </p:cBhvr>
                                      <p:tavLst>
                                        <p:tav tm="0">
                                          <p:val>
                                            <p:fltVal val="0"/>
                                          </p:val>
                                        </p:tav>
                                        <p:tav tm="100000">
                                          <p:val>
                                            <p:strVal val="#ppt_h"/>
                                          </p:val>
                                        </p:tav>
                                      </p:tavLst>
                                    </p:anim>
                                    <p:animEffect transition="in" filter="fade">
                                      <p:cBhvr>
                                        <p:cTn id="98" dur="500"/>
                                        <p:tgtEl>
                                          <p:spTgt spid="5"/>
                                        </p:tgtEl>
                                      </p:cBhvr>
                                    </p:animEffect>
                                  </p:childTnLst>
                                </p:cTn>
                              </p:par>
                            </p:childTnLst>
                          </p:cTn>
                        </p:par>
                      </p:childTnLst>
                    </p:cTn>
                  </p:par>
                </p:childTnLst>
              </p:cTn>
              <p:nextCondLst>
                <p:cond evt="onClick" delay="0">
                  <p:tgtEl>
                    <p:spTgt spid="5"/>
                  </p:tgtEl>
                </p:cond>
              </p:nextCondLst>
            </p:seq>
            <p:seq concurrent="1" nextAc="seek">
              <p:cTn id="99" restart="whenNotActive" fill="hold" evtFilter="cancelBubble" nodeType="interactiveSeq">
                <p:stCondLst>
                  <p:cond evt="onClick" delay="0">
                    <p:tgtEl>
                      <p:spTgt spid="12"/>
                    </p:tgtEl>
                  </p:cond>
                </p:stCondLst>
                <p:endSync evt="end" delay="0">
                  <p:rtn val="all"/>
                </p:endSync>
                <p:childTnLst>
                  <p:par>
                    <p:cTn id="100" fill="hold">
                      <p:stCondLst>
                        <p:cond delay="0"/>
                      </p:stCondLst>
                      <p:childTnLst>
                        <p:par>
                          <p:cTn id="101" fill="hold">
                            <p:stCondLst>
                              <p:cond delay="0"/>
                            </p:stCondLst>
                            <p:childTnLst>
                              <p:par>
                                <p:cTn id="102" presetID="15" presetClass="exit" presetSubtype="0" fill="hold" grpId="2" nodeType="clickEffect">
                                  <p:stCondLst>
                                    <p:cond delay="0"/>
                                  </p:stCondLst>
                                  <p:childTnLst>
                                    <p:anim calcmode="lin" valueType="num">
                                      <p:cBhvr>
                                        <p:cTn id="103" dur="1000"/>
                                        <p:tgtEl>
                                          <p:spTgt spid="3"/>
                                        </p:tgtEl>
                                        <p:attrNameLst>
                                          <p:attrName>ppt_w</p:attrName>
                                        </p:attrNameLst>
                                      </p:cBhvr>
                                      <p:tavLst>
                                        <p:tav tm="0">
                                          <p:val>
                                            <p:strVal val="ppt_w"/>
                                          </p:val>
                                        </p:tav>
                                        <p:tav tm="100000">
                                          <p:val>
                                            <p:fltVal val="0"/>
                                          </p:val>
                                        </p:tav>
                                      </p:tavLst>
                                    </p:anim>
                                    <p:anim calcmode="lin" valueType="num">
                                      <p:cBhvr>
                                        <p:cTn id="104" dur="1000"/>
                                        <p:tgtEl>
                                          <p:spTgt spid="3"/>
                                        </p:tgtEl>
                                        <p:attrNameLst>
                                          <p:attrName>ppt_h</p:attrName>
                                        </p:attrNameLst>
                                      </p:cBhvr>
                                      <p:tavLst>
                                        <p:tav tm="0">
                                          <p:val>
                                            <p:strVal val="ppt_h"/>
                                          </p:val>
                                        </p:tav>
                                        <p:tav tm="100000">
                                          <p:val>
                                            <p:fltVal val="0"/>
                                          </p:val>
                                        </p:tav>
                                      </p:tavLst>
                                    </p:anim>
                                    <p:anim calcmode="lin" valueType="num">
                                      <p:cBhvr>
                                        <p:cTn id="105" dur="1000"/>
                                        <p:tgtEl>
                                          <p:spTgt spid="3"/>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106" dur="1000"/>
                                        <p:tgtEl>
                                          <p:spTgt spid="3"/>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107" dur="1" fill="hold">
                                          <p:stCondLst>
                                            <p:cond delay="999"/>
                                          </p:stCondLst>
                                        </p:cTn>
                                        <p:tgtEl>
                                          <p:spTgt spid="3"/>
                                        </p:tgtEl>
                                        <p:attrNameLst>
                                          <p:attrName>style.visibility</p:attrName>
                                        </p:attrNameLst>
                                      </p:cBhvr>
                                      <p:to>
                                        <p:strVal val="hidden"/>
                                      </p:to>
                                    </p:set>
                                  </p:childTnLst>
                                </p:cTn>
                              </p:par>
                              <p:par>
                                <p:cTn id="108" presetID="15" presetClass="exit" presetSubtype="0" fill="hold" grpId="2" nodeType="withEffect">
                                  <p:stCondLst>
                                    <p:cond delay="0"/>
                                  </p:stCondLst>
                                  <p:childTnLst>
                                    <p:anim calcmode="lin" valueType="num">
                                      <p:cBhvr>
                                        <p:cTn id="109" dur="1000"/>
                                        <p:tgtEl>
                                          <p:spTgt spid="5"/>
                                        </p:tgtEl>
                                        <p:attrNameLst>
                                          <p:attrName>ppt_w</p:attrName>
                                        </p:attrNameLst>
                                      </p:cBhvr>
                                      <p:tavLst>
                                        <p:tav tm="0">
                                          <p:val>
                                            <p:strVal val="ppt_w"/>
                                          </p:val>
                                        </p:tav>
                                        <p:tav tm="100000">
                                          <p:val>
                                            <p:fltVal val="0"/>
                                          </p:val>
                                        </p:tav>
                                      </p:tavLst>
                                    </p:anim>
                                    <p:anim calcmode="lin" valueType="num">
                                      <p:cBhvr>
                                        <p:cTn id="110" dur="1000"/>
                                        <p:tgtEl>
                                          <p:spTgt spid="5"/>
                                        </p:tgtEl>
                                        <p:attrNameLst>
                                          <p:attrName>ppt_h</p:attrName>
                                        </p:attrNameLst>
                                      </p:cBhvr>
                                      <p:tavLst>
                                        <p:tav tm="0">
                                          <p:val>
                                            <p:strVal val="ppt_h"/>
                                          </p:val>
                                        </p:tav>
                                        <p:tav tm="100000">
                                          <p:val>
                                            <p:fltVal val="0"/>
                                          </p:val>
                                        </p:tav>
                                      </p:tavLst>
                                    </p:anim>
                                    <p:anim calcmode="lin" valueType="num">
                                      <p:cBhvr>
                                        <p:cTn id="111" dur="1000"/>
                                        <p:tgtEl>
                                          <p:spTgt spid="5"/>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112" dur="1000"/>
                                        <p:tgtEl>
                                          <p:spTgt spid="5"/>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113" dur="1" fill="hold">
                                          <p:stCondLst>
                                            <p:cond delay="999"/>
                                          </p:stCondLst>
                                        </p:cTn>
                                        <p:tgtEl>
                                          <p:spTgt spid="5"/>
                                        </p:tgtEl>
                                        <p:attrNameLst>
                                          <p:attrName>style.visibility</p:attrName>
                                        </p:attrNameLst>
                                      </p:cBhvr>
                                      <p:to>
                                        <p:strVal val="hidden"/>
                                      </p:to>
                                    </p:set>
                                  </p:childTnLst>
                                </p:cTn>
                              </p:par>
                              <p:par>
                                <p:cTn id="114" presetID="15" presetClass="exit" presetSubtype="0" fill="hold" grpId="2" nodeType="withEffect">
                                  <p:stCondLst>
                                    <p:cond delay="0"/>
                                  </p:stCondLst>
                                  <p:childTnLst>
                                    <p:anim calcmode="lin" valueType="num">
                                      <p:cBhvr>
                                        <p:cTn id="115" dur="1000"/>
                                        <p:tgtEl>
                                          <p:spTgt spid="7"/>
                                        </p:tgtEl>
                                        <p:attrNameLst>
                                          <p:attrName>ppt_w</p:attrName>
                                        </p:attrNameLst>
                                      </p:cBhvr>
                                      <p:tavLst>
                                        <p:tav tm="0">
                                          <p:val>
                                            <p:strVal val="ppt_w"/>
                                          </p:val>
                                        </p:tav>
                                        <p:tav tm="100000">
                                          <p:val>
                                            <p:fltVal val="0"/>
                                          </p:val>
                                        </p:tav>
                                      </p:tavLst>
                                    </p:anim>
                                    <p:anim calcmode="lin" valueType="num">
                                      <p:cBhvr>
                                        <p:cTn id="116" dur="1000"/>
                                        <p:tgtEl>
                                          <p:spTgt spid="7"/>
                                        </p:tgtEl>
                                        <p:attrNameLst>
                                          <p:attrName>ppt_h</p:attrName>
                                        </p:attrNameLst>
                                      </p:cBhvr>
                                      <p:tavLst>
                                        <p:tav tm="0">
                                          <p:val>
                                            <p:strVal val="ppt_h"/>
                                          </p:val>
                                        </p:tav>
                                        <p:tav tm="100000">
                                          <p:val>
                                            <p:fltVal val="0"/>
                                          </p:val>
                                        </p:tav>
                                      </p:tavLst>
                                    </p:anim>
                                    <p:anim calcmode="lin" valueType="num">
                                      <p:cBhvr>
                                        <p:cTn id="117" dur="1000"/>
                                        <p:tgtEl>
                                          <p:spTgt spid="7"/>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118" dur="1000"/>
                                        <p:tgtEl>
                                          <p:spTgt spid="7"/>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119" dur="1" fill="hold">
                                          <p:stCondLst>
                                            <p:cond delay="999"/>
                                          </p:stCondLst>
                                        </p:cTn>
                                        <p:tgtEl>
                                          <p:spTgt spid="7"/>
                                        </p:tgtEl>
                                        <p:attrNameLst>
                                          <p:attrName>style.visibility</p:attrName>
                                        </p:attrNameLst>
                                      </p:cBhvr>
                                      <p:to>
                                        <p:strVal val="hidden"/>
                                      </p:to>
                                    </p:set>
                                  </p:childTnLst>
                                </p:cTn>
                              </p:par>
                              <p:par>
                                <p:cTn id="120" presetID="15" presetClass="exit" presetSubtype="0" fill="hold" grpId="2" nodeType="withEffect">
                                  <p:stCondLst>
                                    <p:cond delay="0"/>
                                  </p:stCondLst>
                                  <p:childTnLst>
                                    <p:anim calcmode="lin" valueType="num">
                                      <p:cBhvr>
                                        <p:cTn id="121" dur="1000"/>
                                        <p:tgtEl>
                                          <p:spTgt spid="8"/>
                                        </p:tgtEl>
                                        <p:attrNameLst>
                                          <p:attrName>ppt_w</p:attrName>
                                        </p:attrNameLst>
                                      </p:cBhvr>
                                      <p:tavLst>
                                        <p:tav tm="0">
                                          <p:val>
                                            <p:strVal val="ppt_w"/>
                                          </p:val>
                                        </p:tav>
                                        <p:tav tm="100000">
                                          <p:val>
                                            <p:fltVal val="0"/>
                                          </p:val>
                                        </p:tav>
                                      </p:tavLst>
                                    </p:anim>
                                    <p:anim calcmode="lin" valueType="num">
                                      <p:cBhvr>
                                        <p:cTn id="122" dur="1000"/>
                                        <p:tgtEl>
                                          <p:spTgt spid="8"/>
                                        </p:tgtEl>
                                        <p:attrNameLst>
                                          <p:attrName>ppt_h</p:attrName>
                                        </p:attrNameLst>
                                      </p:cBhvr>
                                      <p:tavLst>
                                        <p:tav tm="0">
                                          <p:val>
                                            <p:strVal val="ppt_h"/>
                                          </p:val>
                                        </p:tav>
                                        <p:tav tm="100000">
                                          <p:val>
                                            <p:fltVal val="0"/>
                                          </p:val>
                                        </p:tav>
                                      </p:tavLst>
                                    </p:anim>
                                    <p:anim calcmode="lin" valueType="num">
                                      <p:cBhvr>
                                        <p:cTn id="123" dur="1000"/>
                                        <p:tgtEl>
                                          <p:spTgt spid="8"/>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124" dur="1000"/>
                                        <p:tgtEl>
                                          <p:spTgt spid="8"/>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125" dur="1" fill="hold">
                                          <p:stCondLst>
                                            <p:cond delay="999"/>
                                          </p:stCondLst>
                                        </p:cTn>
                                        <p:tgtEl>
                                          <p:spTgt spid="8"/>
                                        </p:tgtEl>
                                        <p:attrNameLst>
                                          <p:attrName>style.visibility</p:attrName>
                                        </p:attrNameLst>
                                      </p:cBhvr>
                                      <p:to>
                                        <p:strVal val="hidden"/>
                                      </p:to>
                                    </p:set>
                                  </p:childTnLst>
                                </p:cTn>
                              </p:par>
                              <p:par>
                                <p:cTn id="126" presetID="15" presetClass="exit" presetSubtype="0" fill="hold" grpId="2" nodeType="withEffect">
                                  <p:stCondLst>
                                    <p:cond delay="0"/>
                                  </p:stCondLst>
                                  <p:childTnLst>
                                    <p:anim calcmode="lin" valueType="num">
                                      <p:cBhvr>
                                        <p:cTn id="127" dur="1000"/>
                                        <p:tgtEl>
                                          <p:spTgt spid="9"/>
                                        </p:tgtEl>
                                        <p:attrNameLst>
                                          <p:attrName>ppt_w</p:attrName>
                                        </p:attrNameLst>
                                      </p:cBhvr>
                                      <p:tavLst>
                                        <p:tav tm="0">
                                          <p:val>
                                            <p:strVal val="ppt_w"/>
                                          </p:val>
                                        </p:tav>
                                        <p:tav tm="100000">
                                          <p:val>
                                            <p:fltVal val="0"/>
                                          </p:val>
                                        </p:tav>
                                      </p:tavLst>
                                    </p:anim>
                                    <p:anim calcmode="lin" valueType="num">
                                      <p:cBhvr>
                                        <p:cTn id="128" dur="1000"/>
                                        <p:tgtEl>
                                          <p:spTgt spid="9"/>
                                        </p:tgtEl>
                                        <p:attrNameLst>
                                          <p:attrName>ppt_h</p:attrName>
                                        </p:attrNameLst>
                                      </p:cBhvr>
                                      <p:tavLst>
                                        <p:tav tm="0">
                                          <p:val>
                                            <p:strVal val="ppt_h"/>
                                          </p:val>
                                        </p:tav>
                                        <p:tav tm="100000">
                                          <p:val>
                                            <p:fltVal val="0"/>
                                          </p:val>
                                        </p:tav>
                                      </p:tavLst>
                                    </p:anim>
                                    <p:anim calcmode="lin" valueType="num">
                                      <p:cBhvr>
                                        <p:cTn id="129" dur="1000"/>
                                        <p:tgtEl>
                                          <p:spTgt spid="9"/>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130" dur="1000"/>
                                        <p:tgtEl>
                                          <p:spTgt spid="9"/>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131" dur="1" fill="hold">
                                          <p:stCondLst>
                                            <p:cond delay="999"/>
                                          </p:stCondLst>
                                        </p:cTn>
                                        <p:tgtEl>
                                          <p:spTgt spid="9"/>
                                        </p:tgtEl>
                                        <p:attrNameLst>
                                          <p:attrName>style.visibility</p:attrName>
                                        </p:attrNameLst>
                                      </p:cBhvr>
                                      <p:to>
                                        <p:strVal val="hidden"/>
                                      </p:to>
                                    </p:set>
                                  </p:childTnLst>
                                </p:cTn>
                              </p:par>
                              <p:par>
                                <p:cTn id="132" presetID="15" presetClass="exit" presetSubtype="0" fill="hold" grpId="2" nodeType="withEffect">
                                  <p:stCondLst>
                                    <p:cond delay="0"/>
                                  </p:stCondLst>
                                  <p:childTnLst>
                                    <p:anim calcmode="lin" valueType="num">
                                      <p:cBhvr>
                                        <p:cTn id="133" dur="1000"/>
                                        <p:tgtEl>
                                          <p:spTgt spid="10"/>
                                        </p:tgtEl>
                                        <p:attrNameLst>
                                          <p:attrName>ppt_w</p:attrName>
                                        </p:attrNameLst>
                                      </p:cBhvr>
                                      <p:tavLst>
                                        <p:tav tm="0">
                                          <p:val>
                                            <p:strVal val="ppt_w"/>
                                          </p:val>
                                        </p:tav>
                                        <p:tav tm="100000">
                                          <p:val>
                                            <p:fltVal val="0"/>
                                          </p:val>
                                        </p:tav>
                                      </p:tavLst>
                                    </p:anim>
                                    <p:anim calcmode="lin" valueType="num">
                                      <p:cBhvr>
                                        <p:cTn id="134" dur="1000"/>
                                        <p:tgtEl>
                                          <p:spTgt spid="10"/>
                                        </p:tgtEl>
                                        <p:attrNameLst>
                                          <p:attrName>ppt_h</p:attrName>
                                        </p:attrNameLst>
                                      </p:cBhvr>
                                      <p:tavLst>
                                        <p:tav tm="0">
                                          <p:val>
                                            <p:strVal val="ppt_h"/>
                                          </p:val>
                                        </p:tav>
                                        <p:tav tm="100000">
                                          <p:val>
                                            <p:fltVal val="0"/>
                                          </p:val>
                                        </p:tav>
                                      </p:tavLst>
                                    </p:anim>
                                    <p:anim calcmode="lin" valueType="num">
                                      <p:cBhvr>
                                        <p:cTn id="135" dur="1000"/>
                                        <p:tgtEl>
                                          <p:spTgt spid="10"/>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136" dur="1000"/>
                                        <p:tgtEl>
                                          <p:spTgt spid="10"/>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137" dur="1" fill="hold">
                                          <p:stCondLst>
                                            <p:cond delay="999"/>
                                          </p:stCondLst>
                                        </p:cTn>
                                        <p:tgtEl>
                                          <p:spTgt spid="10"/>
                                        </p:tgtEl>
                                        <p:attrNameLst>
                                          <p:attrName>style.visibility</p:attrName>
                                        </p:attrNameLst>
                                      </p:cBhvr>
                                      <p:to>
                                        <p:strVal val="hidden"/>
                                      </p:to>
                                    </p:set>
                                  </p:childTnLst>
                                </p:cTn>
                              </p:par>
                              <p:par>
                                <p:cTn id="138" presetID="15" presetClass="exit" presetSubtype="0" fill="hold" grpId="2" nodeType="withEffect">
                                  <p:stCondLst>
                                    <p:cond delay="0"/>
                                  </p:stCondLst>
                                  <p:childTnLst>
                                    <p:anim calcmode="lin" valueType="num">
                                      <p:cBhvr>
                                        <p:cTn id="139" dur="1000"/>
                                        <p:tgtEl>
                                          <p:spTgt spid="11"/>
                                        </p:tgtEl>
                                        <p:attrNameLst>
                                          <p:attrName>ppt_w</p:attrName>
                                        </p:attrNameLst>
                                      </p:cBhvr>
                                      <p:tavLst>
                                        <p:tav tm="0">
                                          <p:val>
                                            <p:strVal val="ppt_w"/>
                                          </p:val>
                                        </p:tav>
                                        <p:tav tm="100000">
                                          <p:val>
                                            <p:fltVal val="0"/>
                                          </p:val>
                                        </p:tav>
                                      </p:tavLst>
                                    </p:anim>
                                    <p:anim calcmode="lin" valueType="num">
                                      <p:cBhvr>
                                        <p:cTn id="140" dur="1000"/>
                                        <p:tgtEl>
                                          <p:spTgt spid="11"/>
                                        </p:tgtEl>
                                        <p:attrNameLst>
                                          <p:attrName>ppt_h</p:attrName>
                                        </p:attrNameLst>
                                      </p:cBhvr>
                                      <p:tavLst>
                                        <p:tav tm="0">
                                          <p:val>
                                            <p:strVal val="ppt_h"/>
                                          </p:val>
                                        </p:tav>
                                        <p:tav tm="100000">
                                          <p:val>
                                            <p:fltVal val="0"/>
                                          </p:val>
                                        </p:tav>
                                      </p:tavLst>
                                    </p:anim>
                                    <p:anim calcmode="lin" valueType="num">
                                      <p:cBhvr>
                                        <p:cTn id="141" dur="1000"/>
                                        <p:tgtEl>
                                          <p:spTgt spid="11"/>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142" dur="1000"/>
                                        <p:tgtEl>
                                          <p:spTgt spid="11"/>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143" dur="1" fill="hold">
                                          <p:stCondLst>
                                            <p:cond delay="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3" grpId="0" animBg="1"/>
      <p:bldP spid="3" grpId="1" animBg="1"/>
      <p:bldP spid="3" grpId="2" animBg="1"/>
      <p:bldP spid="5" grpId="0" animBg="1"/>
      <p:bldP spid="5" grpId="1" animBg="1"/>
      <p:bldP spid="5" grpId="2" animBg="1"/>
      <p:bldP spid="7" grpId="0" animBg="1"/>
      <p:bldP spid="7" grpId="1" animBg="1"/>
      <p:bldP spid="7" grpId="2" animBg="1"/>
      <p:bldP spid="8" grpId="0" animBg="1"/>
      <p:bldP spid="8" grpId="1" animBg="1"/>
      <p:bldP spid="8" grpId="2" animBg="1"/>
      <p:bldP spid="9" grpId="0" animBg="1"/>
      <p:bldP spid="9" grpId="1" animBg="1"/>
      <p:bldP spid="9" grpId="2" animBg="1"/>
      <p:bldP spid="10" grpId="0" animBg="1"/>
      <p:bldP spid="10" grpId="1" animBg="1"/>
      <p:bldP spid="10" grpId="2" animBg="1"/>
      <p:bldP spid="11" grpId="0" animBg="1"/>
      <p:bldP spid="11" grpId="1" animBg="1"/>
      <p:bldP spid="11" grpId="2" animBg="1"/>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7" descr="51miz-E1035478-A930E31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21300000">
            <a:off x="6318576" y="1267899"/>
            <a:ext cx="4863982" cy="4863982"/>
          </a:xfrm>
          <a:prstGeom prst="rect">
            <a:avLst/>
          </a:prstGeom>
        </p:spPr>
      </p:pic>
      <p:sp>
        <p:nvSpPr>
          <p:cNvPr id="3" name="Rectangle 42"/>
          <p:cNvSpPr>
            <a:spLocks noChangeArrowheads="1"/>
          </p:cNvSpPr>
          <p:nvPr/>
        </p:nvSpPr>
        <p:spPr bwMode="auto">
          <a:xfrm>
            <a:off x="9554375" y="4508517"/>
            <a:ext cx="2266521" cy="1955305"/>
          </a:xfrm>
          <a:prstGeom prst="rect">
            <a:avLst/>
          </a:prstGeom>
          <a:ln>
            <a:headEnd/>
            <a:tailEnd/>
          </a:ln>
          <a:scene3d>
            <a:camera prst="orthographicFront"/>
            <a:lightRig rig="threePt" dir="t"/>
          </a:scene3d>
          <a:sp3d>
            <a:bevelT/>
          </a:sp3d>
        </p:spPr>
        <p:style>
          <a:lnRef idx="0">
            <a:schemeClr val="accent5"/>
          </a:lnRef>
          <a:fillRef idx="3">
            <a:schemeClr val="accent5"/>
          </a:fillRef>
          <a:effectRef idx="3">
            <a:schemeClr val="accent5"/>
          </a:effectRef>
          <a:fontRef idx="minor">
            <a:schemeClr val="lt1"/>
          </a:fontRef>
        </p:style>
        <p:txBody>
          <a:bodyPr wrap="none" anchor="ctr"/>
          <a:lstStyle/>
          <a:p>
            <a:pPr algn="ctr"/>
            <a:r>
              <a:rPr lang="en-US" altLang="en-US" sz="9600" b="1" u="sng">
                <a:solidFill>
                  <a:schemeClr val="accent2"/>
                </a:solidFill>
                <a:effectLst>
                  <a:outerShdw blurRad="38100" dist="38100" dir="2700000" algn="tl">
                    <a:srgbClr val="000000"/>
                  </a:outerShdw>
                </a:effectLst>
              </a:rPr>
              <a:t>9</a:t>
            </a:r>
            <a:endParaRPr lang="vi-VN" altLang="en-US" sz="9600" b="1" u="sng">
              <a:solidFill>
                <a:schemeClr val="accent2"/>
              </a:solidFill>
              <a:effectLst>
                <a:outerShdw blurRad="38100" dist="38100" dir="2700000" algn="tl">
                  <a:srgbClr val="000000"/>
                </a:outerShdw>
              </a:effectLst>
            </a:endParaRPr>
          </a:p>
        </p:txBody>
      </p:sp>
      <p:sp>
        <p:nvSpPr>
          <p:cNvPr id="7" name="Rectangle 37"/>
          <p:cNvSpPr>
            <a:spLocks noChangeArrowheads="1"/>
          </p:cNvSpPr>
          <p:nvPr/>
        </p:nvSpPr>
        <p:spPr bwMode="auto">
          <a:xfrm>
            <a:off x="4989785" y="2551564"/>
            <a:ext cx="2266522" cy="1955305"/>
          </a:xfrm>
          <a:prstGeom prst="rect">
            <a:avLst/>
          </a:prstGeom>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path path="circle">
              <a:fillToRect l="50000" t="50000" r="50000" b="50000"/>
            </a:path>
            <a:tileRect/>
          </a:gradFill>
          <a:ln w="38100" cmpd="dbl">
            <a:solidFill>
              <a:schemeClr val="accent5">
                <a:lumMod val="20000"/>
                <a:lumOff val="80000"/>
              </a:schemeClr>
            </a:solidFill>
            <a:miter lim="800000"/>
            <a:headEnd/>
            <a:tailEnd/>
          </a:ln>
          <a:effectLst/>
          <a:scene3d>
            <a:camera prst="obliqueTopLeft"/>
            <a:lightRig rig="threePt" dir="t"/>
          </a:scene3d>
          <a:sp3d>
            <a:bevelT/>
          </a:sp3d>
        </p:spPr>
        <p:txBody>
          <a:bodyPr wrap="none" anchor="ctr"/>
          <a:lstStyle/>
          <a:p>
            <a:pPr algn="ctr"/>
            <a:r>
              <a:rPr lang="en-US" altLang="en-US" sz="9600" b="1" u="sng">
                <a:solidFill>
                  <a:srgbClr val="ED7D31"/>
                </a:solidFill>
                <a:effectLst>
                  <a:outerShdw blurRad="38100" dist="38100" dir="2700000" algn="tl">
                    <a:srgbClr val="000000"/>
                  </a:outerShdw>
                </a:effectLst>
                <a:hlinkClick r:id="rId4" action="ppaction://hlinksldjump">
                  <a:extLst>
                    <a:ext uri="{A12FA001-AC4F-418D-AE19-62706E023703}">
                      <ahyp:hlinkClr xmlns:ahyp="http://schemas.microsoft.com/office/drawing/2018/hyperlinkcolor" xmlns="" val="tx"/>
                    </a:ext>
                  </a:extLst>
                </a:hlinkClick>
              </a:rPr>
              <a:t>4</a:t>
            </a:r>
            <a:endParaRPr lang="vi-VN" altLang="en-US" sz="9600" b="1" u="sng">
              <a:solidFill>
                <a:srgbClr val="ED7D31"/>
              </a:solidFill>
              <a:effectLst>
                <a:outerShdw blurRad="38100" dist="38100" dir="2700000" algn="tl">
                  <a:srgbClr val="000000"/>
                </a:outerShdw>
              </a:effectLst>
            </a:endParaRPr>
          </a:p>
        </p:txBody>
      </p:sp>
      <p:sp>
        <p:nvSpPr>
          <p:cNvPr id="8" name="Rectangle 38"/>
          <p:cNvSpPr>
            <a:spLocks noChangeArrowheads="1"/>
          </p:cNvSpPr>
          <p:nvPr/>
        </p:nvSpPr>
        <p:spPr bwMode="auto">
          <a:xfrm>
            <a:off x="7281229" y="2535798"/>
            <a:ext cx="2266521" cy="1955305"/>
          </a:xfrm>
          <a:prstGeom prst="rect">
            <a:avLst/>
          </a:prstGeom>
          <a:ln>
            <a:headEnd/>
            <a:tailEnd/>
          </a:ln>
          <a:scene3d>
            <a:camera prst="orthographicFront"/>
            <a:lightRig rig="threePt" dir="t"/>
          </a:scene3d>
          <a:sp3d>
            <a:bevelT/>
          </a:sp3d>
        </p:spPr>
        <p:style>
          <a:lnRef idx="0">
            <a:schemeClr val="accent5"/>
          </a:lnRef>
          <a:fillRef idx="3">
            <a:schemeClr val="accent5"/>
          </a:fillRef>
          <a:effectRef idx="3">
            <a:schemeClr val="accent5"/>
          </a:effectRef>
          <a:fontRef idx="minor">
            <a:schemeClr val="lt1"/>
          </a:fontRef>
        </p:style>
        <p:txBody>
          <a:bodyPr wrap="none" anchor="ctr"/>
          <a:lstStyle/>
          <a:p>
            <a:pPr algn="ctr"/>
            <a:r>
              <a:rPr lang="en-US" altLang="en-US" sz="9600" b="1" u="sng">
                <a:solidFill>
                  <a:schemeClr val="accent2"/>
                </a:solidFill>
                <a:effectLst>
                  <a:outerShdw blurRad="38100" dist="38100" dir="2700000" algn="tl">
                    <a:srgbClr val="000000"/>
                  </a:outerShdw>
                </a:effectLst>
              </a:rPr>
              <a:t>5</a:t>
            </a:r>
            <a:endParaRPr lang="vi-VN" altLang="en-US" sz="9600" b="1" u="sng">
              <a:solidFill>
                <a:schemeClr val="accent2"/>
              </a:solidFill>
              <a:effectLst>
                <a:outerShdw blurRad="38100" dist="38100" dir="2700000" algn="tl">
                  <a:srgbClr val="000000"/>
                </a:outerShdw>
              </a:effectLst>
            </a:endParaRPr>
          </a:p>
        </p:txBody>
      </p:sp>
      <p:sp>
        <p:nvSpPr>
          <p:cNvPr id="9" name="Rectangle 39"/>
          <p:cNvSpPr>
            <a:spLocks noChangeArrowheads="1"/>
          </p:cNvSpPr>
          <p:nvPr/>
        </p:nvSpPr>
        <p:spPr bwMode="auto">
          <a:xfrm>
            <a:off x="9554375" y="2543681"/>
            <a:ext cx="2266521" cy="1955305"/>
          </a:xfrm>
          <a:prstGeom prst="rect">
            <a:avLst/>
          </a:prstGeom>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path path="circle">
              <a:fillToRect l="50000" t="50000" r="50000" b="50000"/>
            </a:path>
            <a:tileRect/>
          </a:gradFill>
          <a:ln w="38100" cmpd="dbl">
            <a:solidFill>
              <a:schemeClr val="accent5">
                <a:lumMod val="20000"/>
                <a:lumOff val="80000"/>
              </a:schemeClr>
            </a:solidFill>
            <a:miter lim="800000"/>
            <a:headEnd/>
            <a:tailEnd/>
          </a:ln>
          <a:effectLst/>
          <a:scene3d>
            <a:camera prst="obliqueTopLeft"/>
            <a:lightRig rig="threePt" dir="t"/>
          </a:scene3d>
          <a:sp3d>
            <a:bevelT/>
          </a:sp3d>
        </p:spPr>
        <p:txBody>
          <a:bodyPr wrap="none" anchor="ctr"/>
          <a:lstStyle/>
          <a:p>
            <a:pPr algn="ctr"/>
            <a:r>
              <a:rPr lang="en-US" altLang="en-US" sz="9600" b="1" u="sng">
                <a:solidFill>
                  <a:schemeClr val="accent2"/>
                </a:solidFill>
                <a:effectLst>
                  <a:outerShdw blurRad="38100" dist="38100" dir="2700000" algn="tl">
                    <a:srgbClr val="000000"/>
                  </a:outerShdw>
                </a:effectLst>
              </a:rPr>
              <a:t>6</a:t>
            </a:r>
            <a:endParaRPr lang="vi-VN" altLang="en-US" sz="9600" b="1" u="sng">
              <a:solidFill>
                <a:schemeClr val="accent2"/>
              </a:solidFill>
              <a:effectLst>
                <a:outerShdw blurRad="38100" dist="38100" dir="2700000" algn="tl">
                  <a:srgbClr val="000000"/>
                </a:outerShdw>
              </a:effectLst>
            </a:endParaRPr>
          </a:p>
        </p:txBody>
      </p:sp>
      <p:sp>
        <p:nvSpPr>
          <p:cNvPr id="10" name="Rectangle 40"/>
          <p:cNvSpPr>
            <a:spLocks noChangeArrowheads="1"/>
          </p:cNvSpPr>
          <p:nvPr/>
        </p:nvSpPr>
        <p:spPr bwMode="auto">
          <a:xfrm>
            <a:off x="5006725" y="4526131"/>
            <a:ext cx="2266522" cy="1955305"/>
          </a:xfrm>
          <a:prstGeom prst="rect">
            <a:avLst/>
          </a:prstGeom>
          <a:ln>
            <a:headEnd/>
            <a:tailEnd/>
          </a:ln>
          <a:scene3d>
            <a:camera prst="orthographicFront"/>
            <a:lightRig rig="threePt" dir="t"/>
          </a:scene3d>
          <a:sp3d>
            <a:bevelT/>
          </a:sp3d>
        </p:spPr>
        <p:style>
          <a:lnRef idx="0">
            <a:schemeClr val="accent5"/>
          </a:lnRef>
          <a:fillRef idx="3">
            <a:schemeClr val="accent5"/>
          </a:fillRef>
          <a:effectRef idx="3">
            <a:schemeClr val="accent5"/>
          </a:effectRef>
          <a:fontRef idx="minor">
            <a:schemeClr val="lt1"/>
          </a:fontRef>
        </p:style>
        <p:txBody>
          <a:bodyPr wrap="none" anchor="ctr"/>
          <a:lstStyle/>
          <a:p>
            <a:pPr algn="ctr"/>
            <a:r>
              <a:rPr lang="en-US" altLang="en-US" sz="9600" b="1" u="sng">
                <a:solidFill>
                  <a:schemeClr val="accent2"/>
                </a:solidFill>
                <a:effectLst>
                  <a:outerShdw blurRad="38100" dist="38100" dir="2700000" algn="tl">
                    <a:srgbClr val="000000"/>
                  </a:outerShdw>
                </a:effectLst>
              </a:rPr>
              <a:t>7</a:t>
            </a:r>
            <a:endParaRPr lang="vi-VN" altLang="en-US" sz="9600" b="1" u="sng">
              <a:solidFill>
                <a:schemeClr val="accent2"/>
              </a:solidFill>
              <a:effectLst>
                <a:outerShdw blurRad="38100" dist="38100" dir="2700000" algn="tl">
                  <a:srgbClr val="000000"/>
                </a:outerShdw>
              </a:effectLst>
            </a:endParaRPr>
          </a:p>
        </p:txBody>
      </p:sp>
      <p:sp>
        <p:nvSpPr>
          <p:cNvPr id="11" name="Rectangle 41"/>
          <p:cNvSpPr>
            <a:spLocks noChangeArrowheads="1"/>
          </p:cNvSpPr>
          <p:nvPr/>
        </p:nvSpPr>
        <p:spPr bwMode="auto">
          <a:xfrm>
            <a:off x="7289132" y="4502273"/>
            <a:ext cx="2266522" cy="1955305"/>
          </a:xfrm>
          <a:prstGeom prst="rect">
            <a:avLst/>
          </a:prstGeom>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path path="circle">
              <a:fillToRect l="50000" t="50000" r="50000" b="50000"/>
            </a:path>
            <a:tileRect/>
          </a:gradFill>
          <a:ln w="38100" cmpd="dbl">
            <a:solidFill>
              <a:schemeClr val="accent5">
                <a:lumMod val="20000"/>
                <a:lumOff val="80000"/>
              </a:schemeClr>
            </a:solidFill>
            <a:miter lim="800000"/>
            <a:headEnd/>
            <a:tailEnd/>
          </a:ln>
          <a:effectLst/>
          <a:scene3d>
            <a:camera prst="obliqueTopLeft"/>
            <a:lightRig rig="threePt" dir="t"/>
          </a:scene3d>
          <a:sp3d>
            <a:bevelT/>
          </a:sp3d>
        </p:spPr>
        <p:txBody>
          <a:bodyPr wrap="none" anchor="ctr"/>
          <a:lstStyle/>
          <a:p>
            <a:pPr algn="ctr"/>
            <a:r>
              <a:rPr lang="en-US" altLang="en-US" sz="9600" b="1" u="sng">
                <a:solidFill>
                  <a:schemeClr val="accent2"/>
                </a:solidFill>
                <a:effectLst>
                  <a:outerShdw blurRad="38100" dist="38100" dir="2700000" algn="tl">
                    <a:srgbClr val="000000"/>
                  </a:outerShdw>
                </a:effectLst>
              </a:rPr>
              <a:t>8</a:t>
            </a:r>
            <a:endParaRPr lang="vi-VN" altLang="en-US" sz="9600" b="1" u="sng">
              <a:solidFill>
                <a:schemeClr val="accent2"/>
              </a:solidFill>
              <a:effectLst>
                <a:outerShdw blurRad="38100" dist="38100" dir="2700000" algn="tl">
                  <a:srgbClr val="000000"/>
                </a:outerShdw>
              </a:effectLst>
            </a:endParaRPr>
          </a:p>
        </p:txBody>
      </p:sp>
      <p:sp>
        <p:nvSpPr>
          <p:cNvPr id="12" name="AutoShape 45">
            <a:hlinkClick r:id="" action="ppaction://noaction" highlightClick="1"/>
          </p:cNvPr>
          <p:cNvSpPr>
            <a:spLocks noChangeArrowheads="1"/>
          </p:cNvSpPr>
          <p:nvPr/>
        </p:nvSpPr>
        <p:spPr bwMode="auto">
          <a:xfrm>
            <a:off x="11822806" y="6520972"/>
            <a:ext cx="369194" cy="337028"/>
          </a:xfrm>
          <a:prstGeom prst="actionButtonInformation">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 name="TextBox 14">
            <a:extLst>
              <a:ext uri="{FF2B5EF4-FFF2-40B4-BE49-F238E27FC236}">
                <a16:creationId xmlns:a16="http://schemas.microsoft.com/office/drawing/2014/main" id="{AEA8DF17-C4D9-4364-9329-7A701083125F}"/>
              </a:ext>
            </a:extLst>
          </p:cNvPr>
          <p:cNvSpPr txBox="1"/>
          <p:nvPr/>
        </p:nvSpPr>
        <p:spPr>
          <a:xfrm>
            <a:off x="443332" y="1065191"/>
            <a:ext cx="4323372" cy="646331"/>
          </a:xfrm>
          <a:prstGeom prst="rect">
            <a:avLst/>
          </a:prstGeom>
          <a:noFill/>
        </p:spPr>
        <p:txBody>
          <a:bodyPr wrap="square" rtlCol="0">
            <a:spAutoFit/>
          </a:bodyPr>
          <a:lstStyle/>
          <a:p>
            <a:pPr algn="ctr"/>
            <a:r>
              <a:rPr lang="en-US" sz="3600" b="1" dirty="0" err="1">
                <a:solidFill>
                  <a:srgbClr val="FFC000"/>
                </a:solidFill>
                <a:latin typeface="SVN-Whimsy" panose="02040603050506020204" pitchFamily="18" charset="0"/>
              </a:rPr>
              <a:t>Lật</a:t>
            </a:r>
            <a:r>
              <a:rPr lang="en-US" sz="3600" b="1" dirty="0">
                <a:solidFill>
                  <a:srgbClr val="FFC000"/>
                </a:solidFill>
                <a:latin typeface="SVN-Whimsy" panose="02040603050506020204" pitchFamily="18" charset="0"/>
              </a:rPr>
              <a:t> </a:t>
            </a:r>
            <a:r>
              <a:rPr lang="en-US" sz="3600" b="1" dirty="0" err="1">
                <a:solidFill>
                  <a:srgbClr val="FFC000"/>
                </a:solidFill>
                <a:latin typeface="SVN-Whimsy" panose="02040603050506020204" pitchFamily="18" charset="0"/>
              </a:rPr>
              <a:t>mảnh</a:t>
            </a:r>
            <a:r>
              <a:rPr lang="en-US" sz="3600" b="1" dirty="0">
                <a:solidFill>
                  <a:srgbClr val="FFC000"/>
                </a:solidFill>
                <a:latin typeface="SVN-Whimsy" panose="02040603050506020204" pitchFamily="18" charset="0"/>
              </a:rPr>
              <a:t> </a:t>
            </a:r>
            <a:r>
              <a:rPr lang="en-US" sz="3600" b="1" dirty="0" err="1">
                <a:solidFill>
                  <a:srgbClr val="FFC000"/>
                </a:solidFill>
                <a:latin typeface="SVN-Whimsy" panose="02040603050506020204" pitchFamily="18" charset="0"/>
              </a:rPr>
              <a:t>ghép</a:t>
            </a:r>
            <a:endParaRPr lang="en-US" sz="3600" b="1" dirty="0">
              <a:solidFill>
                <a:srgbClr val="FFC000"/>
              </a:solidFill>
              <a:latin typeface="SVN-Whimsy" panose="02040603050506020204" pitchFamily="18" charset="0"/>
            </a:endParaRPr>
          </a:p>
        </p:txBody>
      </p:sp>
      <p:pic>
        <p:nvPicPr>
          <p:cNvPr id="17" name="Picture 16">
            <a:extLst>
              <a:ext uri="{FF2B5EF4-FFF2-40B4-BE49-F238E27FC236}">
                <a16:creationId xmlns:a16="http://schemas.microsoft.com/office/drawing/2014/main" id="{F39D26FC-14AF-4676-AB3D-B3E6178445B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1766" y="0"/>
            <a:ext cx="1189294" cy="1191913"/>
          </a:xfrm>
          <a:prstGeom prst="rect">
            <a:avLst/>
          </a:prstGeom>
        </p:spPr>
      </p:pic>
      <p:sp>
        <p:nvSpPr>
          <p:cNvPr id="13" name="Rectangle 12">
            <a:extLst>
              <a:ext uri="{FF2B5EF4-FFF2-40B4-BE49-F238E27FC236}">
                <a16:creationId xmlns:a16="http://schemas.microsoft.com/office/drawing/2014/main" id="{CB9E4CF7-8DAD-4F0C-A3C7-8D4E435255F8}"/>
              </a:ext>
            </a:extLst>
          </p:cNvPr>
          <p:cNvSpPr/>
          <p:nvPr/>
        </p:nvSpPr>
        <p:spPr>
          <a:xfrm>
            <a:off x="1785723" y="2022546"/>
            <a:ext cx="1638590" cy="3770263"/>
          </a:xfrm>
          <a:prstGeom prst="rect">
            <a:avLst/>
          </a:prstGeom>
          <a:noFill/>
        </p:spPr>
        <p:txBody>
          <a:bodyPr wrap="none" lIns="91440" tIns="45720" rIns="91440" bIns="45720">
            <a:spAutoFit/>
            <a:scene3d>
              <a:camera prst="orthographicFront"/>
              <a:lightRig rig="threePt" dir="t"/>
            </a:scene3d>
            <a:sp3d extrusionH="57150">
              <a:bevelT h="25400" prst="softRound"/>
            </a:sp3d>
          </a:bodyPr>
          <a:lstStyle/>
          <a:p>
            <a:pPr algn="ctr"/>
            <a:r>
              <a:rPr lang="en-US" sz="23900" b="1">
                <a:ln w="6600">
                  <a:solidFill>
                    <a:schemeClr val="accent2"/>
                  </a:solidFill>
                  <a:prstDash val="solid"/>
                </a:ln>
                <a:solidFill>
                  <a:schemeClr val="accent2">
                    <a:lumMod val="60000"/>
                    <a:lumOff val="40000"/>
                  </a:schemeClr>
                </a:solidFill>
                <a:effectLst>
                  <a:outerShdw dist="38100" dir="2700000" algn="tl" rotWithShape="0">
                    <a:schemeClr val="accent2"/>
                  </a:outerShdw>
                </a:effectLst>
              </a:rPr>
              <a:t>?</a:t>
            </a:r>
          </a:p>
        </p:txBody>
      </p:sp>
    </p:spTree>
    <p:extLst>
      <p:ext uri="{BB962C8B-B14F-4D97-AF65-F5344CB8AC3E}">
        <p14:creationId xmlns:p14="http://schemas.microsoft.com/office/powerpoint/2010/main" val="4184293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childTnLst>
                                    <p:animEffect transition="out" filter="fade">
                                      <p:cBhvr>
                                        <p:cTn id="6" dur="2000" tmFilter="0, 0; .2, .5; .8, .5; 1, 0"/>
                                        <p:tgtEl>
                                          <p:spTgt spid="13"/>
                                        </p:tgtEl>
                                      </p:cBhvr>
                                    </p:animEffect>
                                    <p:animScale>
                                      <p:cBhvr>
                                        <p:cTn id="7" dur="1000" autoRev="1" fill="hold"/>
                                        <p:tgtEl>
                                          <p:spTgt spid="1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53" presetClass="exit" presetSubtype="0" fill="hold" grpId="0" nodeType="clickEffect">
                                  <p:stCondLst>
                                    <p:cond delay="0"/>
                                  </p:stCondLst>
                                  <p:childTnLst>
                                    <p:anim calcmode="lin" valueType="num">
                                      <p:cBhvr>
                                        <p:cTn id="12" dur="500"/>
                                        <p:tgtEl>
                                          <p:spTgt spid="3"/>
                                        </p:tgtEl>
                                        <p:attrNameLst>
                                          <p:attrName>ppt_w</p:attrName>
                                        </p:attrNameLst>
                                      </p:cBhvr>
                                      <p:tavLst>
                                        <p:tav tm="0">
                                          <p:val>
                                            <p:strVal val="ppt_w"/>
                                          </p:val>
                                        </p:tav>
                                        <p:tav tm="100000">
                                          <p:val>
                                            <p:fltVal val="0"/>
                                          </p:val>
                                        </p:tav>
                                      </p:tavLst>
                                    </p:anim>
                                    <p:anim calcmode="lin" valueType="num">
                                      <p:cBhvr>
                                        <p:cTn id="13" dur="500"/>
                                        <p:tgtEl>
                                          <p:spTgt spid="3"/>
                                        </p:tgtEl>
                                        <p:attrNameLst>
                                          <p:attrName>ppt_h</p:attrName>
                                        </p:attrNameLst>
                                      </p:cBhvr>
                                      <p:tavLst>
                                        <p:tav tm="0">
                                          <p:val>
                                            <p:strVal val="ppt_h"/>
                                          </p:val>
                                        </p:tav>
                                        <p:tav tm="100000">
                                          <p:val>
                                            <p:fltVal val="0"/>
                                          </p:val>
                                        </p:tav>
                                      </p:tavLst>
                                    </p:anim>
                                    <p:animEffect transition="out" filter="fade">
                                      <p:cBhvr>
                                        <p:cTn id="14" dur="500"/>
                                        <p:tgtEl>
                                          <p:spTgt spid="3"/>
                                        </p:tgtEl>
                                      </p:cBhvr>
                                    </p:animEffect>
                                    <p:set>
                                      <p:cBhvr>
                                        <p:cTn id="15" dur="1" fill="hold">
                                          <p:stCondLst>
                                            <p:cond delay="499"/>
                                          </p:stCondLst>
                                        </p:cTn>
                                        <p:tgtEl>
                                          <p:spTgt spid="3"/>
                                        </p:tgtEl>
                                        <p:attrNameLst>
                                          <p:attrName>style.visibility</p:attrName>
                                        </p:attrNameLst>
                                      </p:cBhvr>
                                      <p:to>
                                        <p:strVal val="hidden"/>
                                      </p:to>
                                    </p:set>
                                  </p:childTnLst>
                                </p:cTn>
                              </p:par>
                              <p:par>
                                <p:cTn id="16" presetID="53" presetClass="entr" presetSubtype="0" fill="hold" grpId="1" nodeType="withEffect">
                                  <p:stCondLst>
                                    <p:cond delay="5000"/>
                                  </p:stCondLst>
                                  <p:childTnLst>
                                    <p:set>
                                      <p:cBhvr>
                                        <p:cTn id="17" dur="1" fill="hold">
                                          <p:stCondLst>
                                            <p:cond delay="0"/>
                                          </p:stCondLst>
                                        </p:cTn>
                                        <p:tgtEl>
                                          <p:spTgt spid="3"/>
                                        </p:tgtEl>
                                        <p:attrNameLst>
                                          <p:attrName>style.visibility</p:attrName>
                                        </p:attrNameLst>
                                      </p:cBhvr>
                                      <p:to>
                                        <p:strVal val="visible"/>
                                      </p:to>
                                    </p:set>
                                    <p:anim calcmode="lin" valueType="num">
                                      <p:cBhvr>
                                        <p:cTn id="18" dur="500" fill="hold"/>
                                        <p:tgtEl>
                                          <p:spTgt spid="3"/>
                                        </p:tgtEl>
                                        <p:attrNameLst>
                                          <p:attrName>ppt_w</p:attrName>
                                        </p:attrNameLst>
                                      </p:cBhvr>
                                      <p:tavLst>
                                        <p:tav tm="0">
                                          <p:val>
                                            <p:fltVal val="0"/>
                                          </p:val>
                                        </p:tav>
                                        <p:tav tm="100000">
                                          <p:val>
                                            <p:strVal val="#ppt_w"/>
                                          </p:val>
                                        </p:tav>
                                      </p:tavLst>
                                    </p:anim>
                                    <p:anim calcmode="lin" valueType="num">
                                      <p:cBhvr>
                                        <p:cTn id="19" dur="500" fill="hold"/>
                                        <p:tgtEl>
                                          <p:spTgt spid="3"/>
                                        </p:tgtEl>
                                        <p:attrNameLst>
                                          <p:attrName>ppt_h</p:attrName>
                                        </p:attrNameLst>
                                      </p:cBhvr>
                                      <p:tavLst>
                                        <p:tav tm="0">
                                          <p:val>
                                            <p:fltVal val="0"/>
                                          </p:val>
                                        </p:tav>
                                        <p:tav tm="100000">
                                          <p:val>
                                            <p:strVal val="#ppt_h"/>
                                          </p:val>
                                        </p:tav>
                                      </p:tavLst>
                                    </p:anim>
                                    <p:animEffect transition="in" filter="fade">
                                      <p:cBhvr>
                                        <p:cTn id="20" dur="500"/>
                                        <p:tgtEl>
                                          <p:spTgt spid="3"/>
                                        </p:tgtEl>
                                      </p:cBhvr>
                                    </p:animEffect>
                                  </p:childTnLst>
                                </p:cTn>
                              </p:par>
                            </p:childTnLst>
                          </p:cTn>
                        </p:par>
                      </p:childTnLst>
                    </p:cTn>
                  </p:par>
                </p:childTnLst>
              </p:cTn>
              <p:nextCondLst>
                <p:cond evt="onClick" delay="0">
                  <p:tgtEl>
                    <p:spTgt spid="3"/>
                  </p:tgtEl>
                </p:cond>
              </p:nextCondLst>
            </p:seq>
            <p:seq concurrent="1" nextAc="seek">
              <p:cTn id="21" restart="whenNotActive" fill="hold" evtFilter="cancelBubble" nodeType="interactiveSeq">
                <p:stCondLst>
                  <p:cond evt="onClick" delay="0">
                    <p:tgtEl>
                      <p:spTgt spid="11"/>
                    </p:tgtEl>
                  </p:cond>
                </p:stCondLst>
                <p:endSync evt="end" delay="0">
                  <p:rtn val="all"/>
                </p:endSync>
                <p:childTnLst>
                  <p:par>
                    <p:cTn id="22" fill="hold">
                      <p:stCondLst>
                        <p:cond delay="0"/>
                      </p:stCondLst>
                      <p:childTnLst>
                        <p:par>
                          <p:cTn id="23" fill="hold">
                            <p:stCondLst>
                              <p:cond delay="0"/>
                            </p:stCondLst>
                            <p:childTnLst>
                              <p:par>
                                <p:cTn id="24" presetID="53" presetClass="exit" presetSubtype="0" fill="hold" grpId="0" nodeType="clickEffect">
                                  <p:stCondLst>
                                    <p:cond delay="0"/>
                                  </p:stCondLst>
                                  <p:childTnLst>
                                    <p:anim calcmode="lin" valueType="num">
                                      <p:cBhvr>
                                        <p:cTn id="25" dur="500"/>
                                        <p:tgtEl>
                                          <p:spTgt spid="11"/>
                                        </p:tgtEl>
                                        <p:attrNameLst>
                                          <p:attrName>ppt_w</p:attrName>
                                        </p:attrNameLst>
                                      </p:cBhvr>
                                      <p:tavLst>
                                        <p:tav tm="0">
                                          <p:val>
                                            <p:strVal val="ppt_w"/>
                                          </p:val>
                                        </p:tav>
                                        <p:tav tm="100000">
                                          <p:val>
                                            <p:fltVal val="0"/>
                                          </p:val>
                                        </p:tav>
                                      </p:tavLst>
                                    </p:anim>
                                    <p:anim calcmode="lin" valueType="num">
                                      <p:cBhvr>
                                        <p:cTn id="26" dur="500"/>
                                        <p:tgtEl>
                                          <p:spTgt spid="11"/>
                                        </p:tgtEl>
                                        <p:attrNameLst>
                                          <p:attrName>ppt_h</p:attrName>
                                        </p:attrNameLst>
                                      </p:cBhvr>
                                      <p:tavLst>
                                        <p:tav tm="0">
                                          <p:val>
                                            <p:strVal val="ppt_h"/>
                                          </p:val>
                                        </p:tav>
                                        <p:tav tm="100000">
                                          <p:val>
                                            <p:fltVal val="0"/>
                                          </p:val>
                                        </p:tav>
                                      </p:tavLst>
                                    </p:anim>
                                    <p:animEffect transition="out" filter="fade">
                                      <p:cBhvr>
                                        <p:cTn id="27" dur="500"/>
                                        <p:tgtEl>
                                          <p:spTgt spid="11"/>
                                        </p:tgtEl>
                                      </p:cBhvr>
                                    </p:animEffect>
                                    <p:set>
                                      <p:cBhvr>
                                        <p:cTn id="28" dur="1" fill="hold">
                                          <p:stCondLst>
                                            <p:cond delay="499"/>
                                          </p:stCondLst>
                                        </p:cTn>
                                        <p:tgtEl>
                                          <p:spTgt spid="11"/>
                                        </p:tgtEl>
                                        <p:attrNameLst>
                                          <p:attrName>style.visibility</p:attrName>
                                        </p:attrNameLst>
                                      </p:cBhvr>
                                      <p:to>
                                        <p:strVal val="hidden"/>
                                      </p:to>
                                    </p:set>
                                  </p:childTnLst>
                                </p:cTn>
                              </p:par>
                              <p:par>
                                <p:cTn id="29" presetID="53" presetClass="entr" presetSubtype="0" fill="hold" grpId="1" nodeType="withEffect">
                                  <p:stCondLst>
                                    <p:cond delay="5000"/>
                                  </p:stCondLst>
                                  <p:childTnLst>
                                    <p:set>
                                      <p:cBhvr>
                                        <p:cTn id="30" dur="1" fill="hold">
                                          <p:stCondLst>
                                            <p:cond delay="0"/>
                                          </p:stCondLst>
                                        </p:cTn>
                                        <p:tgtEl>
                                          <p:spTgt spid="11"/>
                                        </p:tgtEl>
                                        <p:attrNameLst>
                                          <p:attrName>style.visibility</p:attrName>
                                        </p:attrNameLst>
                                      </p:cBhvr>
                                      <p:to>
                                        <p:strVal val="visible"/>
                                      </p:to>
                                    </p:set>
                                    <p:anim calcmode="lin" valueType="num">
                                      <p:cBhvr>
                                        <p:cTn id="31" dur="500" fill="hold"/>
                                        <p:tgtEl>
                                          <p:spTgt spid="11"/>
                                        </p:tgtEl>
                                        <p:attrNameLst>
                                          <p:attrName>ppt_w</p:attrName>
                                        </p:attrNameLst>
                                      </p:cBhvr>
                                      <p:tavLst>
                                        <p:tav tm="0">
                                          <p:val>
                                            <p:fltVal val="0"/>
                                          </p:val>
                                        </p:tav>
                                        <p:tav tm="100000">
                                          <p:val>
                                            <p:strVal val="#ppt_w"/>
                                          </p:val>
                                        </p:tav>
                                      </p:tavLst>
                                    </p:anim>
                                    <p:anim calcmode="lin" valueType="num">
                                      <p:cBhvr>
                                        <p:cTn id="32" dur="500" fill="hold"/>
                                        <p:tgtEl>
                                          <p:spTgt spid="11"/>
                                        </p:tgtEl>
                                        <p:attrNameLst>
                                          <p:attrName>ppt_h</p:attrName>
                                        </p:attrNameLst>
                                      </p:cBhvr>
                                      <p:tavLst>
                                        <p:tav tm="0">
                                          <p:val>
                                            <p:fltVal val="0"/>
                                          </p:val>
                                        </p:tav>
                                        <p:tav tm="100000">
                                          <p:val>
                                            <p:strVal val="#ppt_h"/>
                                          </p:val>
                                        </p:tav>
                                      </p:tavLst>
                                    </p:anim>
                                    <p:animEffect transition="in" filter="fade">
                                      <p:cBhvr>
                                        <p:cTn id="33" dur="500"/>
                                        <p:tgtEl>
                                          <p:spTgt spid="11"/>
                                        </p:tgtEl>
                                      </p:cBhvr>
                                    </p:animEffect>
                                  </p:childTnLst>
                                </p:cTn>
                              </p:par>
                            </p:childTnLst>
                          </p:cTn>
                        </p:par>
                      </p:childTnLst>
                    </p:cTn>
                  </p:par>
                </p:childTnLst>
              </p:cTn>
              <p:nextCondLst>
                <p:cond evt="onClick" delay="0">
                  <p:tgtEl>
                    <p:spTgt spid="11"/>
                  </p:tgtEl>
                </p:cond>
              </p:nextCondLst>
            </p:seq>
            <p:seq concurrent="1" nextAc="seek">
              <p:cTn id="34" restart="whenNotActive" fill="hold" evtFilter="cancelBubble" nodeType="interactiveSeq">
                <p:stCondLst>
                  <p:cond evt="onClick" delay="0">
                    <p:tgtEl>
                      <p:spTgt spid="10"/>
                    </p:tgtEl>
                  </p:cond>
                </p:stCondLst>
                <p:endSync evt="end" delay="0">
                  <p:rtn val="all"/>
                </p:endSync>
                <p:childTnLst>
                  <p:par>
                    <p:cTn id="35" fill="hold">
                      <p:stCondLst>
                        <p:cond delay="0"/>
                      </p:stCondLst>
                      <p:childTnLst>
                        <p:par>
                          <p:cTn id="36" fill="hold">
                            <p:stCondLst>
                              <p:cond delay="0"/>
                            </p:stCondLst>
                            <p:childTnLst>
                              <p:par>
                                <p:cTn id="37" presetID="53" presetClass="exit" presetSubtype="0" fill="hold" grpId="0" nodeType="clickEffect">
                                  <p:stCondLst>
                                    <p:cond delay="0"/>
                                  </p:stCondLst>
                                  <p:childTnLst>
                                    <p:anim calcmode="lin" valueType="num">
                                      <p:cBhvr>
                                        <p:cTn id="38" dur="500"/>
                                        <p:tgtEl>
                                          <p:spTgt spid="10"/>
                                        </p:tgtEl>
                                        <p:attrNameLst>
                                          <p:attrName>ppt_w</p:attrName>
                                        </p:attrNameLst>
                                      </p:cBhvr>
                                      <p:tavLst>
                                        <p:tav tm="0">
                                          <p:val>
                                            <p:strVal val="ppt_w"/>
                                          </p:val>
                                        </p:tav>
                                        <p:tav tm="100000">
                                          <p:val>
                                            <p:fltVal val="0"/>
                                          </p:val>
                                        </p:tav>
                                      </p:tavLst>
                                    </p:anim>
                                    <p:anim calcmode="lin" valueType="num">
                                      <p:cBhvr>
                                        <p:cTn id="39" dur="500"/>
                                        <p:tgtEl>
                                          <p:spTgt spid="10"/>
                                        </p:tgtEl>
                                        <p:attrNameLst>
                                          <p:attrName>ppt_h</p:attrName>
                                        </p:attrNameLst>
                                      </p:cBhvr>
                                      <p:tavLst>
                                        <p:tav tm="0">
                                          <p:val>
                                            <p:strVal val="ppt_h"/>
                                          </p:val>
                                        </p:tav>
                                        <p:tav tm="100000">
                                          <p:val>
                                            <p:fltVal val="0"/>
                                          </p:val>
                                        </p:tav>
                                      </p:tavLst>
                                    </p:anim>
                                    <p:animEffect transition="out" filter="fade">
                                      <p:cBhvr>
                                        <p:cTn id="40" dur="500"/>
                                        <p:tgtEl>
                                          <p:spTgt spid="10"/>
                                        </p:tgtEl>
                                      </p:cBhvr>
                                    </p:animEffect>
                                    <p:set>
                                      <p:cBhvr>
                                        <p:cTn id="41" dur="1" fill="hold">
                                          <p:stCondLst>
                                            <p:cond delay="499"/>
                                          </p:stCondLst>
                                        </p:cTn>
                                        <p:tgtEl>
                                          <p:spTgt spid="10"/>
                                        </p:tgtEl>
                                        <p:attrNameLst>
                                          <p:attrName>style.visibility</p:attrName>
                                        </p:attrNameLst>
                                      </p:cBhvr>
                                      <p:to>
                                        <p:strVal val="hidden"/>
                                      </p:to>
                                    </p:set>
                                  </p:childTnLst>
                                </p:cTn>
                              </p:par>
                              <p:par>
                                <p:cTn id="42" presetID="53" presetClass="entr" presetSubtype="0" fill="hold" grpId="1" nodeType="withEffect">
                                  <p:stCondLst>
                                    <p:cond delay="5000"/>
                                  </p:stCondLst>
                                  <p:childTnLst>
                                    <p:set>
                                      <p:cBhvr>
                                        <p:cTn id="43" dur="1" fill="hold">
                                          <p:stCondLst>
                                            <p:cond delay="0"/>
                                          </p:stCondLst>
                                        </p:cTn>
                                        <p:tgtEl>
                                          <p:spTgt spid="10"/>
                                        </p:tgtEl>
                                        <p:attrNameLst>
                                          <p:attrName>style.visibility</p:attrName>
                                        </p:attrNameLst>
                                      </p:cBhvr>
                                      <p:to>
                                        <p:strVal val="visible"/>
                                      </p:to>
                                    </p:set>
                                    <p:anim calcmode="lin" valueType="num">
                                      <p:cBhvr>
                                        <p:cTn id="44" dur="500" fill="hold"/>
                                        <p:tgtEl>
                                          <p:spTgt spid="10"/>
                                        </p:tgtEl>
                                        <p:attrNameLst>
                                          <p:attrName>ppt_w</p:attrName>
                                        </p:attrNameLst>
                                      </p:cBhvr>
                                      <p:tavLst>
                                        <p:tav tm="0">
                                          <p:val>
                                            <p:fltVal val="0"/>
                                          </p:val>
                                        </p:tav>
                                        <p:tav tm="100000">
                                          <p:val>
                                            <p:strVal val="#ppt_w"/>
                                          </p:val>
                                        </p:tav>
                                      </p:tavLst>
                                    </p:anim>
                                    <p:anim calcmode="lin" valueType="num">
                                      <p:cBhvr>
                                        <p:cTn id="45" dur="500" fill="hold"/>
                                        <p:tgtEl>
                                          <p:spTgt spid="10"/>
                                        </p:tgtEl>
                                        <p:attrNameLst>
                                          <p:attrName>ppt_h</p:attrName>
                                        </p:attrNameLst>
                                      </p:cBhvr>
                                      <p:tavLst>
                                        <p:tav tm="0">
                                          <p:val>
                                            <p:fltVal val="0"/>
                                          </p:val>
                                        </p:tav>
                                        <p:tav tm="100000">
                                          <p:val>
                                            <p:strVal val="#ppt_h"/>
                                          </p:val>
                                        </p:tav>
                                      </p:tavLst>
                                    </p:anim>
                                    <p:animEffect transition="in" filter="fade">
                                      <p:cBhvr>
                                        <p:cTn id="46" dur="500"/>
                                        <p:tgtEl>
                                          <p:spTgt spid="10"/>
                                        </p:tgtEl>
                                      </p:cBhvr>
                                    </p:animEffect>
                                  </p:childTnLst>
                                </p:cTn>
                              </p:par>
                            </p:childTnLst>
                          </p:cTn>
                        </p:par>
                      </p:childTnLst>
                    </p:cTn>
                  </p:par>
                </p:childTnLst>
              </p:cTn>
              <p:nextCondLst>
                <p:cond evt="onClick" delay="0">
                  <p:tgtEl>
                    <p:spTgt spid="10"/>
                  </p:tgtEl>
                </p:cond>
              </p:nextCondLst>
            </p:seq>
            <p:seq concurrent="1" nextAc="seek">
              <p:cTn id="47" restart="whenNotActive" fill="hold" evtFilter="cancelBubble" nodeType="interactiveSeq">
                <p:stCondLst>
                  <p:cond evt="onClick" delay="0">
                    <p:tgtEl>
                      <p:spTgt spid="9"/>
                    </p:tgtEl>
                  </p:cond>
                </p:stCondLst>
                <p:endSync evt="end" delay="0">
                  <p:rtn val="all"/>
                </p:endSync>
                <p:childTnLst>
                  <p:par>
                    <p:cTn id="48" fill="hold">
                      <p:stCondLst>
                        <p:cond delay="0"/>
                      </p:stCondLst>
                      <p:childTnLst>
                        <p:par>
                          <p:cTn id="49" fill="hold">
                            <p:stCondLst>
                              <p:cond delay="0"/>
                            </p:stCondLst>
                            <p:childTnLst>
                              <p:par>
                                <p:cTn id="50" presetID="53" presetClass="exit" presetSubtype="0" fill="hold" grpId="0" nodeType="clickEffect">
                                  <p:stCondLst>
                                    <p:cond delay="0"/>
                                  </p:stCondLst>
                                  <p:childTnLst>
                                    <p:anim calcmode="lin" valueType="num">
                                      <p:cBhvr>
                                        <p:cTn id="51" dur="500"/>
                                        <p:tgtEl>
                                          <p:spTgt spid="9"/>
                                        </p:tgtEl>
                                        <p:attrNameLst>
                                          <p:attrName>ppt_w</p:attrName>
                                        </p:attrNameLst>
                                      </p:cBhvr>
                                      <p:tavLst>
                                        <p:tav tm="0">
                                          <p:val>
                                            <p:strVal val="ppt_w"/>
                                          </p:val>
                                        </p:tav>
                                        <p:tav tm="100000">
                                          <p:val>
                                            <p:fltVal val="0"/>
                                          </p:val>
                                        </p:tav>
                                      </p:tavLst>
                                    </p:anim>
                                    <p:anim calcmode="lin" valueType="num">
                                      <p:cBhvr>
                                        <p:cTn id="52" dur="500"/>
                                        <p:tgtEl>
                                          <p:spTgt spid="9"/>
                                        </p:tgtEl>
                                        <p:attrNameLst>
                                          <p:attrName>ppt_h</p:attrName>
                                        </p:attrNameLst>
                                      </p:cBhvr>
                                      <p:tavLst>
                                        <p:tav tm="0">
                                          <p:val>
                                            <p:strVal val="ppt_h"/>
                                          </p:val>
                                        </p:tav>
                                        <p:tav tm="100000">
                                          <p:val>
                                            <p:fltVal val="0"/>
                                          </p:val>
                                        </p:tav>
                                      </p:tavLst>
                                    </p:anim>
                                    <p:animEffect transition="out" filter="fade">
                                      <p:cBhvr>
                                        <p:cTn id="53" dur="500"/>
                                        <p:tgtEl>
                                          <p:spTgt spid="9"/>
                                        </p:tgtEl>
                                      </p:cBhvr>
                                    </p:animEffect>
                                    <p:set>
                                      <p:cBhvr>
                                        <p:cTn id="54" dur="1" fill="hold">
                                          <p:stCondLst>
                                            <p:cond delay="499"/>
                                          </p:stCondLst>
                                        </p:cTn>
                                        <p:tgtEl>
                                          <p:spTgt spid="9"/>
                                        </p:tgtEl>
                                        <p:attrNameLst>
                                          <p:attrName>style.visibility</p:attrName>
                                        </p:attrNameLst>
                                      </p:cBhvr>
                                      <p:to>
                                        <p:strVal val="hidden"/>
                                      </p:to>
                                    </p:set>
                                  </p:childTnLst>
                                </p:cTn>
                              </p:par>
                              <p:par>
                                <p:cTn id="55" presetID="53" presetClass="entr" presetSubtype="0" fill="hold" grpId="1" nodeType="withEffect">
                                  <p:stCondLst>
                                    <p:cond delay="5000"/>
                                  </p:stCondLst>
                                  <p:childTnLst>
                                    <p:set>
                                      <p:cBhvr>
                                        <p:cTn id="56" dur="1" fill="hold">
                                          <p:stCondLst>
                                            <p:cond delay="0"/>
                                          </p:stCondLst>
                                        </p:cTn>
                                        <p:tgtEl>
                                          <p:spTgt spid="9"/>
                                        </p:tgtEl>
                                        <p:attrNameLst>
                                          <p:attrName>style.visibility</p:attrName>
                                        </p:attrNameLst>
                                      </p:cBhvr>
                                      <p:to>
                                        <p:strVal val="visible"/>
                                      </p:to>
                                    </p:set>
                                    <p:anim calcmode="lin" valueType="num">
                                      <p:cBhvr>
                                        <p:cTn id="57" dur="500" fill="hold"/>
                                        <p:tgtEl>
                                          <p:spTgt spid="9"/>
                                        </p:tgtEl>
                                        <p:attrNameLst>
                                          <p:attrName>ppt_w</p:attrName>
                                        </p:attrNameLst>
                                      </p:cBhvr>
                                      <p:tavLst>
                                        <p:tav tm="0">
                                          <p:val>
                                            <p:fltVal val="0"/>
                                          </p:val>
                                        </p:tav>
                                        <p:tav tm="100000">
                                          <p:val>
                                            <p:strVal val="#ppt_w"/>
                                          </p:val>
                                        </p:tav>
                                      </p:tavLst>
                                    </p:anim>
                                    <p:anim calcmode="lin" valueType="num">
                                      <p:cBhvr>
                                        <p:cTn id="58" dur="500" fill="hold"/>
                                        <p:tgtEl>
                                          <p:spTgt spid="9"/>
                                        </p:tgtEl>
                                        <p:attrNameLst>
                                          <p:attrName>ppt_h</p:attrName>
                                        </p:attrNameLst>
                                      </p:cBhvr>
                                      <p:tavLst>
                                        <p:tav tm="0">
                                          <p:val>
                                            <p:fltVal val="0"/>
                                          </p:val>
                                        </p:tav>
                                        <p:tav tm="100000">
                                          <p:val>
                                            <p:strVal val="#ppt_h"/>
                                          </p:val>
                                        </p:tav>
                                      </p:tavLst>
                                    </p:anim>
                                    <p:animEffect transition="in" filter="fade">
                                      <p:cBhvr>
                                        <p:cTn id="59" dur="500"/>
                                        <p:tgtEl>
                                          <p:spTgt spid="9"/>
                                        </p:tgtEl>
                                      </p:cBhvr>
                                    </p:animEffect>
                                  </p:childTnLst>
                                </p:cTn>
                              </p:par>
                            </p:childTnLst>
                          </p:cTn>
                        </p:par>
                      </p:childTnLst>
                    </p:cTn>
                  </p:par>
                </p:childTnLst>
              </p:cTn>
              <p:nextCondLst>
                <p:cond evt="onClick" delay="0">
                  <p:tgtEl>
                    <p:spTgt spid="9"/>
                  </p:tgtEl>
                </p:cond>
              </p:nextCondLst>
            </p:seq>
            <p:seq concurrent="1" nextAc="seek">
              <p:cTn id="60" restart="whenNotActive" fill="hold" evtFilter="cancelBubble" nodeType="interactiveSeq">
                <p:stCondLst>
                  <p:cond evt="onClick" delay="0">
                    <p:tgtEl>
                      <p:spTgt spid="8"/>
                    </p:tgtEl>
                  </p:cond>
                </p:stCondLst>
                <p:endSync evt="end" delay="0">
                  <p:rtn val="all"/>
                </p:endSync>
                <p:childTnLst>
                  <p:par>
                    <p:cTn id="61" fill="hold">
                      <p:stCondLst>
                        <p:cond delay="0"/>
                      </p:stCondLst>
                      <p:childTnLst>
                        <p:par>
                          <p:cTn id="62" fill="hold">
                            <p:stCondLst>
                              <p:cond delay="0"/>
                            </p:stCondLst>
                            <p:childTnLst>
                              <p:par>
                                <p:cTn id="63" presetID="53" presetClass="exit" presetSubtype="0" fill="hold" grpId="0" nodeType="clickEffect">
                                  <p:stCondLst>
                                    <p:cond delay="0"/>
                                  </p:stCondLst>
                                  <p:childTnLst>
                                    <p:anim calcmode="lin" valueType="num">
                                      <p:cBhvr>
                                        <p:cTn id="64" dur="500"/>
                                        <p:tgtEl>
                                          <p:spTgt spid="8"/>
                                        </p:tgtEl>
                                        <p:attrNameLst>
                                          <p:attrName>ppt_w</p:attrName>
                                        </p:attrNameLst>
                                      </p:cBhvr>
                                      <p:tavLst>
                                        <p:tav tm="0">
                                          <p:val>
                                            <p:strVal val="ppt_w"/>
                                          </p:val>
                                        </p:tav>
                                        <p:tav tm="100000">
                                          <p:val>
                                            <p:fltVal val="0"/>
                                          </p:val>
                                        </p:tav>
                                      </p:tavLst>
                                    </p:anim>
                                    <p:anim calcmode="lin" valueType="num">
                                      <p:cBhvr>
                                        <p:cTn id="65" dur="500"/>
                                        <p:tgtEl>
                                          <p:spTgt spid="8"/>
                                        </p:tgtEl>
                                        <p:attrNameLst>
                                          <p:attrName>ppt_h</p:attrName>
                                        </p:attrNameLst>
                                      </p:cBhvr>
                                      <p:tavLst>
                                        <p:tav tm="0">
                                          <p:val>
                                            <p:strVal val="ppt_h"/>
                                          </p:val>
                                        </p:tav>
                                        <p:tav tm="100000">
                                          <p:val>
                                            <p:fltVal val="0"/>
                                          </p:val>
                                        </p:tav>
                                      </p:tavLst>
                                    </p:anim>
                                    <p:animEffect transition="out" filter="fade">
                                      <p:cBhvr>
                                        <p:cTn id="66" dur="500"/>
                                        <p:tgtEl>
                                          <p:spTgt spid="8"/>
                                        </p:tgtEl>
                                      </p:cBhvr>
                                    </p:animEffect>
                                    <p:set>
                                      <p:cBhvr>
                                        <p:cTn id="67" dur="1" fill="hold">
                                          <p:stCondLst>
                                            <p:cond delay="499"/>
                                          </p:stCondLst>
                                        </p:cTn>
                                        <p:tgtEl>
                                          <p:spTgt spid="8"/>
                                        </p:tgtEl>
                                        <p:attrNameLst>
                                          <p:attrName>style.visibility</p:attrName>
                                        </p:attrNameLst>
                                      </p:cBhvr>
                                      <p:to>
                                        <p:strVal val="hidden"/>
                                      </p:to>
                                    </p:set>
                                  </p:childTnLst>
                                </p:cTn>
                              </p:par>
                              <p:par>
                                <p:cTn id="68" presetID="53" presetClass="entr" presetSubtype="0" fill="hold" grpId="1" nodeType="withEffect">
                                  <p:stCondLst>
                                    <p:cond delay="5000"/>
                                  </p:stCondLst>
                                  <p:childTnLst>
                                    <p:set>
                                      <p:cBhvr>
                                        <p:cTn id="69" dur="1" fill="hold">
                                          <p:stCondLst>
                                            <p:cond delay="0"/>
                                          </p:stCondLst>
                                        </p:cTn>
                                        <p:tgtEl>
                                          <p:spTgt spid="8"/>
                                        </p:tgtEl>
                                        <p:attrNameLst>
                                          <p:attrName>style.visibility</p:attrName>
                                        </p:attrNameLst>
                                      </p:cBhvr>
                                      <p:to>
                                        <p:strVal val="visible"/>
                                      </p:to>
                                    </p:set>
                                    <p:anim calcmode="lin" valueType="num">
                                      <p:cBhvr>
                                        <p:cTn id="70" dur="500" fill="hold"/>
                                        <p:tgtEl>
                                          <p:spTgt spid="8"/>
                                        </p:tgtEl>
                                        <p:attrNameLst>
                                          <p:attrName>ppt_w</p:attrName>
                                        </p:attrNameLst>
                                      </p:cBhvr>
                                      <p:tavLst>
                                        <p:tav tm="0">
                                          <p:val>
                                            <p:fltVal val="0"/>
                                          </p:val>
                                        </p:tav>
                                        <p:tav tm="100000">
                                          <p:val>
                                            <p:strVal val="#ppt_w"/>
                                          </p:val>
                                        </p:tav>
                                      </p:tavLst>
                                    </p:anim>
                                    <p:anim calcmode="lin" valueType="num">
                                      <p:cBhvr>
                                        <p:cTn id="71" dur="500" fill="hold"/>
                                        <p:tgtEl>
                                          <p:spTgt spid="8"/>
                                        </p:tgtEl>
                                        <p:attrNameLst>
                                          <p:attrName>ppt_h</p:attrName>
                                        </p:attrNameLst>
                                      </p:cBhvr>
                                      <p:tavLst>
                                        <p:tav tm="0">
                                          <p:val>
                                            <p:fltVal val="0"/>
                                          </p:val>
                                        </p:tav>
                                        <p:tav tm="100000">
                                          <p:val>
                                            <p:strVal val="#ppt_h"/>
                                          </p:val>
                                        </p:tav>
                                      </p:tavLst>
                                    </p:anim>
                                    <p:animEffect transition="in" filter="fade">
                                      <p:cBhvr>
                                        <p:cTn id="72" dur="500"/>
                                        <p:tgtEl>
                                          <p:spTgt spid="8"/>
                                        </p:tgtEl>
                                      </p:cBhvr>
                                    </p:animEffect>
                                  </p:childTnLst>
                                </p:cTn>
                              </p:par>
                            </p:childTnLst>
                          </p:cTn>
                        </p:par>
                      </p:childTnLst>
                    </p:cTn>
                  </p:par>
                </p:childTnLst>
              </p:cTn>
              <p:nextCondLst>
                <p:cond evt="onClick" delay="0">
                  <p:tgtEl>
                    <p:spTgt spid="8"/>
                  </p:tgtEl>
                </p:cond>
              </p:nextCondLst>
            </p:seq>
            <p:seq concurrent="1" nextAc="seek">
              <p:cTn id="73" restart="whenNotActive" fill="hold" evtFilter="cancelBubble" nodeType="interactiveSeq">
                <p:stCondLst>
                  <p:cond evt="onClick" delay="0">
                    <p:tgtEl>
                      <p:spTgt spid="7"/>
                    </p:tgtEl>
                  </p:cond>
                </p:stCondLst>
                <p:endSync evt="end" delay="0">
                  <p:rtn val="all"/>
                </p:endSync>
                <p:childTnLst>
                  <p:par>
                    <p:cTn id="74" fill="hold">
                      <p:stCondLst>
                        <p:cond delay="0"/>
                      </p:stCondLst>
                      <p:childTnLst>
                        <p:par>
                          <p:cTn id="75" fill="hold">
                            <p:stCondLst>
                              <p:cond delay="0"/>
                            </p:stCondLst>
                            <p:childTnLst>
                              <p:par>
                                <p:cTn id="76" presetID="53" presetClass="exit" presetSubtype="0" fill="hold" grpId="0" nodeType="clickEffect">
                                  <p:stCondLst>
                                    <p:cond delay="0"/>
                                  </p:stCondLst>
                                  <p:childTnLst>
                                    <p:anim calcmode="lin" valueType="num">
                                      <p:cBhvr>
                                        <p:cTn id="77" dur="500"/>
                                        <p:tgtEl>
                                          <p:spTgt spid="7"/>
                                        </p:tgtEl>
                                        <p:attrNameLst>
                                          <p:attrName>ppt_w</p:attrName>
                                        </p:attrNameLst>
                                      </p:cBhvr>
                                      <p:tavLst>
                                        <p:tav tm="0">
                                          <p:val>
                                            <p:strVal val="ppt_w"/>
                                          </p:val>
                                        </p:tav>
                                        <p:tav tm="100000">
                                          <p:val>
                                            <p:fltVal val="0"/>
                                          </p:val>
                                        </p:tav>
                                      </p:tavLst>
                                    </p:anim>
                                    <p:anim calcmode="lin" valueType="num">
                                      <p:cBhvr>
                                        <p:cTn id="78" dur="500"/>
                                        <p:tgtEl>
                                          <p:spTgt spid="7"/>
                                        </p:tgtEl>
                                        <p:attrNameLst>
                                          <p:attrName>ppt_h</p:attrName>
                                        </p:attrNameLst>
                                      </p:cBhvr>
                                      <p:tavLst>
                                        <p:tav tm="0">
                                          <p:val>
                                            <p:strVal val="ppt_h"/>
                                          </p:val>
                                        </p:tav>
                                        <p:tav tm="100000">
                                          <p:val>
                                            <p:fltVal val="0"/>
                                          </p:val>
                                        </p:tav>
                                      </p:tavLst>
                                    </p:anim>
                                    <p:animEffect transition="out" filter="fade">
                                      <p:cBhvr>
                                        <p:cTn id="79" dur="500"/>
                                        <p:tgtEl>
                                          <p:spTgt spid="7"/>
                                        </p:tgtEl>
                                      </p:cBhvr>
                                    </p:animEffect>
                                    <p:set>
                                      <p:cBhvr>
                                        <p:cTn id="80" dur="1" fill="hold">
                                          <p:stCondLst>
                                            <p:cond delay="499"/>
                                          </p:stCondLst>
                                        </p:cTn>
                                        <p:tgtEl>
                                          <p:spTgt spid="7"/>
                                        </p:tgtEl>
                                        <p:attrNameLst>
                                          <p:attrName>style.visibility</p:attrName>
                                        </p:attrNameLst>
                                      </p:cBhvr>
                                      <p:to>
                                        <p:strVal val="hidden"/>
                                      </p:to>
                                    </p:set>
                                  </p:childTnLst>
                                </p:cTn>
                              </p:par>
                              <p:par>
                                <p:cTn id="81" presetID="53" presetClass="entr" presetSubtype="0" fill="hold" grpId="1" nodeType="withEffect">
                                  <p:stCondLst>
                                    <p:cond delay="5000"/>
                                  </p:stCondLst>
                                  <p:childTnLst>
                                    <p:set>
                                      <p:cBhvr>
                                        <p:cTn id="82" dur="1" fill="hold">
                                          <p:stCondLst>
                                            <p:cond delay="0"/>
                                          </p:stCondLst>
                                        </p:cTn>
                                        <p:tgtEl>
                                          <p:spTgt spid="7"/>
                                        </p:tgtEl>
                                        <p:attrNameLst>
                                          <p:attrName>style.visibility</p:attrName>
                                        </p:attrNameLst>
                                      </p:cBhvr>
                                      <p:to>
                                        <p:strVal val="visible"/>
                                      </p:to>
                                    </p:set>
                                    <p:anim calcmode="lin" valueType="num">
                                      <p:cBhvr>
                                        <p:cTn id="83" dur="500" fill="hold"/>
                                        <p:tgtEl>
                                          <p:spTgt spid="7"/>
                                        </p:tgtEl>
                                        <p:attrNameLst>
                                          <p:attrName>ppt_w</p:attrName>
                                        </p:attrNameLst>
                                      </p:cBhvr>
                                      <p:tavLst>
                                        <p:tav tm="0">
                                          <p:val>
                                            <p:fltVal val="0"/>
                                          </p:val>
                                        </p:tav>
                                        <p:tav tm="100000">
                                          <p:val>
                                            <p:strVal val="#ppt_w"/>
                                          </p:val>
                                        </p:tav>
                                      </p:tavLst>
                                    </p:anim>
                                    <p:anim calcmode="lin" valueType="num">
                                      <p:cBhvr>
                                        <p:cTn id="84" dur="500" fill="hold"/>
                                        <p:tgtEl>
                                          <p:spTgt spid="7"/>
                                        </p:tgtEl>
                                        <p:attrNameLst>
                                          <p:attrName>ppt_h</p:attrName>
                                        </p:attrNameLst>
                                      </p:cBhvr>
                                      <p:tavLst>
                                        <p:tav tm="0">
                                          <p:val>
                                            <p:fltVal val="0"/>
                                          </p:val>
                                        </p:tav>
                                        <p:tav tm="100000">
                                          <p:val>
                                            <p:strVal val="#ppt_h"/>
                                          </p:val>
                                        </p:tav>
                                      </p:tavLst>
                                    </p:anim>
                                    <p:animEffect transition="in" filter="fade">
                                      <p:cBhvr>
                                        <p:cTn id="85" dur="500"/>
                                        <p:tgtEl>
                                          <p:spTgt spid="7"/>
                                        </p:tgtEl>
                                      </p:cBhvr>
                                    </p:animEffect>
                                  </p:childTnLst>
                                </p:cTn>
                              </p:par>
                            </p:childTnLst>
                          </p:cTn>
                        </p:par>
                      </p:childTnLst>
                    </p:cTn>
                  </p:par>
                </p:childTnLst>
              </p:cTn>
              <p:nextCondLst>
                <p:cond evt="onClick" delay="0">
                  <p:tgtEl>
                    <p:spTgt spid="7"/>
                  </p:tgtEl>
                </p:cond>
              </p:nextCondLst>
            </p:seq>
            <p:seq concurrent="1" nextAc="seek">
              <p:cTn id="86" restart="whenNotActive" fill="hold" evtFilter="cancelBubble" nodeType="interactiveSeq">
                <p:stCondLst>
                  <p:cond evt="onClick" delay="0">
                    <p:tgtEl>
                      <p:spTgt spid="12"/>
                    </p:tgtEl>
                  </p:cond>
                </p:stCondLst>
                <p:endSync evt="end" delay="0">
                  <p:rtn val="all"/>
                </p:endSync>
                <p:childTnLst>
                  <p:par>
                    <p:cTn id="87" fill="hold">
                      <p:stCondLst>
                        <p:cond delay="0"/>
                      </p:stCondLst>
                      <p:childTnLst>
                        <p:par>
                          <p:cTn id="88" fill="hold">
                            <p:stCondLst>
                              <p:cond delay="0"/>
                            </p:stCondLst>
                            <p:childTnLst>
                              <p:par>
                                <p:cTn id="89" presetID="15" presetClass="exit" presetSubtype="0" fill="hold" grpId="2" nodeType="clickEffect">
                                  <p:stCondLst>
                                    <p:cond delay="0"/>
                                  </p:stCondLst>
                                  <p:childTnLst>
                                    <p:anim calcmode="lin" valueType="num">
                                      <p:cBhvr>
                                        <p:cTn id="90" dur="1000"/>
                                        <p:tgtEl>
                                          <p:spTgt spid="3"/>
                                        </p:tgtEl>
                                        <p:attrNameLst>
                                          <p:attrName>ppt_w</p:attrName>
                                        </p:attrNameLst>
                                      </p:cBhvr>
                                      <p:tavLst>
                                        <p:tav tm="0">
                                          <p:val>
                                            <p:strVal val="ppt_w"/>
                                          </p:val>
                                        </p:tav>
                                        <p:tav tm="100000">
                                          <p:val>
                                            <p:fltVal val="0"/>
                                          </p:val>
                                        </p:tav>
                                      </p:tavLst>
                                    </p:anim>
                                    <p:anim calcmode="lin" valueType="num">
                                      <p:cBhvr>
                                        <p:cTn id="91" dur="1000"/>
                                        <p:tgtEl>
                                          <p:spTgt spid="3"/>
                                        </p:tgtEl>
                                        <p:attrNameLst>
                                          <p:attrName>ppt_h</p:attrName>
                                        </p:attrNameLst>
                                      </p:cBhvr>
                                      <p:tavLst>
                                        <p:tav tm="0">
                                          <p:val>
                                            <p:strVal val="ppt_h"/>
                                          </p:val>
                                        </p:tav>
                                        <p:tav tm="100000">
                                          <p:val>
                                            <p:fltVal val="0"/>
                                          </p:val>
                                        </p:tav>
                                      </p:tavLst>
                                    </p:anim>
                                    <p:anim calcmode="lin" valueType="num">
                                      <p:cBhvr>
                                        <p:cTn id="92" dur="1000"/>
                                        <p:tgtEl>
                                          <p:spTgt spid="3"/>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93" dur="1000"/>
                                        <p:tgtEl>
                                          <p:spTgt spid="3"/>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94" dur="1" fill="hold">
                                          <p:stCondLst>
                                            <p:cond delay="999"/>
                                          </p:stCondLst>
                                        </p:cTn>
                                        <p:tgtEl>
                                          <p:spTgt spid="3"/>
                                        </p:tgtEl>
                                        <p:attrNameLst>
                                          <p:attrName>style.visibility</p:attrName>
                                        </p:attrNameLst>
                                      </p:cBhvr>
                                      <p:to>
                                        <p:strVal val="hidden"/>
                                      </p:to>
                                    </p:set>
                                  </p:childTnLst>
                                </p:cTn>
                              </p:par>
                              <p:par>
                                <p:cTn id="95" presetID="15" presetClass="exit" presetSubtype="0" fill="hold" grpId="2" nodeType="withEffect">
                                  <p:stCondLst>
                                    <p:cond delay="0"/>
                                  </p:stCondLst>
                                  <p:childTnLst>
                                    <p:anim calcmode="lin" valueType="num">
                                      <p:cBhvr>
                                        <p:cTn id="96" dur="1000"/>
                                        <p:tgtEl>
                                          <p:spTgt spid="7"/>
                                        </p:tgtEl>
                                        <p:attrNameLst>
                                          <p:attrName>ppt_w</p:attrName>
                                        </p:attrNameLst>
                                      </p:cBhvr>
                                      <p:tavLst>
                                        <p:tav tm="0">
                                          <p:val>
                                            <p:strVal val="ppt_w"/>
                                          </p:val>
                                        </p:tav>
                                        <p:tav tm="100000">
                                          <p:val>
                                            <p:fltVal val="0"/>
                                          </p:val>
                                        </p:tav>
                                      </p:tavLst>
                                    </p:anim>
                                    <p:anim calcmode="lin" valueType="num">
                                      <p:cBhvr>
                                        <p:cTn id="97" dur="1000"/>
                                        <p:tgtEl>
                                          <p:spTgt spid="7"/>
                                        </p:tgtEl>
                                        <p:attrNameLst>
                                          <p:attrName>ppt_h</p:attrName>
                                        </p:attrNameLst>
                                      </p:cBhvr>
                                      <p:tavLst>
                                        <p:tav tm="0">
                                          <p:val>
                                            <p:strVal val="ppt_h"/>
                                          </p:val>
                                        </p:tav>
                                        <p:tav tm="100000">
                                          <p:val>
                                            <p:fltVal val="0"/>
                                          </p:val>
                                        </p:tav>
                                      </p:tavLst>
                                    </p:anim>
                                    <p:anim calcmode="lin" valueType="num">
                                      <p:cBhvr>
                                        <p:cTn id="98" dur="1000"/>
                                        <p:tgtEl>
                                          <p:spTgt spid="7"/>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99" dur="1000"/>
                                        <p:tgtEl>
                                          <p:spTgt spid="7"/>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100" dur="1" fill="hold">
                                          <p:stCondLst>
                                            <p:cond delay="999"/>
                                          </p:stCondLst>
                                        </p:cTn>
                                        <p:tgtEl>
                                          <p:spTgt spid="7"/>
                                        </p:tgtEl>
                                        <p:attrNameLst>
                                          <p:attrName>style.visibility</p:attrName>
                                        </p:attrNameLst>
                                      </p:cBhvr>
                                      <p:to>
                                        <p:strVal val="hidden"/>
                                      </p:to>
                                    </p:set>
                                  </p:childTnLst>
                                </p:cTn>
                              </p:par>
                              <p:par>
                                <p:cTn id="101" presetID="15" presetClass="exit" presetSubtype="0" fill="hold" grpId="2" nodeType="withEffect">
                                  <p:stCondLst>
                                    <p:cond delay="0"/>
                                  </p:stCondLst>
                                  <p:childTnLst>
                                    <p:anim calcmode="lin" valueType="num">
                                      <p:cBhvr>
                                        <p:cTn id="102" dur="1000"/>
                                        <p:tgtEl>
                                          <p:spTgt spid="8"/>
                                        </p:tgtEl>
                                        <p:attrNameLst>
                                          <p:attrName>ppt_w</p:attrName>
                                        </p:attrNameLst>
                                      </p:cBhvr>
                                      <p:tavLst>
                                        <p:tav tm="0">
                                          <p:val>
                                            <p:strVal val="ppt_w"/>
                                          </p:val>
                                        </p:tav>
                                        <p:tav tm="100000">
                                          <p:val>
                                            <p:fltVal val="0"/>
                                          </p:val>
                                        </p:tav>
                                      </p:tavLst>
                                    </p:anim>
                                    <p:anim calcmode="lin" valueType="num">
                                      <p:cBhvr>
                                        <p:cTn id="103" dur="1000"/>
                                        <p:tgtEl>
                                          <p:spTgt spid="8"/>
                                        </p:tgtEl>
                                        <p:attrNameLst>
                                          <p:attrName>ppt_h</p:attrName>
                                        </p:attrNameLst>
                                      </p:cBhvr>
                                      <p:tavLst>
                                        <p:tav tm="0">
                                          <p:val>
                                            <p:strVal val="ppt_h"/>
                                          </p:val>
                                        </p:tav>
                                        <p:tav tm="100000">
                                          <p:val>
                                            <p:fltVal val="0"/>
                                          </p:val>
                                        </p:tav>
                                      </p:tavLst>
                                    </p:anim>
                                    <p:anim calcmode="lin" valueType="num">
                                      <p:cBhvr>
                                        <p:cTn id="104" dur="1000"/>
                                        <p:tgtEl>
                                          <p:spTgt spid="8"/>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105" dur="1000"/>
                                        <p:tgtEl>
                                          <p:spTgt spid="8"/>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106" dur="1" fill="hold">
                                          <p:stCondLst>
                                            <p:cond delay="999"/>
                                          </p:stCondLst>
                                        </p:cTn>
                                        <p:tgtEl>
                                          <p:spTgt spid="8"/>
                                        </p:tgtEl>
                                        <p:attrNameLst>
                                          <p:attrName>style.visibility</p:attrName>
                                        </p:attrNameLst>
                                      </p:cBhvr>
                                      <p:to>
                                        <p:strVal val="hidden"/>
                                      </p:to>
                                    </p:set>
                                  </p:childTnLst>
                                </p:cTn>
                              </p:par>
                              <p:par>
                                <p:cTn id="107" presetID="15" presetClass="exit" presetSubtype="0" fill="hold" grpId="2" nodeType="withEffect">
                                  <p:stCondLst>
                                    <p:cond delay="0"/>
                                  </p:stCondLst>
                                  <p:childTnLst>
                                    <p:anim calcmode="lin" valueType="num">
                                      <p:cBhvr>
                                        <p:cTn id="108" dur="1000"/>
                                        <p:tgtEl>
                                          <p:spTgt spid="9"/>
                                        </p:tgtEl>
                                        <p:attrNameLst>
                                          <p:attrName>ppt_w</p:attrName>
                                        </p:attrNameLst>
                                      </p:cBhvr>
                                      <p:tavLst>
                                        <p:tav tm="0">
                                          <p:val>
                                            <p:strVal val="ppt_w"/>
                                          </p:val>
                                        </p:tav>
                                        <p:tav tm="100000">
                                          <p:val>
                                            <p:fltVal val="0"/>
                                          </p:val>
                                        </p:tav>
                                      </p:tavLst>
                                    </p:anim>
                                    <p:anim calcmode="lin" valueType="num">
                                      <p:cBhvr>
                                        <p:cTn id="109" dur="1000"/>
                                        <p:tgtEl>
                                          <p:spTgt spid="9"/>
                                        </p:tgtEl>
                                        <p:attrNameLst>
                                          <p:attrName>ppt_h</p:attrName>
                                        </p:attrNameLst>
                                      </p:cBhvr>
                                      <p:tavLst>
                                        <p:tav tm="0">
                                          <p:val>
                                            <p:strVal val="ppt_h"/>
                                          </p:val>
                                        </p:tav>
                                        <p:tav tm="100000">
                                          <p:val>
                                            <p:fltVal val="0"/>
                                          </p:val>
                                        </p:tav>
                                      </p:tavLst>
                                    </p:anim>
                                    <p:anim calcmode="lin" valueType="num">
                                      <p:cBhvr>
                                        <p:cTn id="110" dur="1000"/>
                                        <p:tgtEl>
                                          <p:spTgt spid="9"/>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111" dur="1000"/>
                                        <p:tgtEl>
                                          <p:spTgt spid="9"/>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112" dur="1" fill="hold">
                                          <p:stCondLst>
                                            <p:cond delay="999"/>
                                          </p:stCondLst>
                                        </p:cTn>
                                        <p:tgtEl>
                                          <p:spTgt spid="9"/>
                                        </p:tgtEl>
                                        <p:attrNameLst>
                                          <p:attrName>style.visibility</p:attrName>
                                        </p:attrNameLst>
                                      </p:cBhvr>
                                      <p:to>
                                        <p:strVal val="hidden"/>
                                      </p:to>
                                    </p:set>
                                  </p:childTnLst>
                                </p:cTn>
                              </p:par>
                              <p:par>
                                <p:cTn id="113" presetID="15" presetClass="exit" presetSubtype="0" fill="hold" grpId="2" nodeType="withEffect">
                                  <p:stCondLst>
                                    <p:cond delay="0"/>
                                  </p:stCondLst>
                                  <p:childTnLst>
                                    <p:anim calcmode="lin" valueType="num">
                                      <p:cBhvr>
                                        <p:cTn id="114" dur="1000"/>
                                        <p:tgtEl>
                                          <p:spTgt spid="10"/>
                                        </p:tgtEl>
                                        <p:attrNameLst>
                                          <p:attrName>ppt_w</p:attrName>
                                        </p:attrNameLst>
                                      </p:cBhvr>
                                      <p:tavLst>
                                        <p:tav tm="0">
                                          <p:val>
                                            <p:strVal val="ppt_w"/>
                                          </p:val>
                                        </p:tav>
                                        <p:tav tm="100000">
                                          <p:val>
                                            <p:fltVal val="0"/>
                                          </p:val>
                                        </p:tav>
                                      </p:tavLst>
                                    </p:anim>
                                    <p:anim calcmode="lin" valueType="num">
                                      <p:cBhvr>
                                        <p:cTn id="115" dur="1000"/>
                                        <p:tgtEl>
                                          <p:spTgt spid="10"/>
                                        </p:tgtEl>
                                        <p:attrNameLst>
                                          <p:attrName>ppt_h</p:attrName>
                                        </p:attrNameLst>
                                      </p:cBhvr>
                                      <p:tavLst>
                                        <p:tav tm="0">
                                          <p:val>
                                            <p:strVal val="ppt_h"/>
                                          </p:val>
                                        </p:tav>
                                        <p:tav tm="100000">
                                          <p:val>
                                            <p:fltVal val="0"/>
                                          </p:val>
                                        </p:tav>
                                      </p:tavLst>
                                    </p:anim>
                                    <p:anim calcmode="lin" valueType="num">
                                      <p:cBhvr>
                                        <p:cTn id="116" dur="1000"/>
                                        <p:tgtEl>
                                          <p:spTgt spid="10"/>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117" dur="1000"/>
                                        <p:tgtEl>
                                          <p:spTgt spid="10"/>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118" dur="1" fill="hold">
                                          <p:stCondLst>
                                            <p:cond delay="999"/>
                                          </p:stCondLst>
                                        </p:cTn>
                                        <p:tgtEl>
                                          <p:spTgt spid="10"/>
                                        </p:tgtEl>
                                        <p:attrNameLst>
                                          <p:attrName>style.visibility</p:attrName>
                                        </p:attrNameLst>
                                      </p:cBhvr>
                                      <p:to>
                                        <p:strVal val="hidden"/>
                                      </p:to>
                                    </p:set>
                                  </p:childTnLst>
                                </p:cTn>
                              </p:par>
                              <p:par>
                                <p:cTn id="119" presetID="15" presetClass="exit" presetSubtype="0" fill="hold" grpId="2" nodeType="withEffect">
                                  <p:stCondLst>
                                    <p:cond delay="0"/>
                                  </p:stCondLst>
                                  <p:childTnLst>
                                    <p:anim calcmode="lin" valueType="num">
                                      <p:cBhvr>
                                        <p:cTn id="120" dur="1000"/>
                                        <p:tgtEl>
                                          <p:spTgt spid="11"/>
                                        </p:tgtEl>
                                        <p:attrNameLst>
                                          <p:attrName>ppt_w</p:attrName>
                                        </p:attrNameLst>
                                      </p:cBhvr>
                                      <p:tavLst>
                                        <p:tav tm="0">
                                          <p:val>
                                            <p:strVal val="ppt_w"/>
                                          </p:val>
                                        </p:tav>
                                        <p:tav tm="100000">
                                          <p:val>
                                            <p:fltVal val="0"/>
                                          </p:val>
                                        </p:tav>
                                      </p:tavLst>
                                    </p:anim>
                                    <p:anim calcmode="lin" valueType="num">
                                      <p:cBhvr>
                                        <p:cTn id="121" dur="1000"/>
                                        <p:tgtEl>
                                          <p:spTgt spid="11"/>
                                        </p:tgtEl>
                                        <p:attrNameLst>
                                          <p:attrName>ppt_h</p:attrName>
                                        </p:attrNameLst>
                                      </p:cBhvr>
                                      <p:tavLst>
                                        <p:tav tm="0">
                                          <p:val>
                                            <p:strVal val="ppt_h"/>
                                          </p:val>
                                        </p:tav>
                                        <p:tav tm="100000">
                                          <p:val>
                                            <p:fltVal val="0"/>
                                          </p:val>
                                        </p:tav>
                                      </p:tavLst>
                                    </p:anim>
                                    <p:anim calcmode="lin" valueType="num">
                                      <p:cBhvr>
                                        <p:cTn id="122" dur="1000"/>
                                        <p:tgtEl>
                                          <p:spTgt spid="11"/>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123" dur="1000"/>
                                        <p:tgtEl>
                                          <p:spTgt spid="11"/>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124" dur="1" fill="hold">
                                          <p:stCondLst>
                                            <p:cond delay="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3" grpId="0" animBg="1"/>
      <p:bldP spid="3" grpId="1" animBg="1"/>
      <p:bldP spid="3" grpId="2" animBg="1"/>
      <p:bldP spid="7" grpId="0" animBg="1"/>
      <p:bldP spid="7" grpId="1" animBg="1"/>
      <p:bldP spid="7" grpId="2" animBg="1"/>
      <p:bldP spid="8" grpId="0" animBg="1"/>
      <p:bldP spid="8" grpId="1" animBg="1"/>
      <p:bldP spid="8" grpId="2" animBg="1"/>
      <p:bldP spid="9" grpId="0" animBg="1"/>
      <p:bldP spid="9" grpId="1" animBg="1"/>
      <p:bldP spid="9" grpId="2" animBg="1"/>
      <p:bldP spid="10" grpId="0" animBg="1"/>
      <p:bldP spid="10" grpId="1" animBg="1"/>
      <p:bldP spid="10" grpId="2" animBg="1"/>
      <p:bldP spid="11" grpId="0" animBg="1"/>
      <p:bldP spid="11" grpId="1" animBg="1"/>
      <p:bldP spid="11" grpId="2" animBg="1"/>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7" descr="51miz-E1035478-A930E31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21300000">
            <a:off x="6318576" y="1267899"/>
            <a:ext cx="4863982" cy="4863982"/>
          </a:xfrm>
          <a:prstGeom prst="rect">
            <a:avLst/>
          </a:prstGeom>
        </p:spPr>
      </p:pic>
      <p:sp>
        <p:nvSpPr>
          <p:cNvPr id="3" name="Rectangle 42"/>
          <p:cNvSpPr>
            <a:spLocks noChangeArrowheads="1"/>
          </p:cNvSpPr>
          <p:nvPr/>
        </p:nvSpPr>
        <p:spPr bwMode="auto">
          <a:xfrm>
            <a:off x="9554375" y="4508517"/>
            <a:ext cx="2266521" cy="1955305"/>
          </a:xfrm>
          <a:prstGeom prst="rect">
            <a:avLst/>
          </a:prstGeom>
          <a:ln>
            <a:headEnd/>
            <a:tailEnd/>
          </a:ln>
          <a:scene3d>
            <a:camera prst="orthographicFront"/>
            <a:lightRig rig="threePt" dir="t"/>
          </a:scene3d>
          <a:sp3d>
            <a:bevelT/>
          </a:sp3d>
        </p:spPr>
        <p:style>
          <a:lnRef idx="0">
            <a:schemeClr val="accent5"/>
          </a:lnRef>
          <a:fillRef idx="3">
            <a:schemeClr val="accent5"/>
          </a:fillRef>
          <a:effectRef idx="3">
            <a:schemeClr val="accent5"/>
          </a:effectRef>
          <a:fontRef idx="minor">
            <a:schemeClr val="lt1"/>
          </a:fontRef>
        </p:style>
        <p:txBody>
          <a:bodyPr wrap="none" anchor="ctr"/>
          <a:lstStyle/>
          <a:p>
            <a:pPr algn="ctr"/>
            <a:r>
              <a:rPr lang="en-US" altLang="en-US" sz="9600" b="1" u="sng">
                <a:solidFill>
                  <a:schemeClr val="accent2"/>
                </a:solidFill>
                <a:effectLst>
                  <a:outerShdw blurRad="38100" dist="38100" dir="2700000" algn="tl">
                    <a:srgbClr val="000000"/>
                  </a:outerShdw>
                </a:effectLst>
              </a:rPr>
              <a:t>9</a:t>
            </a:r>
            <a:endParaRPr lang="vi-VN" altLang="en-US" sz="9600" b="1" u="sng">
              <a:solidFill>
                <a:schemeClr val="accent2"/>
              </a:solidFill>
              <a:effectLst>
                <a:outerShdw blurRad="38100" dist="38100" dir="2700000" algn="tl">
                  <a:srgbClr val="000000"/>
                </a:outerShdw>
              </a:effectLst>
            </a:endParaRPr>
          </a:p>
        </p:txBody>
      </p:sp>
      <p:sp>
        <p:nvSpPr>
          <p:cNvPr id="8" name="Rectangle 38"/>
          <p:cNvSpPr>
            <a:spLocks noChangeArrowheads="1"/>
          </p:cNvSpPr>
          <p:nvPr/>
        </p:nvSpPr>
        <p:spPr bwMode="auto">
          <a:xfrm>
            <a:off x="7281229" y="2535798"/>
            <a:ext cx="2266521" cy="1955305"/>
          </a:xfrm>
          <a:prstGeom prst="rect">
            <a:avLst/>
          </a:prstGeom>
          <a:ln>
            <a:headEnd/>
            <a:tailEnd/>
          </a:ln>
          <a:scene3d>
            <a:camera prst="orthographicFront"/>
            <a:lightRig rig="threePt" dir="t"/>
          </a:scene3d>
          <a:sp3d>
            <a:bevelT/>
          </a:sp3d>
        </p:spPr>
        <p:style>
          <a:lnRef idx="0">
            <a:schemeClr val="accent5"/>
          </a:lnRef>
          <a:fillRef idx="3">
            <a:schemeClr val="accent5"/>
          </a:fillRef>
          <a:effectRef idx="3">
            <a:schemeClr val="accent5"/>
          </a:effectRef>
          <a:fontRef idx="minor">
            <a:schemeClr val="lt1"/>
          </a:fontRef>
        </p:style>
        <p:txBody>
          <a:bodyPr wrap="none" anchor="ctr"/>
          <a:lstStyle/>
          <a:p>
            <a:pPr algn="ctr"/>
            <a:r>
              <a:rPr lang="en-US" altLang="en-US" sz="9600" b="1" u="sng">
                <a:solidFill>
                  <a:srgbClr val="ED7D31"/>
                </a:solidFill>
                <a:effectLst>
                  <a:outerShdw blurRad="38100" dist="38100" dir="2700000" algn="tl">
                    <a:srgbClr val="000000"/>
                  </a:outerShdw>
                </a:effectLst>
                <a:hlinkClick r:id="rId4" action="ppaction://hlinksldjump">
                  <a:extLst>
                    <a:ext uri="{A12FA001-AC4F-418D-AE19-62706E023703}">
                      <ahyp:hlinkClr xmlns:ahyp="http://schemas.microsoft.com/office/drawing/2018/hyperlinkcolor" xmlns="" val="tx"/>
                    </a:ext>
                  </a:extLst>
                </a:hlinkClick>
              </a:rPr>
              <a:t>5</a:t>
            </a:r>
            <a:endParaRPr lang="vi-VN" altLang="en-US" sz="9600" b="1" u="sng">
              <a:solidFill>
                <a:srgbClr val="ED7D31"/>
              </a:solidFill>
              <a:effectLst>
                <a:outerShdw blurRad="38100" dist="38100" dir="2700000" algn="tl">
                  <a:srgbClr val="000000"/>
                </a:outerShdw>
              </a:effectLst>
            </a:endParaRPr>
          </a:p>
        </p:txBody>
      </p:sp>
      <p:sp>
        <p:nvSpPr>
          <p:cNvPr id="9" name="Rectangle 39"/>
          <p:cNvSpPr>
            <a:spLocks noChangeArrowheads="1"/>
          </p:cNvSpPr>
          <p:nvPr/>
        </p:nvSpPr>
        <p:spPr bwMode="auto">
          <a:xfrm>
            <a:off x="9554375" y="2543681"/>
            <a:ext cx="2266521" cy="1955305"/>
          </a:xfrm>
          <a:prstGeom prst="rect">
            <a:avLst/>
          </a:prstGeom>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path path="circle">
              <a:fillToRect l="50000" t="50000" r="50000" b="50000"/>
            </a:path>
            <a:tileRect/>
          </a:gradFill>
          <a:ln w="38100" cmpd="dbl">
            <a:solidFill>
              <a:schemeClr val="accent5">
                <a:lumMod val="20000"/>
                <a:lumOff val="80000"/>
              </a:schemeClr>
            </a:solidFill>
            <a:miter lim="800000"/>
            <a:headEnd/>
            <a:tailEnd/>
          </a:ln>
          <a:effectLst/>
          <a:scene3d>
            <a:camera prst="obliqueTopLeft"/>
            <a:lightRig rig="threePt" dir="t"/>
          </a:scene3d>
          <a:sp3d>
            <a:bevelT/>
          </a:sp3d>
        </p:spPr>
        <p:txBody>
          <a:bodyPr wrap="none" anchor="ctr"/>
          <a:lstStyle/>
          <a:p>
            <a:pPr algn="ctr"/>
            <a:r>
              <a:rPr lang="en-US" altLang="en-US" sz="9600" b="1" u="sng">
                <a:solidFill>
                  <a:schemeClr val="accent2"/>
                </a:solidFill>
                <a:effectLst>
                  <a:outerShdw blurRad="38100" dist="38100" dir="2700000" algn="tl">
                    <a:srgbClr val="000000"/>
                  </a:outerShdw>
                </a:effectLst>
              </a:rPr>
              <a:t>6</a:t>
            </a:r>
            <a:endParaRPr lang="vi-VN" altLang="en-US" sz="9600" b="1" u="sng">
              <a:solidFill>
                <a:schemeClr val="accent2"/>
              </a:solidFill>
              <a:effectLst>
                <a:outerShdw blurRad="38100" dist="38100" dir="2700000" algn="tl">
                  <a:srgbClr val="000000"/>
                </a:outerShdw>
              </a:effectLst>
            </a:endParaRPr>
          </a:p>
        </p:txBody>
      </p:sp>
      <p:sp>
        <p:nvSpPr>
          <p:cNvPr id="10" name="Rectangle 40"/>
          <p:cNvSpPr>
            <a:spLocks noChangeArrowheads="1"/>
          </p:cNvSpPr>
          <p:nvPr/>
        </p:nvSpPr>
        <p:spPr bwMode="auto">
          <a:xfrm>
            <a:off x="5006725" y="4526131"/>
            <a:ext cx="2266522" cy="1955305"/>
          </a:xfrm>
          <a:prstGeom prst="rect">
            <a:avLst/>
          </a:prstGeom>
          <a:ln>
            <a:headEnd/>
            <a:tailEnd/>
          </a:ln>
          <a:scene3d>
            <a:camera prst="orthographicFront"/>
            <a:lightRig rig="threePt" dir="t"/>
          </a:scene3d>
          <a:sp3d>
            <a:bevelT/>
          </a:sp3d>
        </p:spPr>
        <p:style>
          <a:lnRef idx="0">
            <a:schemeClr val="accent5"/>
          </a:lnRef>
          <a:fillRef idx="3">
            <a:schemeClr val="accent5"/>
          </a:fillRef>
          <a:effectRef idx="3">
            <a:schemeClr val="accent5"/>
          </a:effectRef>
          <a:fontRef idx="minor">
            <a:schemeClr val="lt1"/>
          </a:fontRef>
        </p:style>
        <p:txBody>
          <a:bodyPr wrap="none" anchor="ctr"/>
          <a:lstStyle/>
          <a:p>
            <a:pPr algn="ctr"/>
            <a:r>
              <a:rPr lang="en-US" altLang="en-US" sz="9600" b="1" u="sng">
                <a:solidFill>
                  <a:schemeClr val="accent2"/>
                </a:solidFill>
                <a:effectLst>
                  <a:outerShdw blurRad="38100" dist="38100" dir="2700000" algn="tl">
                    <a:srgbClr val="000000"/>
                  </a:outerShdw>
                </a:effectLst>
              </a:rPr>
              <a:t>7</a:t>
            </a:r>
            <a:endParaRPr lang="vi-VN" altLang="en-US" sz="9600" b="1" u="sng">
              <a:solidFill>
                <a:schemeClr val="accent2"/>
              </a:solidFill>
              <a:effectLst>
                <a:outerShdw blurRad="38100" dist="38100" dir="2700000" algn="tl">
                  <a:srgbClr val="000000"/>
                </a:outerShdw>
              </a:effectLst>
            </a:endParaRPr>
          </a:p>
        </p:txBody>
      </p:sp>
      <p:sp>
        <p:nvSpPr>
          <p:cNvPr id="11" name="Rectangle 41"/>
          <p:cNvSpPr>
            <a:spLocks noChangeArrowheads="1"/>
          </p:cNvSpPr>
          <p:nvPr/>
        </p:nvSpPr>
        <p:spPr bwMode="auto">
          <a:xfrm>
            <a:off x="7289132" y="4502273"/>
            <a:ext cx="2266522" cy="1955305"/>
          </a:xfrm>
          <a:prstGeom prst="rect">
            <a:avLst/>
          </a:prstGeom>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path path="circle">
              <a:fillToRect l="50000" t="50000" r="50000" b="50000"/>
            </a:path>
            <a:tileRect/>
          </a:gradFill>
          <a:ln w="38100" cmpd="dbl">
            <a:solidFill>
              <a:schemeClr val="accent5">
                <a:lumMod val="20000"/>
                <a:lumOff val="80000"/>
              </a:schemeClr>
            </a:solidFill>
            <a:miter lim="800000"/>
            <a:headEnd/>
            <a:tailEnd/>
          </a:ln>
          <a:effectLst/>
          <a:scene3d>
            <a:camera prst="obliqueTopLeft"/>
            <a:lightRig rig="threePt" dir="t"/>
          </a:scene3d>
          <a:sp3d>
            <a:bevelT/>
          </a:sp3d>
        </p:spPr>
        <p:txBody>
          <a:bodyPr wrap="none" anchor="ctr"/>
          <a:lstStyle/>
          <a:p>
            <a:pPr algn="ctr"/>
            <a:r>
              <a:rPr lang="en-US" altLang="en-US" sz="9600" b="1" u="sng">
                <a:solidFill>
                  <a:schemeClr val="accent2"/>
                </a:solidFill>
                <a:effectLst>
                  <a:outerShdw blurRad="38100" dist="38100" dir="2700000" algn="tl">
                    <a:srgbClr val="000000"/>
                  </a:outerShdw>
                </a:effectLst>
              </a:rPr>
              <a:t>8</a:t>
            </a:r>
            <a:endParaRPr lang="vi-VN" altLang="en-US" sz="9600" b="1" u="sng">
              <a:solidFill>
                <a:schemeClr val="accent2"/>
              </a:solidFill>
              <a:effectLst>
                <a:outerShdw blurRad="38100" dist="38100" dir="2700000" algn="tl">
                  <a:srgbClr val="000000"/>
                </a:outerShdw>
              </a:effectLst>
            </a:endParaRPr>
          </a:p>
        </p:txBody>
      </p:sp>
      <p:sp>
        <p:nvSpPr>
          <p:cNvPr id="12" name="AutoShape 45">
            <a:hlinkClick r:id="" action="ppaction://noaction" highlightClick="1"/>
          </p:cNvPr>
          <p:cNvSpPr>
            <a:spLocks noChangeArrowheads="1"/>
          </p:cNvSpPr>
          <p:nvPr/>
        </p:nvSpPr>
        <p:spPr bwMode="auto">
          <a:xfrm>
            <a:off x="11822806" y="6520972"/>
            <a:ext cx="369194" cy="337028"/>
          </a:xfrm>
          <a:prstGeom prst="actionButtonInformation">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 name="TextBox 14">
            <a:extLst>
              <a:ext uri="{FF2B5EF4-FFF2-40B4-BE49-F238E27FC236}">
                <a16:creationId xmlns:a16="http://schemas.microsoft.com/office/drawing/2014/main" id="{AEA8DF17-C4D9-4364-9329-7A701083125F}"/>
              </a:ext>
            </a:extLst>
          </p:cNvPr>
          <p:cNvSpPr txBox="1"/>
          <p:nvPr/>
        </p:nvSpPr>
        <p:spPr>
          <a:xfrm>
            <a:off x="443332" y="1065191"/>
            <a:ext cx="4323372" cy="646331"/>
          </a:xfrm>
          <a:prstGeom prst="rect">
            <a:avLst/>
          </a:prstGeom>
          <a:noFill/>
        </p:spPr>
        <p:txBody>
          <a:bodyPr wrap="square" rtlCol="0">
            <a:spAutoFit/>
          </a:bodyPr>
          <a:lstStyle/>
          <a:p>
            <a:pPr algn="ctr"/>
            <a:r>
              <a:rPr lang="en-US" sz="3600" b="1" dirty="0" err="1">
                <a:solidFill>
                  <a:srgbClr val="FFC000"/>
                </a:solidFill>
                <a:latin typeface="SVN-Whimsy" panose="02040603050506020204" pitchFamily="18" charset="0"/>
              </a:rPr>
              <a:t>Lật</a:t>
            </a:r>
            <a:r>
              <a:rPr lang="en-US" sz="3600" b="1" dirty="0">
                <a:solidFill>
                  <a:srgbClr val="FFC000"/>
                </a:solidFill>
                <a:latin typeface="SVN-Whimsy" panose="02040603050506020204" pitchFamily="18" charset="0"/>
              </a:rPr>
              <a:t> </a:t>
            </a:r>
            <a:r>
              <a:rPr lang="en-US" sz="3600" b="1" dirty="0" err="1">
                <a:solidFill>
                  <a:srgbClr val="FFC000"/>
                </a:solidFill>
                <a:latin typeface="SVN-Whimsy" panose="02040603050506020204" pitchFamily="18" charset="0"/>
              </a:rPr>
              <a:t>mảnh</a:t>
            </a:r>
            <a:r>
              <a:rPr lang="en-US" sz="3600" b="1" dirty="0">
                <a:solidFill>
                  <a:srgbClr val="FFC000"/>
                </a:solidFill>
                <a:latin typeface="SVN-Whimsy" panose="02040603050506020204" pitchFamily="18" charset="0"/>
              </a:rPr>
              <a:t> </a:t>
            </a:r>
            <a:r>
              <a:rPr lang="en-US" sz="3600" b="1" dirty="0" err="1">
                <a:solidFill>
                  <a:srgbClr val="FFC000"/>
                </a:solidFill>
                <a:latin typeface="SVN-Whimsy" panose="02040603050506020204" pitchFamily="18" charset="0"/>
              </a:rPr>
              <a:t>ghép</a:t>
            </a:r>
            <a:endParaRPr lang="en-US" sz="3600" b="1" dirty="0">
              <a:solidFill>
                <a:srgbClr val="FFC000"/>
              </a:solidFill>
              <a:latin typeface="SVN-Whimsy" panose="02040603050506020204" pitchFamily="18" charset="0"/>
            </a:endParaRPr>
          </a:p>
        </p:txBody>
      </p:sp>
      <p:pic>
        <p:nvPicPr>
          <p:cNvPr id="17" name="Picture 16">
            <a:extLst>
              <a:ext uri="{FF2B5EF4-FFF2-40B4-BE49-F238E27FC236}">
                <a16:creationId xmlns:a16="http://schemas.microsoft.com/office/drawing/2014/main" id="{F39D26FC-14AF-4676-AB3D-B3E6178445B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1766" y="0"/>
            <a:ext cx="1189294" cy="1191913"/>
          </a:xfrm>
          <a:prstGeom prst="rect">
            <a:avLst/>
          </a:prstGeom>
        </p:spPr>
      </p:pic>
      <p:sp>
        <p:nvSpPr>
          <p:cNvPr id="13" name="Rectangle 12">
            <a:extLst>
              <a:ext uri="{FF2B5EF4-FFF2-40B4-BE49-F238E27FC236}">
                <a16:creationId xmlns:a16="http://schemas.microsoft.com/office/drawing/2014/main" id="{B6F87727-3993-4226-86BD-8A4E66A78372}"/>
              </a:ext>
            </a:extLst>
          </p:cNvPr>
          <p:cNvSpPr/>
          <p:nvPr/>
        </p:nvSpPr>
        <p:spPr>
          <a:xfrm>
            <a:off x="1785723" y="2022546"/>
            <a:ext cx="1638590" cy="3770263"/>
          </a:xfrm>
          <a:prstGeom prst="rect">
            <a:avLst/>
          </a:prstGeom>
          <a:noFill/>
        </p:spPr>
        <p:txBody>
          <a:bodyPr wrap="none" lIns="91440" tIns="45720" rIns="91440" bIns="45720">
            <a:spAutoFit/>
            <a:scene3d>
              <a:camera prst="orthographicFront"/>
              <a:lightRig rig="threePt" dir="t"/>
            </a:scene3d>
            <a:sp3d extrusionH="57150">
              <a:bevelT h="25400" prst="softRound"/>
            </a:sp3d>
          </a:bodyPr>
          <a:lstStyle/>
          <a:p>
            <a:pPr algn="ctr"/>
            <a:r>
              <a:rPr lang="en-US" sz="23900" b="1">
                <a:ln w="6600">
                  <a:solidFill>
                    <a:schemeClr val="accent2"/>
                  </a:solidFill>
                  <a:prstDash val="solid"/>
                </a:ln>
                <a:solidFill>
                  <a:schemeClr val="accent2">
                    <a:lumMod val="60000"/>
                    <a:lumOff val="40000"/>
                  </a:schemeClr>
                </a:solidFill>
                <a:effectLst>
                  <a:outerShdw dist="38100" dir="2700000" algn="tl" rotWithShape="0">
                    <a:schemeClr val="accent2"/>
                  </a:outerShdw>
                </a:effectLst>
              </a:rPr>
              <a:t>?</a:t>
            </a:r>
          </a:p>
        </p:txBody>
      </p:sp>
    </p:spTree>
    <p:extLst>
      <p:ext uri="{BB962C8B-B14F-4D97-AF65-F5344CB8AC3E}">
        <p14:creationId xmlns:p14="http://schemas.microsoft.com/office/powerpoint/2010/main" val="1574839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childTnLst>
                                    <p:animEffect transition="out" filter="fade">
                                      <p:cBhvr>
                                        <p:cTn id="6" dur="2000" tmFilter="0, 0; .2, .5; .8, .5; 1, 0"/>
                                        <p:tgtEl>
                                          <p:spTgt spid="13"/>
                                        </p:tgtEl>
                                      </p:cBhvr>
                                    </p:animEffect>
                                    <p:animScale>
                                      <p:cBhvr>
                                        <p:cTn id="7" dur="1000" autoRev="1" fill="hold"/>
                                        <p:tgtEl>
                                          <p:spTgt spid="1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53" presetClass="exit" presetSubtype="0" fill="hold" grpId="0" nodeType="clickEffect">
                                  <p:stCondLst>
                                    <p:cond delay="0"/>
                                  </p:stCondLst>
                                  <p:childTnLst>
                                    <p:anim calcmode="lin" valueType="num">
                                      <p:cBhvr>
                                        <p:cTn id="12" dur="500"/>
                                        <p:tgtEl>
                                          <p:spTgt spid="3"/>
                                        </p:tgtEl>
                                        <p:attrNameLst>
                                          <p:attrName>ppt_w</p:attrName>
                                        </p:attrNameLst>
                                      </p:cBhvr>
                                      <p:tavLst>
                                        <p:tav tm="0">
                                          <p:val>
                                            <p:strVal val="ppt_w"/>
                                          </p:val>
                                        </p:tav>
                                        <p:tav tm="100000">
                                          <p:val>
                                            <p:fltVal val="0"/>
                                          </p:val>
                                        </p:tav>
                                      </p:tavLst>
                                    </p:anim>
                                    <p:anim calcmode="lin" valueType="num">
                                      <p:cBhvr>
                                        <p:cTn id="13" dur="500"/>
                                        <p:tgtEl>
                                          <p:spTgt spid="3"/>
                                        </p:tgtEl>
                                        <p:attrNameLst>
                                          <p:attrName>ppt_h</p:attrName>
                                        </p:attrNameLst>
                                      </p:cBhvr>
                                      <p:tavLst>
                                        <p:tav tm="0">
                                          <p:val>
                                            <p:strVal val="ppt_h"/>
                                          </p:val>
                                        </p:tav>
                                        <p:tav tm="100000">
                                          <p:val>
                                            <p:fltVal val="0"/>
                                          </p:val>
                                        </p:tav>
                                      </p:tavLst>
                                    </p:anim>
                                    <p:animEffect transition="out" filter="fade">
                                      <p:cBhvr>
                                        <p:cTn id="14" dur="500"/>
                                        <p:tgtEl>
                                          <p:spTgt spid="3"/>
                                        </p:tgtEl>
                                      </p:cBhvr>
                                    </p:animEffect>
                                    <p:set>
                                      <p:cBhvr>
                                        <p:cTn id="15" dur="1" fill="hold">
                                          <p:stCondLst>
                                            <p:cond delay="499"/>
                                          </p:stCondLst>
                                        </p:cTn>
                                        <p:tgtEl>
                                          <p:spTgt spid="3"/>
                                        </p:tgtEl>
                                        <p:attrNameLst>
                                          <p:attrName>style.visibility</p:attrName>
                                        </p:attrNameLst>
                                      </p:cBhvr>
                                      <p:to>
                                        <p:strVal val="hidden"/>
                                      </p:to>
                                    </p:set>
                                  </p:childTnLst>
                                </p:cTn>
                              </p:par>
                              <p:par>
                                <p:cTn id="16" presetID="53" presetClass="entr" presetSubtype="0" fill="hold" grpId="1" nodeType="withEffect">
                                  <p:stCondLst>
                                    <p:cond delay="5000"/>
                                  </p:stCondLst>
                                  <p:childTnLst>
                                    <p:set>
                                      <p:cBhvr>
                                        <p:cTn id="17" dur="1" fill="hold">
                                          <p:stCondLst>
                                            <p:cond delay="0"/>
                                          </p:stCondLst>
                                        </p:cTn>
                                        <p:tgtEl>
                                          <p:spTgt spid="3"/>
                                        </p:tgtEl>
                                        <p:attrNameLst>
                                          <p:attrName>style.visibility</p:attrName>
                                        </p:attrNameLst>
                                      </p:cBhvr>
                                      <p:to>
                                        <p:strVal val="visible"/>
                                      </p:to>
                                    </p:set>
                                    <p:anim calcmode="lin" valueType="num">
                                      <p:cBhvr>
                                        <p:cTn id="18" dur="500" fill="hold"/>
                                        <p:tgtEl>
                                          <p:spTgt spid="3"/>
                                        </p:tgtEl>
                                        <p:attrNameLst>
                                          <p:attrName>ppt_w</p:attrName>
                                        </p:attrNameLst>
                                      </p:cBhvr>
                                      <p:tavLst>
                                        <p:tav tm="0">
                                          <p:val>
                                            <p:fltVal val="0"/>
                                          </p:val>
                                        </p:tav>
                                        <p:tav tm="100000">
                                          <p:val>
                                            <p:strVal val="#ppt_w"/>
                                          </p:val>
                                        </p:tav>
                                      </p:tavLst>
                                    </p:anim>
                                    <p:anim calcmode="lin" valueType="num">
                                      <p:cBhvr>
                                        <p:cTn id="19" dur="500" fill="hold"/>
                                        <p:tgtEl>
                                          <p:spTgt spid="3"/>
                                        </p:tgtEl>
                                        <p:attrNameLst>
                                          <p:attrName>ppt_h</p:attrName>
                                        </p:attrNameLst>
                                      </p:cBhvr>
                                      <p:tavLst>
                                        <p:tav tm="0">
                                          <p:val>
                                            <p:fltVal val="0"/>
                                          </p:val>
                                        </p:tav>
                                        <p:tav tm="100000">
                                          <p:val>
                                            <p:strVal val="#ppt_h"/>
                                          </p:val>
                                        </p:tav>
                                      </p:tavLst>
                                    </p:anim>
                                    <p:animEffect transition="in" filter="fade">
                                      <p:cBhvr>
                                        <p:cTn id="20" dur="500"/>
                                        <p:tgtEl>
                                          <p:spTgt spid="3"/>
                                        </p:tgtEl>
                                      </p:cBhvr>
                                    </p:animEffect>
                                  </p:childTnLst>
                                </p:cTn>
                              </p:par>
                            </p:childTnLst>
                          </p:cTn>
                        </p:par>
                      </p:childTnLst>
                    </p:cTn>
                  </p:par>
                </p:childTnLst>
              </p:cTn>
              <p:nextCondLst>
                <p:cond evt="onClick" delay="0">
                  <p:tgtEl>
                    <p:spTgt spid="3"/>
                  </p:tgtEl>
                </p:cond>
              </p:nextCondLst>
            </p:seq>
            <p:seq concurrent="1" nextAc="seek">
              <p:cTn id="21" restart="whenNotActive" fill="hold" evtFilter="cancelBubble" nodeType="interactiveSeq">
                <p:stCondLst>
                  <p:cond evt="onClick" delay="0">
                    <p:tgtEl>
                      <p:spTgt spid="11"/>
                    </p:tgtEl>
                  </p:cond>
                </p:stCondLst>
                <p:endSync evt="end" delay="0">
                  <p:rtn val="all"/>
                </p:endSync>
                <p:childTnLst>
                  <p:par>
                    <p:cTn id="22" fill="hold">
                      <p:stCondLst>
                        <p:cond delay="0"/>
                      </p:stCondLst>
                      <p:childTnLst>
                        <p:par>
                          <p:cTn id="23" fill="hold">
                            <p:stCondLst>
                              <p:cond delay="0"/>
                            </p:stCondLst>
                            <p:childTnLst>
                              <p:par>
                                <p:cTn id="24" presetID="53" presetClass="exit" presetSubtype="0" fill="hold" grpId="0" nodeType="clickEffect">
                                  <p:stCondLst>
                                    <p:cond delay="0"/>
                                  </p:stCondLst>
                                  <p:childTnLst>
                                    <p:anim calcmode="lin" valueType="num">
                                      <p:cBhvr>
                                        <p:cTn id="25" dur="500"/>
                                        <p:tgtEl>
                                          <p:spTgt spid="11"/>
                                        </p:tgtEl>
                                        <p:attrNameLst>
                                          <p:attrName>ppt_w</p:attrName>
                                        </p:attrNameLst>
                                      </p:cBhvr>
                                      <p:tavLst>
                                        <p:tav tm="0">
                                          <p:val>
                                            <p:strVal val="ppt_w"/>
                                          </p:val>
                                        </p:tav>
                                        <p:tav tm="100000">
                                          <p:val>
                                            <p:fltVal val="0"/>
                                          </p:val>
                                        </p:tav>
                                      </p:tavLst>
                                    </p:anim>
                                    <p:anim calcmode="lin" valueType="num">
                                      <p:cBhvr>
                                        <p:cTn id="26" dur="500"/>
                                        <p:tgtEl>
                                          <p:spTgt spid="11"/>
                                        </p:tgtEl>
                                        <p:attrNameLst>
                                          <p:attrName>ppt_h</p:attrName>
                                        </p:attrNameLst>
                                      </p:cBhvr>
                                      <p:tavLst>
                                        <p:tav tm="0">
                                          <p:val>
                                            <p:strVal val="ppt_h"/>
                                          </p:val>
                                        </p:tav>
                                        <p:tav tm="100000">
                                          <p:val>
                                            <p:fltVal val="0"/>
                                          </p:val>
                                        </p:tav>
                                      </p:tavLst>
                                    </p:anim>
                                    <p:animEffect transition="out" filter="fade">
                                      <p:cBhvr>
                                        <p:cTn id="27" dur="500"/>
                                        <p:tgtEl>
                                          <p:spTgt spid="11"/>
                                        </p:tgtEl>
                                      </p:cBhvr>
                                    </p:animEffect>
                                    <p:set>
                                      <p:cBhvr>
                                        <p:cTn id="28" dur="1" fill="hold">
                                          <p:stCondLst>
                                            <p:cond delay="499"/>
                                          </p:stCondLst>
                                        </p:cTn>
                                        <p:tgtEl>
                                          <p:spTgt spid="11"/>
                                        </p:tgtEl>
                                        <p:attrNameLst>
                                          <p:attrName>style.visibility</p:attrName>
                                        </p:attrNameLst>
                                      </p:cBhvr>
                                      <p:to>
                                        <p:strVal val="hidden"/>
                                      </p:to>
                                    </p:set>
                                  </p:childTnLst>
                                </p:cTn>
                              </p:par>
                              <p:par>
                                <p:cTn id="29" presetID="53" presetClass="entr" presetSubtype="0" fill="hold" grpId="1" nodeType="withEffect">
                                  <p:stCondLst>
                                    <p:cond delay="5000"/>
                                  </p:stCondLst>
                                  <p:childTnLst>
                                    <p:set>
                                      <p:cBhvr>
                                        <p:cTn id="30" dur="1" fill="hold">
                                          <p:stCondLst>
                                            <p:cond delay="0"/>
                                          </p:stCondLst>
                                        </p:cTn>
                                        <p:tgtEl>
                                          <p:spTgt spid="11"/>
                                        </p:tgtEl>
                                        <p:attrNameLst>
                                          <p:attrName>style.visibility</p:attrName>
                                        </p:attrNameLst>
                                      </p:cBhvr>
                                      <p:to>
                                        <p:strVal val="visible"/>
                                      </p:to>
                                    </p:set>
                                    <p:anim calcmode="lin" valueType="num">
                                      <p:cBhvr>
                                        <p:cTn id="31" dur="500" fill="hold"/>
                                        <p:tgtEl>
                                          <p:spTgt spid="11"/>
                                        </p:tgtEl>
                                        <p:attrNameLst>
                                          <p:attrName>ppt_w</p:attrName>
                                        </p:attrNameLst>
                                      </p:cBhvr>
                                      <p:tavLst>
                                        <p:tav tm="0">
                                          <p:val>
                                            <p:fltVal val="0"/>
                                          </p:val>
                                        </p:tav>
                                        <p:tav tm="100000">
                                          <p:val>
                                            <p:strVal val="#ppt_w"/>
                                          </p:val>
                                        </p:tav>
                                      </p:tavLst>
                                    </p:anim>
                                    <p:anim calcmode="lin" valueType="num">
                                      <p:cBhvr>
                                        <p:cTn id="32" dur="500" fill="hold"/>
                                        <p:tgtEl>
                                          <p:spTgt spid="11"/>
                                        </p:tgtEl>
                                        <p:attrNameLst>
                                          <p:attrName>ppt_h</p:attrName>
                                        </p:attrNameLst>
                                      </p:cBhvr>
                                      <p:tavLst>
                                        <p:tav tm="0">
                                          <p:val>
                                            <p:fltVal val="0"/>
                                          </p:val>
                                        </p:tav>
                                        <p:tav tm="100000">
                                          <p:val>
                                            <p:strVal val="#ppt_h"/>
                                          </p:val>
                                        </p:tav>
                                      </p:tavLst>
                                    </p:anim>
                                    <p:animEffect transition="in" filter="fade">
                                      <p:cBhvr>
                                        <p:cTn id="33" dur="500"/>
                                        <p:tgtEl>
                                          <p:spTgt spid="11"/>
                                        </p:tgtEl>
                                      </p:cBhvr>
                                    </p:animEffect>
                                  </p:childTnLst>
                                </p:cTn>
                              </p:par>
                            </p:childTnLst>
                          </p:cTn>
                        </p:par>
                      </p:childTnLst>
                    </p:cTn>
                  </p:par>
                </p:childTnLst>
              </p:cTn>
              <p:nextCondLst>
                <p:cond evt="onClick" delay="0">
                  <p:tgtEl>
                    <p:spTgt spid="11"/>
                  </p:tgtEl>
                </p:cond>
              </p:nextCondLst>
            </p:seq>
            <p:seq concurrent="1" nextAc="seek">
              <p:cTn id="34" restart="whenNotActive" fill="hold" evtFilter="cancelBubble" nodeType="interactiveSeq">
                <p:stCondLst>
                  <p:cond evt="onClick" delay="0">
                    <p:tgtEl>
                      <p:spTgt spid="10"/>
                    </p:tgtEl>
                  </p:cond>
                </p:stCondLst>
                <p:endSync evt="end" delay="0">
                  <p:rtn val="all"/>
                </p:endSync>
                <p:childTnLst>
                  <p:par>
                    <p:cTn id="35" fill="hold">
                      <p:stCondLst>
                        <p:cond delay="0"/>
                      </p:stCondLst>
                      <p:childTnLst>
                        <p:par>
                          <p:cTn id="36" fill="hold">
                            <p:stCondLst>
                              <p:cond delay="0"/>
                            </p:stCondLst>
                            <p:childTnLst>
                              <p:par>
                                <p:cTn id="37" presetID="53" presetClass="exit" presetSubtype="0" fill="hold" grpId="0" nodeType="clickEffect">
                                  <p:stCondLst>
                                    <p:cond delay="0"/>
                                  </p:stCondLst>
                                  <p:childTnLst>
                                    <p:anim calcmode="lin" valueType="num">
                                      <p:cBhvr>
                                        <p:cTn id="38" dur="500"/>
                                        <p:tgtEl>
                                          <p:spTgt spid="10"/>
                                        </p:tgtEl>
                                        <p:attrNameLst>
                                          <p:attrName>ppt_w</p:attrName>
                                        </p:attrNameLst>
                                      </p:cBhvr>
                                      <p:tavLst>
                                        <p:tav tm="0">
                                          <p:val>
                                            <p:strVal val="ppt_w"/>
                                          </p:val>
                                        </p:tav>
                                        <p:tav tm="100000">
                                          <p:val>
                                            <p:fltVal val="0"/>
                                          </p:val>
                                        </p:tav>
                                      </p:tavLst>
                                    </p:anim>
                                    <p:anim calcmode="lin" valueType="num">
                                      <p:cBhvr>
                                        <p:cTn id="39" dur="500"/>
                                        <p:tgtEl>
                                          <p:spTgt spid="10"/>
                                        </p:tgtEl>
                                        <p:attrNameLst>
                                          <p:attrName>ppt_h</p:attrName>
                                        </p:attrNameLst>
                                      </p:cBhvr>
                                      <p:tavLst>
                                        <p:tav tm="0">
                                          <p:val>
                                            <p:strVal val="ppt_h"/>
                                          </p:val>
                                        </p:tav>
                                        <p:tav tm="100000">
                                          <p:val>
                                            <p:fltVal val="0"/>
                                          </p:val>
                                        </p:tav>
                                      </p:tavLst>
                                    </p:anim>
                                    <p:animEffect transition="out" filter="fade">
                                      <p:cBhvr>
                                        <p:cTn id="40" dur="500"/>
                                        <p:tgtEl>
                                          <p:spTgt spid="10"/>
                                        </p:tgtEl>
                                      </p:cBhvr>
                                    </p:animEffect>
                                    <p:set>
                                      <p:cBhvr>
                                        <p:cTn id="41" dur="1" fill="hold">
                                          <p:stCondLst>
                                            <p:cond delay="499"/>
                                          </p:stCondLst>
                                        </p:cTn>
                                        <p:tgtEl>
                                          <p:spTgt spid="10"/>
                                        </p:tgtEl>
                                        <p:attrNameLst>
                                          <p:attrName>style.visibility</p:attrName>
                                        </p:attrNameLst>
                                      </p:cBhvr>
                                      <p:to>
                                        <p:strVal val="hidden"/>
                                      </p:to>
                                    </p:set>
                                  </p:childTnLst>
                                </p:cTn>
                              </p:par>
                              <p:par>
                                <p:cTn id="42" presetID="53" presetClass="entr" presetSubtype="0" fill="hold" grpId="1" nodeType="withEffect">
                                  <p:stCondLst>
                                    <p:cond delay="5000"/>
                                  </p:stCondLst>
                                  <p:childTnLst>
                                    <p:set>
                                      <p:cBhvr>
                                        <p:cTn id="43" dur="1" fill="hold">
                                          <p:stCondLst>
                                            <p:cond delay="0"/>
                                          </p:stCondLst>
                                        </p:cTn>
                                        <p:tgtEl>
                                          <p:spTgt spid="10"/>
                                        </p:tgtEl>
                                        <p:attrNameLst>
                                          <p:attrName>style.visibility</p:attrName>
                                        </p:attrNameLst>
                                      </p:cBhvr>
                                      <p:to>
                                        <p:strVal val="visible"/>
                                      </p:to>
                                    </p:set>
                                    <p:anim calcmode="lin" valueType="num">
                                      <p:cBhvr>
                                        <p:cTn id="44" dur="500" fill="hold"/>
                                        <p:tgtEl>
                                          <p:spTgt spid="10"/>
                                        </p:tgtEl>
                                        <p:attrNameLst>
                                          <p:attrName>ppt_w</p:attrName>
                                        </p:attrNameLst>
                                      </p:cBhvr>
                                      <p:tavLst>
                                        <p:tav tm="0">
                                          <p:val>
                                            <p:fltVal val="0"/>
                                          </p:val>
                                        </p:tav>
                                        <p:tav tm="100000">
                                          <p:val>
                                            <p:strVal val="#ppt_w"/>
                                          </p:val>
                                        </p:tav>
                                      </p:tavLst>
                                    </p:anim>
                                    <p:anim calcmode="lin" valueType="num">
                                      <p:cBhvr>
                                        <p:cTn id="45" dur="500" fill="hold"/>
                                        <p:tgtEl>
                                          <p:spTgt spid="10"/>
                                        </p:tgtEl>
                                        <p:attrNameLst>
                                          <p:attrName>ppt_h</p:attrName>
                                        </p:attrNameLst>
                                      </p:cBhvr>
                                      <p:tavLst>
                                        <p:tav tm="0">
                                          <p:val>
                                            <p:fltVal val="0"/>
                                          </p:val>
                                        </p:tav>
                                        <p:tav tm="100000">
                                          <p:val>
                                            <p:strVal val="#ppt_h"/>
                                          </p:val>
                                        </p:tav>
                                      </p:tavLst>
                                    </p:anim>
                                    <p:animEffect transition="in" filter="fade">
                                      <p:cBhvr>
                                        <p:cTn id="46" dur="500"/>
                                        <p:tgtEl>
                                          <p:spTgt spid="10"/>
                                        </p:tgtEl>
                                      </p:cBhvr>
                                    </p:animEffect>
                                  </p:childTnLst>
                                </p:cTn>
                              </p:par>
                            </p:childTnLst>
                          </p:cTn>
                        </p:par>
                      </p:childTnLst>
                    </p:cTn>
                  </p:par>
                </p:childTnLst>
              </p:cTn>
              <p:nextCondLst>
                <p:cond evt="onClick" delay="0">
                  <p:tgtEl>
                    <p:spTgt spid="10"/>
                  </p:tgtEl>
                </p:cond>
              </p:nextCondLst>
            </p:seq>
            <p:seq concurrent="1" nextAc="seek">
              <p:cTn id="47" restart="whenNotActive" fill="hold" evtFilter="cancelBubble" nodeType="interactiveSeq">
                <p:stCondLst>
                  <p:cond evt="onClick" delay="0">
                    <p:tgtEl>
                      <p:spTgt spid="9"/>
                    </p:tgtEl>
                  </p:cond>
                </p:stCondLst>
                <p:endSync evt="end" delay="0">
                  <p:rtn val="all"/>
                </p:endSync>
                <p:childTnLst>
                  <p:par>
                    <p:cTn id="48" fill="hold">
                      <p:stCondLst>
                        <p:cond delay="0"/>
                      </p:stCondLst>
                      <p:childTnLst>
                        <p:par>
                          <p:cTn id="49" fill="hold">
                            <p:stCondLst>
                              <p:cond delay="0"/>
                            </p:stCondLst>
                            <p:childTnLst>
                              <p:par>
                                <p:cTn id="50" presetID="53" presetClass="exit" presetSubtype="0" fill="hold" grpId="0" nodeType="clickEffect">
                                  <p:stCondLst>
                                    <p:cond delay="0"/>
                                  </p:stCondLst>
                                  <p:childTnLst>
                                    <p:anim calcmode="lin" valueType="num">
                                      <p:cBhvr>
                                        <p:cTn id="51" dur="500"/>
                                        <p:tgtEl>
                                          <p:spTgt spid="9"/>
                                        </p:tgtEl>
                                        <p:attrNameLst>
                                          <p:attrName>ppt_w</p:attrName>
                                        </p:attrNameLst>
                                      </p:cBhvr>
                                      <p:tavLst>
                                        <p:tav tm="0">
                                          <p:val>
                                            <p:strVal val="ppt_w"/>
                                          </p:val>
                                        </p:tav>
                                        <p:tav tm="100000">
                                          <p:val>
                                            <p:fltVal val="0"/>
                                          </p:val>
                                        </p:tav>
                                      </p:tavLst>
                                    </p:anim>
                                    <p:anim calcmode="lin" valueType="num">
                                      <p:cBhvr>
                                        <p:cTn id="52" dur="500"/>
                                        <p:tgtEl>
                                          <p:spTgt spid="9"/>
                                        </p:tgtEl>
                                        <p:attrNameLst>
                                          <p:attrName>ppt_h</p:attrName>
                                        </p:attrNameLst>
                                      </p:cBhvr>
                                      <p:tavLst>
                                        <p:tav tm="0">
                                          <p:val>
                                            <p:strVal val="ppt_h"/>
                                          </p:val>
                                        </p:tav>
                                        <p:tav tm="100000">
                                          <p:val>
                                            <p:fltVal val="0"/>
                                          </p:val>
                                        </p:tav>
                                      </p:tavLst>
                                    </p:anim>
                                    <p:animEffect transition="out" filter="fade">
                                      <p:cBhvr>
                                        <p:cTn id="53" dur="500"/>
                                        <p:tgtEl>
                                          <p:spTgt spid="9"/>
                                        </p:tgtEl>
                                      </p:cBhvr>
                                    </p:animEffect>
                                    <p:set>
                                      <p:cBhvr>
                                        <p:cTn id="54" dur="1" fill="hold">
                                          <p:stCondLst>
                                            <p:cond delay="499"/>
                                          </p:stCondLst>
                                        </p:cTn>
                                        <p:tgtEl>
                                          <p:spTgt spid="9"/>
                                        </p:tgtEl>
                                        <p:attrNameLst>
                                          <p:attrName>style.visibility</p:attrName>
                                        </p:attrNameLst>
                                      </p:cBhvr>
                                      <p:to>
                                        <p:strVal val="hidden"/>
                                      </p:to>
                                    </p:set>
                                  </p:childTnLst>
                                </p:cTn>
                              </p:par>
                              <p:par>
                                <p:cTn id="55" presetID="53" presetClass="entr" presetSubtype="0" fill="hold" grpId="1" nodeType="withEffect">
                                  <p:stCondLst>
                                    <p:cond delay="5000"/>
                                  </p:stCondLst>
                                  <p:childTnLst>
                                    <p:set>
                                      <p:cBhvr>
                                        <p:cTn id="56" dur="1" fill="hold">
                                          <p:stCondLst>
                                            <p:cond delay="0"/>
                                          </p:stCondLst>
                                        </p:cTn>
                                        <p:tgtEl>
                                          <p:spTgt spid="9"/>
                                        </p:tgtEl>
                                        <p:attrNameLst>
                                          <p:attrName>style.visibility</p:attrName>
                                        </p:attrNameLst>
                                      </p:cBhvr>
                                      <p:to>
                                        <p:strVal val="visible"/>
                                      </p:to>
                                    </p:set>
                                    <p:anim calcmode="lin" valueType="num">
                                      <p:cBhvr>
                                        <p:cTn id="57" dur="500" fill="hold"/>
                                        <p:tgtEl>
                                          <p:spTgt spid="9"/>
                                        </p:tgtEl>
                                        <p:attrNameLst>
                                          <p:attrName>ppt_w</p:attrName>
                                        </p:attrNameLst>
                                      </p:cBhvr>
                                      <p:tavLst>
                                        <p:tav tm="0">
                                          <p:val>
                                            <p:fltVal val="0"/>
                                          </p:val>
                                        </p:tav>
                                        <p:tav tm="100000">
                                          <p:val>
                                            <p:strVal val="#ppt_w"/>
                                          </p:val>
                                        </p:tav>
                                      </p:tavLst>
                                    </p:anim>
                                    <p:anim calcmode="lin" valueType="num">
                                      <p:cBhvr>
                                        <p:cTn id="58" dur="500" fill="hold"/>
                                        <p:tgtEl>
                                          <p:spTgt spid="9"/>
                                        </p:tgtEl>
                                        <p:attrNameLst>
                                          <p:attrName>ppt_h</p:attrName>
                                        </p:attrNameLst>
                                      </p:cBhvr>
                                      <p:tavLst>
                                        <p:tav tm="0">
                                          <p:val>
                                            <p:fltVal val="0"/>
                                          </p:val>
                                        </p:tav>
                                        <p:tav tm="100000">
                                          <p:val>
                                            <p:strVal val="#ppt_h"/>
                                          </p:val>
                                        </p:tav>
                                      </p:tavLst>
                                    </p:anim>
                                    <p:animEffect transition="in" filter="fade">
                                      <p:cBhvr>
                                        <p:cTn id="59" dur="500"/>
                                        <p:tgtEl>
                                          <p:spTgt spid="9"/>
                                        </p:tgtEl>
                                      </p:cBhvr>
                                    </p:animEffect>
                                  </p:childTnLst>
                                </p:cTn>
                              </p:par>
                            </p:childTnLst>
                          </p:cTn>
                        </p:par>
                      </p:childTnLst>
                    </p:cTn>
                  </p:par>
                </p:childTnLst>
              </p:cTn>
              <p:nextCondLst>
                <p:cond evt="onClick" delay="0">
                  <p:tgtEl>
                    <p:spTgt spid="9"/>
                  </p:tgtEl>
                </p:cond>
              </p:nextCondLst>
            </p:seq>
            <p:seq concurrent="1" nextAc="seek">
              <p:cTn id="60" restart="whenNotActive" fill="hold" evtFilter="cancelBubble" nodeType="interactiveSeq">
                <p:stCondLst>
                  <p:cond evt="onClick" delay="0">
                    <p:tgtEl>
                      <p:spTgt spid="8"/>
                    </p:tgtEl>
                  </p:cond>
                </p:stCondLst>
                <p:endSync evt="end" delay="0">
                  <p:rtn val="all"/>
                </p:endSync>
                <p:childTnLst>
                  <p:par>
                    <p:cTn id="61" fill="hold">
                      <p:stCondLst>
                        <p:cond delay="0"/>
                      </p:stCondLst>
                      <p:childTnLst>
                        <p:par>
                          <p:cTn id="62" fill="hold">
                            <p:stCondLst>
                              <p:cond delay="0"/>
                            </p:stCondLst>
                            <p:childTnLst>
                              <p:par>
                                <p:cTn id="63" presetID="53" presetClass="exit" presetSubtype="0" fill="hold" grpId="0" nodeType="clickEffect">
                                  <p:stCondLst>
                                    <p:cond delay="0"/>
                                  </p:stCondLst>
                                  <p:childTnLst>
                                    <p:anim calcmode="lin" valueType="num">
                                      <p:cBhvr>
                                        <p:cTn id="64" dur="500"/>
                                        <p:tgtEl>
                                          <p:spTgt spid="8"/>
                                        </p:tgtEl>
                                        <p:attrNameLst>
                                          <p:attrName>ppt_w</p:attrName>
                                        </p:attrNameLst>
                                      </p:cBhvr>
                                      <p:tavLst>
                                        <p:tav tm="0">
                                          <p:val>
                                            <p:strVal val="ppt_w"/>
                                          </p:val>
                                        </p:tav>
                                        <p:tav tm="100000">
                                          <p:val>
                                            <p:fltVal val="0"/>
                                          </p:val>
                                        </p:tav>
                                      </p:tavLst>
                                    </p:anim>
                                    <p:anim calcmode="lin" valueType="num">
                                      <p:cBhvr>
                                        <p:cTn id="65" dur="500"/>
                                        <p:tgtEl>
                                          <p:spTgt spid="8"/>
                                        </p:tgtEl>
                                        <p:attrNameLst>
                                          <p:attrName>ppt_h</p:attrName>
                                        </p:attrNameLst>
                                      </p:cBhvr>
                                      <p:tavLst>
                                        <p:tav tm="0">
                                          <p:val>
                                            <p:strVal val="ppt_h"/>
                                          </p:val>
                                        </p:tav>
                                        <p:tav tm="100000">
                                          <p:val>
                                            <p:fltVal val="0"/>
                                          </p:val>
                                        </p:tav>
                                      </p:tavLst>
                                    </p:anim>
                                    <p:animEffect transition="out" filter="fade">
                                      <p:cBhvr>
                                        <p:cTn id="66" dur="500"/>
                                        <p:tgtEl>
                                          <p:spTgt spid="8"/>
                                        </p:tgtEl>
                                      </p:cBhvr>
                                    </p:animEffect>
                                    <p:set>
                                      <p:cBhvr>
                                        <p:cTn id="67" dur="1" fill="hold">
                                          <p:stCondLst>
                                            <p:cond delay="499"/>
                                          </p:stCondLst>
                                        </p:cTn>
                                        <p:tgtEl>
                                          <p:spTgt spid="8"/>
                                        </p:tgtEl>
                                        <p:attrNameLst>
                                          <p:attrName>style.visibility</p:attrName>
                                        </p:attrNameLst>
                                      </p:cBhvr>
                                      <p:to>
                                        <p:strVal val="hidden"/>
                                      </p:to>
                                    </p:set>
                                  </p:childTnLst>
                                </p:cTn>
                              </p:par>
                              <p:par>
                                <p:cTn id="68" presetID="53" presetClass="entr" presetSubtype="0" fill="hold" grpId="1" nodeType="withEffect">
                                  <p:stCondLst>
                                    <p:cond delay="5000"/>
                                  </p:stCondLst>
                                  <p:childTnLst>
                                    <p:set>
                                      <p:cBhvr>
                                        <p:cTn id="69" dur="1" fill="hold">
                                          <p:stCondLst>
                                            <p:cond delay="0"/>
                                          </p:stCondLst>
                                        </p:cTn>
                                        <p:tgtEl>
                                          <p:spTgt spid="8"/>
                                        </p:tgtEl>
                                        <p:attrNameLst>
                                          <p:attrName>style.visibility</p:attrName>
                                        </p:attrNameLst>
                                      </p:cBhvr>
                                      <p:to>
                                        <p:strVal val="visible"/>
                                      </p:to>
                                    </p:set>
                                    <p:anim calcmode="lin" valueType="num">
                                      <p:cBhvr>
                                        <p:cTn id="70" dur="500" fill="hold"/>
                                        <p:tgtEl>
                                          <p:spTgt spid="8"/>
                                        </p:tgtEl>
                                        <p:attrNameLst>
                                          <p:attrName>ppt_w</p:attrName>
                                        </p:attrNameLst>
                                      </p:cBhvr>
                                      <p:tavLst>
                                        <p:tav tm="0">
                                          <p:val>
                                            <p:fltVal val="0"/>
                                          </p:val>
                                        </p:tav>
                                        <p:tav tm="100000">
                                          <p:val>
                                            <p:strVal val="#ppt_w"/>
                                          </p:val>
                                        </p:tav>
                                      </p:tavLst>
                                    </p:anim>
                                    <p:anim calcmode="lin" valueType="num">
                                      <p:cBhvr>
                                        <p:cTn id="71" dur="500" fill="hold"/>
                                        <p:tgtEl>
                                          <p:spTgt spid="8"/>
                                        </p:tgtEl>
                                        <p:attrNameLst>
                                          <p:attrName>ppt_h</p:attrName>
                                        </p:attrNameLst>
                                      </p:cBhvr>
                                      <p:tavLst>
                                        <p:tav tm="0">
                                          <p:val>
                                            <p:fltVal val="0"/>
                                          </p:val>
                                        </p:tav>
                                        <p:tav tm="100000">
                                          <p:val>
                                            <p:strVal val="#ppt_h"/>
                                          </p:val>
                                        </p:tav>
                                      </p:tavLst>
                                    </p:anim>
                                    <p:animEffect transition="in" filter="fade">
                                      <p:cBhvr>
                                        <p:cTn id="72" dur="500"/>
                                        <p:tgtEl>
                                          <p:spTgt spid="8"/>
                                        </p:tgtEl>
                                      </p:cBhvr>
                                    </p:animEffect>
                                  </p:childTnLst>
                                </p:cTn>
                              </p:par>
                            </p:childTnLst>
                          </p:cTn>
                        </p:par>
                      </p:childTnLst>
                    </p:cTn>
                  </p:par>
                </p:childTnLst>
              </p:cTn>
              <p:nextCondLst>
                <p:cond evt="onClick" delay="0">
                  <p:tgtEl>
                    <p:spTgt spid="8"/>
                  </p:tgtEl>
                </p:cond>
              </p:nextCondLst>
            </p:seq>
            <p:seq concurrent="1" nextAc="seek">
              <p:cTn id="73" restart="whenNotActive" fill="hold" evtFilter="cancelBubble" nodeType="interactiveSeq">
                <p:stCondLst>
                  <p:cond evt="onClick" delay="0">
                    <p:tgtEl>
                      <p:spTgt spid="12"/>
                    </p:tgtEl>
                  </p:cond>
                </p:stCondLst>
                <p:endSync evt="end" delay="0">
                  <p:rtn val="all"/>
                </p:endSync>
                <p:childTnLst>
                  <p:par>
                    <p:cTn id="74" fill="hold">
                      <p:stCondLst>
                        <p:cond delay="0"/>
                      </p:stCondLst>
                      <p:childTnLst>
                        <p:par>
                          <p:cTn id="75" fill="hold">
                            <p:stCondLst>
                              <p:cond delay="0"/>
                            </p:stCondLst>
                            <p:childTnLst>
                              <p:par>
                                <p:cTn id="76" presetID="15" presetClass="exit" presetSubtype="0" fill="hold" grpId="2" nodeType="clickEffect">
                                  <p:stCondLst>
                                    <p:cond delay="0"/>
                                  </p:stCondLst>
                                  <p:childTnLst>
                                    <p:anim calcmode="lin" valueType="num">
                                      <p:cBhvr>
                                        <p:cTn id="77" dur="1000"/>
                                        <p:tgtEl>
                                          <p:spTgt spid="3"/>
                                        </p:tgtEl>
                                        <p:attrNameLst>
                                          <p:attrName>ppt_w</p:attrName>
                                        </p:attrNameLst>
                                      </p:cBhvr>
                                      <p:tavLst>
                                        <p:tav tm="0">
                                          <p:val>
                                            <p:strVal val="ppt_w"/>
                                          </p:val>
                                        </p:tav>
                                        <p:tav tm="100000">
                                          <p:val>
                                            <p:fltVal val="0"/>
                                          </p:val>
                                        </p:tav>
                                      </p:tavLst>
                                    </p:anim>
                                    <p:anim calcmode="lin" valueType="num">
                                      <p:cBhvr>
                                        <p:cTn id="78" dur="1000"/>
                                        <p:tgtEl>
                                          <p:spTgt spid="3"/>
                                        </p:tgtEl>
                                        <p:attrNameLst>
                                          <p:attrName>ppt_h</p:attrName>
                                        </p:attrNameLst>
                                      </p:cBhvr>
                                      <p:tavLst>
                                        <p:tav tm="0">
                                          <p:val>
                                            <p:strVal val="ppt_h"/>
                                          </p:val>
                                        </p:tav>
                                        <p:tav tm="100000">
                                          <p:val>
                                            <p:fltVal val="0"/>
                                          </p:val>
                                        </p:tav>
                                      </p:tavLst>
                                    </p:anim>
                                    <p:anim calcmode="lin" valueType="num">
                                      <p:cBhvr>
                                        <p:cTn id="79" dur="1000"/>
                                        <p:tgtEl>
                                          <p:spTgt spid="3"/>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80" dur="1000"/>
                                        <p:tgtEl>
                                          <p:spTgt spid="3"/>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81" dur="1" fill="hold">
                                          <p:stCondLst>
                                            <p:cond delay="999"/>
                                          </p:stCondLst>
                                        </p:cTn>
                                        <p:tgtEl>
                                          <p:spTgt spid="3"/>
                                        </p:tgtEl>
                                        <p:attrNameLst>
                                          <p:attrName>style.visibility</p:attrName>
                                        </p:attrNameLst>
                                      </p:cBhvr>
                                      <p:to>
                                        <p:strVal val="hidden"/>
                                      </p:to>
                                    </p:set>
                                  </p:childTnLst>
                                </p:cTn>
                              </p:par>
                              <p:par>
                                <p:cTn id="82" presetID="15" presetClass="exit" presetSubtype="0" fill="hold" grpId="2" nodeType="withEffect">
                                  <p:stCondLst>
                                    <p:cond delay="0"/>
                                  </p:stCondLst>
                                  <p:childTnLst>
                                    <p:anim calcmode="lin" valueType="num">
                                      <p:cBhvr>
                                        <p:cTn id="83" dur="1000"/>
                                        <p:tgtEl>
                                          <p:spTgt spid="8"/>
                                        </p:tgtEl>
                                        <p:attrNameLst>
                                          <p:attrName>ppt_w</p:attrName>
                                        </p:attrNameLst>
                                      </p:cBhvr>
                                      <p:tavLst>
                                        <p:tav tm="0">
                                          <p:val>
                                            <p:strVal val="ppt_w"/>
                                          </p:val>
                                        </p:tav>
                                        <p:tav tm="100000">
                                          <p:val>
                                            <p:fltVal val="0"/>
                                          </p:val>
                                        </p:tav>
                                      </p:tavLst>
                                    </p:anim>
                                    <p:anim calcmode="lin" valueType="num">
                                      <p:cBhvr>
                                        <p:cTn id="84" dur="1000"/>
                                        <p:tgtEl>
                                          <p:spTgt spid="8"/>
                                        </p:tgtEl>
                                        <p:attrNameLst>
                                          <p:attrName>ppt_h</p:attrName>
                                        </p:attrNameLst>
                                      </p:cBhvr>
                                      <p:tavLst>
                                        <p:tav tm="0">
                                          <p:val>
                                            <p:strVal val="ppt_h"/>
                                          </p:val>
                                        </p:tav>
                                        <p:tav tm="100000">
                                          <p:val>
                                            <p:fltVal val="0"/>
                                          </p:val>
                                        </p:tav>
                                      </p:tavLst>
                                    </p:anim>
                                    <p:anim calcmode="lin" valueType="num">
                                      <p:cBhvr>
                                        <p:cTn id="85" dur="1000"/>
                                        <p:tgtEl>
                                          <p:spTgt spid="8"/>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86" dur="1000"/>
                                        <p:tgtEl>
                                          <p:spTgt spid="8"/>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87" dur="1" fill="hold">
                                          <p:stCondLst>
                                            <p:cond delay="999"/>
                                          </p:stCondLst>
                                        </p:cTn>
                                        <p:tgtEl>
                                          <p:spTgt spid="8"/>
                                        </p:tgtEl>
                                        <p:attrNameLst>
                                          <p:attrName>style.visibility</p:attrName>
                                        </p:attrNameLst>
                                      </p:cBhvr>
                                      <p:to>
                                        <p:strVal val="hidden"/>
                                      </p:to>
                                    </p:set>
                                  </p:childTnLst>
                                </p:cTn>
                              </p:par>
                              <p:par>
                                <p:cTn id="88" presetID="15" presetClass="exit" presetSubtype="0" fill="hold" grpId="2" nodeType="withEffect">
                                  <p:stCondLst>
                                    <p:cond delay="0"/>
                                  </p:stCondLst>
                                  <p:childTnLst>
                                    <p:anim calcmode="lin" valueType="num">
                                      <p:cBhvr>
                                        <p:cTn id="89" dur="1000"/>
                                        <p:tgtEl>
                                          <p:spTgt spid="9"/>
                                        </p:tgtEl>
                                        <p:attrNameLst>
                                          <p:attrName>ppt_w</p:attrName>
                                        </p:attrNameLst>
                                      </p:cBhvr>
                                      <p:tavLst>
                                        <p:tav tm="0">
                                          <p:val>
                                            <p:strVal val="ppt_w"/>
                                          </p:val>
                                        </p:tav>
                                        <p:tav tm="100000">
                                          <p:val>
                                            <p:fltVal val="0"/>
                                          </p:val>
                                        </p:tav>
                                      </p:tavLst>
                                    </p:anim>
                                    <p:anim calcmode="lin" valueType="num">
                                      <p:cBhvr>
                                        <p:cTn id="90" dur="1000"/>
                                        <p:tgtEl>
                                          <p:spTgt spid="9"/>
                                        </p:tgtEl>
                                        <p:attrNameLst>
                                          <p:attrName>ppt_h</p:attrName>
                                        </p:attrNameLst>
                                      </p:cBhvr>
                                      <p:tavLst>
                                        <p:tav tm="0">
                                          <p:val>
                                            <p:strVal val="ppt_h"/>
                                          </p:val>
                                        </p:tav>
                                        <p:tav tm="100000">
                                          <p:val>
                                            <p:fltVal val="0"/>
                                          </p:val>
                                        </p:tav>
                                      </p:tavLst>
                                    </p:anim>
                                    <p:anim calcmode="lin" valueType="num">
                                      <p:cBhvr>
                                        <p:cTn id="91" dur="1000"/>
                                        <p:tgtEl>
                                          <p:spTgt spid="9"/>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92" dur="1000"/>
                                        <p:tgtEl>
                                          <p:spTgt spid="9"/>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93" dur="1" fill="hold">
                                          <p:stCondLst>
                                            <p:cond delay="999"/>
                                          </p:stCondLst>
                                        </p:cTn>
                                        <p:tgtEl>
                                          <p:spTgt spid="9"/>
                                        </p:tgtEl>
                                        <p:attrNameLst>
                                          <p:attrName>style.visibility</p:attrName>
                                        </p:attrNameLst>
                                      </p:cBhvr>
                                      <p:to>
                                        <p:strVal val="hidden"/>
                                      </p:to>
                                    </p:set>
                                  </p:childTnLst>
                                </p:cTn>
                              </p:par>
                              <p:par>
                                <p:cTn id="94" presetID="15" presetClass="exit" presetSubtype="0" fill="hold" grpId="2" nodeType="withEffect">
                                  <p:stCondLst>
                                    <p:cond delay="0"/>
                                  </p:stCondLst>
                                  <p:childTnLst>
                                    <p:anim calcmode="lin" valueType="num">
                                      <p:cBhvr>
                                        <p:cTn id="95" dur="1000"/>
                                        <p:tgtEl>
                                          <p:spTgt spid="10"/>
                                        </p:tgtEl>
                                        <p:attrNameLst>
                                          <p:attrName>ppt_w</p:attrName>
                                        </p:attrNameLst>
                                      </p:cBhvr>
                                      <p:tavLst>
                                        <p:tav tm="0">
                                          <p:val>
                                            <p:strVal val="ppt_w"/>
                                          </p:val>
                                        </p:tav>
                                        <p:tav tm="100000">
                                          <p:val>
                                            <p:fltVal val="0"/>
                                          </p:val>
                                        </p:tav>
                                      </p:tavLst>
                                    </p:anim>
                                    <p:anim calcmode="lin" valueType="num">
                                      <p:cBhvr>
                                        <p:cTn id="96" dur="1000"/>
                                        <p:tgtEl>
                                          <p:spTgt spid="10"/>
                                        </p:tgtEl>
                                        <p:attrNameLst>
                                          <p:attrName>ppt_h</p:attrName>
                                        </p:attrNameLst>
                                      </p:cBhvr>
                                      <p:tavLst>
                                        <p:tav tm="0">
                                          <p:val>
                                            <p:strVal val="ppt_h"/>
                                          </p:val>
                                        </p:tav>
                                        <p:tav tm="100000">
                                          <p:val>
                                            <p:fltVal val="0"/>
                                          </p:val>
                                        </p:tav>
                                      </p:tavLst>
                                    </p:anim>
                                    <p:anim calcmode="lin" valueType="num">
                                      <p:cBhvr>
                                        <p:cTn id="97" dur="1000"/>
                                        <p:tgtEl>
                                          <p:spTgt spid="10"/>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98" dur="1000"/>
                                        <p:tgtEl>
                                          <p:spTgt spid="10"/>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99" dur="1" fill="hold">
                                          <p:stCondLst>
                                            <p:cond delay="999"/>
                                          </p:stCondLst>
                                        </p:cTn>
                                        <p:tgtEl>
                                          <p:spTgt spid="10"/>
                                        </p:tgtEl>
                                        <p:attrNameLst>
                                          <p:attrName>style.visibility</p:attrName>
                                        </p:attrNameLst>
                                      </p:cBhvr>
                                      <p:to>
                                        <p:strVal val="hidden"/>
                                      </p:to>
                                    </p:set>
                                  </p:childTnLst>
                                </p:cTn>
                              </p:par>
                              <p:par>
                                <p:cTn id="100" presetID="15" presetClass="exit" presetSubtype="0" fill="hold" grpId="2" nodeType="withEffect">
                                  <p:stCondLst>
                                    <p:cond delay="0"/>
                                  </p:stCondLst>
                                  <p:childTnLst>
                                    <p:anim calcmode="lin" valueType="num">
                                      <p:cBhvr>
                                        <p:cTn id="101" dur="1000"/>
                                        <p:tgtEl>
                                          <p:spTgt spid="11"/>
                                        </p:tgtEl>
                                        <p:attrNameLst>
                                          <p:attrName>ppt_w</p:attrName>
                                        </p:attrNameLst>
                                      </p:cBhvr>
                                      <p:tavLst>
                                        <p:tav tm="0">
                                          <p:val>
                                            <p:strVal val="ppt_w"/>
                                          </p:val>
                                        </p:tav>
                                        <p:tav tm="100000">
                                          <p:val>
                                            <p:fltVal val="0"/>
                                          </p:val>
                                        </p:tav>
                                      </p:tavLst>
                                    </p:anim>
                                    <p:anim calcmode="lin" valueType="num">
                                      <p:cBhvr>
                                        <p:cTn id="102" dur="1000"/>
                                        <p:tgtEl>
                                          <p:spTgt spid="11"/>
                                        </p:tgtEl>
                                        <p:attrNameLst>
                                          <p:attrName>ppt_h</p:attrName>
                                        </p:attrNameLst>
                                      </p:cBhvr>
                                      <p:tavLst>
                                        <p:tav tm="0">
                                          <p:val>
                                            <p:strVal val="ppt_h"/>
                                          </p:val>
                                        </p:tav>
                                        <p:tav tm="100000">
                                          <p:val>
                                            <p:fltVal val="0"/>
                                          </p:val>
                                        </p:tav>
                                      </p:tavLst>
                                    </p:anim>
                                    <p:anim calcmode="lin" valueType="num">
                                      <p:cBhvr>
                                        <p:cTn id="103" dur="1000"/>
                                        <p:tgtEl>
                                          <p:spTgt spid="11"/>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104" dur="1000"/>
                                        <p:tgtEl>
                                          <p:spTgt spid="11"/>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105" dur="1" fill="hold">
                                          <p:stCondLst>
                                            <p:cond delay="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3" grpId="0" animBg="1"/>
      <p:bldP spid="3" grpId="1" animBg="1"/>
      <p:bldP spid="3" grpId="2" animBg="1"/>
      <p:bldP spid="8" grpId="0" animBg="1"/>
      <p:bldP spid="8" grpId="1" animBg="1"/>
      <p:bldP spid="8" grpId="2" animBg="1"/>
      <p:bldP spid="9" grpId="0" animBg="1"/>
      <p:bldP spid="9" grpId="1" animBg="1"/>
      <p:bldP spid="9" grpId="2" animBg="1"/>
      <p:bldP spid="10" grpId="0" animBg="1"/>
      <p:bldP spid="10" grpId="1" animBg="1"/>
      <p:bldP spid="10" grpId="2" animBg="1"/>
      <p:bldP spid="11" grpId="0" animBg="1"/>
      <p:bldP spid="11" grpId="1" animBg="1"/>
      <p:bldP spid="11" grpId="2" animBg="1"/>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2046578" y="110104"/>
            <a:ext cx="9265856" cy="1024759"/>
          </a:xfrm>
          <a:prstGeom prst="roundRect">
            <a:avLst/>
          </a:prstGeom>
          <a:gradFill flip="none" rotWithShape="1">
            <a:gsLst>
              <a:gs pos="0">
                <a:schemeClr val="accent2">
                  <a:lumMod val="60000"/>
                  <a:lumOff val="40000"/>
                  <a:tint val="66000"/>
                  <a:satMod val="160000"/>
                </a:schemeClr>
              </a:gs>
              <a:gs pos="50000">
                <a:schemeClr val="accent2">
                  <a:lumMod val="60000"/>
                  <a:lumOff val="40000"/>
                  <a:tint val="44500"/>
                  <a:satMod val="160000"/>
                </a:schemeClr>
              </a:gs>
              <a:gs pos="100000">
                <a:schemeClr val="accent2">
                  <a:lumMod val="60000"/>
                  <a:lumOff val="40000"/>
                  <a:tint val="23500"/>
                  <a:satMod val="160000"/>
                </a:schemeClr>
              </a:gs>
            </a:gsLst>
            <a:lin ang="0" scaled="1"/>
            <a:tileRect/>
          </a:gradFill>
          <a:ln w="3175" cmpd="dbl">
            <a:solidFill>
              <a:srgbClr val="FDD35C"/>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chemeClr val="accent1">
                    <a:lumMod val="50000"/>
                  </a:schemeClr>
                </a:solidFill>
                <a:latin typeface="Times New Roman" panose="02020603050405020304" pitchFamily="18" charset="0"/>
                <a:cs typeface="Times New Roman" panose="02020603050405020304" pitchFamily="18" charset="0"/>
              </a:rPr>
              <a:t>Câu</a:t>
            </a:r>
            <a:r>
              <a:rPr lang="en-US" sz="3600" b="1" dirty="0">
                <a:solidFill>
                  <a:schemeClr val="accent1">
                    <a:lumMod val="50000"/>
                  </a:schemeClr>
                </a:solidFill>
                <a:latin typeface="Times New Roman" panose="02020603050405020304" pitchFamily="18" charset="0"/>
                <a:cs typeface="Times New Roman" panose="02020603050405020304" pitchFamily="18" charset="0"/>
              </a:rPr>
              <a:t> 1</a:t>
            </a:r>
          </a:p>
          <a:p>
            <a:pPr algn="ctr"/>
            <a:r>
              <a:rPr lang="vi-VN" sz="3600" b="1" dirty="0">
                <a:solidFill>
                  <a:schemeClr val="accent1">
                    <a:lumMod val="50000"/>
                  </a:schemeClr>
                </a:solidFill>
                <a:latin typeface="Times New Roman" panose="02020603050405020304" pitchFamily="18" charset="0"/>
                <a:cs typeface="Times New Roman" panose="02020603050405020304" pitchFamily="18" charset="0"/>
              </a:rPr>
              <a:t>Cặp câu thơ lục bát mỗi dòng có mấy tiếng?</a:t>
            </a:r>
          </a:p>
        </p:txBody>
      </p:sp>
      <p:grpSp>
        <p:nvGrpSpPr>
          <p:cNvPr id="8" name="组合 57">
            <a:extLst>
              <a:ext uri="{FF2B5EF4-FFF2-40B4-BE49-F238E27FC236}">
                <a16:creationId xmlns:a16="http://schemas.microsoft.com/office/drawing/2014/main" id="{8E50CFD4-A2F8-4BF9-913F-4C4991C9B451}"/>
              </a:ext>
            </a:extLst>
          </p:cNvPr>
          <p:cNvGrpSpPr/>
          <p:nvPr/>
        </p:nvGrpSpPr>
        <p:grpSpPr>
          <a:xfrm>
            <a:off x="966004" y="3135086"/>
            <a:ext cx="4672208" cy="1601765"/>
            <a:chOff x="6625825" y="928092"/>
            <a:chExt cx="4672208" cy="1352811"/>
          </a:xfrm>
        </p:grpSpPr>
        <p:sp>
          <p:nvSpPr>
            <p:cNvPr id="9" name="文本框 46" descr="e7d195523061f1c0600ade85ab8d19863d296bbd6d3c8047FB0A4867354E4F1E3A7DEAE3C4C4B5C9777EC9E9D7F78045DB0296A4194571101A21F67FC7D6C39966CE50B69116E2EE84E571E25F3C0CCEADD1E9BCC604229604EF9EB2ED458F6291A3AC4FCE2A74BE0932CE18EC714A7E2A87B71E7ACF352085E1982922B907B05CDE409235A6873B8CE32A586BD2F5D8">
              <a:extLst>
                <a:ext uri="{FF2B5EF4-FFF2-40B4-BE49-F238E27FC236}">
                  <a16:creationId xmlns:a16="http://schemas.microsoft.com/office/drawing/2014/main" id="{3A946BBA-BD8A-4E72-86D4-11E89B2BECF1}"/>
                </a:ext>
              </a:extLst>
            </p:cNvPr>
            <p:cNvSpPr txBox="1"/>
            <p:nvPr/>
          </p:nvSpPr>
          <p:spPr>
            <a:xfrm>
              <a:off x="8105810" y="1207611"/>
              <a:ext cx="2964840" cy="511037"/>
            </a:xfrm>
            <a:prstGeom prst="rect">
              <a:avLst/>
            </a:prstGeom>
            <a:noFill/>
          </p:spPr>
          <p:txBody>
            <a:bodyPr wrap="square">
              <a:spAutoFit/>
            </a:bodyPr>
            <a:lstStyle/>
            <a:p>
              <a:pPr>
                <a:lnSpc>
                  <a:spcPct val="130000"/>
                </a:lnSpc>
              </a:pPr>
              <a:r>
                <a:rPr lang="zh-CN" altLang="en-US" sz="1100" dirty="0">
                  <a:solidFill>
                    <a:schemeClr val="bg1">
                      <a:lumMod val="50000"/>
                    </a:schemeClr>
                  </a:solidFill>
                  <a:cs typeface="+mn-ea"/>
                  <a:sym typeface="+mn-lt"/>
                </a:rPr>
                <a:t>After your content is typed here, or by copying your text, select Paste in this box and choose to keep only the text.</a:t>
              </a:r>
            </a:p>
          </p:txBody>
        </p:sp>
        <p:grpSp>
          <p:nvGrpSpPr>
            <p:cNvPr id="10" name="组合 4">
              <a:extLst>
                <a:ext uri="{FF2B5EF4-FFF2-40B4-BE49-F238E27FC236}">
                  <a16:creationId xmlns:a16="http://schemas.microsoft.com/office/drawing/2014/main" id="{EA02C36F-6104-4214-AD00-1CD87973D5AC}"/>
                </a:ext>
              </a:extLst>
            </p:cNvPr>
            <p:cNvGrpSpPr/>
            <p:nvPr/>
          </p:nvGrpSpPr>
          <p:grpSpPr>
            <a:xfrm>
              <a:off x="6625825" y="928092"/>
              <a:ext cx="4672208" cy="1352811"/>
              <a:chOff x="6625825" y="928092"/>
              <a:chExt cx="4672208" cy="1352810"/>
            </a:xfrm>
          </p:grpSpPr>
          <p:sp>
            <p:nvSpPr>
              <p:cNvPr id="11" name="矩形: 圆角 44" descr="e7d195523061f1c0600ade85ab8d19863d296bbd6d3c8047FB0A4867354E4F1E3A7DEAE3C4C4B5C9777EC9E9D7F78045DB0296A4194571101A21F67FC7D6C39966CE50B69116E2EE84E571E25F3C0CCEADD1E9BCC604229604EF9EB2ED458F6291A3AC4FCE2A74BE0932CE18EC714A7E2A87B71E7ACF352085E1982922B907B05CDE409235A6873B8CE32A586BD2F5D8">
                <a:extLst>
                  <a:ext uri="{FF2B5EF4-FFF2-40B4-BE49-F238E27FC236}">
                    <a16:creationId xmlns:a16="http://schemas.microsoft.com/office/drawing/2014/main" id="{597AEDD2-D8A6-43BC-AAEB-26246EAAF9EA}"/>
                  </a:ext>
                </a:extLst>
              </p:cNvPr>
              <p:cNvSpPr/>
              <p:nvPr/>
            </p:nvSpPr>
            <p:spPr>
              <a:xfrm>
                <a:off x="6625825" y="928092"/>
                <a:ext cx="4672208" cy="1352810"/>
              </a:xfrm>
              <a:prstGeom prst="roundRect">
                <a:avLst/>
              </a:prstGeom>
              <a:solidFill>
                <a:schemeClr val="accent1">
                  <a:lumMod val="40000"/>
                  <a:lumOff val="60000"/>
                </a:schemeClr>
              </a:solidFill>
              <a:ln>
                <a:solidFill>
                  <a:srgbClr val="B2CF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lumMod val="50000"/>
                    </a:schemeClr>
                  </a:solidFill>
                  <a:cs typeface="+mn-ea"/>
                  <a:sym typeface="+mn-lt"/>
                </a:endParaRPr>
              </a:p>
            </p:txBody>
          </p:sp>
          <p:grpSp>
            <p:nvGrpSpPr>
              <p:cNvPr id="12" name="组合 1">
                <a:extLst>
                  <a:ext uri="{FF2B5EF4-FFF2-40B4-BE49-F238E27FC236}">
                    <a16:creationId xmlns:a16="http://schemas.microsoft.com/office/drawing/2014/main" id="{431A96D5-5442-4FBA-AEE0-963378FCC3CC}"/>
                  </a:ext>
                </a:extLst>
              </p:cNvPr>
              <p:cNvGrpSpPr/>
              <p:nvPr/>
            </p:nvGrpSpPr>
            <p:grpSpPr>
              <a:xfrm>
                <a:off x="6796612" y="1123462"/>
                <a:ext cx="800143" cy="980943"/>
                <a:chOff x="6796612" y="1123463"/>
                <a:chExt cx="800143" cy="980944"/>
              </a:xfrm>
            </p:grpSpPr>
            <p:sp>
              <p:nvSpPr>
                <p:cNvPr id="13" name="任意多边形: 形状 45" descr="e7d195523061f1c0600ade85ab8d19863d296bbd6d3c8047FB0A4867354E4F1E3A7DEAE3C4C4B5C9777EC9E9D7F78045DB0296A4194571101A21F67FC7D6C39966CE50B69116E2EE84E571E25F3C0CCEADD1E9BCC604229604EF9EB2ED458F6291A3AC4FCE2A74BE0932CE18EC714A7E2A87B71E7ACF352085E1982922B907B05CDE409235A6873B8CE32A586BD2F5D8">
                  <a:extLst>
                    <a:ext uri="{FF2B5EF4-FFF2-40B4-BE49-F238E27FC236}">
                      <a16:creationId xmlns:a16="http://schemas.microsoft.com/office/drawing/2014/main" id="{8707B84B-7B87-4213-8C48-4F52232CEFDD}"/>
                    </a:ext>
                  </a:extLst>
                </p:cNvPr>
                <p:cNvSpPr/>
                <p:nvPr/>
              </p:nvSpPr>
              <p:spPr>
                <a:xfrm rot="5400000">
                  <a:off x="6716902" y="1223099"/>
                  <a:ext cx="941094" cy="781674"/>
                </a:xfrm>
                <a:custGeom>
                  <a:avLst/>
                  <a:gdLst>
                    <a:gd name="connsiteX0" fmla="*/ 1687286 w 3374572"/>
                    <a:gd name="connsiteY0" fmla="*/ 0 h 4474029"/>
                    <a:gd name="connsiteX1" fmla="*/ 3374572 w 3374572"/>
                    <a:gd name="connsiteY1" fmla="*/ 1687286 h 4474029"/>
                    <a:gd name="connsiteX2" fmla="*/ 3374572 w 3374572"/>
                    <a:gd name="connsiteY2" fmla="*/ 4474029 h 4474029"/>
                    <a:gd name="connsiteX3" fmla="*/ 0 w 3374572"/>
                    <a:gd name="connsiteY3" fmla="*/ 4474029 h 4474029"/>
                    <a:gd name="connsiteX4" fmla="*/ 0 w 3374572"/>
                    <a:gd name="connsiteY4" fmla="*/ 1687286 h 4474029"/>
                    <a:gd name="connsiteX5" fmla="*/ 1687286 w 3374572"/>
                    <a:gd name="connsiteY5" fmla="*/ 0 h 4474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74572" h="4474029">
                      <a:moveTo>
                        <a:pt x="1687286" y="0"/>
                      </a:moveTo>
                      <a:cubicBezTo>
                        <a:pt x="2619148" y="0"/>
                        <a:pt x="3374572" y="755424"/>
                        <a:pt x="3374572" y="1687286"/>
                      </a:cubicBezTo>
                      <a:lnTo>
                        <a:pt x="3374572" y="4474029"/>
                      </a:lnTo>
                      <a:lnTo>
                        <a:pt x="0" y="4474029"/>
                      </a:lnTo>
                      <a:lnTo>
                        <a:pt x="0" y="1687286"/>
                      </a:lnTo>
                      <a:cubicBezTo>
                        <a:pt x="0" y="755424"/>
                        <a:pt x="755424" y="0"/>
                        <a:pt x="1687286" y="0"/>
                      </a:cubicBezTo>
                      <a:close/>
                    </a:path>
                  </a:pathLst>
                </a:custGeom>
                <a:solidFill>
                  <a:srgbClr val="B2CFD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bg1">
                        <a:lumMod val="50000"/>
                      </a:schemeClr>
                    </a:solidFill>
                    <a:cs typeface="+mn-ea"/>
                    <a:sym typeface="+mn-lt"/>
                  </a:endParaRPr>
                </a:p>
              </p:txBody>
            </p:sp>
            <p:sp>
              <p:nvSpPr>
                <p:cNvPr id="14" name="文本框 47" descr="e7d195523061f1c0600ade85ab8d19863d296bbd6d3c8047FB0A4867354E4F1E3A7DEAE3C4C4B5C9777EC9E9D7F78045DB0296A4194571101A21F67FC7D6C39966CE50B69116E2EE84E571E25F3C0CCEADD1E9BCC604229604EF9EB2ED458F6291A3AC4FCE2A74BE0932CE18EC714A7E2A87B71E7ACF352085E1982922B907B05CDE409235A6873B8CE32A586BD2F5D8">
                  <a:extLst>
                    <a:ext uri="{FF2B5EF4-FFF2-40B4-BE49-F238E27FC236}">
                      <a16:creationId xmlns:a16="http://schemas.microsoft.com/office/drawing/2014/main" id="{4D0EEDD8-933D-4D1B-AB7C-9B87C01641E3}"/>
                    </a:ext>
                  </a:extLst>
                </p:cNvPr>
                <p:cNvSpPr txBox="1"/>
                <p:nvPr/>
              </p:nvSpPr>
              <p:spPr>
                <a:xfrm>
                  <a:off x="6845427" y="1123463"/>
                  <a:ext cx="751328" cy="980944"/>
                </a:xfrm>
                <a:prstGeom prst="rect">
                  <a:avLst/>
                </a:prstGeom>
                <a:noFill/>
              </p:spPr>
              <p:txBody>
                <a:bodyPr wrap="square" rtlCol="0">
                  <a:spAutoFit/>
                </a:bodyPr>
                <a:lstStyle>
                  <a:defPPr>
                    <a:defRPr lang="zh-CN"/>
                  </a:defPPr>
                  <a:lvl1pPr algn="ctr">
                    <a:defRPr sz="4400" b="1" spc="300">
                      <a:ln w="19050">
                        <a:solidFill>
                          <a:srgbClr val="795145"/>
                        </a:solidFill>
                      </a:ln>
                      <a:solidFill>
                        <a:srgbClr val="795145"/>
                      </a:solidFill>
                      <a:latin typeface="GeosansLight" panose="02000603020000020003" pitchFamily="2" charset="-122"/>
                      <a:ea typeface="GeosansLight" panose="02000603020000020003" pitchFamily="2" charset="-122"/>
                    </a:defRPr>
                  </a:lvl1pPr>
                </a:lstStyle>
                <a:p>
                  <a:pPr algn="l"/>
                  <a:r>
                    <a:rPr lang="en-US" altLang="zh-CN" spc="0">
                      <a:ln w="19050">
                        <a:noFill/>
                      </a:ln>
                      <a:solidFill>
                        <a:schemeClr val="bg1"/>
                      </a:solidFill>
                      <a:latin typeface="+mn-lt"/>
                      <a:ea typeface="+mn-ea"/>
                      <a:cs typeface="+mn-ea"/>
                      <a:sym typeface="+mn-lt"/>
                    </a:rPr>
                    <a:t>A</a:t>
                  </a:r>
                  <a:endParaRPr lang="en-US" altLang="zh-CN" spc="0" dirty="0">
                    <a:ln w="19050">
                      <a:noFill/>
                    </a:ln>
                    <a:solidFill>
                      <a:schemeClr val="bg1"/>
                    </a:solidFill>
                    <a:latin typeface="+mn-lt"/>
                    <a:ea typeface="+mn-ea"/>
                    <a:cs typeface="+mn-ea"/>
                    <a:sym typeface="+mn-lt"/>
                  </a:endParaRPr>
                </a:p>
              </p:txBody>
            </p:sp>
          </p:grpSp>
        </p:grpSp>
      </p:grpSp>
      <p:grpSp>
        <p:nvGrpSpPr>
          <p:cNvPr id="15" name="组合 58">
            <a:extLst>
              <a:ext uri="{FF2B5EF4-FFF2-40B4-BE49-F238E27FC236}">
                <a16:creationId xmlns:a16="http://schemas.microsoft.com/office/drawing/2014/main" id="{5F0FCB76-8B38-4F5F-81BC-A49CD506BE02}"/>
              </a:ext>
            </a:extLst>
          </p:cNvPr>
          <p:cNvGrpSpPr/>
          <p:nvPr/>
        </p:nvGrpSpPr>
        <p:grpSpPr>
          <a:xfrm>
            <a:off x="6512258" y="4909277"/>
            <a:ext cx="5257375" cy="1635778"/>
            <a:chOff x="6625825" y="2773370"/>
            <a:chExt cx="4672208" cy="1352811"/>
          </a:xfrm>
        </p:grpSpPr>
        <p:sp>
          <p:nvSpPr>
            <p:cNvPr id="16" name="矩形: 圆角 48" descr="e7d195523061f1c0600ade85ab8d19863d296bbd6d3c8047FB0A4867354E4F1E3A7DEAE3C4C4B5C9777EC9E9D7F78045DB0296A4194571101A21F67FC7D6C39966CE50B69116E2EE84E571E25F3C0CCEADD1E9BCC604229604EF9EB2ED458F6291A3AC4FCE2A74BE0932CE18EC714A7E2A87B71E7ACF352085E1982922B907B05CDE409235A6873B8CE32A586BD2F5D8">
              <a:extLst>
                <a:ext uri="{FF2B5EF4-FFF2-40B4-BE49-F238E27FC236}">
                  <a16:creationId xmlns:a16="http://schemas.microsoft.com/office/drawing/2014/main" id="{4CB03406-6867-476B-82F8-9E913DCC96BD}"/>
                </a:ext>
              </a:extLst>
            </p:cNvPr>
            <p:cNvSpPr/>
            <p:nvPr/>
          </p:nvSpPr>
          <p:spPr>
            <a:xfrm>
              <a:off x="6625825" y="2773370"/>
              <a:ext cx="4672208" cy="1352811"/>
            </a:xfrm>
            <a:prstGeom prst="roundRect">
              <a:avLst/>
            </a:prstGeom>
            <a:solidFill>
              <a:srgbClr val="FCF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50000"/>
                  </a:schemeClr>
                </a:solidFill>
                <a:cs typeface="+mn-ea"/>
                <a:sym typeface="+mn-lt"/>
              </a:endParaRPr>
            </a:p>
          </p:txBody>
        </p:sp>
        <p:grpSp>
          <p:nvGrpSpPr>
            <p:cNvPr id="18" name="组合 2">
              <a:extLst>
                <a:ext uri="{FF2B5EF4-FFF2-40B4-BE49-F238E27FC236}">
                  <a16:creationId xmlns:a16="http://schemas.microsoft.com/office/drawing/2014/main" id="{7CAA93F7-C73B-49F2-AD94-3DD8BF192419}"/>
                </a:ext>
              </a:extLst>
            </p:cNvPr>
            <p:cNvGrpSpPr/>
            <p:nvPr/>
          </p:nvGrpSpPr>
          <p:grpSpPr>
            <a:xfrm>
              <a:off x="6898648" y="2959299"/>
              <a:ext cx="672009" cy="980946"/>
              <a:chOff x="6898648" y="2959299"/>
              <a:chExt cx="672009" cy="980946"/>
            </a:xfrm>
          </p:grpSpPr>
          <p:sp>
            <p:nvSpPr>
              <p:cNvPr id="19" name="任意多边形: 形状 49" descr="e7d195523061f1c0600ade85ab8d19863d296bbd6d3c8047FB0A4867354E4F1E3A7DEAE3C4C4B5C9777EC9E9D7F78045DB0296A4194571101A21F67FC7D6C39966CE50B69116E2EE84E571E25F3C0CCEADD1E9BCC604229604EF9EB2ED458F6291A3AC4FCE2A74BE0932CE18EC714A7E2A87B71E7ACF352085E1982922B907B05CDE409235A6873B8CE32A586BD2F5D8">
                <a:extLst>
                  <a:ext uri="{FF2B5EF4-FFF2-40B4-BE49-F238E27FC236}">
                    <a16:creationId xmlns:a16="http://schemas.microsoft.com/office/drawing/2014/main" id="{57B15A3D-CD66-4EB8-823E-CFF7303362D6}"/>
                  </a:ext>
                </a:extLst>
              </p:cNvPr>
              <p:cNvSpPr/>
              <p:nvPr/>
            </p:nvSpPr>
            <p:spPr>
              <a:xfrm rot="5400000">
                <a:off x="6764107" y="3113770"/>
                <a:ext cx="941092" cy="672009"/>
              </a:xfrm>
              <a:custGeom>
                <a:avLst/>
                <a:gdLst>
                  <a:gd name="connsiteX0" fmla="*/ 1687286 w 3374572"/>
                  <a:gd name="connsiteY0" fmla="*/ 0 h 4474029"/>
                  <a:gd name="connsiteX1" fmla="*/ 3374572 w 3374572"/>
                  <a:gd name="connsiteY1" fmla="*/ 1687286 h 4474029"/>
                  <a:gd name="connsiteX2" fmla="*/ 3374572 w 3374572"/>
                  <a:gd name="connsiteY2" fmla="*/ 4474029 h 4474029"/>
                  <a:gd name="connsiteX3" fmla="*/ 0 w 3374572"/>
                  <a:gd name="connsiteY3" fmla="*/ 4474029 h 4474029"/>
                  <a:gd name="connsiteX4" fmla="*/ 0 w 3374572"/>
                  <a:gd name="connsiteY4" fmla="*/ 1687286 h 4474029"/>
                  <a:gd name="connsiteX5" fmla="*/ 1687286 w 3374572"/>
                  <a:gd name="connsiteY5" fmla="*/ 0 h 4474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74572" h="4474029">
                    <a:moveTo>
                      <a:pt x="1687286" y="0"/>
                    </a:moveTo>
                    <a:cubicBezTo>
                      <a:pt x="2619148" y="0"/>
                      <a:pt x="3374572" y="755424"/>
                      <a:pt x="3374572" y="1687286"/>
                    </a:cubicBezTo>
                    <a:lnTo>
                      <a:pt x="3374572" y="4474029"/>
                    </a:lnTo>
                    <a:lnTo>
                      <a:pt x="0" y="4474029"/>
                    </a:lnTo>
                    <a:lnTo>
                      <a:pt x="0" y="1687286"/>
                    </a:lnTo>
                    <a:cubicBezTo>
                      <a:pt x="0" y="755424"/>
                      <a:pt x="755424" y="0"/>
                      <a:pt x="1687286" y="0"/>
                    </a:cubicBezTo>
                    <a:close/>
                  </a:path>
                </a:pathLst>
              </a:custGeom>
              <a:solidFill>
                <a:srgbClr val="FDD35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bg1">
                      <a:lumMod val="50000"/>
                    </a:schemeClr>
                  </a:solidFill>
                  <a:cs typeface="+mn-ea"/>
                  <a:sym typeface="+mn-lt"/>
                </a:endParaRPr>
              </a:p>
            </p:txBody>
          </p:sp>
          <p:sp>
            <p:nvSpPr>
              <p:cNvPr id="20" name="文本框 51" descr="e7d195523061f1c0600ade85ab8d19863d296bbd6d3c8047FB0A4867354E4F1E3A7DEAE3C4C4B5C9777EC9E9D7F78045DB0296A4194571101A21F67FC7D6C39966CE50B69116E2EE84E571E25F3C0CCEADD1E9BCC604229604EF9EB2ED458F6291A3AC4FCE2A74BE0932CE18EC714A7E2A87B71E7ACF352085E1982922B907B05CDE409235A6873B8CE32A586BD2F5D8">
                <a:extLst>
                  <a:ext uri="{FF2B5EF4-FFF2-40B4-BE49-F238E27FC236}">
                    <a16:creationId xmlns:a16="http://schemas.microsoft.com/office/drawing/2014/main" id="{43ACACCA-33D6-49F5-8AFE-2FD8E21A3A4C}"/>
                  </a:ext>
                </a:extLst>
              </p:cNvPr>
              <p:cNvSpPr txBox="1"/>
              <p:nvPr/>
            </p:nvSpPr>
            <p:spPr>
              <a:xfrm>
                <a:off x="6912814" y="2959299"/>
                <a:ext cx="649102" cy="980946"/>
              </a:xfrm>
              <a:prstGeom prst="rect">
                <a:avLst/>
              </a:prstGeom>
              <a:noFill/>
            </p:spPr>
            <p:txBody>
              <a:bodyPr wrap="square" rtlCol="0">
                <a:spAutoFit/>
              </a:bodyPr>
              <a:lstStyle>
                <a:defPPr>
                  <a:defRPr lang="zh-CN"/>
                </a:defPPr>
                <a:lvl1pPr algn="ctr">
                  <a:defRPr sz="4400" b="1" spc="300">
                    <a:ln w="19050">
                      <a:solidFill>
                        <a:srgbClr val="795145"/>
                      </a:solidFill>
                    </a:ln>
                    <a:solidFill>
                      <a:srgbClr val="795145"/>
                    </a:solidFill>
                    <a:latin typeface="GeosansLight" panose="02000603020000020003" pitchFamily="2" charset="-122"/>
                    <a:ea typeface="GeosansLight" panose="02000603020000020003" pitchFamily="2" charset="-122"/>
                  </a:defRPr>
                </a:lvl1pPr>
              </a:lstStyle>
              <a:p>
                <a:pPr algn="l"/>
                <a:r>
                  <a:rPr lang="en-US" altLang="zh-CN" spc="0">
                    <a:ln w="19050">
                      <a:noFill/>
                    </a:ln>
                    <a:solidFill>
                      <a:schemeClr val="bg1"/>
                    </a:solidFill>
                    <a:latin typeface="+mn-lt"/>
                    <a:ea typeface="+mn-ea"/>
                    <a:cs typeface="+mn-ea"/>
                    <a:sym typeface="+mn-lt"/>
                  </a:rPr>
                  <a:t>D</a:t>
                </a:r>
                <a:endParaRPr lang="en-US" altLang="zh-CN" spc="0" dirty="0">
                  <a:ln w="19050">
                    <a:noFill/>
                  </a:ln>
                  <a:solidFill>
                    <a:schemeClr val="bg1"/>
                  </a:solidFill>
                  <a:latin typeface="+mn-lt"/>
                  <a:ea typeface="+mn-ea"/>
                  <a:cs typeface="+mn-ea"/>
                  <a:sym typeface="+mn-lt"/>
                </a:endParaRPr>
              </a:p>
            </p:txBody>
          </p:sp>
        </p:grpSp>
      </p:grpSp>
      <p:grpSp>
        <p:nvGrpSpPr>
          <p:cNvPr id="27" name="组合 59">
            <a:extLst>
              <a:ext uri="{FF2B5EF4-FFF2-40B4-BE49-F238E27FC236}">
                <a16:creationId xmlns:a16="http://schemas.microsoft.com/office/drawing/2014/main" id="{0912A819-2758-413E-91E9-768B5318D2A2}"/>
              </a:ext>
            </a:extLst>
          </p:cNvPr>
          <p:cNvGrpSpPr/>
          <p:nvPr/>
        </p:nvGrpSpPr>
        <p:grpSpPr>
          <a:xfrm>
            <a:off x="6651818" y="3135086"/>
            <a:ext cx="5219122" cy="1554501"/>
            <a:chOff x="6625825" y="4577097"/>
            <a:chExt cx="4672208" cy="1352811"/>
          </a:xfrm>
          <a:solidFill>
            <a:srgbClr val="92D050"/>
          </a:solidFill>
        </p:grpSpPr>
        <p:sp>
          <p:nvSpPr>
            <p:cNvPr id="28" name="矩形: 圆角 52" descr="e7d195523061f1c0600ade85ab8d19863d296bbd6d3c8047FB0A4867354E4F1E3A7DEAE3C4C4B5C9777EC9E9D7F78045DB0296A4194571101A21F67FC7D6C39966CE50B69116E2EE84E571E25F3C0CCEADD1E9BCC604229604EF9EB2ED458F6291A3AC4FCE2A74BE0932CE18EC714A7E2A87B71E7ACF352085E1982922B907B05CDE409235A6873B8CE32A586BD2F5D8">
              <a:extLst>
                <a:ext uri="{FF2B5EF4-FFF2-40B4-BE49-F238E27FC236}">
                  <a16:creationId xmlns:a16="http://schemas.microsoft.com/office/drawing/2014/main" id="{E4788674-BF72-46EC-BDB2-A99485DC7062}"/>
                </a:ext>
              </a:extLst>
            </p:cNvPr>
            <p:cNvSpPr/>
            <p:nvPr/>
          </p:nvSpPr>
          <p:spPr>
            <a:xfrm>
              <a:off x="6625825" y="4577097"/>
              <a:ext cx="4672208" cy="1352811"/>
            </a:xfrm>
            <a:prstGeom prst="roundRect">
              <a:avLst/>
            </a:prstGeom>
            <a:grpFill/>
            <a:ln>
              <a:solidFill>
                <a:srgbClr val="B0D1C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50000"/>
                  </a:schemeClr>
                </a:solidFill>
                <a:cs typeface="+mn-ea"/>
                <a:sym typeface="+mn-lt"/>
              </a:endParaRPr>
            </a:p>
          </p:txBody>
        </p:sp>
        <p:grpSp>
          <p:nvGrpSpPr>
            <p:cNvPr id="30" name="组合 3">
              <a:extLst>
                <a:ext uri="{FF2B5EF4-FFF2-40B4-BE49-F238E27FC236}">
                  <a16:creationId xmlns:a16="http://schemas.microsoft.com/office/drawing/2014/main" id="{F4190F21-791F-43F0-B72C-CE33AD628AFA}"/>
                </a:ext>
              </a:extLst>
            </p:cNvPr>
            <p:cNvGrpSpPr/>
            <p:nvPr/>
          </p:nvGrpSpPr>
          <p:grpSpPr>
            <a:xfrm>
              <a:off x="6851350" y="4768282"/>
              <a:ext cx="757179" cy="980949"/>
              <a:chOff x="6851350" y="4768282"/>
              <a:chExt cx="757179" cy="980949"/>
            </a:xfrm>
            <a:grpFill/>
          </p:grpSpPr>
          <p:sp>
            <p:nvSpPr>
              <p:cNvPr id="31" name="任意多边形: 形状 53" descr="e7d195523061f1c0600ade85ab8d19863d296bbd6d3c8047FB0A4867354E4F1E3A7DEAE3C4C4B5C9777EC9E9D7F78045DB0296A4194571101A21F67FC7D6C39966CE50B69116E2EE84E571E25F3C0CCEADD1E9BCC604229604EF9EB2ED458F6291A3AC4FCE2A74BE0932CE18EC714A7E2A87B71E7ACF352085E1982922B907B05CDE409235A6873B8CE32A586BD2F5D8">
                <a:extLst>
                  <a:ext uri="{FF2B5EF4-FFF2-40B4-BE49-F238E27FC236}">
                    <a16:creationId xmlns:a16="http://schemas.microsoft.com/office/drawing/2014/main" id="{BE222CE9-4A82-4463-9016-1377290DEBB2}"/>
                  </a:ext>
                </a:extLst>
              </p:cNvPr>
              <p:cNvSpPr/>
              <p:nvPr/>
            </p:nvSpPr>
            <p:spPr>
              <a:xfrm rot="5400000">
                <a:off x="6759394" y="4874912"/>
                <a:ext cx="941092" cy="757179"/>
              </a:xfrm>
              <a:custGeom>
                <a:avLst/>
                <a:gdLst>
                  <a:gd name="connsiteX0" fmla="*/ 1687286 w 3374572"/>
                  <a:gd name="connsiteY0" fmla="*/ 0 h 4474029"/>
                  <a:gd name="connsiteX1" fmla="*/ 3374572 w 3374572"/>
                  <a:gd name="connsiteY1" fmla="*/ 1687286 h 4474029"/>
                  <a:gd name="connsiteX2" fmla="*/ 3374572 w 3374572"/>
                  <a:gd name="connsiteY2" fmla="*/ 4474029 h 4474029"/>
                  <a:gd name="connsiteX3" fmla="*/ 0 w 3374572"/>
                  <a:gd name="connsiteY3" fmla="*/ 4474029 h 4474029"/>
                  <a:gd name="connsiteX4" fmla="*/ 0 w 3374572"/>
                  <a:gd name="connsiteY4" fmla="*/ 1687286 h 4474029"/>
                  <a:gd name="connsiteX5" fmla="*/ 1687286 w 3374572"/>
                  <a:gd name="connsiteY5" fmla="*/ 0 h 4474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74572" h="4474029">
                    <a:moveTo>
                      <a:pt x="1687286" y="0"/>
                    </a:moveTo>
                    <a:cubicBezTo>
                      <a:pt x="2619148" y="0"/>
                      <a:pt x="3374572" y="755424"/>
                      <a:pt x="3374572" y="1687286"/>
                    </a:cubicBezTo>
                    <a:lnTo>
                      <a:pt x="3374572" y="4474029"/>
                    </a:lnTo>
                    <a:lnTo>
                      <a:pt x="0" y="4474029"/>
                    </a:lnTo>
                    <a:lnTo>
                      <a:pt x="0" y="1687286"/>
                    </a:lnTo>
                    <a:cubicBezTo>
                      <a:pt x="0" y="755424"/>
                      <a:pt x="755424" y="0"/>
                      <a:pt x="1687286"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bg1">
                      <a:lumMod val="50000"/>
                    </a:schemeClr>
                  </a:solidFill>
                  <a:cs typeface="+mn-ea"/>
                  <a:sym typeface="+mn-lt"/>
                </a:endParaRPr>
              </a:p>
            </p:txBody>
          </p:sp>
          <p:sp>
            <p:nvSpPr>
              <p:cNvPr id="32" name="文本框 55" descr="e7d195523061f1c0600ade85ab8d19863d296bbd6d3c8047FB0A4867354E4F1E3A7DEAE3C4C4B5C9777EC9E9D7F78045DB0296A4194571101A21F67FC7D6C39966CE50B69116E2EE84E571E25F3C0CCEADD1E9BCC604229604EF9EB2ED458F6291A3AC4FCE2A74BE0932CE18EC714A7E2A87B71E7ACF352085E1982922B907B05CDE409235A6873B8CE32A586BD2F5D8">
                <a:extLst>
                  <a:ext uri="{FF2B5EF4-FFF2-40B4-BE49-F238E27FC236}">
                    <a16:creationId xmlns:a16="http://schemas.microsoft.com/office/drawing/2014/main" id="{1121A613-3ABA-4256-A886-1C005BFFDE88}"/>
                  </a:ext>
                </a:extLst>
              </p:cNvPr>
              <p:cNvSpPr txBox="1"/>
              <p:nvPr/>
            </p:nvSpPr>
            <p:spPr>
              <a:xfrm>
                <a:off x="6905789" y="4768282"/>
                <a:ext cx="623910" cy="980949"/>
              </a:xfrm>
              <a:prstGeom prst="rect">
                <a:avLst/>
              </a:prstGeom>
              <a:noFill/>
            </p:spPr>
            <p:txBody>
              <a:bodyPr wrap="square" rtlCol="0">
                <a:spAutoFit/>
              </a:bodyPr>
              <a:lstStyle>
                <a:defPPr>
                  <a:defRPr lang="zh-CN"/>
                </a:defPPr>
                <a:lvl1pPr algn="ctr">
                  <a:defRPr sz="4400" b="1" spc="300">
                    <a:ln w="19050">
                      <a:solidFill>
                        <a:srgbClr val="795145"/>
                      </a:solidFill>
                    </a:ln>
                    <a:solidFill>
                      <a:srgbClr val="795145"/>
                    </a:solidFill>
                    <a:latin typeface="GeosansLight" panose="02000603020000020003" pitchFamily="2" charset="-122"/>
                    <a:ea typeface="GeosansLight" panose="02000603020000020003" pitchFamily="2" charset="-122"/>
                  </a:defRPr>
                </a:lvl1pPr>
              </a:lstStyle>
              <a:p>
                <a:pPr algn="l"/>
                <a:r>
                  <a:rPr lang="en-US" altLang="zh-CN" spc="0">
                    <a:ln w="19050">
                      <a:noFill/>
                    </a:ln>
                    <a:solidFill>
                      <a:schemeClr val="bg1"/>
                    </a:solidFill>
                    <a:latin typeface="+mn-lt"/>
                    <a:ea typeface="+mn-ea"/>
                    <a:cs typeface="+mn-ea"/>
                    <a:sym typeface="+mn-lt"/>
                  </a:rPr>
                  <a:t>B</a:t>
                </a:r>
                <a:endParaRPr lang="en-US" altLang="zh-CN" spc="0" dirty="0">
                  <a:ln w="19050">
                    <a:noFill/>
                  </a:ln>
                  <a:solidFill>
                    <a:schemeClr val="bg1"/>
                  </a:solidFill>
                  <a:latin typeface="+mn-lt"/>
                  <a:ea typeface="+mn-ea"/>
                  <a:cs typeface="+mn-ea"/>
                  <a:sym typeface="+mn-lt"/>
                </a:endParaRPr>
              </a:p>
            </p:txBody>
          </p:sp>
        </p:grpSp>
      </p:grpSp>
      <p:grpSp>
        <p:nvGrpSpPr>
          <p:cNvPr id="2" name="Group 1">
            <a:extLst>
              <a:ext uri="{FF2B5EF4-FFF2-40B4-BE49-F238E27FC236}">
                <a16:creationId xmlns:a16="http://schemas.microsoft.com/office/drawing/2014/main" id="{DE4DF7F8-70A1-4687-9F25-4750018579BF}"/>
              </a:ext>
            </a:extLst>
          </p:cNvPr>
          <p:cNvGrpSpPr/>
          <p:nvPr/>
        </p:nvGrpSpPr>
        <p:grpSpPr>
          <a:xfrm>
            <a:off x="966004" y="4949727"/>
            <a:ext cx="4672208" cy="1595328"/>
            <a:chOff x="1023808" y="5231987"/>
            <a:chExt cx="4672208" cy="1061127"/>
          </a:xfrm>
        </p:grpSpPr>
        <p:sp>
          <p:nvSpPr>
            <p:cNvPr id="34" name="矩形: 圆角 48" descr="e7d195523061f1c0600ade85ab8d19863d296bbd6d3c8047FB0A4867354E4F1E3A7DEAE3C4C4B5C9777EC9E9D7F78045DB0296A4194571101A21F67FC7D6C39966CE50B69116E2EE84E571E25F3C0CCEADD1E9BCC604229604EF9EB2ED458F6291A3AC4FCE2A74BE0932CE18EC714A7E2A87B71E7ACF352085E1982922B907B05CDE409235A6873B8CE32A586BD2F5D8">
              <a:extLst>
                <a:ext uri="{FF2B5EF4-FFF2-40B4-BE49-F238E27FC236}">
                  <a16:creationId xmlns:a16="http://schemas.microsoft.com/office/drawing/2014/main" id="{4CB03406-6867-476B-82F8-9E913DCC96BD}"/>
                </a:ext>
              </a:extLst>
            </p:cNvPr>
            <p:cNvSpPr/>
            <p:nvPr/>
          </p:nvSpPr>
          <p:spPr>
            <a:xfrm>
              <a:off x="1023808" y="5231987"/>
              <a:ext cx="4672208" cy="1061127"/>
            </a:xfrm>
            <a:prstGeom prst="roundRect">
              <a:avLst/>
            </a:prstGeom>
            <a:solidFill>
              <a:srgbClr val="EBD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50000"/>
                  </a:schemeClr>
                </a:solidFill>
                <a:cs typeface="+mn-ea"/>
                <a:sym typeface="+mn-lt"/>
              </a:endParaRPr>
            </a:p>
          </p:txBody>
        </p:sp>
        <p:grpSp>
          <p:nvGrpSpPr>
            <p:cNvPr id="36" name="组合 2">
              <a:extLst>
                <a:ext uri="{FF2B5EF4-FFF2-40B4-BE49-F238E27FC236}">
                  <a16:creationId xmlns:a16="http://schemas.microsoft.com/office/drawing/2014/main" id="{7CAA93F7-C73B-49F2-AD94-3DD8BF192419}"/>
                </a:ext>
              </a:extLst>
            </p:cNvPr>
            <p:cNvGrpSpPr/>
            <p:nvPr/>
          </p:nvGrpSpPr>
          <p:grpSpPr>
            <a:xfrm>
              <a:off x="1209175" y="5393460"/>
              <a:ext cx="740822" cy="773697"/>
              <a:chOff x="6811192" y="2979229"/>
              <a:chExt cx="740822" cy="986372"/>
            </a:xfrm>
          </p:grpSpPr>
          <p:sp>
            <p:nvSpPr>
              <p:cNvPr id="37" name="任意多边形: 形状 49" descr="e7d195523061f1c0600ade85ab8d19863d296bbd6d3c8047FB0A4867354E4F1E3A7DEAE3C4C4B5C9777EC9E9D7F78045DB0296A4194571101A21F67FC7D6C39966CE50B69116E2EE84E571E25F3C0CCEADD1E9BCC604229604EF9EB2ED458F6291A3AC4FCE2A74BE0932CE18EC714A7E2A87B71E7ACF352085E1982922B907B05CDE409235A6873B8CE32A586BD2F5D8">
                <a:extLst>
                  <a:ext uri="{FF2B5EF4-FFF2-40B4-BE49-F238E27FC236}">
                    <a16:creationId xmlns:a16="http://schemas.microsoft.com/office/drawing/2014/main" id="{57B15A3D-CD66-4EB8-823E-CFF7303362D6}"/>
                  </a:ext>
                </a:extLst>
              </p:cNvPr>
              <p:cNvSpPr/>
              <p:nvPr/>
            </p:nvSpPr>
            <p:spPr>
              <a:xfrm rot="5400000">
                <a:off x="6715370" y="3083677"/>
                <a:ext cx="941092" cy="732196"/>
              </a:xfrm>
              <a:custGeom>
                <a:avLst/>
                <a:gdLst>
                  <a:gd name="connsiteX0" fmla="*/ 1687286 w 3374572"/>
                  <a:gd name="connsiteY0" fmla="*/ 0 h 4474029"/>
                  <a:gd name="connsiteX1" fmla="*/ 3374572 w 3374572"/>
                  <a:gd name="connsiteY1" fmla="*/ 1687286 h 4474029"/>
                  <a:gd name="connsiteX2" fmla="*/ 3374572 w 3374572"/>
                  <a:gd name="connsiteY2" fmla="*/ 4474029 h 4474029"/>
                  <a:gd name="connsiteX3" fmla="*/ 0 w 3374572"/>
                  <a:gd name="connsiteY3" fmla="*/ 4474029 h 4474029"/>
                  <a:gd name="connsiteX4" fmla="*/ 0 w 3374572"/>
                  <a:gd name="connsiteY4" fmla="*/ 1687286 h 4474029"/>
                  <a:gd name="connsiteX5" fmla="*/ 1687286 w 3374572"/>
                  <a:gd name="connsiteY5" fmla="*/ 0 h 4474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74572" h="4474029">
                    <a:moveTo>
                      <a:pt x="1687286" y="0"/>
                    </a:moveTo>
                    <a:cubicBezTo>
                      <a:pt x="2619148" y="0"/>
                      <a:pt x="3374572" y="755424"/>
                      <a:pt x="3374572" y="1687286"/>
                    </a:cubicBezTo>
                    <a:lnTo>
                      <a:pt x="3374572" y="4474029"/>
                    </a:lnTo>
                    <a:lnTo>
                      <a:pt x="0" y="4474029"/>
                    </a:lnTo>
                    <a:lnTo>
                      <a:pt x="0" y="1687286"/>
                    </a:lnTo>
                    <a:cubicBezTo>
                      <a:pt x="0" y="755424"/>
                      <a:pt x="755424" y="0"/>
                      <a:pt x="1687286" y="0"/>
                    </a:cubicBezTo>
                    <a:close/>
                  </a:path>
                </a:pathLst>
              </a:custGeom>
              <a:solidFill>
                <a:srgbClr val="D0BCB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bg1">
                      <a:lumMod val="50000"/>
                    </a:schemeClr>
                  </a:solidFill>
                  <a:cs typeface="+mn-ea"/>
                  <a:sym typeface="+mn-lt"/>
                </a:endParaRPr>
              </a:p>
            </p:txBody>
          </p:sp>
          <p:sp>
            <p:nvSpPr>
              <p:cNvPr id="38" name="文本框 51" descr="e7d195523061f1c0600ade85ab8d19863d296bbd6d3c8047FB0A4867354E4F1E3A7DEAE3C4C4B5C9777EC9E9D7F78045DB0296A4194571101A21F67FC7D6C39966CE50B69116E2EE84E571E25F3C0CCEADD1E9BCC604229604EF9EB2ED458F6291A3AC4FCE2A74BE0932CE18EC714A7E2A87B71E7ACF352085E1982922B907B05CDE409235A6873B8CE32A586BD2F5D8">
                <a:extLst>
                  <a:ext uri="{FF2B5EF4-FFF2-40B4-BE49-F238E27FC236}">
                    <a16:creationId xmlns:a16="http://schemas.microsoft.com/office/drawing/2014/main" id="{43ACACCA-33D6-49F5-8AFE-2FD8E21A3A4C}"/>
                  </a:ext>
                </a:extLst>
              </p:cNvPr>
              <p:cNvSpPr txBox="1"/>
              <p:nvPr/>
            </p:nvSpPr>
            <p:spPr>
              <a:xfrm>
                <a:off x="6811192" y="2984655"/>
                <a:ext cx="567397" cy="980946"/>
              </a:xfrm>
              <a:prstGeom prst="rect">
                <a:avLst/>
              </a:prstGeom>
              <a:noFill/>
            </p:spPr>
            <p:txBody>
              <a:bodyPr wrap="square" rtlCol="0">
                <a:spAutoFit/>
              </a:bodyPr>
              <a:lstStyle>
                <a:defPPr>
                  <a:defRPr lang="zh-CN"/>
                </a:defPPr>
                <a:lvl1pPr algn="ctr">
                  <a:defRPr sz="4400" b="1" spc="300">
                    <a:ln w="19050">
                      <a:solidFill>
                        <a:srgbClr val="795145"/>
                      </a:solidFill>
                    </a:ln>
                    <a:solidFill>
                      <a:srgbClr val="795145"/>
                    </a:solidFill>
                    <a:latin typeface="GeosansLight" panose="02000603020000020003" pitchFamily="2" charset="-122"/>
                    <a:ea typeface="GeosansLight" panose="02000603020000020003" pitchFamily="2" charset="-122"/>
                  </a:defRPr>
                </a:lvl1pPr>
              </a:lstStyle>
              <a:p>
                <a:pPr algn="l"/>
                <a:r>
                  <a:rPr lang="en-US" altLang="zh-CN" spc="0">
                    <a:ln w="19050">
                      <a:noFill/>
                    </a:ln>
                    <a:solidFill>
                      <a:schemeClr val="bg1"/>
                    </a:solidFill>
                    <a:latin typeface="+mn-lt"/>
                    <a:ea typeface="+mn-ea"/>
                    <a:cs typeface="+mn-ea"/>
                    <a:sym typeface="+mn-lt"/>
                  </a:rPr>
                  <a:t>C</a:t>
                </a:r>
                <a:endParaRPr lang="en-US" altLang="zh-CN" spc="0" dirty="0">
                  <a:ln w="19050">
                    <a:noFill/>
                  </a:ln>
                  <a:solidFill>
                    <a:schemeClr val="bg1"/>
                  </a:solidFill>
                  <a:latin typeface="+mn-lt"/>
                  <a:ea typeface="+mn-ea"/>
                  <a:cs typeface="+mn-ea"/>
                  <a:sym typeface="+mn-lt"/>
                </a:endParaRPr>
              </a:p>
            </p:txBody>
          </p:sp>
        </p:grpSp>
      </p:grpSp>
      <p:sp>
        <p:nvSpPr>
          <p:cNvPr id="39" name="文本框 50" descr="e7d195523061f1c0600ade85ab8d19863d296bbd6d3c8047FB0A4867354E4F1E3A7DEAE3C4C4B5C9777EC9E9D7F78045DB0296A4194571101A21F67FC7D6C39966CE50B69116E2EE84E571E25F3C0CCEADD1E9BCC604229604EF9EB2ED458F6291A3AC4FCE2A74BE0932CE18EC714A7E2A87B71E7ACF352085E1982922B907B05CDE409235A6873B8CE32A586BD2F5D8">
            <a:extLst>
              <a:ext uri="{FF2B5EF4-FFF2-40B4-BE49-F238E27FC236}">
                <a16:creationId xmlns:a16="http://schemas.microsoft.com/office/drawing/2014/main" id="{9C3C917C-BCEA-436F-9ED2-9618CD062CBA}"/>
              </a:ext>
            </a:extLst>
          </p:cNvPr>
          <p:cNvSpPr txBox="1"/>
          <p:nvPr/>
        </p:nvSpPr>
        <p:spPr>
          <a:xfrm>
            <a:off x="7722307" y="3288033"/>
            <a:ext cx="4047327" cy="1077218"/>
          </a:xfrm>
          <a:prstGeom prst="rect">
            <a:avLst/>
          </a:prstGeom>
          <a:noFill/>
        </p:spPr>
        <p:txBody>
          <a:bodyPr wrap="square">
            <a:spAutoFit/>
          </a:bodyPr>
          <a:lstStyle/>
          <a:p>
            <a:r>
              <a:rPr lang="en-US" altLang="en-US" sz="3200" i="1" dirty="0">
                <a:latin typeface="Times New Roman" pitchFamily="18" charset="0"/>
                <a:cs typeface="Times New Roman" pitchFamily="18" charset="0"/>
              </a:rPr>
              <a:t>1 </a:t>
            </a:r>
            <a:r>
              <a:rPr lang="en-US" altLang="en-US" sz="3200" i="1" dirty="0" err="1">
                <a:latin typeface="Times New Roman" pitchFamily="18" charset="0"/>
                <a:cs typeface="Times New Roman" pitchFamily="18" charset="0"/>
              </a:rPr>
              <a:t>dòng</a:t>
            </a:r>
            <a:r>
              <a:rPr lang="en-US" altLang="en-US" sz="3200" i="1" dirty="0">
                <a:latin typeface="Times New Roman" pitchFamily="18" charset="0"/>
                <a:cs typeface="Times New Roman" pitchFamily="18" charset="0"/>
              </a:rPr>
              <a:t>  4 </a:t>
            </a:r>
            <a:r>
              <a:rPr lang="en-US" altLang="en-US" sz="3200" i="1" dirty="0" err="1">
                <a:latin typeface="Times New Roman" pitchFamily="18" charset="0"/>
                <a:cs typeface="Times New Roman" pitchFamily="18" charset="0"/>
              </a:rPr>
              <a:t>tiếng</a:t>
            </a:r>
            <a:r>
              <a:rPr lang="en-US" altLang="en-US" sz="3200" i="1" dirty="0">
                <a:latin typeface="Times New Roman" pitchFamily="18" charset="0"/>
                <a:cs typeface="Times New Roman" pitchFamily="18" charset="0"/>
              </a:rPr>
              <a:t> , 1 </a:t>
            </a:r>
            <a:r>
              <a:rPr lang="en-US" altLang="en-US" sz="3200" i="1" dirty="0" err="1">
                <a:latin typeface="Times New Roman" pitchFamily="18" charset="0"/>
                <a:cs typeface="Times New Roman" pitchFamily="18" charset="0"/>
              </a:rPr>
              <a:t>dòng</a:t>
            </a:r>
            <a:r>
              <a:rPr lang="en-US" altLang="en-US" sz="3200" i="1" dirty="0">
                <a:latin typeface="Times New Roman" pitchFamily="18" charset="0"/>
                <a:cs typeface="Times New Roman" pitchFamily="18" charset="0"/>
              </a:rPr>
              <a:t> 6 </a:t>
            </a:r>
            <a:r>
              <a:rPr lang="en-US" altLang="en-US" sz="3200" i="1" dirty="0" err="1">
                <a:latin typeface="Times New Roman" pitchFamily="18" charset="0"/>
                <a:cs typeface="Times New Roman" pitchFamily="18" charset="0"/>
              </a:rPr>
              <a:t>tiếng</a:t>
            </a:r>
            <a:r>
              <a:rPr lang="en-US" altLang="en-US" sz="3200" i="1" dirty="0">
                <a:latin typeface="Times New Roman" pitchFamily="18" charset="0"/>
                <a:cs typeface="Times New Roman" pitchFamily="18" charset="0"/>
              </a:rPr>
              <a:t> </a:t>
            </a:r>
            <a:r>
              <a:rPr lang="en-US" altLang="en-US" sz="3200" i="1" dirty="0" err="1">
                <a:latin typeface="Times New Roman" pitchFamily="18" charset="0"/>
                <a:cs typeface="Times New Roman" pitchFamily="18" charset="0"/>
              </a:rPr>
              <a:t>luân</a:t>
            </a:r>
            <a:r>
              <a:rPr lang="en-US" altLang="en-US" sz="3200" i="1" dirty="0">
                <a:latin typeface="Times New Roman" pitchFamily="18" charset="0"/>
                <a:cs typeface="Times New Roman" pitchFamily="18" charset="0"/>
              </a:rPr>
              <a:t> </a:t>
            </a:r>
            <a:r>
              <a:rPr lang="en-US" altLang="en-US" sz="3200" i="1" dirty="0" err="1">
                <a:latin typeface="Times New Roman" pitchFamily="18" charset="0"/>
                <a:cs typeface="Times New Roman" pitchFamily="18" charset="0"/>
              </a:rPr>
              <a:t>phiên</a:t>
            </a:r>
            <a:r>
              <a:rPr lang="en-US" altLang="en-US" sz="3200" dirty="0">
                <a:latin typeface="Times New Roman" pitchFamily="18" charset="0"/>
                <a:cs typeface="Times New Roman" pitchFamily="18" charset="0"/>
              </a:rPr>
              <a:t>.</a:t>
            </a:r>
          </a:p>
        </p:txBody>
      </p:sp>
      <p:sp>
        <p:nvSpPr>
          <p:cNvPr id="40" name="文本框 50" descr="e7d195523061f1c0600ade85ab8d19863d296bbd6d3c8047FB0A4867354E4F1E3A7DEAE3C4C4B5C9777EC9E9D7F78045DB0296A4194571101A21F67FC7D6C39966CE50B69116E2EE84E571E25F3C0CCEADD1E9BCC604229604EF9EB2ED458F6291A3AC4FCE2A74BE0932CE18EC714A7E2A87B71E7ACF352085E1982922B907B05CDE409235A6873B8CE32A586BD2F5D8">
            <a:extLst>
              <a:ext uri="{FF2B5EF4-FFF2-40B4-BE49-F238E27FC236}">
                <a16:creationId xmlns:a16="http://schemas.microsoft.com/office/drawing/2014/main" id="{9C3C917C-BCEA-436F-9ED2-9618CD062CBA}"/>
              </a:ext>
            </a:extLst>
          </p:cNvPr>
          <p:cNvSpPr txBox="1"/>
          <p:nvPr/>
        </p:nvSpPr>
        <p:spPr>
          <a:xfrm>
            <a:off x="7612461" y="5112559"/>
            <a:ext cx="4052669" cy="1077218"/>
          </a:xfrm>
          <a:prstGeom prst="rect">
            <a:avLst/>
          </a:prstGeom>
          <a:noFill/>
        </p:spPr>
        <p:txBody>
          <a:bodyPr wrap="square">
            <a:spAutoFit/>
          </a:bodyPr>
          <a:lstStyle/>
          <a:p>
            <a:r>
              <a:rPr lang="en-US" altLang="en-US" sz="3200" i="1" dirty="0" err="1">
                <a:latin typeface="Times New Roman" pitchFamily="18" charset="0"/>
                <a:cs typeface="Times New Roman" pitchFamily="18" charset="0"/>
              </a:rPr>
              <a:t>Các</a:t>
            </a:r>
            <a:r>
              <a:rPr lang="en-US" altLang="en-US" sz="3200" i="1" dirty="0">
                <a:latin typeface="Times New Roman" pitchFamily="18" charset="0"/>
                <a:cs typeface="Times New Roman" pitchFamily="18" charset="0"/>
              </a:rPr>
              <a:t> </a:t>
            </a:r>
            <a:r>
              <a:rPr lang="en-US" altLang="en-US" sz="3200" i="1" dirty="0" err="1">
                <a:latin typeface="Times New Roman" pitchFamily="18" charset="0"/>
                <a:cs typeface="Times New Roman" pitchFamily="18" charset="0"/>
              </a:rPr>
              <a:t>đáp</a:t>
            </a:r>
            <a:r>
              <a:rPr lang="en-US" altLang="en-US" sz="3200" i="1" dirty="0">
                <a:latin typeface="Times New Roman" pitchFamily="18" charset="0"/>
                <a:cs typeface="Times New Roman" pitchFamily="18" charset="0"/>
              </a:rPr>
              <a:t> </a:t>
            </a:r>
            <a:r>
              <a:rPr lang="en-US" altLang="en-US" sz="3200" i="1" dirty="0" err="1">
                <a:latin typeface="Times New Roman" pitchFamily="18" charset="0"/>
                <a:cs typeface="Times New Roman" pitchFamily="18" charset="0"/>
              </a:rPr>
              <a:t>án</a:t>
            </a:r>
            <a:r>
              <a:rPr lang="en-US" altLang="en-US" sz="3200" i="1" dirty="0">
                <a:latin typeface="Times New Roman" pitchFamily="18" charset="0"/>
                <a:cs typeface="Times New Roman" pitchFamily="18" charset="0"/>
              </a:rPr>
              <a:t> </a:t>
            </a:r>
            <a:r>
              <a:rPr lang="en-US" altLang="en-US" sz="3200" i="1" dirty="0" err="1">
                <a:latin typeface="Times New Roman" pitchFamily="18" charset="0"/>
                <a:cs typeface="Times New Roman" pitchFamily="18" charset="0"/>
              </a:rPr>
              <a:t>trên</a:t>
            </a:r>
            <a:r>
              <a:rPr lang="en-US" altLang="en-US" sz="3200" i="1" dirty="0">
                <a:latin typeface="Times New Roman" pitchFamily="18" charset="0"/>
                <a:cs typeface="Times New Roman" pitchFamily="18" charset="0"/>
              </a:rPr>
              <a:t> </a:t>
            </a:r>
            <a:r>
              <a:rPr lang="en-US" altLang="en-US" sz="3200" i="1" dirty="0" err="1">
                <a:latin typeface="Times New Roman" pitchFamily="18" charset="0"/>
                <a:cs typeface="Times New Roman" pitchFamily="18" charset="0"/>
              </a:rPr>
              <a:t>không</a:t>
            </a:r>
            <a:r>
              <a:rPr lang="en-US" altLang="en-US" sz="3200" i="1" dirty="0">
                <a:latin typeface="Times New Roman" pitchFamily="18" charset="0"/>
                <a:cs typeface="Times New Roman" pitchFamily="18" charset="0"/>
              </a:rPr>
              <a:t> </a:t>
            </a:r>
            <a:r>
              <a:rPr lang="en-US" altLang="en-US" sz="3200" i="1" dirty="0" err="1">
                <a:latin typeface="Times New Roman" pitchFamily="18" charset="0"/>
                <a:cs typeface="Times New Roman" pitchFamily="18" charset="0"/>
              </a:rPr>
              <a:t>chính</a:t>
            </a:r>
            <a:r>
              <a:rPr lang="en-US" altLang="en-US" sz="3200" i="1" dirty="0">
                <a:latin typeface="Times New Roman" pitchFamily="18" charset="0"/>
                <a:cs typeface="Times New Roman" pitchFamily="18" charset="0"/>
              </a:rPr>
              <a:t> </a:t>
            </a:r>
            <a:r>
              <a:rPr lang="en-US" altLang="en-US" sz="3200" i="1" dirty="0" err="1">
                <a:latin typeface="Times New Roman" pitchFamily="18" charset="0"/>
                <a:cs typeface="Times New Roman" pitchFamily="18" charset="0"/>
              </a:rPr>
              <a:t>xác</a:t>
            </a:r>
            <a:r>
              <a:rPr lang="en-US" altLang="en-US" sz="3200" i="1" dirty="0">
                <a:latin typeface="Times New Roman" pitchFamily="18" charset="0"/>
                <a:cs typeface="Times New Roman" pitchFamily="18" charset="0"/>
              </a:rPr>
              <a:t>.</a:t>
            </a:r>
            <a:endParaRPr lang="en-US" altLang="en-US" sz="3200" dirty="0">
              <a:latin typeface="Times New Roman" pitchFamily="18" charset="0"/>
              <a:cs typeface="Times New Roman" pitchFamily="18" charset="0"/>
            </a:endParaRPr>
          </a:p>
        </p:txBody>
      </p:sp>
      <p:sp>
        <p:nvSpPr>
          <p:cNvPr id="41" name="文本框 50" descr="e7d195523061f1c0600ade85ab8d19863d296bbd6d3c8047FB0A4867354E4F1E3A7DEAE3C4C4B5C9777EC9E9D7F78045DB0296A4194571101A21F67FC7D6C39966CE50B69116E2EE84E571E25F3C0CCEADD1E9BCC604229604EF9EB2ED458F6291A3AC4FCE2A74BE0932CE18EC714A7E2A87B71E7ACF352085E1982922B907B05CDE409235A6873B8CE32A586BD2F5D8">
            <a:extLst>
              <a:ext uri="{FF2B5EF4-FFF2-40B4-BE49-F238E27FC236}">
                <a16:creationId xmlns:a16="http://schemas.microsoft.com/office/drawing/2014/main" id="{9C3C917C-BCEA-436F-9ED2-9618CD062CBA}"/>
              </a:ext>
            </a:extLst>
          </p:cNvPr>
          <p:cNvSpPr txBox="1"/>
          <p:nvPr/>
        </p:nvSpPr>
        <p:spPr>
          <a:xfrm>
            <a:off x="1760116" y="3301350"/>
            <a:ext cx="3978207" cy="1077218"/>
          </a:xfrm>
          <a:prstGeom prst="rect">
            <a:avLst/>
          </a:prstGeom>
          <a:noFill/>
        </p:spPr>
        <p:txBody>
          <a:bodyPr wrap="square">
            <a:spAutoFit/>
          </a:bodyPr>
          <a:lstStyle/>
          <a:p>
            <a:r>
              <a:rPr lang="en-US" altLang="en-US" sz="3200" i="1" dirty="0">
                <a:latin typeface="Times New Roman" pitchFamily="18" charset="0"/>
                <a:cs typeface="Times New Roman" pitchFamily="18" charset="0"/>
              </a:rPr>
              <a:t>1 </a:t>
            </a:r>
            <a:r>
              <a:rPr lang="en-US" altLang="en-US" sz="3200" i="1" dirty="0" err="1">
                <a:latin typeface="Times New Roman" pitchFamily="18" charset="0"/>
                <a:cs typeface="Times New Roman" pitchFamily="18" charset="0"/>
              </a:rPr>
              <a:t>dòng</a:t>
            </a:r>
            <a:r>
              <a:rPr lang="en-US" altLang="en-US" sz="3200" i="1" dirty="0">
                <a:latin typeface="Times New Roman" pitchFamily="18" charset="0"/>
                <a:cs typeface="Times New Roman" pitchFamily="18" charset="0"/>
              </a:rPr>
              <a:t> 6 </a:t>
            </a:r>
            <a:r>
              <a:rPr lang="en-US" altLang="en-US" sz="3200" i="1" dirty="0" err="1">
                <a:latin typeface="Times New Roman" pitchFamily="18" charset="0"/>
                <a:cs typeface="Times New Roman" pitchFamily="18" charset="0"/>
              </a:rPr>
              <a:t>tiếng</a:t>
            </a:r>
            <a:r>
              <a:rPr lang="en-US" altLang="en-US" sz="3200" i="1" dirty="0">
                <a:latin typeface="Times New Roman" pitchFamily="18" charset="0"/>
                <a:cs typeface="Times New Roman" pitchFamily="18" charset="0"/>
              </a:rPr>
              <a:t> , 1 </a:t>
            </a:r>
            <a:r>
              <a:rPr lang="en-US" altLang="en-US" sz="3200" i="1" dirty="0" err="1">
                <a:latin typeface="Times New Roman" pitchFamily="18" charset="0"/>
                <a:cs typeface="Times New Roman" pitchFamily="18" charset="0"/>
              </a:rPr>
              <a:t>dòng</a:t>
            </a:r>
            <a:r>
              <a:rPr lang="en-US" altLang="en-US" sz="3200" i="1" dirty="0">
                <a:latin typeface="Times New Roman" pitchFamily="18" charset="0"/>
                <a:cs typeface="Times New Roman" pitchFamily="18" charset="0"/>
              </a:rPr>
              <a:t>  8 </a:t>
            </a:r>
            <a:r>
              <a:rPr lang="en-US" altLang="en-US" sz="3200" i="1" dirty="0" err="1">
                <a:latin typeface="Times New Roman" pitchFamily="18" charset="0"/>
                <a:cs typeface="Times New Roman" pitchFamily="18" charset="0"/>
              </a:rPr>
              <a:t>tiếng</a:t>
            </a:r>
            <a:r>
              <a:rPr lang="en-US" altLang="en-US" sz="3200" i="1" dirty="0">
                <a:latin typeface="Times New Roman" pitchFamily="18" charset="0"/>
                <a:cs typeface="Times New Roman" pitchFamily="18" charset="0"/>
              </a:rPr>
              <a:t> </a:t>
            </a:r>
            <a:r>
              <a:rPr lang="en-US" altLang="en-US" sz="3200" i="1" dirty="0" err="1">
                <a:latin typeface="Times New Roman" pitchFamily="18" charset="0"/>
                <a:cs typeface="Times New Roman" pitchFamily="18" charset="0"/>
              </a:rPr>
              <a:t>luân</a:t>
            </a:r>
            <a:r>
              <a:rPr lang="en-US" altLang="en-US" sz="3200" i="1" dirty="0">
                <a:latin typeface="Times New Roman" pitchFamily="18" charset="0"/>
                <a:cs typeface="Times New Roman" pitchFamily="18" charset="0"/>
              </a:rPr>
              <a:t> </a:t>
            </a:r>
            <a:r>
              <a:rPr lang="en-US" altLang="en-US" sz="3200" i="1" dirty="0" err="1">
                <a:latin typeface="Times New Roman" pitchFamily="18" charset="0"/>
                <a:cs typeface="Times New Roman" pitchFamily="18" charset="0"/>
              </a:rPr>
              <a:t>phiên</a:t>
            </a:r>
            <a:r>
              <a:rPr lang="en-US" altLang="en-US" sz="3200" dirty="0">
                <a:latin typeface="Times New Roman" pitchFamily="18" charset="0"/>
                <a:cs typeface="Times New Roman" pitchFamily="18" charset="0"/>
              </a:rPr>
              <a:t>.</a:t>
            </a:r>
          </a:p>
        </p:txBody>
      </p:sp>
      <p:pic>
        <p:nvPicPr>
          <p:cNvPr id="42" name="Picture 41">
            <a:hlinkClick r:id="rId5" action="ppaction://hlinksldjump"/>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9726" b="89776" l="0" r="90000">
                        <a14:foregroundMark x1="48500" y1="54613" x2="48500" y2="54613"/>
                        <a14:foregroundMark x1="49833" y1="35910" x2="49833" y2="35910"/>
                        <a14:foregroundMark x1="66500" y1="35162" x2="66500" y2="35162"/>
                        <a14:foregroundMark x1="61500" y1="51870" x2="61500" y2="51870"/>
                        <a14:foregroundMark x1="59333" y1="58603" x2="59333" y2="58603"/>
                        <a14:foregroundMark x1="51333" y1="63840" x2="51333" y2="63840"/>
                        <a14:foregroundMark x1="44833" y1="62344" x2="44833" y2="62344"/>
                        <a14:foregroundMark x1="47500" y1="65087" x2="47500" y2="65087"/>
                        <a14:foregroundMark x1="49333" y1="64339" x2="49333" y2="64339"/>
                        <a14:foregroundMark x1="49333" y1="62095" x2="49333" y2="62095"/>
                        <a14:foregroundMark x1="48500" y1="60100" x2="48500" y2="60100"/>
                        <a14:foregroundMark x1="45000" y1="59850" x2="45000" y2="59850"/>
                        <a14:foregroundMark x1="46500" y1="58354" x2="46500" y2="58354"/>
                        <a14:foregroundMark x1="46500" y1="56110" x2="46500" y2="56110"/>
                        <a14:foregroundMark x1="49833" y1="54613" x2="49833" y2="54613"/>
                        <a14:foregroundMark x1="48833" y1="51372" x2="48833" y2="51372"/>
                        <a14:foregroundMark x1="39500" y1="58853" x2="39500" y2="58853"/>
                        <a14:foregroundMark x1="41833" y1="58853" x2="41833" y2="58853"/>
                        <a14:foregroundMark x1="34333" y1="62594" x2="34333" y2="62594"/>
                        <a14:foregroundMark x1="37333" y1="52618" x2="37333" y2="52618"/>
                        <a14:foregroundMark x1="46500" y1="56359" x2="46500" y2="56359"/>
                        <a14:foregroundMark x1="50000" y1="44140" x2="50000" y2="44140"/>
                        <a14:foregroundMark x1="37833" y1="51870" x2="37833" y2="51870"/>
                        <a14:foregroundMark x1="40000" y1="52618" x2="40000" y2="52618"/>
                        <a14:foregroundMark x1="36833" y1="44888" x2="36833" y2="44888"/>
                        <a14:foregroundMark x1="30333" y1="36908" x2="30333" y2="36908"/>
                        <a14:foregroundMark x1="25000" y1="35162" x2="25000" y2="35162"/>
                        <a14:foregroundMark x1="20333" y1="32419" x2="20333" y2="32419"/>
                        <a14:foregroundMark x1="29833" y1="39900" x2="29833" y2="39900"/>
                        <a14:foregroundMark x1="26500" y1="30175" x2="26500" y2="30175"/>
                        <a14:foregroundMark x1="29000" y1="33915" x2="29000" y2="33915"/>
                        <a14:foregroundMark x1="31833" y1="41147" x2="31833" y2="41147"/>
                        <a14:foregroundMark x1="32333" y1="37406" x2="32333" y2="37406"/>
                        <a14:foregroundMark x1="33833" y1="44140" x2="33833" y2="44140"/>
                        <a14:foregroundMark x1="34500" y1="50374" x2="34500" y2="50374"/>
                        <a14:foregroundMark x1="31000" y1="47132" x2="31000" y2="47132"/>
                        <a14:foregroundMark x1="43000" y1="30923" x2="43000" y2="30923"/>
                      </a14:backgroundRemoval>
                    </a14:imgEffect>
                  </a14:imgLayer>
                </a14:imgProps>
              </a:ext>
              <a:ext uri="{28A0092B-C50C-407E-A947-70E740481C1C}">
                <a14:useLocalDpi xmlns:a14="http://schemas.microsoft.com/office/drawing/2010/main" val="0"/>
              </a:ext>
            </a:extLst>
          </a:blip>
          <a:stretch>
            <a:fillRect/>
          </a:stretch>
        </p:blipFill>
        <p:spPr>
          <a:xfrm>
            <a:off x="214130" y="-126699"/>
            <a:ext cx="2241941" cy="1498364"/>
          </a:xfrm>
          <a:prstGeom prst="rect">
            <a:avLst/>
          </a:prstGeom>
        </p:spPr>
      </p:pic>
      <p:sp>
        <p:nvSpPr>
          <p:cNvPr id="43" name="文本框 50" descr="e7d195523061f1c0600ade85ab8d19863d296bbd6d3c8047FB0A4867354E4F1E3A7DEAE3C4C4B5C9777EC9E9D7F78045DB0296A4194571101A21F67FC7D6C39966CE50B69116E2EE84E571E25F3C0CCEADD1E9BCC604229604EF9EB2ED458F6291A3AC4FCE2A74BE0932CE18EC714A7E2A87B71E7ACF352085E1982922B907B05CDE409235A6873B8CE32A586BD2F5D8">
            <a:extLst>
              <a:ext uri="{FF2B5EF4-FFF2-40B4-BE49-F238E27FC236}">
                <a16:creationId xmlns:a16="http://schemas.microsoft.com/office/drawing/2014/main" id="{ABD77715-A9E6-4726-81E5-E0ECBB2D5AE4}"/>
              </a:ext>
            </a:extLst>
          </p:cNvPr>
          <p:cNvSpPr txBox="1"/>
          <p:nvPr/>
        </p:nvSpPr>
        <p:spPr>
          <a:xfrm>
            <a:off x="1840791" y="5214031"/>
            <a:ext cx="4205283" cy="1077218"/>
          </a:xfrm>
          <a:prstGeom prst="rect">
            <a:avLst/>
          </a:prstGeom>
          <a:noFill/>
        </p:spPr>
        <p:txBody>
          <a:bodyPr wrap="square">
            <a:spAutoFit/>
          </a:bodyPr>
          <a:lstStyle/>
          <a:p>
            <a:r>
              <a:rPr lang="en-US" altLang="en-US" sz="3200" i="1" dirty="0">
                <a:latin typeface="Times New Roman" pitchFamily="18" charset="0"/>
                <a:cs typeface="Times New Roman" pitchFamily="18" charset="0"/>
              </a:rPr>
              <a:t>1 </a:t>
            </a:r>
            <a:r>
              <a:rPr lang="en-US" altLang="en-US" sz="3200" i="1" dirty="0" err="1">
                <a:latin typeface="Times New Roman" pitchFamily="18" charset="0"/>
                <a:cs typeface="Times New Roman" pitchFamily="18" charset="0"/>
              </a:rPr>
              <a:t>dòng</a:t>
            </a:r>
            <a:r>
              <a:rPr lang="en-US" altLang="en-US" sz="3200" i="1" dirty="0">
                <a:latin typeface="Times New Roman" pitchFamily="18" charset="0"/>
                <a:cs typeface="Times New Roman" pitchFamily="18" charset="0"/>
              </a:rPr>
              <a:t> 6 </a:t>
            </a:r>
            <a:r>
              <a:rPr lang="en-US" altLang="en-US" sz="3200" i="1" dirty="0" err="1">
                <a:latin typeface="Times New Roman" pitchFamily="18" charset="0"/>
                <a:cs typeface="Times New Roman" pitchFamily="18" charset="0"/>
              </a:rPr>
              <a:t>tiếng</a:t>
            </a:r>
            <a:r>
              <a:rPr lang="en-US" altLang="en-US" sz="3200" i="1" dirty="0">
                <a:latin typeface="Times New Roman" pitchFamily="18" charset="0"/>
                <a:cs typeface="Times New Roman" pitchFamily="18" charset="0"/>
              </a:rPr>
              <a:t> , 1 </a:t>
            </a:r>
            <a:r>
              <a:rPr lang="en-US" altLang="en-US" sz="3200" i="1" dirty="0" err="1">
                <a:latin typeface="Times New Roman" pitchFamily="18" charset="0"/>
                <a:cs typeface="Times New Roman" pitchFamily="18" charset="0"/>
              </a:rPr>
              <a:t>dòng</a:t>
            </a:r>
            <a:r>
              <a:rPr lang="en-US" altLang="en-US" sz="3200" i="1" dirty="0">
                <a:latin typeface="Times New Roman" pitchFamily="18" charset="0"/>
                <a:cs typeface="Times New Roman" pitchFamily="18" charset="0"/>
              </a:rPr>
              <a:t> 7 </a:t>
            </a:r>
            <a:r>
              <a:rPr lang="en-US" altLang="en-US" sz="3200" i="1" dirty="0" err="1">
                <a:latin typeface="Times New Roman" pitchFamily="18" charset="0"/>
                <a:cs typeface="Times New Roman" pitchFamily="18" charset="0"/>
              </a:rPr>
              <a:t>tiếng</a:t>
            </a:r>
            <a:r>
              <a:rPr lang="en-US" altLang="en-US" sz="3200" i="1" dirty="0">
                <a:latin typeface="Times New Roman" pitchFamily="18" charset="0"/>
                <a:cs typeface="Times New Roman" pitchFamily="18" charset="0"/>
              </a:rPr>
              <a:t> </a:t>
            </a:r>
            <a:r>
              <a:rPr lang="en-US" altLang="en-US" sz="3200" i="1" dirty="0" err="1">
                <a:latin typeface="Times New Roman" pitchFamily="18" charset="0"/>
                <a:cs typeface="Times New Roman" pitchFamily="18" charset="0"/>
              </a:rPr>
              <a:t>luân</a:t>
            </a:r>
            <a:r>
              <a:rPr lang="en-US" altLang="en-US" sz="3200" i="1" dirty="0">
                <a:latin typeface="Times New Roman" pitchFamily="18" charset="0"/>
                <a:cs typeface="Times New Roman" pitchFamily="18" charset="0"/>
              </a:rPr>
              <a:t> </a:t>
            </a:r>
            <a:r>
              <a:rPr lang="en-US" altLang="en-US" sz="3200" i="1" dirty="0" err="1">
                <a:latin typeface="Times New Roman" pitchFamily="18" charset="0"/>
                <a:cs typeface="Times New Roman" pitchFamily="18" charset="0"/>
              </a:rPr>
              <a:t>phiên</a:t>
            </a:r>
            <a:r>
              <a:rPr lang="en-US" altLang="en-US" sz="3200" dirty="0">
                <a:latin typeface="Times New Roman" pitchFamily="18" charset="0"/>
                <a:cs typeface="Times New Roman" pitchFamily="18" charset="0"/>
              </a:rPr>
              <a:t>.</a:t>
            </a:r>
          </a:p>
        </p:txBody>
      </p:sp>
      <p:pic>
        <p:nvPicPr>
          <p:cNvPr id="4" name="Picture 3">
            <a:extLst>
              <a:ext uri="{FF2B5EF4-FFF2-40B4-BE49-F238E27FC236}">
                <a16:creationId xmlns:a16="http://schemas.microsoft.com/office/drawing/2014/main" id="{A5F9FC15-573E-4967-9E80-52201AF9C4B9}"/>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066115" y="3347961"/>
            <a:ext cx="840787" cy="827380"/>
          </a:xfrm>
          <a:prstGeom prst="rect">
            <a:avLst/>
          </a:prstGeom>
        </p:spPr>
      </p:pic>
      <p:pic>
        <p:nvPicPr>
          <p:cNvPr id="6" name="Picture 5">
            <a:extLst>
              <a:ext uri="{FF2B5EF4-FFF2-40B4-BE49-F238E27FC236}">
                <a16:creationId xmlns:a16="http://schemas.microsoft.com/office/drawing/2014/main" id="{3A644EA6-226A-429E-8DB8-A5F055CEEDFC}"/>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1088638" y="5357948"/>
            <a:ext cx="840787" cy="842715"/>
          </a:xfrm>
          <a:prstGeom prst="rect">
            <a:avLst/>
          </a:prstGeom>
        </p:spPr>
      </p:pic>
      <p:pic>
        <p:nvPicPr>
          <p:cNvPr id="35" name="Picture 34">
            <a:extLst>
              <a:ext uri="{FF2B5EF4-FFF2-40B4-BE49-F238E27FC236}">
                <a16:creationId xmlns:a16="http://schemas.microsoft.com/office/drawing/2014/main" id="{0E685B24-6413-43F9-B5D6-56F888433ACB}"/>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6858117" y="3379021"/>
            <a:ext cx="840787" cy="842715"/>
          </a:xfrm>
          <a:prstGeom prst="rect">
            <a:avLst/>
          </a:prstGeom>
        </p:spPr>
      </p:pic>
      <p:pic>
        <p:nvPicPr>
          <p:cNvPr id="44" name="Picture 43">
            <a:extLst>
              <a:ext uri="{FF2B5EF4-FFF2-40B4-BE49-F238E27FC236}">
                <a16:creationId xmlns:a16="http://schemas.microsoft.com/office/drawing/2014/main" id="{FF3C97D0-15AA-4C31-855E-32ED91FF2FA9}"/>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6651818" y="5357948"/>
            <a:ext cx="840787" cy="842715"/>
          </a:xfrm>
          <a:prstGeom prst="rect">
            <a:avLst/>
          </a:prstGeom>
        </p:spPr>
      </p:pic>
    </p:spTree>
    <p:extLst>
      <p:ext uri="{BB962C8B-B14F-4D97-AF65-F5344CB8AC3E}">
        <p14:creationId xmlns:p14="http://schemas.microsoft.com/office/powerpoint/2010/main" val="1556060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par>
                                <p:cTn id="8" presetID="17" presetClass="entr" presetSubtype="8"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p:cTn id="10" dur="1000" fill="hold"/>
                                        <p:tgtEl>
                                          <p:spTgt spid="7"/>
                                        </p:tgtEl>
                                        <p:attrNameLst>
                                          <p:attrName>ppt_x</p:attrName>
                                        </p:attrNameLst>
                                      </p:cBhvr>
                                      <p:tavLst>
                                        <p:tav tm="0">
                                          <p:val>
                                            <p:strVal val="#ppt_x-#ppt_w/2"/>
                                          </p:val>
                                        </p:tav>
                                        <p:tav tm="100000">
                                          <p:val>
                                            <p:strVal val="#ppt_x"/>
                                          </p:val>
                                        </p:tav>
                                      </p:tavLst>
                                    </p:anim>
                                    <p:anim calcmode="lin" valueType="num">
                                      <p:cBhvr>
                                        <p:cTn id="11" dur="1000" fill="hold"/>
                                        <p:tgtEl>
                                          <p:spTgt spid="7"/>
                                        </p:tgtEl>
                                        <p:attrNameLst>
                                          <p:attrName>ppt_y</p:attrName>
                                        </p:attrNameLst>
                                      </p:cBhvr>
                                      <p:tavLst>
                                        <p:tav tm="0">
                                          <p:val>
                                            <p:strVal val="#ppt_y"/>
                                          </p:val>
                                        </p:tav>
                                        <p:tav tm="100000">
                                          <p:val>
                                            <p:strVal val="#ppt_y"/>
                                          </p:val>
                                        </p:tav>
                                      </p:tavLst>
                                    </p:anim>
                                    <p:anim calcmode="lin" valueType="num">
                                      <p:cBhvr>
                                        <p:cTn id="12" dur="1000" fill="hold"/>
                                        <p:tgtEl>
                                          <p:spTgt spid="7"/>
                                        </p:tgtEl>
                                        <p:attrNameLst>
                                          <p:attrName>ppt_w</p:attrName>
                                        </p:attrNameLst>
                                      </p:cBhvr>
                                      <p:tavLst>
                                        <p:tav tm="0">
                                          <p:val>
                                            <p:fltVal val="0"/>
                                          </p:val>
                                        </p:tav>
                                        <p:tav tm="100000">
                                          <p:val>
                                            <p:strVal val="#ppt_w"/>
                                          </p:val>
                                        </p:tav>
                                      </p:tavLst>
                                    </p:anim>
                                    <p:anim calcmode="lin" valueType="num">
                                      <p:cBhvr>
                                        <p:cTn id="13" dur="1000" fill="hold"/>
                                        <p:tgtEl>
                                          <p:spTgt spid="7"/>
                                        </p:tgtEl>
                                        <p:attrNameLst>
                                          <p:attrName>ppt_h</p:attrName>
                                        </p:attrNameLst>
                                      </p:cBhvr>
                                      <p:tavLst>
                                        <p:tav tm="0">
                                          <p:val>
                                            <p:strVal val="#ppt_h"/>
                                          </p:val>
                                        </p:tav>
                                        <p:tav tm="100000">
                                          <p:val>
                                            <p:strVal val="#ppt_h"/>
                                          </p:val>
                                        </p:tav>
                                      </p:tavLst>
                                    </p:anim>
                                  </p:childTnLst>
                                </p:cTn>
                              </p:par>
                            </p:childTnLst>
                          </p:cTn>
                        </p:par>
                        <p:par>
                          <p:cTn id="14" fill="hold">
                            <p:stCondLst>
                              <p:cond delay="1000"/>
                            </p:stCondLst>
                            <p:childTnLst>
                              <p:par>
                                <p:cTn id="15" presetID="17" presetClass="entr" presetSubtype="8"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ppt_x</p:attrName>
                                        </p:attrNameLst>
                                      </p:cBhvr>
                                      <p:tavLst>
                                        <p:tav tm="0">
                                          <p:val>
                                            <p:strVal val="#ppt_x-#ppt_w/2"/>
                                          </p:val>
                                        </p:tav>
                                        <p:tav tm="100000">
                                          <p:val>
                                            <p:strVal val="#ppt_x"/>
                                          </p:val>
                                        </p:tav>
                                      </p:tavLst>
                                    </p:anim>
                                    <p:anim calcmode="lin" valueType="num">
                                      <p:cBhvr>
                                        <p:cTn id="18" dur="500" fill="hold"/>
                                        <p:tgtEl>
                                          <p:spTgt spid="8"/>
                                        </p:tgtEl>
                                        <p:attrNameLst>
                                          <p:attrName>ppt_y</p:attrName>
                                        </p:attrNameLst>
                                      </p:cBhvr>
                                      <p:tavLst>
                                        <p:tav tm="0">
                                          <p:val>
                                            <p:strVal val="#ppt_y"/>
                                          </p:val>
                                        </p:tav>
                                        <p:tav tm="100000">
                                          <p:val>
                                            <p:strVal val="#ppt_y"/>
                                          </p:val>
                                        </p:tav>
                                      </p:tavLst>
                                    </p:anim>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strVal val="#ppt_h"/>
                                          </p:val>
                                        </p:tav>
                                        <p:tav tm="100000">
                                          <p:val>
                                            <p:strVal val="#ppt_h"/>
                                          </p:val>
                                        </p:tav>
                                      </p:tavLst>
                                    </p:anim>
                                  </p:childTnLst>
                                </p:cTn>
                              </p:par>
                            </p:childTnLst>
                          </p:cTn>
                        </p:par>
                        <p:par>
                          <p:cTn id="21" fill="hold">
                            <p:stCondLst>
                              <p:cond delay="1500"/>
                            </p:stCondLst>
                            <p:childTnLst>
                              <p:par>
                                <p:cTn id="22" presetID="12" presetClass="entr" presetSubtype="8" fill="hold" grpId="0" nodeType="afterEffect">
                                  <p:stCondLst>
                                    <p:cond delay="0"/>
                                  </p:stCondLst>
                                  <p:childTnLst>
                                    <p:set>
                                      <p:cBhvr>
                                        <p:cTn id="23" dur="1" fill="hold">
                                          <p:stCondLst>
                                            <p:cond delay="0"/>
                                          </p:stCondLst>
                                        </p:cTn>
                                        <p:tgtEl>
                                          <p:spTgt spid="41"/>
                                        </p:tgtEl>
                                        <p:attrNameLst>
                                          <p:attrName>style.visibility</p:attrName>
                                        </p:attrNameLst>
                                      </p:cBhvr>
                                      <p:to>
                                        <p:strVal val="visible"/>
                                      </p:to>
                                    </p:set>
                                    <p:anim calcmode="lin" valueType="num">
                                      <p:cBhvr additive="base">
                                        <p:cTn id="24" dur="500"/>
                                        <p:tgtEl>
                                          <p:spTgt spid="41"/>
                                        </p:tgtEl>
                                        <p:attrNameLst>
                                          <p:attrName>ppt_x</p:attrName>
                                        </p:attrNameLst>
                                      </p:cBhvr>
                                      <p:tavLst>
                                        <p:tav tm="0">
                                          <p:val>
                                            <p:strVal val="#ppt_x-#ppt_w*1.125000"/>
                                          </p:val>
                                        </p:tav>
                                        <p:tav tm="100000">
                                          <p:val>
                                            <p:strVal val="#ppt_x"/>
                                          </p:val>
                                        </p:tav>
                                      </p:tavLst>
                                    </p:anim>
                                    <p:animEffect transition="in" filter="wipe(right)">
                                      <p:cBhvr>
                                        <p:cTn id="25" dur="500"/>
                                        <p:tgtEl>
                                          <p:spTgt spid="41"/>
                                        </p:tgtEl>
                                      </p:cBhvr>
                                    </p:animEffect>
                                  </p:childTnLst>
                                </p:cTn>
                              </p:par>
                            </p:childTnLst>
                          </p:cTn>
                        </p:par>
                        <p:par>
                          <p:cTn id="26" fill="hold">
                            <p:stCondLst>
                              <p:cond delay="2000"/>
                            </p:stCondLst>
                            <p:childTnLst>
                              <p:par>
                                <p:cTn id="27" presetID="17" presetClass="entr" presetSubtype="8" fill="hold" nodeType="afterEffect">
                                  <p:stCondLst>
                                    <p:cond delay="0"/>
                                  </p:stCondLst>
                                  <p:childTnLst>
                                    <p:set>
                                      <p:cBhvr>
                                        <p:cTn id="28" dur="1" fill="hold">
                                          <p:stCondLst>
                                            <p:cond delay="0"/>
                                          </p:stCondLst>
                                        </p:cTn>
                                        <p:tgtEl>
                                          <p:spTgt spid="27"/>
                                        </p:tgtEl>
                                        <p:attrNameLst>
                                          <p:attrName>style.visibility</p:attrName>
                                        </p:attrNameLst>
                                      </p:cBhvr>
                                      <p:to>
                                        <p:strVal val="visible"/>
                                      </p:to>
                                    </p:set>
                                    <p:anim calcmode="lin" valueType="num">
                                      <p:cBhvr>
                                        <p:cTn id="29" dur="500" fill="hold"/>
                                        <p:tgtEl>
                                          <p:spTgt spid="27"/>
                                        </p:tgtEl>
                                        <p:attrNameLst>
                                          <p:attrName>ppt_x</p:attrName>
                                        </p:attrNameLst>
                                      </p:cBhvr>
                                      <p:tavLst>
                                        <p:tav tm="0">
                                          <p:val>
                                            <p:strVal val="#ppt_x-#ppt_w/2"/>
                                          </p:val>
                                        </p:tav>
                                        <p:tav tm="100000">
                                          <p:val>
                                            <p:strVal val="#ppt_x"/>
                                          </p:val>
                                        </p:tav>
                                      </p:tavLst>
                                    </p:anim>
                                    <p:anim calcmode="lin" valueType="num">
                                      <p:cBhvr>
                                        <p:cTn id="30" dur="500" fill="hold"/>
                                        <p:tgtEl>
                                          <p:spTgt spid="27"/>
                                        </p:tgtEl>
                                        <p:attrNameLst>
                                          <p:attrName>ppt_y</p:attrName>
                                        </p:attrNameLst>
                                      </p:cBhvr>
                                      <p:tavLst>
                                        <p:tav tm="0">
                                          <p:val>
                                            <p:strVal val="#ppt_y"/>
                                          </p:val>
                                        </p:tav>
                                        <p:tav tm="100000">
                                          <p:val>
                                            <p:strVal val="#ppt_y"/>
                                          </p:val>
                                        </p:tav>
                                      </p:tavLst>
                                    </p:anim>
                                    <p:anim calcmode="lin" valueType="num">
                                      <p:cBhvr>
                                        <p:cTn id="31" dur="500" fill="hold"/>
                                        <p:tgtEl>
                                          <p:spTgt spid="27"/>
                                        </p:tgtEl>
                                        <p:attrNameLst>
                                          <p:attrName>ppt_w</p:attrName>
                                        </p:attrNameLst>
                                      </p:cBhvr>
                                      <p:tavLst>
                                        <p:tav tm="0">
                                          <p:val>
                                            <p:fltVal val="0"/>
                                          </p:val>
                                        </p:tav>
                                        <p:tav tm="100000">
                                          <p:val>
                                            <p:strVal val="#ppt_w"/>
                                          </p:val>
                                        </p:tav>
                                      </p:tavLst>
                                    </p:anim>
                                    <p:anim calcmode="lin" valueType="num">
                                      <p:cBhvr>
                                        <p:cTn id="32" dur="500" fill="hold"/>
                                        <p:tgtEl>
                                          <p:spTgt spid="27"/>
                                        </p:tgtEl>
                                        <p:attrNameLst>
                                          <p:attrName>ppt_h</p:attrName>
                                        </p:attrNameLst>
                                      </p:cBhvr>
                                      <p:tavLst>
                                        <p:tav tm="0">
                                          <p:val>
                                            <p:strVal val="#ppt_h"/>
                                          </p:val>
                                        </p:tav>
                                        <p:tav tm="100000">
                                          <p:val>
                                            <p:strVal val="#ppt_h"/>
                                          </p:val>
                                        </p:tav>
                                      </p:tavLst>
                                    </p:anim>
                                  </p:childTnLst>
                                </p:cTn>
                              </p:par>
                            </p:childTnLst>
                          </p:cTn>
                        </p:par>
                        <p:par>
                          <p:cTn id="33" fill="hold">
                            <p:stCondLst>
                              <p:cond delay="2500"/>
                            </p:stCondLst>
                            <p:childTnLst>
                              <p:par>
                                <p:cTn id="34" presetID="12" presetClass="entr" presetSubtype="8" fill="hold" grpId="0" nodeType="afterEffect">
                                  <p:stCondLst>
                                    <p:cond delay="0"/>
                                  </p:stCondLst>
                                  <p:childTnLst>
                                    <p:set>
                                      <p:cBhvr>
                                        <p:cTn id="35" dur="1" fill="hold">
                                          <p:stCondLst>
                                            <p:cond delay="0"/>
                                          </p:stCondLst>
                                        </p:cTn>
                                        <p:tgtEl>
                                          <p:spTgt spid="39"/>
                                        </p:tgtEl>
                                        <p:attrNameLst>
                                          <p:attrName>style.visibility</p:attrName>
                                        </p:attrNameLst>
                                      </p:cBhvr>
                                      <p:to>
                                        <p:strVal val="visible"/>
                                      </p:to>
                                    </p:set>
                                    <p:anim calcmode="lin" valueType="num">
                                      <p:cBhvr additive="base">
                                        <p:cTn id="36" dur="500"/>
                                        <p:tgtEl>
                                          <p:spTgt spid="39"/>
                                        </p:tgtEl>
                                        <p:attrNameLst>
                                          <p:attrName>ppt_x</p:attrName>
                                        </p:attrNameLst>
                                      </p:cBhvr>
                                      <p:tavLst>
                                        <p:tav tm="0">
                                          <p:val>
                                            <p:strVal val="#ppt_x-#ppt_w*1.125000"/>
                                          </p:val>
                                        </p:tav>
                                        <p:tav tm="100000">
                                          <p:val>
                                            <p:strVal val="#ppt_x"/>
                                          </p:val>
                                        </p:tav>
                                      </p:tavLst>
                                    </p:anim>
                                    <p:animEffect transition="in" filter="wipe(right)">
                                      <p:cBhvr>
                                        <p:cTn id="37" dur="500"/>
                                        <p:tgtEl>
                                          <p:spTgt spid="39"/>
                                        </p:tgtEl>
                                      </p:cBhvr>
                                    </p:animEffect>
                                  </p:childTnLst>
                                </p:cTn>
                              </p:par>
                            </p:childTnLst>
                          </p:cTn>
                        </p:par>
                        <p:par>
                          <p:cTn id="38" fill="hold">
                            <p:stCondLst>
                              <p:cond delay="3000"/>
                            </p:stCondLst>
                            <p:childTnLst>
                              <p:par>
                                <p:cTn id="39" presetID="17" presetClass="entr" presetSubtype="8" fill="hold" nodeType="afterEffect">
                                  <p:stCondLst>
                                    <p:cond delay="0"/>
                                  </p:stCondLst>
                                  <p:childTnLst>
                                    <p:set>
                                      <p:cBhvr>
                                        <p:cTn id="40" dur="1" fill="hold">
                                          <p:stCondLst>
                                            <p:cond delay="0"/>
                                          </p:stCondLst>
                                        </p:cTn>
                                        <p:tgtEl>
                                          <p:spTgt spid="2"/>
                                        </p:tgtEl>
                                        <p:attrNameLst>
                                          <p:attrName>style.visibility</p:attrName>
                                        </p:attrNameLst>
                                      </p:cBhvr>
                                      <p:to>
                                        <p:strVal val="visible"/>
                                      </p:to>
                                    </p:set>
                                    <p:anim calcmode="lin" valueType="num">
                                      <p:cBhvr>
                                        <p:cTn id="41" dur="500" fill="hold"/>
                                        <p:tgtEl>
                                          <p:spTgt spid="2"/>
                                        </p:tgtEl>
                                        <p:attrNameLst>
                                          <p:attrName>ppt_x</p:attrName>
                                        </p:attrNameLst>
                                      </p:cBhvr>
                                      <p:tavLst>
                                        <p:tav tm="0">
                                          <p:val>
                                            <p:strVal val="#ppt_x-#ppt_w/2"/>
                                          </p:val>
                                        </p:tav>
                                        <p:tav tm="100000">
                                          <p:val>
                                            <p:strVal val="#ppt_x"/>
                                          </p:val>
                                        </p:tav>
                                      </p:tavLst>
                                    </p:anim>
                                    <p:anim calcmode="lin" valueType="num">
                                      <p:cBhvr>
                                        <p:cTn id="42" dur="500" fill="hold"/>
                                        <p:tgtEl>
                                          <p:spTgt spid="2"/>
                                        </p:tgtEl>
                                        <p:attrNameLst>
                                          <p:attrName>ppt_y</p:attrName>
                                        </p:attrNameLst>
                                      </p:cBhvr>
                                      <p:tavLst>
                                        <p:tav tm="0">
                                          <p:val>
                                            <p:strVal val="#ppt_y"/>
                                          </p:val>
                                        </p:tav>
                                        <p:tav tm="100000">
                                          <p:val>
                                            <p:strVal val="#ppt_y"/>
                                          </p:val>
                                        </p:tav>
                                      </p:tavLst>
                                    </p:anim>
                                    <p:anim calcmode="lin" valueType="num">
                                      <p:cBhvr>
                                        <p:cTn id="43" dur="500" fill="hold"/>
                                        <p:tgtEl>
                                          <p:spTgt spid="2"/>
                                        </p:tgtEl>
                                        <p:attrNameLst>
                                          <p:attrName>ppt_w</p:attrName>
                                        </p:attrNameLst>
                                      </p:cBhvr>
                                      <p:tavLst>
                                        <p:tav tm="0">
                                          <p:val>
                                            <p:fltVal val="0"/>
                                          </p:val>
                                        </p:tav>
                                        <p:tav tm="100000">
                                          <p:val>
                                            <p:strVal val="#ppt_w"/>
                                          </p:val>
                                        </p:tav>
                                      </p:tavLst>
                                    </p:anim>
                                    <p:anim calcmode="lin" valueType="num">
                                      <p:cBhvr>
                                        <p:cTn id="44" dur="500" fill="hold"/>
                                        <p:tgtEl>
                                          <p:spTgt spid="2"/>
                                        </p:tgtEl>
                                        <p:attrNameLst>
                                          <p:attrName>ppt_h</p:attrName>
                                        </p:attrNameLst>
                                      </p:cBhvr>
                                      <p:tavLst>
                                        <p:tav tm="0">
                                          <p:val>
                                            <p:strVal val="#ppt_h"/>
                                          </p:val>
                                        </p:tav>
                                        <p:tav tm="100000">
                                          <p:val>
                                            <p:strVal val="#ppt_h"/>
                                          </p:val>
                                        </p:tav>
                                      </p:tavLst>
                                    </p:anim>
                                  </p:childTnLst>
                                </p:cTn>
                              </p:par>
                            </p:childTnLst>
                          </p:cTn>
                        </p:par>
                        <p:par>
                          <p:cTn id="45" fill="hold">
                            <p:stCondLst>
                              <p:cond delay="3500"/>
                            </p:stCondLst>
                            <p:childTnLst>
                              <p:par>
                                <p:cTn id="46" presetID="12" presetClass="entr" presetSubtype="8" fill="hold" grpId="0" nodeType="afterEffect">
                                  <p:stCondLst>
                                    <p:cond delay="0"/>
                                  </p:stCondLst>
                                  <p:childTnLst>
                                    <p:set>
                                      <p:cBhvr>
                                        <p:cTn id="47" dur="1" fill="hold">
                                          <p:stCondLst>
                                            <p:cond delay="0"/>
                                          </p:stCondLst>
                                        </p:cTn>
                                        <p:tgtEl>
                                          <p:spTgt spid="43"/>
                                        </p:tgtEl>
                                        <p:attrNameLst>
                                          <p:attrName>style.visibility</p:attrName>
                                        </p:attrNameLst>
                                      </p:cBhvr>
                                      <p:to>
                                        <p:strVal val="visible"/>
                                      </p:to>
                                    </p:set>
                                    <p:anim calcmode="lin" valueType="num">
                                      <p:cBhvr additive="base">
                                        <p:cTn id="48" dur="500"/>
                                        <p:tgtEl>
                                          <p:spTgt spid="43"/>
                                        </p:tgtEl>
                                        <p:attrNameLst>
                                          <p:attrName>ppt_x</p:attrName>
                                        </p:attrNameLst>
                                      </p:cBhvr>
                                      <p:tavLst>
                                        <p:tav tm="0">
                                          <p:val>
                                            <p:strVal val="#ppt_x-#ppt_w*1.125000"/>
                                          </p:val>
                                        </p:tav>
                                        <p:tav tm="100000">
                                          <p:val>
                                            <p:strVal val="#ppt_x"/>
                                          </p:val>
                                        </p:tav>
                                      </p:tavLst>
                                    </p:anim>
                                    <p:animEffect transition="in" filter="wipe(right)">
                                      <p:cBhvr>
                                        <p:cTn id="49" dur="500"/>
                                        <p:tgtEl>
                                          <p:spTgt spid="43"/>
                                        </p:tgtEl>
                                      </p:cBhvr>
                                    </p:animEffect>
                                  </p:childTnLst>
                                </p:cTn>
                              </p:par>
                            </p:childTnLst>
                          </p:cTn>
                        </p:par>
                        <p:par>
                          <p:cTn id="50" fill="hold">
                            <p:stCondLst>
                              <p:cond delay="4000"/>
                            </p:stCondLst>
                            <p:childTnLst>
                              <p:par>
                                <p:cTn id="51" presetID="17" presetClass="entr" presetSubtype="8" fill="hold" nodeType="afterEffect">
                                  <p:stCondLst>
                                    <p:cond delay="0"/>
                                  </p:stCondLst>
                                  <p:childTnLst>
                                    <p:set>
                                      <p:cBhvr>
                                        <p:cTn id="52" dur="1" fill="hold">
                                          <p:stCondLst>
                                            <p:cond delay="0"/>
                                          </p:stCondLst>
                                        </p:cTn>
                                        <p:tgtEl>
                                          <p:spTgt spid="15"/>
                                        </p:tgtEl>
                                        <p:attrNameLst>
                                          <p:attrName>style.visibility</p:attrName>
                                        </p:attrNameLst>
                                      </p:cBhvr>
                                      <p:to>
                                        <p:strVal val="visible"/>
                                      </p:to>
                                    </p:set>
                                    <p:anim calcmode="lin" valueType="num">
                                      <p:cBhvr>
                                        <p:cTn id="53" dur="500" fill="hold"/>
                                        <p:tgtEl>
                                          <p:spTgt spid="15"/>
                                        </p:tgtEl>
                                        <p:attrNameLst>
                                          <p:attrName>ppt_x</p:attrName>
                                        </p:attrNameLst>
                                      </p:cBhvr>
                                      <p:tavLst>
                                        <p:tav tm="0">
                                          <p:val>
                                            <p:strVal val="#ppt_x-#ppt_w/2"/>
                                          </p:val>
                                        </p:tav>
                                        <p:tav tm="100000">
                                          <p:val>
                                            <p:strVal val="#ppt_x"/>
                                          </p:val>
                                        </p:tav>
                                      </p:tavLst>
                                    </p:anim>
                                    <p:anim calcmode="lin" valueType="num">
                                      <p:cBhvr>
                                        <p:cTn id="54" dur="500" fill="hold"/>
                                        <p:tgtEl>
                                          <p:spTgt spid="15"/>
                                        </p:tgtEl>
                                        <p:attrNameLst>
                                          <p:attrName>ppt_y</p:attrName>
                                        </p:attrNameLst>
                                      </p:cBhvr>
                                      <p:tavLst>
                                        <p:tav tm="0">
                                          <p:val>
                                            <p:strVal val="#ppt_y"/>
                                          </p:val>
                                        </p:tav>
                                        <p:tav tm="100000">
                                          <p:val>
                                            <p:strVal val="#ppt_y"/>
                                          </p:val>
                                        </p:tav>
                                      </p:tavLst>
                                    </p:anim>
                                    <p:anim calcmode="lin" valueType="num">
                                      <p:cBhvr>
                                        <p:cTn id="55" dur="500" fill="hold"/>
                                        <p:tgtEl>
                                          <p:spTgt spid="15"/>
                                        </p:tgtEl>
                                        <p:attrNameLst>
                                          <p:attrName>ppt_w</p:attrName>
                                        </p:attrNameLst>
                                      </p:cBhvr>
                                      <p:tavLst>
                                        <p:tav tm="0">
                                          <p:val>
                                            <p:fltVal val="0"/>
                                          </p:val>
                                        </p:tav>
                                        <p:tav tm="100000">
                                          <p:val>
                                            <p:strVal val="#ppt_w"/>
                                          </p:val>
                                        </p:tav>
                                      </p:tavLst>
                                    </p:anim>
                                    <p:anim calcmode="lin" valueType="num">
                                      <p:cBhvr>
                                        <p:cTn id="56" dur="500" fill="hold"/>
                                        <p:tgtEl>
                                          <p:spTgt spid="15"/>
                                        </p:tgtEl>
                                        <p:attrNameLst>
                                          <p:attrName>ppt_h</p:attrName>
                                        </p:attrNameLst>
                                      </p:cBhvr>
                                      <p:tavLst>
                                        <p:tav tm="0">
                                          <p:val>
                                            <p:strVal val="#ppt_h"/>
                                          </p:val>
                                        </p:tav>
                                        <p:tav tm="100000">
                                          <p:val>
                                            <p:strVal val="#ppt_h"/>
                                          </p:val>
                                        </p:tav>
                                      </p:tavLst>
                                    </p:anim>
                                  </p:childTnLst>
                                </p:cTn>
                              </p:par>
                            </p:childTnLst>
                          </p:cTn>
                        </p:par>
                        <p:par>
                          <p:cTn id="57" fill="hold">
                            <p:stCondLst>
                              <p:cond delay="4500"/>
                            </p:stCondLst>
                            <p:childTnLst>
                              <p:par>
                                <p:cTn id="58" presetID="12" presetClass="entr" presetSubtype="8" fill="hold" grpId="0" nodeType="afterEffect">
                                  <p:stCondLst>
                                    <p:cond delay="0"/>
                                  </p:stCondLst>
                                  <p:childTnLst>
                                    <p:set>
                                      <p:cBhvr>
                                        <p:cTn id="59" dur="1" fill="hold">
                                          <p:stCondLst>
                                            <p:cond delay="0"/>
                                          </p:stCondLst>
                                        </p:cTn>
                                        <p:tgtEl>
                                          <p:spTgt spid="40"/>
                                        </p:tgtEl>
                                        <p:attrNameLst>
                                          <p:attrName>style.visibility</p:attrName>
                                        </p:attrNameLst>
                                      </p:cBhvr>
                                      <p:to>
                                        <p:strVal val="visible"/>
                                      </p:to>
                                    </p:set>
                                    <p:anim calcmode="lin" valueType="num">
                                      <p:cBhvr additive="base">
                                        <p:cTn id="60" dur="500"/>
                                        <p:tgtEl>
                                          <p:spTgt spid="40"/>
                                        </p:tgtEl>
                                        <p:attrNameLst>
                                          <p:attrName>ppt_x</p:attrName>
                                        </p:attrNameLst>
                                      </p:cBhvr>
                                      <p:tavLst>
                                        <p:tav tm="0">
                                          <p:val>
                                            <p:strVal val="#ppt_x-#ppt_w*1.125000"/>
                                          </p:val>
                                        </p:tav>
                                        <p:tav tm="100000">
                                          <p:val>
                                            <p:strVal val="#ppt_x"/>
                                          </p:val>
                                        </p:tav>
                                      </p:tavLst>
                                    </p:anim>
                                    <p:animEffect transition="in" filter="wipe(right)">
                                      <p:cBhvr>
                                        <p:cTn id="61"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2" restart="whenNotActive" fill="hold" evtFilter="cancelBubble" nodeType="interactiveSeq">
                <p:stCondLst>
                  <p:cond evt="onClick" delay="0">
                    <p:tgtEl>
                      <p:spTgt spid="8"/>
                    </p:tgtEl>
                  </p:cond>
                </p:stCondLst>
                <p:endSync evt="end" delay="0">
                  <p:rtn val="all"/>
                </p:endSync>
                <p:childTnLst>
                  <p:par>
                    <p:cTn id="63" fill="hold">
                      <p:stCondLst>
                        <p:cond delay="0"/>
                      </p:stCondLst>
                      <p:childTnLst>
                        <p:par>
                          <p:cTn id="64" fill="hold">
                            <p:stCondLst>
                              <p:cond delay="0"/>
                            </p:stCondLst>
                            <p:childTnLst>
                              <p:par>
                                <p:cTn id="65" presetID="53" presetClass="entr" presetSubtype="16" fill="hold" nodeType="clickEffect">
                                  <p:stCondLst>
                                    <p:cond delay="0"/>
                                  </p:stCondLst>
                                  <p:childTnLst>
                                    <p:set>
                                      <p:cBhvr>
                                        <p:cTn id="66" dur="1" fill="hold">
                                          <p:stCondLst>
                                            <p:cond delay="0"/>
                                          </p:stCondLst>
                                        </p:cTn>
                                        <p:tgtEl>
                                          <p:spTgt spid="4"/>
                                        </p:tgtEl>
                                        <p:attrNameLst>
                                          <p:attrName>style.visibility</p:attrName>
                                        </p:attrNameLst>
                                      </p:cBhvr>
                                      <p:to>
                                        <p:strVal val="visible"/>
                                      </p:to>
                                    </p:set>
                                    <p:anim calcmode="lin" valueType="num">
                                      <p:cBhvr>
                                        <p:cTn id="67" dur="500" fill="hold"/>
                                        <p:tgtEl>
                                          <p:spTgt spid="4"/>
                                        </p:tgtEl>
                                        <p:attrNameLst>
                                          <p:attrName>ppt_w</p:attrName>
                                        </p:attrNameLst>
                                      </p:cBhvr>
                                      <p:tavLst>
                                        <p:tav tm="0">
                                          <p:val>
                                            <p:fltVal val="0"/>
                                          </p:val>
                                        </p:tav>
                                        <p:tav tm="100000">
                                          <p:val>
                                            <p:strVal val="#ppt_w"/>
                                          </p:val>
                                        </p:tav>
                                      </p:tavLst>
                                    </p:anim>
                                    <p:anim calcmode="lin" valueType="num">
                                      <p:cBhvr>
                                        <p:cTn id="68" dur="500" fill="hold"/>
                                        <p:tgtEl>
                                          <p:spTgt spid="4"/>
                                        </p:tgtEl>
                                        <p:attrNameLst>
                                          <p:attrName>ppt_h</p:attrName>
                                        </p:attrNameLst>
                                      </p:cBhvr>
                                      <p:tavLst>
                                        <p:tav tm="0">
                                          <p:val>
                                            <p:fltVal val="0"/>
                                          </p:val>
                                        </p:tav>
                                        <p:tav tm="100000">
                                          <p:val>
                                            <p:strVal val="#ppt_h"/>
                                          </p:val>
                                        </p:tav>
                                      </p:tavLst>
                                    </p:anim>
                                    <p:animEffect transition="in" filter="fade">
                                      <p:cBhvr>
                                        <p:cTn id="69" dur="500"/>
                                        <p:tgtEl>
                                          <p:spTgt spid="4"/>
                                        </p:tgtEl>
                                      </p:cBhvr>
                                    </p:animEffect>
                                  </p:childTnLst>
                                  <p:subTnLst>
                                    <p:audio>
                                      <p:cMediaNode>
                                        <p:cTn display="0" masterRel="sameClick">
                                          <p:stCondLst>
                                            <p:cond evt="begin" delay="0">
                                              <p:tn val="65"/>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8"/>
                  </p:tgtEl>
                </p:cond>
              </p:nextCondLst>
            </p:seq>
            <p:seq concurrent="1" nextAc="seek">
              <p:cTn id="70" restart="whenNotActive" fill="hold" evtFilter="cancelBubble" nodeType="interactiveSeq">
                <p:stCondLst>
                  <p:cond evt="onClick" delay="0">
                    <p:tgtEl>
                      <p:spTgt spid="27"/>
                    </p:tgtEl>
                  </p:cond>
                </p:stCondLst>
                <p:endSync evt="end" delay="0">
                  <p:rtn val="all"/>
                </p:endSync>
                <p:childTnLst>
                  <p:par>
                    <p:cTn id="71" fill="hold">
                      <p:stCondLst>
                        <p:cond delay="0"/>
                      </p:stCondLst>
                      <p:childTnLst>
                        <p:par>
                          <p:cTn id="72" fill="hold">
                            <p:stCondLst>
                              <p:cond delay="0"/>
                            </p:stCondLst>
                            <p:childTnLst>
                              <p:par>
                                <p:cTn id="73" presetID="53" presetClass="entr" presetSubtype="16" fill="hold" nodeType="clickEffect">
                                  <p:stCondLst>
                                    <p:cond delay="0"/>
                                  </p:stCondLst>
                                  <p:childTnLst>
                                    <p:set>
                                      <p:cBhvr>
                                        <p:cTn id="74" dur="1" fill="hold">
                                          <p:stCondLst>
                                            <p:cond delay="0"/>
                                          </p:stCondLst>
                                        </p:cTn>
                                        <p:tgtEl>
                                          <p:spTgt spid="35"/>
                                        </p:tgtEl>
                                        <p:attrNameLst>
                                          <p:attrName>style.visibility</p:attrName>
                                        </p:attrNameLst>
                                      </p:cBhvr>
                                      <p:to>
                                        <p:strVal val="visible"/>
                                      </p:to>
                                    </p:set>
                                    <p:anim calcmode="lin" valueType="num">
                                      <p:cBhvr>
                                        <p:cTn id="75" dur="500" fill="hold"/>
                                        <p:tgtEl>
                                          <p:spTgt spid="35"/>
                                        </p:tgtEl>
                                        <p:attrNameLst>
                                          <p:attrName>ppt_w</p:attrName>
                                        </p:attrNameLst>
                                      </p:cBhvr>
                                      <p:tavLst>
                                        <p:tav tm="0">
                                          <p:val>
                                            <p:fltVal val="0"/>
                                          </p:val>
                                        </p:tav>
                                        <p:tav tm="100000">
                                          <p:val>
                                            <p:strVal val="#ppt_w"/>
                                          </p:val>
                                        </p:tav>
                                      </p:tavLst>
                                    </p:anim>
                                    <p:anim calcmode="lin" valueType="num">
                                      <p:cBhvr>
                                        <p:cTn id="76" dur="500" fill="hold"/>
                                        <p:tgtEl>
                                          <p:spTgt spid="35"/>
                                        </p:tgtEl>
                                        <p:attrNameLst>
                                          <p:attrName>ppt_h</p:attrName>
                                        </p:attrNameLst>
                                      </p:cBhvr>
                                      <p:tavLst>
                                        <p:tav tm="0">
                                          <p:val>
                                            <p:fltVal val="0"/>
                                          </p:val>
                                        </p:tav>
                                        <p:tav tm="100000">
                                          <p:val>
                                            <p:strVal val="#ppt_h"/>
                                          </p:val>
                                        </p:tav>
                                      </p:tavLst>
                                    </p:anim>
                                    <p:animEffect transition="in" filter="fade">
                                      <p:cBhvr>
                                        <p:cTn id="77" dur="500"/>
                                        <p:tgtEl>
                                          <p:spTgt spid="35"/>
                                        </p:tgtEl>
                                      </p:cBhvr>
                                    </p:animEffect>
                                  </p:childTnLst>
                                  <p:subTnLst>
                                    <p:audio>
                                      <p:cMediaNode>
                                        <p:cTn display="0" masterRel="sameClick">
                                          <p:stCondLst>
                                            <p:cond evt="begin" delay="0">
                                              <p:tn val="73"/>
                                            </p:cond>
                                          </p:stCondLst>
                                          <p:endCondLst>
                                            <p:cond evt="onStopAudio" delay="0">
                                              <p:tgtEl>
                                                <p:sldTgt/>
                                              </p:tgtEl>
                                            </p:cond>
                                          </p:endCondLst>
                                        </p:cTn>
                                        <p:tgtEl>
                                          <p:sndTgt r:embed="rId4" name="type.wav"/>
                                        </p:tgtEl>
                                      </p:cMediaNode>
                                    </p:audio>
                                  </p:subTnLst>
                                </p:cTn>
                              </p:par>
                            </p:childTnLst>
                          </p:cTn>
                        </p:par>
                      </p:childTnLst>
                    </p:cTn>
                  </p:par>
                </p:childTnLst>
              </p:cTn>
              <p:nextCondLst>
                <p:cond evt="onClick" delay="0">
                  <p:tgtEl>
                    <p:spTgt spid="27"/>
                  </p:tgtEl>
                </p:cond>
              </p:nextCondLst>
            </p:seq>
            <p:seq concurrent="1" nextAc="seek">
              <p:cTn id="78" restart="whenNotActive" fill="hold" evtFilter="cancelBubble" nodeType="interactiveSeq">
                <p:stCondLst>
                  <p:cond evt="onClick" delay="0">
                    <p:tgtEl>
                      <p:spTgt spid="2"/>
                    </p:tgtEl>
                  </p:cond>
                </p:stCondLst>
                <p:endSync evt="end" delay="0">
                  <p:rtn val="all"/>
                </p:endSync>
                <p:childTnLst>
                  <p:par>
                    <p:cTn id="79" fill="hold">
                      <p:stCondLst>
                        <p:cond delay="0"/>
                      </p:stCondLst>
                      <p:childTnLst>
                        <p:par>
                          <p:cTn id="80" fill="hold">
                            <p:stCondLst>
                              <p:cond delay="0"/>
                            </p:stCondLst>
                            <p:childTnLst>
                              <p:par>
                                <p:cTn id="81" presetID="53" presetClass="entr" presetSubtype="16" fill="hold" nodeType="clickEffect">
                                  <p:stCondLst>
                                    <p:cond delay="0"/>
                                  </p:stCondLst>
                                  <p:childTnLst>
                                    <p:set>
                                      <p:cBhvr>
                                        <p:cTn id="82" dur="1" fill="hold">
                                          <p:stCondLst>
                                            <p:cond delay="0"/>
                                          </p:stCondLst>
                                        </p:cTn>
                                        <p:tgtEl>
                                          <p:spTgt spid="6"/>
                                        </p:tgtEl>
                                        <p:attrNameLst>
                                          <p:attrName>style.visibility</p:attrName>
                                        </p:attrNameLst>
                                      </p:cBhvr>
                                      <p:to>
                                        <p:strVal val="visible"/>
                                      </p:to>
                                    </p:set>
                                    <p:anim calcmode="lin" valueType="num">
                                      <p:cBhvr>
                                        <p:cTn id="83" dur="500" fill="hold"/>
                                        <p:tgtEl>
                                          <p:spTgt spid="6"/>
                                        </p:tgtEl>
                                        <p:attrNameLst>
                                          <p:attrName>ppt_w</p:attrName>
                                        </p:attrNameLst>
                                      </p:cBhvr>
                                      <p:tavLst>
                                        <p:tav tm="0">
                                          <p:val>
                                            <p:fltVal val="0"/>
                                          </p:val>
                                        </p:tav>
                                        <p:tav tm="100000">
                                          <p:val>
                                            <p:strVal val="#ppt_w"/>
                                          </p:val>
                                        </p:tav>
                                      </p:tavLst>
                                    </p:anim>
                                    <p:anim calcmode="lin" valueType="num">
                                      <p:cBhvr>
                                        <p:cTn id="84" dur="500" fill="hold"/>
                                        <p:tgtEl>
                                          <p:spTgt spid="6"/>
                                        </p:tgtEl>
                                        <p:attrNameLst>
                                          <p:attrName>ppt_h</p:attrName>
                                        </p:attrNameLst>
                                      </p:cBhvr>
                                      <p:tavLst>
                                        <p:tav tm="0">
                                          <p:val>
                                            <p:fltVal val="0"/>
                                          </p:val>
                                        </p:tav>
                                        <p:tav tm="100000">
                                          <p:val>
                                            <p:strVal val="#ppt_h"/>
                                          </p:val>
                                        </p:tav>
                                      </p:tavLst>
                                    </p:anim>
                                    <p:animEffect transition="in" filter="fade">
                                      <p:cBhvr>
                                        <p:cTn id="85" dur="500"/>
                                        <p:tgtEl>
                                          <p:spTgt spid="6"/>
                                        </p:tgtEl>
                                      </p:cBhvr>
                                    </p:animEffect>
                                  </p:childTnLst>
                                  <p:subTnLst>
                                    <p:audio>
                                      <p:cMediaNode>
                                        <p:cTn display="0" masterRel="sameClick">
                                          <p:stCondLst>
                                            <p:cond evt="begin" delay="0">
                                              <p:tn val="81"/>
                                            </p:cond>
                                          </p:stCondLst>
                                          <p:endCondLst>
                                            <p:cond evt="onStopAudio" delay="0">
                                              <p:tgtEl>
                                                <p:sldTgt/>
                                              </p:tgtEl>
                                            </p:cond>
                                          </p:endCondLst>
                                        </p:cTn>
                                        <p:tgtEl>
                                          <p:sndTgt r:embed="rId4" name="type.wav"/>
                                        </p:tgtEl>
                                      </p:cMediaNode>
                                    </p:audio>
                                  </p:subTnLst>
                                </p:cTn>
                              </p:par>
                            </p:childTnLst>
                          </p:cTn>
                        </p:par>
                      </p:childTnLst>
                    </p:cTn>
                  </p:par>
                </p:childTnLst>
              </p:cTn>
              <p:nextCondLst>
                <p:cond evt="onClick" delay="0">
                  <p:tgtEl>
                    <p:spTgt spid="2"/>
                  </p:tgtEl>
                </p:cond>
              </p:nextCondLst>
            </p:seq>
            <p:seq concurrent="1" nextAc="seek">
              <p:cTn id="86" restart="whenNotActive" fill="hold" evtFilter="cancelBubble" nodeType="interactiveSeq">
                <p:stCondLst>
                  <p:cond evt="onClick" delay="0">
                    <p:tgtEl>
                      <p:spTgt spid="15"/>
                    </p:tgtEl>
                  </p:cond>
                </p:stCondLst>
                <p:endSync evt="end" delay="0">
                  <p:rtn val="all"/>
                </p:endSync>
                <p:childTnLst>
                  <p:par>
                    <p:cTn id="87" fill="hold">
                      <p:stCondLst>
                        <p:cond delay="0"/>
                      </p:stCondLst>
                      <p:childTnLst>
                        <p:par>
                          <p:cTn id="88" fill="hold">
                            <p:stCondLst>
                              <p:cond delay="0"/>
                            </p:stCondLst>
                            <p:childTnLst>
                              <p:par>
                                <p:cTn id="89" presetID="53" presetClass="entr" presetSubtype="16" fill="hold" nodeType="clickEffect">
                                  <p:stCondLst>
                                    <p:cond delay="0"/>
                                  </p:stCondLst>
                                  <p:childTnLst>
                                    <p:set>
                                      <p:cBhvr>
                                        <p:cTn id="90" dur="1" fill="hold">
                                          <p:stCondLst>
                                            <p:cond delay="0"/>
                                          </p:stCondLst>
                                        </p:cTn>
                                        <p:tgtEl>
                                          <p:spTgt spid="44"/>
                                        </p:tgtEl>
                                        <p:attrNameLst>
                                          <p:attrName>style.visibility</p:attrName>
                                        </p:attrNameLst>
                                      </p:cBhvr>
                                      <p:to>
                                        <p:strVal val="visible"/>
                                      </p:to>
                                    </p:set>
                                    <p:anim calcmode="lin" valueType="num">
                                      <p:cBhvr>
                                        <p:cTn id="91" dur="500" fill="hold"/>
                                        <p:tgtEl>
                                          <p:spTgt spid="44"/>
                                        </p:tgtEl>
                                        <p:attrNameLst>
                                          <p:attrName>ppt_w</p:attrName>
                                        </p:attrNameLst>
                                      </p:cBhvr>
                                      <p:tavLst>
                                        <p:tav tm="0">
                                          <p:val>
                                            <p:fltVal val="0"/>
                                          </p:val>
                                        </p:tav>
                                        <p:tav tm="100000">
                                          <p:val>
                                            <p:strVal val="#ppt_w"/>
                                          </p:val>
                                        </p:tav>
                                      </p:tavLst>
                                    </p:anim>
                                    <p:anim calcmode="lin" valueType="num">
                                      <p:cBhvr>
                                        <p:cTn id="92" dur="500" fill="hold"/>
                                        <p:tgtEl>
                                          <p:spTgt spid="44"/>
                                        </p:tgtEl>
                                        <p:attrNameLst>
                                          <p:attrName>ppt_h</p:attrName>
                                        </p:attrNameLst>
                                      </p:cBhvr>
                                      <p:tavLst>
                                        <p:tav tm="0">
                                          <p:val>
                                            <p:fltVal val="0"/>
                                          </p:val>
                                        </p:tav>
                                        <p:tav tm="100000">
                                          <p:val>
                                            <p:strVal val="#ppt_h"/>
                                          </p:val>
                                        </p:tav>
                                      </p:tavLst>
                                    </p:anim>
                                    <p:animEffect transition="in" filter="fade">
                                      <p:cBhvr>
                                        <p:cTn id="93" dur="500"/>
                                        <p:tgtEl>
                                          <p:spTgt spid="44"/>
                                        </p:tgtEl>
                                      </p:cBhvr>
                                    </p:animEffect>
                                  </p:childTnLst>
                                  <p:subTnLst>
                                    <p:audio>
                                      <p:cMediaNode>
                                        <p:cTn display="0" masterRel="sameClick">
                                          <p:stCondLst>
                                            <p:cond evt="begin" delay="0">
                                              <p:tn val="89"/>
                                            </p:cond>
                                          </p:stCondLst>
                                          <p:endCondLst>
                                            <p:cond evt="onStopAudio" delay="0">
                                              <p:tgtEl>
                                                <p:sldTgt/>
                                              </p:tgtEl>
                                            </p:cond>
                                          </p:endCondLst>
                                        </p:cTn>
                                        <p:tgtEl>
                                          <p:sndTgt r:embed="rId4" name="type.wav"/>
                                        </p:tgtEl>
                                      </p:cMediaNode>
                                    </p:audio>
                                  </p:subTnLst>
                                </p:cTn>
                              </p:par>
                            </p:childTnLst>
                          </p:cTn>
                        </p:par>
                      </p:childTnLst>
                    </p:cTn>
                  </p:par>
                </p:childTnLst>
              </p:cTn>
              <p:nextCondLst>
                <p:cond evt="onClick" delay="0">
                  <p:tgtEl>
                    <p:spTgt spid="15"/>
                  </p:tgtEl>
                </p:cond>
              </p:nextCondLst>
            </p:seq>
          </p:childTnLst>
        </p:cTn>
      </p:par>
    </p:tnLst>
    <p:bldLst>
      <p:bldP spid="7" grpId="0" animBg="1"/>
      <p:bldP spid="39" grpId="0"/>
      <p:bldP spid="40" grpId="0"/>
      <p:bldP spid="41" grpId="0"/>
      <p:bldP spid="4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1933723" y="338494"/>
            <a:ext cx="9858826" cy="1024759"/>
          </a:xfrm>
          <a:prstGeom prst="roundRect">
            <a:avLst/>
          </a:prstGeom>
          <a:gradFill flip="none" rotWithShape="1">
            <a:gsLst>
              <a:gs pos="0">
                <a:schemeClr val="accent2">
                  <a:lumMod val="60000"/>
                  <a:lumOff val="40000"/>
                  <a:tint val="66000"/>
                  <a:satMod val="160000"/>
                </a:schemeClr>
              </a:gs>
              <a:gs pos="50000">
                <a:schemeClr val="accent2">
                  <a:lumMod val="60000"/>
                  <a:lumOff val="40000"/>
                  <a:tint val="44500"/>
                  <a:satMod val="160000"/>
                </a:schemeClr>
              </a:gs>
              <a:gs pos="100000">
                <a:schemeClr val="accent2">
                  <a:lumMod val="60000"/>
                  <a:lumOff val="40000"/>
                  <a:tint val="23500"/>
                  <a:satMod val="160000"/>
                </a:schemeClr>
              </a:gs>
            </a:gsLst>
            <a:lin ang="0" scaled="1"/>
            <a:tileRect/>
          </a:gradFill>
          <a:ln w="3175" cmpd="dbl">
            <a:solidFill>
              <a:srgbClr val="FDD35C"/>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accent1">
                    <a:lumMod val="50000"/>
                  </a:schemeClr>
                </a:solidFill>
                <a:latin typeface="Times New Roman" panose="02020603050405020304" pitchFamily="18" charset="0"/>
                <a:cs typeface="Times New Roman" panose="02020603050405020304" pitchFamily="18" charset="0"/>
              </a:rPr>
              <a:t>Câu</a:t>
            </a:r>
            <a:r>
              <a:rPr lang="en-US" sz="3200" b="1" dirty="0">
                <a:solidFill>
                  <a:schemeClr val="accent1">
                    <a:lumMod val="50000"/>
                  </a:schemeClr>
                </a:solidFill>
                <a:latin typeface="Times New Roman" panose="02020603050405020304" pitchFamily="18" charset="0"/>
                <a:cs typeface="Times New Roman" panose="02020603050405020304" pitchFamily="18" charset="0"/>
              </a:rPr>
              <a:t> 2</a:t>
            </a:r>
          </a:p>
          <a:p>
            <a:pPr algn="ctr"/>
            <a:r>
              <a:rPr lang="en-US" sz="3200" b="1" dirty="0" err="1">
                <a:solidFill>
                  <a:schemeClr val="accent1">
                    <a:lumMod val="50000"/>
                  </a:schemeClr>
                </a:solidFill>
                <a:latin typeface="Times New Roman" panose="02020603050405020304" pitchFamily="18" charset="0"/>
                <a:cs typeface="Times New Roman" panose="02020603050405020304" pitchFamily="18" charset="0"/>
              </a:rPr>
              <a:t>Tiếng</a:t>
            </a:r>
            <a:r>
              <a:rPr lang="en-US" sz="3200" b="1" dirty="0">
                <a:solidFill>
                  <a:schemeClr val="accent1">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1">
                    <a:lumMod val="50000"/>
                  </a:schemeClr>
                </a:solidFill>
                <a:latin typeface="Times New Roman" panose="02020603050405020304" pitchFamily="18" charset="0"/>
                <a:cs typeface="Times New Roman" panose="02020603050405020304" pitchFamily="18" charset="0"/>
              </a:rPr>
              <a:t>có</a:t>
            </a:r>
            <a:r>
              <a:rPr lang="en-US" sz="3200" b="1" dirty="0">
                <a:solidFill>
                  <a:schemeClr val="accent1">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1">
                    <a:lumMod val="50000"/>
                  </a:schemeClr>
                </a:solidFill>
                <a:latin typeface="Times New Roman" panose="02020603050405020304" pitchFamily="18" charset="0"/>
                <a:cs typeface="Times New Roman" panose="02020603050405020304" pitchFamily="18" charset="0"/>
              </a:rPr>
              <a:t>thanh</a:t>
            </a:r>
            <a:r>
              <a:rPr lang="en-US" sz="3200" b="1" dirty="0">
                <a:solidFill>
                  <a:schemeClr val="accent1">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1">
                    <a:lumMod val="50000"/>
                  </a:schemeClr>
                </a:solidFill>
                <a:latin typeface="Times New Roman" panose="02020603050405020304" pitchFamily="18" charset="0"/>
                <a:cs typeface="Times New Roman" panose="02020603050405020304" pitchFamily="18" charset="0"/>
              </a:rPr>
              <a:t>bằng</a:t>
            </a:r>
            <a:r>
              <a:rPr lang="en-US" sz="3200" b="1" dirty="0">
                <a:solidFill>
                  <a:schemeClr val="accent1">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1">
                    <a:lumMod val="50000"/>
                  </a:schemeClr>
                </a:solidFill>
                <a:latin typeface="Times New Roman" panose="02020603050405020304" pitchFamily="18" charset="0"/>
                <a:cs typeface="Times New Roman" panose="02020603050405020304" pitchFamily="18" charset="0"/>
              </a:rPr>
              <a:t>là</a:t>
            </a:r>
            <a:r>
              <a:rPr lang="en-US" sz="3200" b="1" dirty="0">
                <a:solidFill>
                  <a:schemeClr val="accent1">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1">
                    <a:lumMod val="50000"/>
                  </a:schemeClr>
                </a:solidFill>
                <a:latin typeface="Times New Roman" panose="02020603050405020304" pitchFamily="18" charset="0"/>
                <a:cs typeface="Times New Roman" panose="02020603050405020304" pitchFamily="18" charset="0"/>
              </a:rPr>
              <a:t>tiếng</a:t>
            </a:r>
            <a:r>
              <a:rPr lang="en-US" sz="3200" b="1" dirty="0">
                <a:solidFill>
                  <a:schemeClr val="accent1">
                    <a:lumMod val="50000"/>
                  </a:schemeClr>
                </a:solidFill>
                <a:latin typeface="Times New Roman" panose="02020603050405020304" pitchFamily="18" charset="0"/>
                <a:cs typeface="Times New Roman" panose="02020603050405020304" pitchFamily="18" charset="0"/>
              </a:rPr>
              <a:t> …</a:t>
            </a:r>
            <a:endParaRPr lang="vi-VN" sz="3200" b="1" dirty="0">
              <a:solidFill>
                <a:schemeClr val="accent1">
                  <a:lumMod val="50000"/>
                </a:schemeClr>
              </a:solidFill>
              <a:latin typeface="Times New Roman" panose="02020603050405020304" pitchFamily="18" charset="0"/>
              <a:cs typeface="Times New Roman" panose="02020603050405020304" pitchFamily="18" charset="0"/>
            </a:endParaRPr>
          </a:p>
        </p:txBody>
      </p:sp>
      <p:grpSp>
        <p:nvGrpSpPr>
          <p:cNvPr id="8" name="组合 57">
            <a:extLst>
              <a:ext uri="{FF2B5EF4-FFF2-40B4-BE49-F238E27FC236}">
                <a16:creationId xmlns:a16="http://schemas.microsoft.com/office/drawing/2014/main" id="{8E50CFD4-A2F8-4BF9-913F-4C4991C9B451}"/>
              </a:ext>
            </a:extLst>
          </p:cNvPr>
          <p:cNvGrpSpPr/>
          <p:nvPr/>
        </p:nvGrpSpPr>
        <p:grpSpPr>
          <a:xfrm>
            <a:off x="561942" y="2324953"/>
            <a:ext cx="5117799" cy="1061127"/>
            <a:chOff x="6625825" y="928092"/>
            <a:chExt cx="4672208" cy="1352811"/>
          </a:xfrm>
        </p:grpSpPr>
        <p:sp>
          <p:nvSpPr>
            <p:cNvPr id="9" name="文本框 46" descr="e7d195523061f1c0600ade85ab8d19863d296bbd6d3c8047FB0A4867354E4F1E3A7DEAE3C4C4B5C9777EC9E9D7F78045DB0296A4194571101A21F67FC7D6C39966CE50B69116E2EE84E571E25F3C0CCEADD1E9BCC604229604EF9EB2ED458F6291A3AC4FCE2A74BE0932CE18EC714A7E2A87B71E7ACF352085E1982922B907B05CDE409235A6873B8CE32A586BD2F5D8">
              <a:extLst>
                <a:ext uri="{FF2B5EF4-FFF2-40B4-BE49-F238E27FC236}">
                  <a16:creationId xmlns:a16="http://schemas.microsoft.com/office/drawing/2014/main" id="{3A946BBA-BD8A-4E72-86D4-11E89B2BECF1}"/>
                </a:ext>
              </a:extLst>
            </p:cNvPr>
            <p:cNvSpPr txBox="1"/>
            <p:nvPr/>
          </p:nvSpPr>
          <p:spPr>
            <a:xfrm>
              <a:off x="8105810" y="1207611"/>
              <a:ext cx="2964840" cy="511037"/>
            </a:xfrm>
            <a:prstGeom prst="rect">
              <a:avLst/>
            </a:prstGeom>
            <a:noFill/>
          </p:spPr>
          <p:txBody>
            <a:bodyPr wrap="square">
              <a:spAutoFit/>
            </a:bodyPr>
            <a:lstStyle/>
            <a:p>
              <a:pPr>
                <a:lnSpc>
                  <a:spcPct val="130000"/>
                </a:lnSpc>
              </a:pPr>
              <a:r>
                <a:rPr lang="zh-CN" altLang="en-US" sz="1100" dirty="0">
                  <a:solidFill>
                    <a:schemeClr val="bg1">
                      <a:lumMod val="50000"/>
                    </a:schemeClr>
                  </a:solidFill>
                  <a:cs typeface="+mn-ea"/>
                  <a:sym typeface="+mn-lt"/>
                </a:rPr>
                <a:t>After your content is typed here, or by copying your text, select Paste in this box and choose to keep only the text.</a:t>
              </a:r>
            </a:p>
          </p:txBody>
        </p:sp>
        <p:grpSp>
          <p:nvGrpSpPr>
            <p:cNvPr id="10" name="组合 4">
              <a:extLst>
                <a:ext uri="{FF2B5EF4-FFF2-40B4-BE49-F238E27FC236}">
                  <a16:creationId xmlns:a16="http://schemas.microsoft.com/office/drawing/2014/main" id="{EA02C36F-6104-4214-AD00-1CD87973D5AC}"/>
                </a:ext>
              </a:extLst>
            </p:cNvPr>
            <p:cNvGrpSpPr/>
            <p:nvPr/>
          </p:nvGrpSpPr>
          <p:grpSpPr>
            <a:xfrm>
              <a:off x="6625825" y="928092"/>
              <a:ext cx="4672208" cy="1352811"/>
              <a:chOff x="6625825" y="928092"/>
              <a:chExt cx="4672208" cy="1352811"/>
            </a:xfrm>
          </p:grpSpPr>
          <p:sp>
            <p:nvSpPr>
              <p:cNvPr id="11" name="矩形: 圆角 44" descr="e7d195523061f1c0600ade85ab8d19863d296bbd6d3c8047FB0A4867354E4F1E3A7DEAE3C4C4B5C9777EC9E9D7F78045DB0296A4194571101A21F67FC7D6C39966CE50B69116E2EE84E571E25F3C0CCEADD1E9BCC604229604EF9EB2ED458F6291A3AC4FCE2A74BE0932CE18EC714A7E2A87B71E7ACF352085E1982922B907B05CDE409235A6873B8CE32A586BD2F5D8">
                <a:extLst>
                  <a:ext uri="{FF2B5EF4-FFF2-40B4-BE49-F238E27FC236}">
                    <a16:creationId xmlns:a16="http://schemas.microsoft.com/office/drawing/2014/main" id="{597AEDD2-D8A6-43BC-AAEB-26246EAAF9EA}"/>
                  </a:ext>
                </a:extLst>
              </p:cNvPr>
              <p:cNvSpPr/>
              <p:nvPr/>
            </p:nvSpPr>
            <p:spPr>
              <a:xfrm>
                <a:off x="6625825" y="928092"/>
                <a:ext cx="4672208" cy="1352811"/>
              </a:xfrm>
              <a:prstGeom prst="roundRect">
                <a:avLst/>
              </a:prstGeom>
              <a:solidFill>
                <a:schemeClr val="accent1">
                  <a:lumMod val="40000"/>
                  <a:lumOff val="60000"/>
                </a:schemeClr>
              </a:solidFill>
              <a:ln>
                <a:solidFill>
                  <a:srgbClr val="B2CF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50000"/>
                    </a:schemeClr>
                  </a:solidFill>
                  <a:cs typeface="+mn-ea"/>
                  <a:sym typeface="+mn-lt"/>
                </a:endParaRPr>
              </a:p>
            </p:txBody>
          </p:sp>
          <p:grpSp>
            <p:nvGrpSpPr>
              <p:cNvPr id="12" name="组合 1">
                <a:extLst>
                  <a:ext uri="{FF2B5EF4-FFF2-40B4-BE49-F238E27FC236}">
                    <a16:creationId xmlns:a16="http://schemas.microsoft.com/office/drawing/2014/main" id="{431A96D5-5442-4FBA-AEE0-963378FCC3CC}"/>
                  </a:ext>
                </a:extLst>
              </p:cNvPr>
              <p:cNvGrpSpPr/>
              <p:nvPr/>
            </p:nvGrpSpPr>
            <p:grpSpPr>
              <a:xfrm>
                <a:off x="6828144" y="1079077"/>
                <a:ext cx="781675" cy="1045604"/>
                <a:chOff x="6828144" y="1079077"/>
                <a:chExt cx="781675" cy="1045604"/>
              </a:xfrm>
            </p:grpSpPr>
            <p:sp>
              <p:nvSpPr>
                <p:cNvPr id="13" name="任意多边形: 形状 45" descr="e7d195523061f1c0600ade85ab8d19863d296bbd6d3c8047FB0A4867354E4F1E3A7DEAE3C4C4B5C9777EC9E9D7F78045DB0296A4194571101A21F67FC7D6C39966CE50B69116E2EE84E571E25F3C0CCEADD1E9BCC604229604EF9EB2ED458F6291A3AC4FCE2A74BE0932CE18EC714A7E2A87B71E7ACF352085E1982922B907B05CDE409235A6873B8CE32A586BD2F5D8">
                  <a:extLst>
                    <a:ext uri="{FF2B5EF4-FFF2-40B4-BE49-F238E27FC236}">
                      <a16:creationId xmlns:a16="http://schemas.microsoft.com/office/drawing/2014/main" id="{8707B84B-7B87-4213-8C48-4F52232CEFDD}"/>
                    </a:ext>
                  </a:extLst>
                </p:cNvPr>
                <p:cNvSpPr/>
                <p:nvPr/>
              </p:nvSpPr>
              <p:spPr>
                <a:xfrm rot="5400000">
                  <a:off x="6748434" y="1263298"/>
                  <a:ext cx="941093" cy="781674"/>
                </a:xfrm>
                <a:custGeom>
                  <a:avLst/>
                  <a:gdLst>
                    <a:gd name="connsiteX0" fmla="*/ 1687286 w 3374572"/>
                    <a:gd name="connsiteY0" fmla="*/ 0 h 4474029"/>
                    <a:gd name="connsiteX1" fmla="*/ 3374572 w 3374572"/>
                    <a:gd name="connsiteY1" fmla="*/ 1687286 h 4474029"/>
                    <a:gd name="connsiteX2" fmla="*/ 3374572 w 3374572"/>
                    <a:gd name="connsiteY2" fmla="*/ 4474029 h 4474029"/>
                    <a:gd name="connsiteX3" fmla="*/ 0 w 3374572"/>
                    <a:gd name="connsiteY3" fmla="*/ 4474029 h 4474029"/>
                    <a:gd name="connsiteX4" fmla="*/ 0 w 3374572"/>
                    <a:gd name="connsiteY4" fmla="*/ 1687286 h 4474029"/>
                    <a:gd name="connsiteX5" fmla="*/ 1687286 w 3374572"/>
                    <a:gd name="connsiteY5" fmla="*/ 0 h 4474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74572" h="4474029">
                      <a:moveTo>
                        <a:pt x="1687286" y="0"/>
                      </a:moveTo>
                      <a:cubicBezTo>
                        <a:pt x="2619148" y="0"/>
                        <a:pt x="3374572" y="755424"/>
                        <a:pt x="3374572" y="1687286"/>
                      </a:cubicBezTo>
                      <a:lnTo>
                        <a:pt x="3374572" y="4474029"/>
                      </a:lnTo>
                      <a:lnTo>
                        <a:pt x="0" y="4474029"/>
                      </a:lnTo>
                      <a:lnTo>
                        <a:pt x="0" y="1687286"/>
                      </a:lnTo>
                      <a:cubicBezTo>
                        <a:pt x="0" y="755424"/>
                        <a:pt x="755424" y="0"/>
                        <a:pt x="1687286" y="0"/>
                      </a:cubicBezTo>
                      <a:close/>
                    </a:path>
                  </a:pathLst>
                </a:custGeom>
                <a:solidFill>
                  <a:srgbClr val="B2CFD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bg1">
                        <a:lumMod val="50000"/>
                      </a:schemeClr>
                    </a:solidFill>
                    <a:cs typeface="+mn-ea"/>
                    <a:sym typeface="+mn-lt"/>
                  </a:endParaRPr>
                </a:p>
              </p:txBody>
            </p:sp>
            <p:sp>
              <p:nvSpPr>
                <p:cNvPr id="14" name="文本框 47" descr="e7d195523061f1c0600ade85ab8d19863d296bbd6d3c8047FB0A4867354E4F1E3A7DEAE3C4C4B5C9777EC9E9D7F78045DB0296A4194571101A21F67FC7D6C39966CE50B69116E2EE84E571E25F3C0CCEADD1E9BCC604229604EF9EB2ED458F6291A3AC4FCE2A74BE0932CE18EC714A7E2A87B71E7ACF352085E1982922B907B05CDE409235A6873B8CE32A586BD2F5D8">
                  <a:extLst>
                    <a:ext uri="{FF2B5EF4-FFF2-40B4-BE49-F238E27FC236}">
                      <a16:creationId xmlns:a16="http://schemas.microsoft.com/office/drawing/2014/main" id="{4D0EEDD8-933D-4D1B-AB7C-9B87C01641E3}"/>
                    </a:ext>
                  </a:extLst>
                </p:cNvPr>
                <p:cNvSpPr txBox="1"/>
                <p:nvPr/>
              </p:nvSpPr>
              <p:spPr>
                <a:xfrm>
                  <a:off x="6858491" y="1079077"/>
                  <a:ext cx="751328" cy="980943"/>
                </a:xfrm>
                <a:prstGeom prst="rect">
                  <a:avLst/>
                </a:prstGeom>
                <a:noFill/>
              </p:spPr>
              <p:txBody>
                <a:bodyPr wrap="square" rtlCol="0">
                  <a:spAutoFit/>
                </a:bodyPr>
                <a:lstStyle>
                  <a:defPPr>
                    <a:defRPr lang="zh-CN"/>
                  </a:defPPr>
                  <a:lvl1pPr algn="ctr">
                    <a:defRPr sz="4400" b="1" spc="300">
                      <a:ln w="19050">
                        <a:solidFill>
                          <a:srgbClr val="795145"/>
                        </a:solidFill>
                      </a:ln>
                      <a:solidFill>
                        <a:srgbClr val="795145"/>
                      </a:solidFill>
                      <a:latin typeface="GeosansLight" panose="02000603020000020003" pitchFamily="2" charset="-122"/>
                      <a:ea typeface="GeosansLight" panose="02000603020000020003" pitchFamily="2" charset="-122"/>
                    </a:defRPr>
                  </a:lvl1pPr>
                </a:lstStyle>
                <a:p>
                  <a:pPr algn="l"/>
                  <a:r>
                    <a:rPr lang="en-US" altLang="zh-CN" spc="0">
                      <a:ln w="19050">
                        <a:noFill/>
                      </a:ln>
                      <a:solidFill>
                        <a:schemeClr val="bg1"/>
                      </a:solidFill>
                      <a:latin typeface="+mn-lt"/>
                      <a:ea typeface="+mn-ea"/>
                      <a:cs typeface="+mn-ea"/>
                      <a:sym typeface="+mn-lt"/>
                    </a:rPr>
                    <a:t>A</a:t>
                  </a:r>
                  <a:endParaRPr lang="en-US" altLang="zh-CN" spc="0" dirty="0">
                    <a:ln w="19050">
                      <a:noFill/>
                    </a:ln>
                    <a:solidFill>
                      <a:schemeClr val="bg1"/>
                    </a:solidFill>
                    <a:latin typeface="+mn-lt"/>
                    <a:ea typeface="+mn-ea"/>
                    <a:cs typeface="+mn-ea"/>
                    <a:sym typeface="+mn-lt"/>
                  </a:endParaRPr>
                </a:p>
              </p:txBody>
            </p:sp>
          </p:grpSp>
        </p:grpSp>
      </p:grpSp>
      <p:grpSp>
        <p:nvGrpSpPr>
          <p:cNvPr id="15" name="组合 58">
            <a:extLst>
              <a:ext uri="{FF2B5EF4-FFF2-40B4-BE49-F238E27FC236}">
                <a16:creationId xmlns:a16="http://schemas.microsoft.com/office/drawing/2014/main" id="{5F0FCB76-8B38-4F5F-81BC-A49CD506BE02}"/>
              </a:ext>
            </a:extLst>
          </p:cNvPr>
          <p:cNvGrpSpPr/>
          <p:nvPr/>
        </p:nvGrpSpPr>
        <p:grpSpPr>
          <a:xfrm>
            <a:off x="6633142" y="4452271"/>
            <a:ext cx="5384685" cy="1653837"/>
            <a:chOff x="6625825" y="2773370"/>
            <a:chExt cx="4672208" cy="1352811"/>
          </a:xfrm>
        </p:grpSpPr>
        <p:sp>
          <p:nvSpPr>
            <p:cNvPr id="16" name="矩形: 圆角 48" descr="e7d195523061f1c0600ade85ab8d19863d296bbd6d3c8047FB0A4867354E4F1E3A7DEAE3C4C4B5C9777EC9E9D7F78045DB0296A4194571101A21F67FC7D6C39966CE50B69116E2EE84E571E25F3C0CCEADD1E9BCC604229604EF9EB2ED458F6291A3AC4FCE2A74BE0932CE18EC714A7E2A87B71E7ACF352085E1982922B907B05CDE409235A6873B8CE32A586BD2F5D8">
              <a:extLst>
                <a:ext uri="{FF2B5EF4-FFF2-40B4-BE49-F238E27FC236}">
                  <a16:creationId xmlns:a16="http://schemas.microsoft.com/office/drawing/2014/main" id="{4CB03406-6867-476B-82F8-9E913DCC96BD}"/>
                </a:ext>
              </a:extLst>
            </p:cNvPr>
            <p:cNvSpPr/>
            <p:nvPr/>
          </p:nvSpPr>
          <p:spPr>
            <a:xfrm>
              <a:off x="6625825" y="2773370"/>
              <a:ext cx="4672208" cy="1352811"/>
            </a:xfrm>
            <a:prstGeom prst="roundRect">
              <a:avLst/>
            </a:prstGeom>
            <a:solidFill>
              <a:srgbClr val="FCF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50000"/>
                  </a:schemeClr>
                </a:solidFill>
                <a:cs typeface="+mn-ea"/>
                <a:sym typeface="+mn-lt"/>
              </a:endParaRPr>
            </a:p>
          </p:txBody>
        </p:sp>
        <p:grpSp>
          <p:nvGrpSpPr>
            <p:cNvPr id="18" name="组合 2">
              <a:extLst>
                <a:ext uri="{FF2B5EF4-FFF2-40B4-BE49-F238E27FC236}">
                  <a16:creationId xmlns:a16="http://schemas.microsoft.com/office/drawing/2014/main" id="{7CAA93F7-C73B-49F2-AD94-3DD8BF192419}"/>
                </a:ext>
              </a:extLst>
            </p:cNvPr>
            <p:cNvGrpSpPr/>
            <p:nvPr/>
          </p:nvGrpSpPr>
          <p:grpSpPr>
            <a:xfrm>
              <a:off x="6898648" y="2976223"/>
              <a:ext cx="672009" cy="980946"/>
              <a:chOff x="6898648" y="2976223"/>
              <a:chExt cx="672009" cy="980946"/>
            </a:xfrm>
          </p:grpSpPr>
          <p:sp>
            <p:nvSpPr>
              <p:cNvPr id="19" name="任意多边形: 形状 49" descr="e7d195523061f1c0600ade85ab8d19863d296bbd6d3c8047FB0A4867354E4F1E3A7DEAE3C4C4B5C9777EC9E9D7F78045DB0296A4194571101A21F67FC7D6C39966CE50B69116E2EE84E571E25F3C0CCEADD1E9BCC604229604EF9EB2ED458F6291A3AC4FCE2A74BE0932CE18EC714A7E2A87B71E7ACF352085E1982922B907B05CDE409235A6873B8CE32A586BD2F5D8">
                <a:extLst>
                  <a:ext uri="{FF2B5EF4-FFF2-40B4-BE49-F238E27FC236}">
                    <a16:creationId xmlns:a16="http://schemas.microsoft.com/office/drawing/2014/main" id="{57B15A3D-CD66-4EB8-823E-CFF7303362D6}"/>
                  </a:ext>
                </a:extLst>
              </p:cNvPr>
              <p:cNvSpPr/>
              <p:nvPr/>
            </p:nvSpPr>
            <p:spPr>
              <a:xfrm rot="5400000">
                <a:off x="6764107" y="3113770"/>
                <a:ext cx="941092" cy="672009"/>
              </a:xfrm>
              <a:custGeom>
                <a:avLst/>
                <a:gdLst>
                  <a:gd name="connsiteX0" fmla="*/ 1687286 w 3374572"/>
                  <a:gd name="connsiteY0" fmla="*/ 0 h 4474029"/>
                  <a:gd name="connsiteX1" fmla="*/ 3374572 w 3374572"/>
                  <a:gd name="connsiteY1" fmla="*/ 1687286 h 4474029"/>
                  <a:gd name="connsiteX2" fmla="*/ 3374572 w 3374572"/>
                  <a:gd name="connsiteY2" fmla="*/ 4474029 h 4474029"/>
                  <a:gd name="connsiteX3" fmla="*/ 0 w 3374572"/>
                  <a:gd name="connsiteY3" fmla="*/ 4474029 h 4474029"/>
                  <a:gd name="connsiteX4" fmla="*/ 0 w 3374572"/>
                  <a:gd name="connsiteY4" fmla="*/ 1687286 h 4474029"/>
                  <a:gd name="connsiteX5" fmla="*/ 1687286 w 3374572"/>
                  <a:gd name="connsiteY5" fmla="*/ 0 h 4474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74572" h="4474029">
                    <a:moveTo>
                      <a:pt x="1687286" y="0"/>
                    </a:moveTo>
                    <a:cubicBezTo>
                      <a:pt x="2619148" y="0"/>
                      <a:pt x="3374572" y="755424"/>
                      <a:pt x="3374572" y="1687286"/>
                    </a:cubicBezTo>
                    <a:lnTo>
                      <a:pt x="3374572" y="4474029"/>
                    </a:lnTo>
                    <a:lnTo>
                      <a:pt x="0" y="4474029"/>
                    </a:lnTo>
                    <a:lnTo>
                      <a:pt x="0" y="1687286"/>
                    </a:lnTo>
                    <a:cubicBezTo>
                      <a:pt x="0" y="755424"/>
                      <a:pt x="755424" y="0"/>
                      <a:pt x="1687286" y="0"/>
                    </a:cubicBezTo>
                    <a:close/>
                  </a:path>
                </a:pathLst>
              </a:custGeom>
              <a:solidFill>
                <a:srgbClr val="FDD35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bg1">
                      <a:lumMod val="50000"/>
                    </a:schemeClr>
                  </a:solidFill>
                  <a:cs typeface="+mn-ea"/>
                  <a:sym typeface="+mn-lt"/>
                </a:endParaRPr>
              </a:p>
            </p:txBody>
          </p:sp>
          <p:sp>
            <p:nvSpPr>
              <p:cNvPr id="20" name="文本框 51" descr="e7d195523061f1c0600ade85ab8d19863d296bbd6d3c8047FB0A4867354E4F1E3A7DEAE3C4C4B5C9777EC9E9D7F78045DB0296A4194571101A21F67FC7D6C39966CE50B69116E2EE84E571E25F3C0CCEADD1E9BCC604229604EF9EB2ED458F6291A3AC4FCE2A74BE0932CE18EC714A7E2A87B71E7ACF352085E1982922B907B05CDE409235A6873B8CE32A586BD2F5D8">
                <a:extLst>
                  <a:ext uri="{FF2B5EF4-FFF2-40B4-BE49-F238E27FC236}">
                    <a16:creationId xmlns:a16="http://schemas.microsoft.com/office/drawing/2014/main" id="{43ACACCA-33D6-49F5-8AFE-2FD8E21A3A4C}"/>
                  </a:ext>
                </a:extLst>
              </p:cNvPr>
              <p:cNvSpPr txBox="1"/>
              <p:nvPr/>
            </p:nvSpPr>
            <p:spPr>
              <a:xfrm>
                <a:off x="6898648" y="2976223"/>
                <a:ext cx="649102" cy="980946"/>
              </a:xfrm>
              <a:prstGeom prst="rect">
                <a:avLst/>
              </a:prstGeom>
              <a:noFill/>
            </p:spPr>
            <p:txBody>
              <a:bodyPr wrap="square" rtlCol="0">
                <a:spAutoFit/>
              </a:bodyPr>
              <a:lstStyle>
                <a:defPPr>
                  <a:defRPr lang="zh-CN"/>
                </a:defPPr>
                <a:lvl1pPr algn="ctr">
                  <a:defRPr sz="4400" b="1" spc="300">
                    <a:ln w="19050">
                      <a:solidFill>
                        <a:srgbClr val="795145"/>
                      </a:solidFill>
                    </a:ln>
                    <a:solidFill>
                      <a:srgbClr val="795145"/>
                    </a:solidFill>
                    <a:latin typeface="GeosansLight" panose="02000603020000020003" pitchFamily="2" charset="-122"/>
                    <a:ea typeface="GeosansLight" panose="02000603020000020003" pitchFamily="2" charset="-122"/>
                  </a:defRPr>
                </a:lvl1pPr>
              </a:lstStyle>
              <a:p>
                <a:pPr algn="l"/>
                <a:r>
                  <a:rPr lang="en-US" altLang="zh-CN" spc="0">
                    <a:ln w="19050">
                      <a:noFill/>
                    </a:ln>
                    <a:solidFill>
                      <a:schemeClr val="bg1"/>
                    </a:solidFill>
                    <a:latin typeface="+mn-lt"/>
                    <a:ea typeface="+mn-ea"/>
                    <a:cs typeface="+mn-ea"/>
                    <a:sym typeface="+mn-lt"/>
                  </a:rPr>
                  <a:t>D</a:t>
                </a:r>
                <a:endParaRPr lang="en-US" altLang="zh-CN" spc="0" dirty="0">
                  <a:ln w="19050">
                    <a:noFill/>
                  </a:ln>
                  <a:solidFill>
                    <a:schemeClr val="bg1"/>
                  </a:solidFill>
                  <a:latin typeface="+mn-lt"/>
                  <a:ea typeface="+mn-ea"/>
                  <a:cs typeface="+mn-ea"/>
                  <a:sym typeface="+mn-lt"/>
                </a:endParaRPr>
              </a:p>
            </p:txBody>
          </p:sp>
        </p:grpSp>
      </p:grpSp>
      <p:grpSp>
        <p:nvGrpSpPr>
          <p:cNvPr id="27" name="组合 59">
            <a:extLst>
              <a:ext uri="{FF2B5EF4-FFF2-40B4-BE49-F238E27FC236}">
                <a16:creationId xmlns:a16="http://schemas.microsoft.com/office/drawing/2014/main" id="{0912A819-2758-413E-91E9-768B5318D2A2}"/>
              </a:ext>
            </a:extLst>
          </p:cNvPr>
          <p:cNvGrpSpPr/>
          <p:nvPr/>
        </p:nvGrpSpPr>
        <p:grpSpPr>
          <a:xfrm>
            <a:off x="6639095" y="2297539"/>
            <a:ext cx="5378733" cy="1061128"/>
            <a:chOff x="6625825" y="4577097"/>
            <a:chExt cx="4672208" cy="1352811"/>
          </a:xfrm>
          <a:solidFill>
            <a:srgbClr val="92D050"/>
          </a:solidFill>
        </p:grpSpPr>
        <p:sp>
          <p:nvSpPr>
            <p:cNvPr id="28" name="矩形: 圆角 52" descr="e7d195523061f1c0600ade85ab8d19863d296bbd6d3c8047FB0A4867354E4F1E3A7DEAE3C4C4B5C9777EC9E9D7F78045DB0296A4194571101A21F67FC7D6C39966CE50B69116E2EE84E571E25F3C0CCEADD1E9BCC604229604EF9EB2ED458F6291A3AC4FCE2A74BE0932CE18EC714A7E2A87B71E7ACF352085E1982922B907B05CDE409235A6873B8CE32A586BD2F5D8">
              <a:extLst>
                <a:ext uri="{FF2B5EF4-FFF2-40B4-BE49-F238E27FC236}">
                  <a16:creationId xmlns:a16="http://schemas.microsoft.com/office/drawing/2014/main" id="{E4788674-BF72-46EC-BDB2-A99485DC7062}"/>
                </a:ext>
              </a:extLst>
            </p:cNvPr>
            <p:cNvSpPr/>
            <p:nvPr/>
          </p:nvSpPr>
          <p:spPr>
            <a:xfrm>
              <a:off x="6625825" y="4577097"/>
              <a:ext cx="4672208" cy="1352811"/>
            </a:xfrm>
            <a:prstGeom prst="roundRect">
              <a:avLst/>
            </a:prstGeom>
            <a:grpFill/>
            <a:ln>
              <a:solidFill>
                <a:srgbClr val="B0D1C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50000"/>
                  </a:schemeClr>
                </a:solidFill>
                <a:cs typeface="+mn-ea"/>
                <a:sym typeface="+mn-lt"/>
              </a:endParaRPr>
            </a:p>
          </p:txBody>
        </p:sp>
        <p:grpSp>
          <p:nvGrpSpPr>
            <p:cNvPr id="30" name="组合 3">
              <a:extLst>
                <a:ext uri="{FF2B5EF4-FFF2-40B4-BE49-F238E27FC236}">
                  <a16:creationId xmlns:a16="http://schemas.microsoft.com/office/drawing/2014/main" id="{F4190F21-791F-43F0-B72C-CE33AD628AFA}"/>
                </a:ext>
              </a:extLst>
            </p:cNvPr>
            <p:cNvGrpSpPr/>
            <p:nvPr/>
          </p:nvGrpSpPr>
          <p:grpSpPr>
            <a:xfrm>
              <a:off x="6851350" y="4768282"/>
              <a:ext cx="757179" cy="980949"/>
              <a:chOff x="6851350" y="4768282"/>
              <a:chExt cx="757179" cy="980949"/>
            </a:xfrm>
            <a:grpFill/>
          </p:grpSpPr>
          <p:sp>
            <p:nvSpPr>
              <p:cNvPr id="31" name="任意多边形: 形状 53" descr="e7d195523061f1c0600ade85ab8d19863d296bbd6d3c8047FB0A4867354E4F1E3A7DEAE3C4C4B5C9777EC9E9D7F78045DB0296A4194571101A21F67FC7D6C39966CE50B69116E2EE84E571E25F3C0CCEADD1E9BCC604229604EF9EB2ED458F6291A3AC4FCE2A74BE0932CE18EC714A7E2A87B71E7ACF352085E1982922B907B05CDE409235A6873B8CE32A586BD2F5D8">
                <a:extLst>
                  <a:ext uri="{FF2B5EF4-FFF2-40B4-BE49-F238E27FC236}">
                    <a16:creationId xmlns:a16="http://schemas.microsoft.com/office/drawing/2014/main" id="{BE222CE9-4A82-4463-9016-1377290DEBB2}"/>
                  </a:ext>
                </a:extLst>
              </p:cNvPr>
              <p:cNvSpPr/>
              <p:nvPr/>
            </p:nvSpPr>
            <p:spPr>
              <a:xfrm rot="5400000">
                <a:off x="6759394" y="4874912"/>
                <a:ext cx="941092" cy="757179"/>
              </a:xfrm>
              <a:custGeom>
                <a:avLst/>
                <a:gdLst>
                  <a:gd name="connsiteX0" fmla="*/ 1687286 w 3374572"/>
                  <a:gd name="connsiteY0" fmla="*/ 0 h 4474029"/>
                  <a:gd name="connsiteX1" fmla="*/ 3374572 w 3374572"/>
                  <a:gd name="connsiteY1" fmla="*/ 1687286 h 4474029"/>
                  <a:gd name="connsiteX2" fmla="*/ 3374572 w 3374572"/>
                  <a:gd name="connsiteY2" fmla="*/ 4474029 h 4474029"/>
                  <a:gd name="connsiteX3" fmla="*/ 0 w 3374572"/>
                  <a:gd name="connsiteY3" fmla="*/ 4474029 h 4474029"/>
                  <a:gd name="connsiteX4" fmla="*/ 0 w 3374572"/>
                  <a:gd name="connsiteY4" fmla="*/ 1687286 h 4474029"/>
                  <a:gd name="connsiteX5" fmla="*/ 1687286 w 3374572"/>
                  <a:gd name="connsiteY5" fmla="*/ 0 h 4474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74572" h="4474029">
                    <a:moveTo>
                      <a:pt x="1687286" y="0"/>
                    </a:moveTo>
                    <a:cubicBezTo>
                      <a:pt x="2619148" y="0"/>
                      <a:pt x="3374572" y="755424"/>
                      <a:pt x="3374572" y="1687286"/>
                    </a:cubicBezTo>
                    <a:lnTo>
                      <a:pt x="3374572" y="4474029"/>
                    </a:lnTo>
                    <a:lnTo>
                      <a:pt x="0" y="4474029"/>
                    </a:lnTo>
                    <a:lnTo>
                      <a:pt x="0" y="1687286"/>
                    </a:lnTo>
                    <a:cubicBezTo>
                      <a:pt x="0" y="755424"/>
                      <a:pt x="755424" y="0"/>
                      <a:pt x="1687286"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bg1">
                      <a:lumMod val="50000"/>
                    </a:schemeClr>
                  </a:solidFill>
                  <a:cs typeface="+mn-ea"/>
                  <a:sym typeface="+mn-lt"/>
                </a:endParaRPr>
              </a:p>
            </p:txBody>
          </p:sp>
          <p:sp>
            <p:nvSpPr>
              <p:cNvPr id="32" name="文本框 55" descr="e7d195523061f1c0600ade85ab8d19863d296bbd6d3c8047FB0A4867354E4F1E3A7DEAE3C4C4B5C9777EC9E9D7F78045DB0296A4194571101A21F67FC7D6C39966CE50B69116E2EE84E571E25F3C0CCEADD1E9BCC604229604EF9EB2ED458F6291A3AC4FCE2A74BE0932CE18EC714A7E2A87B71E7ACF352085E1982922B907B05CDE409235A6873B8CE32A586BD2F5D8">
                <a:extLst>
                  <a:ext uri="{FF2B5EF4-FFF2-40B4-BE49-F238E27FC236}">
                    <a16:creationId xmlns:a16="http://schemas.microsoft.com/office/drawing/2014/main" id="{1121A613-3ABA-4256-A886-1C005BFFDE88}"/>
                  </a:ext>
                </a:extLst>
              </p:cNvPr>
              <p:cNvSpPr txBox="1"/>
              <p:nvPr/>
            </p:nvSpPr>
            <p:spPr>
              <a:xfrm>
                <a:off x="6905789" y="4768282"/>
                <a:ext cx="623910" cy="980949"/>
              </a:xfrm>
              <a:prstGeom prst="rect">
                <a:avLst/>
              </a:prstGeom>
              <a:noFill/>
            </p:spPr>
            <p:txBody>
              <a:bodyPr wrap="square" rtlCol="0">
                <a:spAutoFit/>
              </a:bodyPr>
              <a:lstStyle>
                <a:defPPr>
                  <a:defRPr lang="zh-CN"/>
                </a:defPPr>
                <a:lvl1pPr algn="ctr">
                  <a:defRPr sz="4400" b="1" spc="300">
                    <a:ln w="19050">
                      <a:solidFill>
                        <a:srgbClr val="795145"/>
                      </a:solidFill>
                    </a:ln>
                    <a:solidFill>
                      <a:srgbClr val="795145"/>
                    </a:solidFill>
                    <a:latin typeface="GeosansLight" panose="02000603020000020003" pitchFamily="2" charset="-122"/>
                    <a:ea typeface="GeosansLight" panose="02000603020000020003" pitchFamily="2" charset="-122"/>
                  </a:defRPr>
                </a:lvl1pPr>
              </a:lstStyle>
              <a:p>
                <a:pPr algn="l"/>
                <a:r>
                  <a:rPr lang="en-US" altLang="zh-CN" spc="0">
                    <a:ln w="19050">
                      <a:noFill/>
                    </a:ln>
                    <a:solidFill>
                      <a:schemeClr val="bg1"/>
                    </a:solidFill>
                    <a:latin typeface="+mn-lt"/>
                    <a:ea typeface="+mn-ea"/>
                    <a:cs typeface="+mn-ea"/>
                    <a:sym typeface="+mn-lt"/>
                  </a:rPr>
                  <a:t>B</a:t>
                </a:r>
                <a:endParaRPr lang="en-US" altLang="zh-CN" spc="0" dirty="0">
                  <a:ln w="19050">
                    <a:noFill/>
                  </a:ln>
                  <a:solidFill>
                    <a:schemeClr val="bg1"/>
                  </a:solidFill>
                  <a:latin typeface="+mn-lt"/>
                  <a:ea typeface="+mn-ea"/>
                  <a:cs typeface="+mn-ea"/>
                  <a:sym typeface="+mn-lt"/>
                </a:endParaRPr>
              </a:p>
            </p:txBody>
          </p:sp>
        </p:grpSp>
      </p:grpSp>
      <p:grpSp>
        <p:nvGrpSpPr>
          <p:cNvPr id="2" name="Group 1">
            <a:extLst>
              <a:ext uri="{FF2B5EF4-FFF2-40B4-BE49-F238E27FC236}">
                <a16:creationId xmlns:a16="http://schemas.microsoft.com/office/drawing/2014/main" id="{2AE66206-0DAA-4E81-8768-CD6AF35E5D88}"/>
              </a:ext>
            </a:extLst>
          </p:cNvPr>
          <p:cNvGrpSpPr/>
          <p:nvPr/>
        </p:nvGrpSpPr>
        <p:grpSpPr>
          <a:xfrm>
            <a:off x="631113" y="4431136"/>
            <a:ext cx="5031285" cy="1674972"/>
            <a:chOff x="1023808" y="5231987"/>
            <a:chExt cx="4672208" cy="1061127"/>
          </a:xfrm>
        </p:grpSpPr>
        <p:sp>
          <p:nvSpPr>
            <p:cNvPr id="34" name="矩形: 圆角 48" descr="e7d195523061f1c0600ade85ab8d19863d296bbd6d3c8047FB0A4867354E4F1E3A7DEAE3C4C4B5C9777EC9E9D7F78045DB0296A4194571101A21F67FC7D6C39966CE50B69116E2EE84E571E25F3C0CCEADD1E9BCC604229604EF9EB2ED458F6291A3AC4FCE2A74BE0932CE18EC714A7E2A87B71E7ACF352085E1982922B907B05CDE409235A6873B8CE32A586BD2F5D8">
              <a:extLst>
                <a:ext uri="{FF2B5EF4-FFF2-40B4-BE49-F238E27FC236}">
                  <a16:creationId xmlns:a16="http://schemas.microsoft.com/office/drawing/2014/main" id="{4CB03406-6867-476B-82F8-9E913DCC96BD}"/>
                </a:ext>
              </a:extLst>
            </p:cNvPr>
            <p:cNvSpPr/>
            <p:nvPr/>
          </p:nvSpPr>
          <p:spPr>
            <a:xfrm>
              <a:off x="1023808" y="5231987"/>
              <a:ext cx="4672208" cy="1061127"/>
            </a:xfrm>
            <a:prstGeom prst="roundRect">
              <a:avLst/>
            </a:prstGeom>
            <a:solidFill>
              <a:srgbClr val="EBD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50000"/>
                  </a:schemeClr>
                </a:solidFill>
                <a:cs typeface="+mn-ea"/>
                <a:sym typeface="+mn-lt"/>
              </a:endParaRPr>
            </a:p>
          </p:txBody>
        </p:sp>
        <p:grpSp>
          <p:nvGrpSpPr>
            <p:cNvPr id="36" name="组合 2">
              <a:extLst>
                <a:ext uri="{FF2B5EF4-FFF2-40B4-BE49-F238E27FC236}">
                  <a16:creationId xmlns:a16="http://schemas.microsoft.com/office/drawing/2014/main" id="{7CAA93F7-C73B-49F2-AD94-3DD8BF192419}"/>
                </a:ext>
              </a:extLst>
            </p:cNvPr>
            <p:cNvGrpSpPr/>
            <p:nvPr/>
          </p:nvGrpSpPr>
          <p:grpSpPr>
            <a:xfrm>
              <a:off x="1209175" y="5393460"/>
              <a:ext cx="740822" cy="773697"/>
              <a:chOff x="6811192" y="2979229"/>
              <a:chExt cx="740822" cy="986372"/>
            </a:xfrm>
          </p:grpSpPr>
          <p:sp>
            <p:nvSpPr>
              <p:cNvPr id="37" name="任意多边形: 形状 49" descr="e7d195523061f1c0600ade85ab8d19863d296bbd6d3c8047FB0A4867354E4F1E3A7DEAE3C4C4B5C9777EC9E9D7F78045DB0296A4194571101A21F67FC7D6C39966CE50B69116E2EE84E571E25F3C0CCEADD1E9BCC604229604EF9EB2ED458F6291A3AC4FCE2A74BE0932CE18EC714A7E2A87B71E7ACF352085E1982922B907B05CDE409235A6873B8CE32A586BD2F5D8">
                <a:extLst>
                  <a:ext uri="{FF2B5EF4-FFF2-40B4-BE49-F238E27FC236}">
                    <a16:creationId xmlns:a16="http://schemas.microsoft.com/office/drawing/2014/main" id="{57B15A3D-CD66-4EB8-823E-CFF7303362D6}"/>
                  </a:ext>
                </a:extLst>
              </p:cNvPr>
              <p:cNvSpPr/>
              <p:nvPr/>
            </p:nvSpPr>
            <p:spPr>
              <a:xfrm rot="5400000">
                <a:off x="6715370" y="3083677"/>
                <a:ext cx="941092" cy="732196"/>
              </a:xfrm>
              <a:custGeom>
                <a:avLst/>
                <a:gdLst>
                  <a:gd name="connsiteX0" fmla="*/ 1687286 w 3374572"/>
                  <a:gd name="connsiteY0" fmla="*/ 0 h 4474029"/>
                  <a:gd name="connsiteX1" fmla="*/ 3374572 w 3374572"/>
                  <a:gd name="connsiteY1" fmla="*/ 1687286 h 4474029"/>
                  <a:gd name="connsiteX2" fmla="*/ 3374572 w 3374572"/>
                  <a:gd name="connsiteY2" fmla="*/ 4474029 h 4474029"/>
                  <a:gd name="connsiteX3" fmla="*/ 0 w 3374572"/>
                  <a:gd name="connsiteY3" fmla="*/ 4474029 h 4474029"/>
                  <a:gd name="connsiteX4" fmla="*/ 0 w 3374572"/>
                  <a:gd name="connsiteY4" fmla="*/ 1687286 h 4474029"/>
                  <a:gd name="connsiteX5" fmla="*/ 1687286 w 3374572"/>
                  <a:gd name="connsiteY5" fmla="*/ 0 h 4474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74572" h="4474029">
                    <a:moveTo>
                      <a:pt x="1687286" y="0"/>
                    </a:moveTo>
                    <a:cubicBezTo>
                      <a:pt x="2619148" y="0"/>
                      <a:pt x="3374572" y="755424"/>
                      <a:pt x="3374572" y="1687286"/>
                    </a:cubicBezTo>
                    <a:lnTo>
                      <a:pt x="3374572" y="4474029"/>
                    </a:lnTo>
                    <a:lnTo>
                      <a:pt x="0" y="4474029"/>
                    </a:lnTo>
                    <a:lnTo>
                      <a:pt x="0" y="1687286"/>
                    </a:lnTo>
                    <a:cubicBezTo>
                      <a:pt x="0" y="755424"/>
                      <a:pt x="755424" y="0"/>
                      <a:pt x="1687286" y="0"/>
                    </a:cubicBezTo>
                    <a:close/>
                  </a:path>
                </a:pathLst>
              </a:custGeom>
              <a:solidFill>
                <a:srgbClr val="D0BCB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bg1">
                      <a:lumMod val="50000"/>
                    </a:schemeClr>
                  </a:solidFill>
                  <a:cs typeface="+mn-ea"/>
                  <a:sym typeface="+mn-lt"/>
                </a:endParaRPr>
              </a:p>
            </p:txBody>
          </p:sp>
          <p:sp>
            <p:nvSpPr>
              <p:cNvPr id="38" name="文本框 51" descr="e7d195523061f1c0600ade85ab8d19863d296bbd6d3c8047FB0A4867354E4F1E3A7DEAE3C4C4B5C9777EC9E9D7F78045DB0296A4194571101A21F67FC7D6C39966CE50B69116E2EE84E571E25F3C0CCEADD1E9BCC604229604EF9EB2ED458F6291A3AC4FCE2A74BE0932CE18EC714A7E2A87B71E7ACF352085E1982922B907B05CDE409235A6873B8CE32A586BD2F5D8">
                <a:extLst>
                  <a:ext uri="{FF2B5EF4-FFF2-40B4-BE49-F238E27FC236}">
                    <a16:creationId xmlns:a16="http://schemas.microsoft.com/office/drawing/2014/main" id="{43ACACCA-33D6-49F5-8AFE-2FD8E21A3A4C}"/>
                  </a:ext>
                </a:extLst>
              </p:cNvPr>
              <p:cNvSpPr txBox="1"/>
              <p:nvPr/>
            </p:nvSpPr>
            <p:spPr>
              <a:xfrm>
                <a:off x="6811192" y="2984655"/>
                <a:ext cx="567397" cy="980946"/>
              </a:xfrm>
              <a:prstGeom prst="rect">
                <a:avLst/>
              </a:prstGeom>
              <a:noFill/>
            </p:spPr>
            <p:txBody>
              <a:bodyPr wrap="square" rtlCol="0">
                <a:spAutoFit/>
              </a:bodyPr>
              <a:lstStyle>
                <a:defPPr>
                  <a:defRPr lang="zh-CN"/>
                </a:defPPr>
                <a:lvl1pPr algn="ctr">
                  <a:defRPr sz="4400" b="1" spc="300">
                    <a:ln w="19050">
                      <a:solidFill>
                        <a:srgbClr val="795145"/>
                      </a:solidFill>
                    </a:ln>
                    <a:solidFill>
                      <a:srgbClr val="795145"/>
                    </a:solidFill>
                    <a:latin typeface="GeosansLight" panose="02000603020000020003" pitchFamily="2" charset="-122"/>
                    <a:ea typeface="GeosansLight" panose="02000603020000020003" pitchFamily="2" charset="-122"/>
                  </a:defRPr>
                </a:lvl1pPr>
              </a:lstStyle>
              <a:p>
                <a:pPr algn="l"/>
                <a:r>
                  <a:rPr lang="en-US" altLang="zh-CN" spc="0">
                    <a:ln w="19050">
                      <a:noFill/>
                    </a:ln>
                    <a:solidFill>
                      <a:schemeClr val="bg1"/>
                    </a:solidFill>
                    <a:latin typeface="+mn-lt"/>
                    <a:ea typeface="+mn-ea"/>
                    <a:cs typeface="+mn-ea"/>
                    <a:sym typeface="+mn-lt"/>
                  </a:rPr>
                  <a:t>C</a:t>
                </a:r>
                <a:endParaRPr lang="en-US" altLang="zh-CN" spc="0" dirty="0">
                  <a:ln w="19050">
                    <a:noFill/>
                  </a:ln>
                  <a:solidFill>
                    <a:schemeClr val="bg1"/>
                  </a:solidFill>
                  <a:latin typeface="+mn-lt"/>
                  <a:ea typeface="+mn-ea"/>
                  <a:cs typeface="+mn-ea"/>
                  <a:sym typeface="+mn-lt"/>
                </a:endParaRPr>
              </a:p>
            </p:txBody>
          </p:sp>
        </p:grpSp>
      </p:grpSp>
      <p:sp>
        <p:nvSpPr>
          <p:cNvPr id="39" name="文本框 50" descr="e7d195523061f1c0600ade85ab8d19863d296bbd6d3c8047FB0A4867354E4F1E3A7DEAE3C4C4B5C9777EC9E9D7F78045DB0296A4194571101A21F67FC7D6C39966CE50B69116E2EE84E571E25F3C0CCEADD1E9BCC604229604EF9EB2ED458F6291A3AC4FCE2A74BE0932CE18EC714A7E2A87B71E7ACF352085E1982922B907B05CDE409235A6873B8CE32A586BD2F5D8">
            <a:extLst>
              <a:ext uri="{FF2B5EF4-FFF2-40B4-BE49-F238E27FC236}">
                <a16:creationId xmlns:a16="http://schemas.microsoft.com/office/drawing/2014/main" id="{9C3C917C-BCEA-436F-9ED2-9618CD062CBA}"/>
              </a:ext>
            </a:extLst>
          </p:cNvPr>
          <p:cNvSpPr txBox="1"/>
          <p:nvPr/>
        </p:nvSpPr>
        <p:spPr>
          <a:xfrm>
            <a:off x="7739512" y="2305011"/>
            <a:ext cx="4098081" cy="1077218"/>
          </a:xfrm>
          <a:prstGeom prst="rect">
            <a:avLst/>
          </a:prstGeom>
          <a:noFill/>
        </p:spPr>
        <p:txBody>
          <a:bodyPr wrap="square">
            <a:spAutoFit/>
          </a:bodyPr>
          <a:lstStyle/>
          <a:p>
            <a:r>
              <a:rPr lang="en-US" altLang="en-US" sz="3200" i="1" dirty="0" err="1">
                <a:latin typeface="Times New Roman" pitchFamily="18" charset="0"/>
                <a:cs typeface="Times New Roman" pitchFamily="18" charset="0"/>
              </a:rPr>
              <a:t>Có</a:t>
            </a:r>
            <a:r>
              <a:rPr lang="en-US" altLang="en-US" sz="3200" i="1" dirty="0">
                <a:latin typeface="Times New Roman" pitchFamily="18" charset="0"/>
                <a:cs typeface="Times New Roman" pitchFamily="18" charset="0"/>
              </a:rPr>
              <a:t> </a:t>
            </a:r>
            <a:r>
              <a:rPr lang="en-US" altLang="en-US" sz="3200" i="1" dirty="0" err="1">
                <a:latin typeface="Times New Roman" pitchFamily="18" charset="0"/>
                <a:cs typeface="Times New Roman" pitchFamily="18" charset="0"/>
              </a:rPr>
              <a:t>thanh</a:t>
            </a:r>
            <a:r>
              <a:rPr lang="en-US" altLang="en-US" sz="3200" i="1" dirty="0">
                <a:latin typeface="Times New Roman" pitchFamily="18" charset="0"/>
                <a:cs typeface="Times New Roman" pitchFamily="18" charset="0"/>
              </a:rPr>
              <a:t> </a:t>
            </a:r>
            <a:r>
              <a:rPr lang="en-US" altLang="en-US" sz="3200" i="1" dirty="0" err="1">
                <a:latin typeface="Times New Roman" pitchFamily="18" charset="0"/>
                <a:cs typeface="Times New Roman" pitchFamily="18" charset="0"/>
              </a:rPr>
              <a:t>sắc</a:t>
            </a:r>
            <a:r>
              <a:rPr lang="en-US" altLang="en-US" sz="3200" i="1" dirty="0">
                <a:latin typeface="Times New Roman" pitchFamily="18" charset="0"/>
                <a:cs typeface="Times New Roman" pitchFamily="18" charset="0"/>
              </a:rPr>
              <a:t>, </a:t>
            </a:r>
            <a:r>
              <a:rPr lang="en-US" altLang="en-US" sz="3200" i="1" dirty="0" err="1">
                <a:latin typeface="Times New Roman" pitchFamily="18" charset="0"/>
                <a:cs typeface="Times New Roman" pitchFamily="18" charset="0"/>
              </a:rPr>
              <a:t>hỏi</a:t>
            </a:r>
            <a:r>
              <a:rPr lang="en-US" altLang="en-US" sz="3200" i="1" dirty="0">
                <a:latin typeface="Times New Roman" pitchFamily="18" charset="0"/>
                <a:cs typeface="Times New Roman" pitchFamily="18" charset="0"/>
              </a:rPr>
              <a:t>, </a:t>
            </a:r>
            <a:r>
              <a:rPr lang="en-US" altLang="en-US" sz="3200" i="1" dirty="0" err="1">
                <a:latin typeface="Times New Roman" pitchFamily="18" charset="0"/>
                <a:cs typeface="Times New Roman" pitchFamily="18" charset="0"/>
              </a:rPr>
              <a:t>ngã</a:t>
            </a:r>
            <a:r>
              <a:rPr lang="en-US" altLang="en-US" sz="3200" i="1" dirty="0">
                <a:latin typeface="Times New Roman" pitchFamily="18" charset="0"/>
                <a:cs typeface="Times New Roman" pitchFamily="18" charset="0"/>
              </a:rPr>
              <a:t> ,</a:t>
            </a:r>
            <a:r>
              <a:rPr lang="en-US" altLang="en-US" sz="3200" i="1" dirty="0" err="1">
                <a:latin typeface="Times New Roman" pitchFamily="18" charset="0"/>
                <a:cs typeface="Times New Roman" pitchFamily="18" charset="0"/>
              </a:rPr>
              <a:t>nặng</a:t>
            </a:r>
            <a:r>
              <a:rPr lang="en-US" altLang="en-US" sz="3200" i="1" dirty="0">
                <a:latin typeface="Times New Roman" pitchFamily="18" charset="0"/>
                <a:cs typeface="Times New Roman" pitchFamily="18" charset="0"/>
              </a:rPr>
              <a:t>, </a:t>
            </a:r>
            <a:r>
              <a:rPr lang="en-US" altLang="en-US" sz="3200" i="1" dirty="0" err="1">
                <a:latin typeface="Times New Roman" pitchFamily="18" charset="0"/>
                <a:cs typeface="Times New Roman" pitchFamily="18" charset="0"/>
              </a:rPr>
              <a:t>kí</a:t>
            </a:r>
            <a:r>
              <a:rPr lang="en-US" altLang="en-US" sz="3200" i="1" dirty="0">
                <a:latin typeface="Times New Roman" pitchFamily="18" charset="0"/>
                <a:cs typeface="Times New Roman" pitchFamily="18" charset="0"/>
              </a:rPr>
              <a:t> </a:t>
            </a:r>
            <a:r>
              <a:rPr lang="en-US" altLang="en-US" sz="3200" i="1" dirty="0" err="1">
                <a:latin typeface="Times New Roman" pitchFamily="18" charset="0"/>
                <a:cs typeface="Times New Roman" pitchFamily="18" charset="0"/>
              </a:rPr>
              <a:t>hiệu</a:t>
            </a:r>
            <a:r>
              <a:rPr lang="en-US" altLang="en-US" sz="3200" i="1" dirty="0">
                <a:latin typeface="Times New Roman" pitchFamily="18" charset="0"/>
                <a:cs typeface="Times New Roman" pitchFamily="18" charset="0"/>
              </a:rPr>
              <a:t>  </a:t>
            </a:r>
            <a:r>
              <a:rPr lang="en-US" altLang="en-US" sz="3200" i="1" dirty="0" err="1">
                <a:latin typeface="Times New Roman" pitchFamily="18" charset="0"/>
                <a:cs typeface="Times New Roman" pitchFamily="18" charset="0"/>
              </a:rPr>
              <a:t>là</a:t>
            </a:r>
            <a:r>
              <a:rPr lang="en-US" altLang="en-US" sz="3200" i="1" dirty="0">
                <a:latin typeface="Times New Roman" pitchFamily="18" charset="0"/>
                <a:cs typeface="Times New Roman" pitchFamily="18" charset="0"/>
              </a:rPr>
              <a:t> T .</a:t>
            </a:r>
          </a:p>
        </p:txBody>
      </p:sp>
      <p:sp>
        <p:nvSpPr>
          <p:cNvPr id="40" name="文本框 50" descr="e7d195523061f1c0600ade85ab8d19863d296bbd6d3c8047FB0A4867354E4F1E3A7DEAE3C4C4B5C9777EC9E9D7F78045DB0296A4194571101A21F67FC7D6C39966CE50B69116E2EE84E571E25F3C0CCEADD1E9BCC604229604EF9EB2ED458F6291A3AC4FCE2A74BE0932CE18EC714A7E2A87B71E7ACF352085E1982922B907B05CDE409235A6873B8CE32A586BD2F5D8">
            <a:extLst>
              <a:ext uri="{FF2B5EF4-FFF2-40B4-BE49-F238E27FC236}">
                <a16:creationId xmlns:a16="http://schemas.microsoft.com/office/drawing/2014/main" id="{9C3C917C-BCEA-436F-9ED2-9618CD062CBA}"/>
              </a:ext>
            </a:extLst>
          </p:cNvPr>
          <p:cNvSpPr txBox="1"/>
          <p:nvPr/>
        </p:nvSpPr>
        <p:spPr>
          <a:xfrm>
            <a:off x="7739512" y="4475833"/>
            <a:ext cx="4049238" cy="1569660"/>
          </a:xfrm>
          <a:prstGeom prst="rect">
            <a:avLst/>
          </a:prstGeom>
          <a:noFill/>
        </p:spPr>
        <p:txBody>
          <a:bodyPr wrap="square">
            <a:spAutoFit/>
          </a:bodyPr>
          <a:lstStyle/>
          <a:p>
            <a:r>
              <a:rPr lang="en-US" altLang="en-US" sz="3200" i="1" dirty="0" err="1">
                <a:latin typeface="Times New Roman" pitchFamily="18" charset="0"/>
                <a:cs typeface="Times New Roman" pitchFamily="18" charset="0"/>
              </a:rPr>
              <a:t>Có</a:t>
            </a:r>
            <a:r>
              <a:rPr lang="en-US" altLang="en-US" sz="3200" i="1" dirty="0">
                <a:latin typeface="Times New Roman" pitchFamily="18" charset="0"/>
                <a:cs typeface="Times New Roman" pitchFamily="18" charset="0"/>
              </a:rPr>
              <a:t> </a:t>
            </a:r>
            <a:r>
              <a:rPr lang="en-US" altLang="en-US" sz="3200" i="1" dirty="0" err="1">
                <a:latin typeface="Times New Roman" pitchFamily="18" charset="0"/>
                <a:cs typeface="Times New Roman" pitchFamily="18" charset="0"/>
              </a:rPr>
              <a:t>thanh</a:t>
            </a:r>
            <a:r>
              <a:rPr lang="en-US" altLang="en-US" sz="3200" i="1" dirty="0">
                <a:latin typeface="Times New Roman" pitchFamily="18" charset="0"/>
                <a:cs typeface="Times New Roman" pitchFamily="18" charset="0"/>
              </a:rPr>
              <a:t> </a:t>
            </a:r>
            <a:r>
              <a:rPr lang="en-US" altLang="en-US" sz="3200" i="1" dirty="0" err="1">
                <a:latin typeface="Times New Roman" pitchFamily="18" charset="0"/>
                <a:cs typeface="Times New Roman" pitchFamily="18" charset="0"/>
              </a:rPr>
              <a:t>huyền</a:t>
            </a:r>
            <a:r>
              <a:rPr lang="en-US" altLang="en-US" sz="3200" i="1" dirty="0">
                <a:latin typeface="Times New Roman" pitchFamily="18" charset="0"/>
                <a:cs typeface="Times New Roman" pitchFamily="18" charset="0"/>
              </a:rPr>
              <a:t> </a:t>
            </a:r>
            <a:r>
              <a:rPr lang="en-US" altLang="en-US" sz="3200" i="1" dirty="0" err="1">
                <a:latin typeface="Times New Roman" pitchFamily="18" charset="0"/>
                <a:cs typeface="Times New Roman" pitchFamily="18" charset="0"/>
              </a:rPr>
              <a:t>và</a:t>
            </a:r>
            <a:r>
              <a:rPr lang="en-US" altLang="en-US" sz="3200" i="1" dirty="0">
                <a:latin typeface="Times New Roman" pitchFamily="18" charset="0"/>
                <a:cs typeface="Times New Roman" pitchFamily="18" charset="0"/>
              </a:rPr>
              <a:t> </a:t>
            </a:r>
            <a:r>
              <a:rPr lang="en-US" altLang="en-US" sz="3200" i="1" dirty="0" err="1">
                <a:latin typeface="Times New Roman" pitchFamily="18" charset="0"/>
                <a:cs typeface="Times New Roman" pitchFamily="18" charset="0"/>
              </a:rPr>
              <a:t>thanh</a:t>
            </a:r>
            <a:r>
              <a:rPr lang="en-US" altLang="en-US" sz="3200" i="1" dirty="0">
                <a:latin typeface="Times New Roman" pitchFamily="18" charset="0"/>
                <a:cs typeface="Times New Roman" pitchFamily="18" charset="0"/>
              </a:rPr>
              <a:t> </a:t>
            </a:r>
            <a:r>
              <a:rPr lang="en-US" altLang="en-US" sz="3200" i="1" dirty="0" err="1">
                <a:latin typeface="Times New Roman" pitchFamily="18" charset="0"/>
                <a:cs typeface="Times New Roman" pitchFamily="18" charset="0"/>
              </a:rPr>
              <a:t>ngang</a:t>
            </a:r>
            <a:r>
              <a:rPr lang="en-US" altLang="en-US" sz="3200" i="1" dirty="0">
                <a:latin typeface="Times New Roman" pitchFamily="18" charset="0"/>
                <a:cs typeface="Times New Roman" pitchFamily="18" charset="0"/>
              </a:rPr>
              <a:t> (</a:t>
            </a:r>
            <a:r>
              <a:rPr lang="en-US" altLang="en-US" sz="3200" i="1" dirty="0" err="1">
                <a:latin typeface="Times New Roman" pitchFamily="18" charset="0"/>
                <a:cs typeface="Times New Roman" pitchFamily="18" charset="0"/>
              </a:rPr>
              <a:t>không</a:t>
            </a:r>
            <a:r>
              <a:rPr lang="en-US" altLang="en-US" sz="3200" i="1" dirty="0">
                <a:latin typeface="Times New Roman" pitchFamily="18" charset="0"/>
                <a:cs typeface="Times New Roman" pitchFamily="18" charset="0"/>
              </a:rPr>
              <a:t> </a:t>
            </a:r>
            <a:r>
              <a:rPr lang="en-US" altLang="en-US" sz="3200" i="1" dirty="0" err="1">
                <a:latin typeface="Times New Roman" pitchFamily="18" charset="0"/>
                <a:cs typeface="Times New Roman" pitchFamily="18" charset="0"/>
              </a:rPr>
              <a:t>dấu</a:t>
            </a:r>
            <a:r>
              <a:rPr lang="en-US" altLang="en-US" sz="3200" i="1" dirty="0">
                <a:latin typeface="Times New Roman" pitchFamily="18" charset="0"/>
                <a:cs typeface="Times New Roman" pitchFamily="18" charset="0"/>
              </a:rPr>
              <a:t>), </a:t>
            </a:r>
            <a:r>
              <a:rPr lang="en-US" altLang="en-US" sz="3200" i="1" dirty="0" err="1">
                <a:latin typeface="Times New Roman" pitchFamily="18" charset="0"/>
                <a:cs typeface="Times New Roman" pitchFamily="18" charset="0"/>
              </a:rPr>
              <a:t>kí</a:t>
            </a:r>
            <a:r>
              <a:rPr lang="en-US" altLang="en-US" sz="3200" i="1" dirty="0">
                <a:latin typeface="Times New Roman" pitchFamily="18" charset="0"/>
                <a:cs typeface="Times New Roman" pitchFamily="18" charset="0"/>
              </a:rPr>
              <a:t> </a:t>
            </a:r>
            <a:r>
              <a:rPr lang="en-US" altLang="en-US" sz="3200" i="1" dirty="0" err="1">
                <a:latin typeface="Times New Roman" pitchFamily="18" charset="0"/>
                <a:cs typeface="Times New Roman" pitchFamily="18" charset="0"/>
              </a:rPr>
              <a:t>hiệu</a:t>
            </a:r>
            <a:r>
              <a:rPr lang="en-US" altLang="en-US" sz="3200" i="1" dirty="0">
                <a:latin typeface="Times New Roman" pitchFamily="18" charset="0"/>
                <a:cs typeface="Times New Roman" pitchFamily="18" charset="0"/>
              </a:rPr>
              <a:t> T .</a:t>
            </a:r>
          </a:p>
        </p:txBody>
      </p:sp>
      <p:sp>
        <p:nvSpPr>
          <p:cNvPr id="41" name="文本框 50" descr="e7d195523061f1c0600ade85ab8d19863d296bbd6d3c8047FB0A4867354E4F1E3A7DEAE3C4C4B5C9777EC9E9D7F78045DB0296A4194571101A21F67FC7D6C39966CE50B69116E2EE84E571E25F3C0CCEADD1E9BCC604229604EF9EB2ED458F6291A3AC4FCE2A74BE0932CE18EC714A7E2A87B71E7ACF352085E1982922B907B05CDE409235A6873B8CE32A586BD2F5D8">
            <a:extLst>
              <a:ext uri="{FF2B5EF4-FFF2-40B4-BE49-F238E27FC236}">
                <a16:creationId xmlns:a16="http://schemas.microsoft.com/office/drawing/2014/main" id="{9C3C917C-BCEA-436F-9ED2-9618CD062CBA}"/>
              </a:ext>
            </a:extLst>
          </p:cNvPr>
          <p:cNvSpPr txBox="1"/>
          <p:nvPr/>
        </p:nvSpPr>
        <p:spPr>
          <a:xfrm>
            <a:off x="1538639" y="2325761"/>
            <a:ext cx="4123760" cy="1077218"/>
          </a:xfrm>
          <a:prstGeom prst="rect">
            <a:avLst/>
          </a:prstGeom>
          <a:noFill/>
        </p:spPr>
        <p:txBody>
          <a:bodyPr wrap="square">
            <a:spAutoFit/>
          </a:bodyPr>
          <a:lstStyle/>
          <a:p>
            <a:r>
              <a:rPr lang="en-US" altLang="en-US" sz="3200" i="1" dirty="0" err="1">
                <a:latin typeface="Times New Roman" pitchFamily="18" charset="0"/>
                <a:cs typeface="Times New Roman" pitchFamily="18" charset="0"/>
              </a:rPr>
              <a:t>Có</a:t>
            </a:r>
            <a:r>
              <a:rPr lang="en-US" altLang="en-US" sz="3200" i="1" dirty="0">
                <a:latin typeface="Times New Roman" pitchFamily="18" charset="0"/>
                <a:cs typeface="Times New Roman" pitchFamily="18" charset="0"/>
              </a:rPr>
              <a:t> </a:t>
            </a:r>
            <a:r>
              <a:rPr lang="en-US" altLang="en-US" sz="3200" i="1" dirty="0" err="1">
                <a:latin typeface="Times New Roman" pitchFamily="18" charset="0"/>
                <a:cs typeface="Times New Roman" pitchFamily="18" charset="0"/>
              </a:rPr>
              <a:t>thanh</a:t>
            </a:r>
            <a:r>
              <a:rPr lang="en-US" altLang="en-US" sz="3200" i="1" dirty="0">
                <a:latin typeface="Times New Roman" pitchFamily="18" charset="0"/>
                <a:cs typeface="Times New Roman" pitchFamily="18" charset="0"/>
              </a:rPr>
              <a:t> </a:t>
            </a:r>
            <a:r>
              <a:rPr lang="en-US" altLang="en-US" sz="3200" i="1" dirty="0" err="1">
                <a:latin typeface="Times New Roman" pitchFamily="18" charset="0"/>
                <a:cs typeface="Times New Roman" pitchFamily="18" charset="0"/>
              </a:rPr>
              <a:t>sắc</a:t>
            </a:r>
            <a:r>
              <a:rPr lang="en-US" altLang="en-US" sz="3200" i="1" dirty="0">
                <a:latin typeface="Times New Roman" pitchFamily="18" charset="0"/>
                <a:cs typeface="Times New Roman" pitchFamily="18" charset="0"/>
              </a:rPr>
              <a:t>, </a:t>
            </a:r>
            <a:r>
              <a:rPr lang="en-US" altLang="en-US" sz="3200" i="1" dirty="0" err="1">
                <a:latin typeface="Times New Roman" pitchFamily="18" charset="0"/>
                <a:cs typeface="Times New Roman" pitchFamily="18" charset="0"/>
              </a:rPr>
              <a:t>hỏi</a:t>
            </a:r>
            <a:r>
              <a:rPr lang="en-US" altLang="en-US" sz="3200" i="1" dirty="0">
                <a:latin typeface="Times New Roman" pitchFamily="18" charset="0"/>
                <a:cs typeface="Times New Roman" pitchFamily="18" charset="0"/>
              </a:rPr>
              <a:t>, </a:t>
            </a:r>
            <a:r>
              <a:rPr lang="en-US" altLang="en-US" sz="3200" i="1" dirty="0" err="1">
                <a:latin typeface="Times New Roman" pitchFamily="18" charset="0"/>
                <a:cs typeface="Times New Roman" pitchFamily="18" charset="0"/>
              </a:rPr>
              <a:t>ngã</a:t>
            </a:r>
            <a:r>
              <a:rPr lang="en-US" altLang="en-US" sz="3200" i="1" dirty="0">
                <a:latin typeface="Times New Roman" pitchFamily="18" charset="0"/>
                <a:cs typeface="Times New Roman" pitchFamily="18" charset="0"/>
              </a:rPr>
              <a:t> ,</a:t>
            </a:r>
            <a:r>
              <a:rPr lang="en-US" altLang="en-US" sz="3200" i="1" dirty="0" err="1">
                <a:latin typeface="Times New Roman" pitchFamily="18" charset="0"/>
                <a:cs typeface="Times New Roman" pitchFamily="18" charset="0"/>
              </a:rPr>
              <a:t>nặng</a:t>
            </a:r>
            <a:r>
              <a:rPr lang="en-US" altLang="en-US" sz="3200" i="1" dirty="0">
                <a:latin typeface="Times New Roman" pitchFamily="18" charset="0"/>
                <a:cs typeface="Times New Roman" pitchFamily="18" charset="0"/>
              </a:rPr>
              <a:t>, </a:t>
            </a:r>
            <a:r>
              <a:rPr lang="en-US" altLang="en-US" sz="3200" i="1" dirty="0" err="1">
                <a:latin typeface="Times New Roman" pitchFamily="18" charset="0"/>
                <a:cs typeface="Times New Roman" pitchFamily="18" charset="0"/>
              </a:rPr>
              <a:t>kí</a:t>
            </a:r>
            <a:r>
              <a:rPr lang="en-US" altLang="en-US" sz="3200" i="1" dirty="0">
                <a:latin typeface="Times New Roman" pitchFamily="18" charset="0"/>
                <a:cs typeface="Times New Roman" pitchFamily="18" charset="0"/>
              </a:rPr>
              <a:t> </a:t>
            </a:r>
            <a:r>
              <a:rPr lang="en-US" altLang="en-US" sz="3200" i="1" dirty="0" err="1">
                <a:latin typeface="Times New Roman" pitchFamily="18" charset="0"/>
                <a:cs typeface="Times New Roman" pitchFamily="18" charset="0"/>
              </a:rPr>
              <a:t>hiệu</a:t>
            </a:r>
            <a:r>
              <a:rPr lang="en-US" altLang="en-US" sz="3200" i="1" dirty="0">
                <a:latin typeface="Times New Roman" pitchFamily="18" charset="0"/>
                <a:cs typeface="Times New Roman" pitchFamily="18" charset="0"/>
              </a:rPr>
              <a:t>  </a:t>
            </a:r>
            <a:r>
              <a:rPr lang="en-US" altLang="en-US" sz="3200" i="1" dirty="0" err="1">
                <a:latin typeface="Times New Roman" pitchFamily="18" charset="0"/>
                <a:cs typeface="Times New Roman" pitchFamily="18" charset="0"/>
              </a:rPr>
              <a:t>là</a:t>
            </a:r>
            <a:r>
              <a:rPr lang="en-US" altLang="en-US" sz="3200" i="1" dirty="0">
                <a:latin typeface="Times New Roman" pitchFamily="18" charset="0"/>
                <a:cs typeface="Times New Roman" pitchFamily="18" charset="0"/>
              </a:rPr>
              <a:t> B </a:t>
            </a:r>
            <a:r>
              <a:rPr lang="en-US" altLang="en-US" i="1" dirty="0">
                <a:latin typeface="Times New Roman" pitchFamily="18" charset="0"/>
                <a:cs typeface="Times New Roman" pitchFamily="18" charset="0"/>
              </a:rPr>
              <a:t>.</a:t>
            </a:r>
          </a:p>
        </p:txBody>
      </p:sp>
      <p:pic>
        <p:nvPicPr>
          <p:cNvPr id="42" name="Picture 41">
            <a:hlinkClick r:id="rId5" action="ppaction://hlinksldjump"/>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9726" b="89776" l="0" r="90000">
                        <a14:foregroundMark x1="48500" y1="54613" x2="48500" y2="54613"/>
                        <a14:foregroundMark x1="49833" y1="35910" x2="49833" y2="35910"/>
                        <a14:foregroundMark x1="66500" y1="35162" x2="66500" y2="35162"/>
                        <a14:foregroundMark x1="61500" y1="51870" x2="61500" y2="51870"/>
                        <a14:foregroundMark x1="59333" y1="58603" x2="59333" y2="58603"/>
                        <a14:foregroundMark x1="51333" y1="63840" x2="51333" y2="63840"/>
                        <a14:foregroundMark x1="44833" y1="62344" x2="44833" y2="62344"/>
                        <a14:foregroundMark x1="47500" y1="65087" x2="47500" y2="65087"/>
                        <a14:foregroundMark x1="49333" y1="64339" x2="49333" y2="64339"/>
                        <a14:foregroundMark x1="49333" y1="62095" x2="49333" y2="62095"/>
                        <a14:foregroundMark x1="48500" y1="60100" x2="48500" y2="60100"/>
                        <a14:foregroundMark x1="45000" y1="59850" x2="45000" y2="59850"/>
                        <a14:foregroundMark x1="46500" y1="58354" x2="46500" y2="58354"/>
                        <a14:foregroundMark x1="46500" y1="56110" x2="46500" y2="56110"/>
                        <a14:foregroundMark x1="49833" y1="54613" x2="49833" y2="54613"/>
                        <a14:foregroundMark x1="48833" y1="51372" x2="48833" y2="51372"/>
                        <a14:foregroundMark x1="39500" y1="58853" x2="39500" y2="58853"/>
                        <a14:foregroundMark x1="41833" y1="58853" x2="41833" y2="58853"/>
                        <a14:foregroundMark x1="34333" y1="62594" x2="34333" y2="62594"/>
                        <a14:foregroundMark x1="37333" y1="52618" x2="37333" y2="52618"/>
                        <a14:foregroundMark x1="46500" y1="56359" x2="46500" y2="56359"/>
                        <a14:foregroundMark x1="50000" y1="44140" x2="50000" y2="44140"/>
                        <a14:foregroundMark x1="37833" y1="51870" x2="37833" y2="51870"/>
                        <a14:foregroundMark x1="40000" y1="52618" x2="40000" y2="52618"/>
                        <a14:foregroundMark x1="36833" y1="44888" x2="36833" y2="44888"/>
                        <a14:foregroundMark x1="30333" y1="36908" x2="30333" y2="36908"/>
                        <a14:foregroundMark x1="25000" y1="35162" x2="25000" y2="35162"/>
                        <a14:foregroundMark x1="20333" y1="32419" x2="20333" y2="32419"/>
                        <a14:foregroundMark x1="29833" y1="39900" x2="29833" y2="39900"/>
                        <a14:foregroundMark x1="26500" y1="30175" x2="26500" y2="30175"/>
                        <a14:foregroundMark x1="29000" y1="33915" x2="29000" y2="33915"/>
                        <a14:foregroundMark x1="31833" y1="41147" x2="31833" y2="41147"/>
                        <a14:foregroundMark x1="32333" y1="37406" x2="32333" y2="37406"/>
                        <a14:foregroundMark x1="33833" y1="44140" x2="33833" y2="44140"/>
                        <a14:foregroundMark x1="34500" y1="50374" x2="34500" y2="50374"/>
                        <a14:foregroundMark x1="31000" y1="47132" x2="31000" y2="47132"/>
                        <a14:foregroundMark x1="43000" y1="30923" x2="43000" y2="30923"/>
                      </a14:backgroundRemoval>
                    </a14:imgEffect>
                  </a14:imgLayer>
                </a14:imgProps>
              </a:ext>
              <a:ext uri="{28A0092B-C50C-407E-A947-70E740481C1C}">
                <a14:useLocalDpi xmlns:a14="http://schemas.microsoft.com/office/drawing/2010/main" val="0"/>
              </a:ext>
            </a:extLst>
          </a:blip>
          <a:stretch>
            <a:fillRect/>
          </a:stretch>
        </p:blipFill>
        <p:spPr>
          <a:xfrm>
            <a:off x="80556" y="101691"/>
            <a:ext cx="2241941" cy="1498364"/>
          </a:xfrm>
          <a:prstGeom prst="rect">
            <a:avLst/>
          </a:prstGeom>
        </p:spPr>
      </p:pic>
      <p:sp>
        <p:nvSpPr>
          <p:cNvPr id="43" name="文本框 50" descr="e7d195523061f1c0600ade85ab8d19863d296bbd6d3c8047FB0A4867354E4F1E3A7DEAE3C4C4B5C9777EC9E9D7F78045DB0296A4194571101A21F67FC7D6C39966CE50B69116E2EE84E571E25F3C0CCEADD1E9BCC604229604EF9EB2ED458F6291A3AC4FCE2A74BE0932CE18EC714A7E2A87B71E7ACF352085E1982922B907B05CDE409235A6873B8CE32A586BD2F5D8">
            <a:extLst>
              <a:ext uri="{FF2B5EF4-FFF2-40B4-BE49-F238E27FC236}">
                <a16:creationId xmlns:a16="http://schemas.microsoft.com/office/drawing/2014/main" id="{7943220D-D018-4C19-B451-FD503F40236F}"/>
              </a:ext>
            </a:extLst>
          </p:cNvPr>
          <p:cNvSpPr txBox="1"/>
          <p:nvPr/>
        </p:nvSpPr>
        <p:spPr>
          <a:xfrm>
            <a:off x="1601858" y="4448035"/>
            <a:ext cx="3828814" cy="1569660"/>
          </a:xfrm>
          <a:prstGeom prst="rect">
            <a:avLst/>
          </a:prstGeom>
          <a:noFill/>
        </p:spPr>
        <p:txBody>
          <a:bodyPr wrap="square">
            <a:spAutoFit/>
          </a:bodyPr>
          <a:lstStyle/>
          <a:p>
            <a:r>
              <a:rPr lang="en-US" altLang="en-US" sz="3200" i="1" dirty="0" err="1">
                <a:latin typeface="Times New Roman" pitchFamily="18" charset="0"/>
                <a:cs typeface="Times New Roman" pitchFamily="18" charset="0"/>
              </a:rPr>
              <a:t>Có</a:t>
            </a:r>
            <a:r>
              <a:rPr lang="en-US" altLang="en-US" sz="3200" i="1" dirty="0">
                <a:latin typeface="Times New Roman" pitchFamily="18" charset="0"/>
                <a:cs typeface="Times New Roman" pitchFamily="18" charset="0"/>
              </a:rPr>
              <a:t> </a:t>
            </a:r>
            <a:r>
              <a:rPr lang="en-US" altLang="en-US" sz="3200" i="1" dirty="0" err="1">
                <a:latin typeface="Times New Roman" pitchFamily="18" charset="0"/>
                <a:cs typeface="Times New Roman" pitchFamily="18" charset="0"/>
              </a:rPr>
              <a:t>thanh</a:t>
            </a:r>
            <a:r>
              <a:rPr lang="en-US" altLang="en-US" sz="3200" i="1" dirty="0">
                <a:latin typeface="Times New Roman" pitchFamily="18" charset="0"/>
                <a:cs typeface="Times New Roman" pitchFamily="18" charset="0"/>
              </a:rPr>
              <a:t> </a:t>
            </a:r>
            <a:r>
              <a:rPr lang="en-US" altLang="en-US" sz="3200" i="1" dirty="0" err="1">
                <a:latin typeface="Times New Roman" pitchFamily="18" charset="0"/>
                <a:cs typeface="Times New Roman" pitchFamily="18" charset="0"/>
              </a:rPr>
              <a:t>huyền</a:t>
            </a:r>
            <a:r>
              <a:rPr lang="en-US" altLang="en-US" sz="3200" i="1" dirty="0">
                <a:latin typeface="Times New Roman" pitchFamily="18" charset="0"/>
                <a:cs typeface="Times New Roman" pitchFamily="18" charset="0"/>
              </a:rPr>
              <a:t> </a:t>
            </a:r>
            <a:r>
              <a:rPr lang="en-US" altLang="en-US" sz="3200" i="1" dirty="0" err="1">
                <a:latin typeface="Times New Roman" pitchFamily="18" charset="0"/>
                <a:cs typeface="Times New Roman" pitchFamily="18" charset="0"/>
              </a:rPr>
              <a:t>và</a:t>
            </a:r>
            <a:r>
              <a:rPr lang="en-US" altLang="en-US" sz="3200" i="1" dirty="0">
                <a:latin typeface="Times New Roman" pitchFamily="18" charset="0"/>
                <a:cs typeface="Times New Roman" pitchFamily="18" charset="0"/>
              </a:rPr>
              <a:t> </a:t>
            </a:r>
            <a:r>
              <a:rPr lang="en-US" altLang="en-US" sz="3200" i="1" dirty="0" err="1">
                <a:latin typeface="Times New Roman" pitchFamily="18" charset="0"/>
                <a:cs typeface="Times New Roman" pitchFamily="18" charset="0"/>
              </a:rPr>
              <a:t>thanh</a:t>
            </a:r>
            <a:r>
              <a:rPr lang="en-US" altLang="en-US" sz="3200" i="1" dirty="0">
                <a:latin typeface="Times New Roman" pitchFamily="18" charset="0"/>
                <a:cs typeface="Times New Roman" pitchFamily="18" charset="0"/>
              </a:rPr>
              <a:t> </a:t>
            </a:r>
            <a:r>
              <a:rPr lang="en-US" altLang="en-US" sz="3200" i="1" dirty="0" err="1">
                <a:latin typeface="Times New Roman" pitchFamily="18" charset="0"/>
                <a:cs typeface="Times New Roman" pitchFamily="18" charset="0"/>
              </a:rPr>
              <a:t>ngang</a:t>
            </a:r>
            <a:r>
              <a:rPr lang="en-US" altLang="en-US" sz="3200" i="1" dirty="0">
                <a:latin typeface="Times New Roman" pitchFamily="18" charset="0"/>
                <a:cs typeface="Times New Roman" pitchFamily="18" charset="0"/>
              </a:rPr>
              <a:t> (</a:t>
            </a:r>
            <a:r>
              <a:rPr lang="en-US" altLang="en-US" sz="3200" i="1" dirty="0" err="1">
                <a:latin typeface="Times New Roman" pitchFamily="18" charset="0"/>
                <a:cs typeface="Times New Roman" pitchFamily="18" charset="0"/>
              </a:rPr>
              <a:t>không</a:t>
            </a:r>
            <a:r>
              <a:rPr lang="en-US" altLang="en-US" sz="3200" i="1" dirty="0">
                <a:latin typeface="Times New Roman" pitchFamily="18" charset="0"/>
                <a:cs typeface="Times New Roman" pitchFamily="18" charset="0"/>
              </a:rPr>
              <a:t> </a:t>
            </a:r>
            <a:r>
              <a:rPr lang="en-US" altLang="en-US" sz="3200" i="1" dirty="0" err="1">
                <a:latin typeface="Times New Roman" pitchFamily="18" charset="0"/>
                <a:cs typeface="Times New Roman" pitchFamily="18" charset="0"/>
              </a:rPr>
              <a:t>dấu</a:t>
            </a:r>
            <a:r>
              <a:rPr lang="en-US" altLang="en-US" sz="3200" i="1" dirty="0">
                <a:latin typeface="Times New Roman" pitchFamily="18" charset="0"/>
                <a:cs typeface="Times New Roman" pitchFamily="18" charset="0"/>
              </a:rPr>
              <a:t>), </a:t>
            </a:r>
            <a:r>
              <a:rPr lang="en-US" altLang="en-US" sz="3200" i="1" dirty="0" err="1">
                <a:latin typeface="Times New Roman" pitchFamily="18" charset="0"/>
                <a:cs typeface="Times New Roman" pitchFamily="18" charset="0"/>
              </a:rPr>
              <a:t>kí</a:t>
            </a:r>
            <a:r>
              <a:rPr lang="en-US" altLang="en-US" sz="3200" i="1" dirty="0">
                <a:latin typeface="Times New Roman" pitchFamily="18" charset="0"/>
                <a:cs typeface="Times New Roman" pitchFamily="18" charset="0"/>
              </a:rPr>
              <a:t> </a:t>
            </a:r>
            <a:r>
              <a:rPr lang="en-US" altLang="en-US" sz="3200" i="1" dirty="0" err="1">
                <a:latin typeface="Times New Roman" pitchFamily="18" charset="0"/>
                <a:cs typeface="Times New Roman" pitchFamily="18" charset="0"/>
              </a:rPr>
              <a:t>hiệu</a:t>
            </a:r>
            <a:r>
              <a:rPr lang="en-US" altLang="en-US" sz="3200" i="1" dirty="0">
                <a:latin typeface="Times New Roman" pitchFamily="18" charset="0"/>
                <a:cs typeface="Times New Roman" pitchFamily="18" charset="0"/>
              </a:rPr>
              <a:t> B .</a:t>
            </a:r>
          </a:p>
        </p:txBody>
      </p:sp>
      <p:pic>
        <p:nvPicPr>
          <p:cNvPr id="33" name="Picture 32">
            <a:extLst>
              <a:ext uri="{FF2B5EF4-FFF2-40B4-BE49-F238E27FC236}">
                <a16:creationId xmlns:a16="http://schemas.microsoft.com/office/drawing/2014/main" id="{E619DA6F-956D-4AB2-8389-4F6ABCAED28F}"/>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715834" y="4686018"/>
            <a:ext cx="840787" cy="827380"/>
          </a:xfrm>
          <a:prstGeom prst="rect">
            <a:avLst/>
          </a:prstGeom>
        </p:spPr>
      </p:pic>
      <p:pic>
        <p:nvPicPr>
          <p:cNvPr id="35" name="Picture 34">
            <a:extLst>
              <a:ext uri="{FF2B5EF4-FFF2-40B4-BE49-F238E27FC236}">
                <a16:creationId xmlns:a16="http://schemas.microsoft.com/office/drawing/2014/main" id="{FF215310-7C82-47BD-8E38-8C7CE450055F}"/>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749879" y="2422263"/>
            <a:ext cx="840787" cy="842715"/>
          </a:xfrm>
          <a:prstGeom prst="rect">
            <a:avLst/>
          </a:prstGeom>
        </p:spPr>
      </p:pic>
      <p:pic>
        <p:nvPicPr>
          <p:cNvPr id="44" name="Picture 43">
            <a:extLst>
              <a:ext uri="{FF2B5EF4-FFF2-40B4-BE49-F238E27FC236}">
                <a16:creationId xmlns:a16="http://schemas.microsoft.com/office/drawing/2014/main" id="{7EE4BE9A-8C65-4BD0-ACE1-059C9FC2E79B}"/>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6826011" y="2406744"/>
            <a:ext cx="840787" cy="842715"/>
          </a:xfrm>
          <a:prstGeom prst="rect">
            <a:avLst/>
          </a:prstGeom>
        </p:spPr>
      </p:pic>
      <p:pic>
        <p:nvPicPr>
          <p:cNvPr id="45" name="Picture 44">
            <a:extLst>
              <a:ext uri="{FF2B5EF4-FFF2-40B4-BE49-F238E27FC236}">
                <a16:creationId xmlns:a16="http://schemas.microsoft.com/office/drawing/2014/main" id="{CAE49158-0304-490E-A561-8BCBF652AA16}"/>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6888326" y="4700263"/>
            <a:ext cx="840787" cy="842715"/>
          </a:xfrm>
          <a:prstGeom prst="rect">
            <a:avLst/>
          </a:prstGeom>
        </p:spPr>
      </p:pic>
    </p:spTree>
    <p:extLst>
      <p:ext uri="{BB962C8B-B14F-4D97-AF65-F5344CB8AC3E}">
        <p14:creationId xmlns:p14="http://schemas.microsoft.com/office/powerpoint/2010/main" val="1420489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par>
                                <p:cTn id="8" presetID="17" presetClass="entr" presetSubtype="8"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p:cTn id="10" dur="500" fill="hold"/>
                                        <p:tgtEl>
                                          <p:spTgt spid="7"/>
                                        </p:tgtEl>
                                        <p:attrNameLst>
                                          <p:attrName>ppt_x</p:attrName>
                                        </p:attrNameLst>
                                      </p:cBhvr>
                                      <p:tavLst>
                                        <p:tav tm="0">
                                          <p:val>
                                            <p:strVal val="#ppt_x-#ppt_w/2"/>
                                          </p:val>
                                        </p:tav>
                                        <p:tav tm="100000">
                                          <p:val>
                                            <p:strVal val="#ppt_x"/>
                                          </p:val>
                                        </p:tav>
                                      </p:tavLst>
                                    </p:anim>
                                    <p:anim calcmode="lin" valueType="num">
                                      <p:cBhvr>
                                        <p:cTn id="11" dur="500" fill="hold"/>
                                        <p:tgtEl>
                                          <p:spTgt spid="7"/>
                                        </p:tgtEl>
                                        <p:attrNameLst>
                                          <p:attrName>ppt_y</p:attrName>
                                        </p:attrNameLst>
                                      </p:cBhvr>
                                      <p:tavLst>
                                        <p:tav tm="0">
                                          <p:val>
                                            <p:strVal val="#ppt_y"/>
                                          </p:val>
                                        </p:tav>
                                        <p:tav tm="100000">
                                          <p:val>
                                            <p:strVal val="#ppt_y"/>
                                          </p:val>
                                        </p:tav>
                                      </p:tavLst>
                                    </p:anim>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strVal val="#ppt_h"/>
                                          </p:val>
                                        </p:tav>
                                        <p:tav tm="100000">
                                          <p:val>
                                            <p:strVal val="#ppt_h"/>
                                          </p:val>
                                        </p:tav>
                                      </p:tavLst>
                                    </p:anim>
                                  </p:childTnLst>
                                </p:cTn>
                              </p:par>
                            </p:childTnLst>
                          </p:cTn>
                        </p:par>
                        <p:par>
                          <p:cTn id="14" fill="hold">
                            <p:stCondLst>
                              <p:cond delay="500"/>
                            </p:stCondLst>
                            <p:childTnLst>
                              <p:par>
                                <p:cTn id="15" presetID="17" presetClass="entr" presetSubtype="8"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ppt_x</p:attrName>
                                        </p:attrNameLst>
                                      </p:cBhvr>
                                      <p:tavLst>
                                        <p:tav tm="0">
                                          <p:val>
                                            <p:strVal val="#ppt_x-#ppt_w/2"/>
                                          </p:val>
                                        </p:tav>
                                        <p:tav tm="100000">
                                          <p:val>
                                            <p:strVal val="#ppt_x"/>
                                          </p:val>
                                        </p:tav>
                                      </p:tavLst>
                                    </p:anim>
                                    <p:anim calcmode="lin" valueType="num">
                                      <p:cBhvr>
                                        <p:cTn id="18" dur="500" fill="hold"/>
                                        <p:tgtEl>
                                          <p:spTgt spid="8"/>
                                        </p:tgtEl>
                                        <p:attrNameLst>
                                          <p:attrName>ppt_y</p:attrName>
                                        </p:attrNameLst>
                                      </p:cBhvr>
                                      <p:tavLst>
                                        <p:tav tm="0">
                                          <p:val>
                                            <p:strVal val="#ppt_y"/>
                                          </p:val>
                                        </p:tav>
                                        <p:tav tm="100000">
                                          <p:val>
                                            <p:strVal val="#ppt_y"/>
                                          </p:val>
                                        </p:tav>
                                      </p:tavLst>
                                    </p:anim>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strVal val="#ppt_h"/>
                                          </p:val>
                                        </p:tav>
                                        <p:tav tm="100000">
                                          <p:val>
                                            <p:strVal val="#ppt_h"/>
                                          </p:val>
                                        </p:tav>
                                      </p:tavLst>
                                    </p:anim>
                                  </p:childTnLst>
                                </p:cTn>
                              </p:par>
                            </p:childTnLst>
                          </p:cTn>
                        </p:par>
                        <p:par>
                          <p:cTn id="21" fill="hold">
                            <p:stCondLst>
                              <p:cond delay="1000"/>
                            </p:stCondLst>
                            <p:childTnLst>
                              <p:par>
                                <p:cTn id="22" presetID="12" presetClass="entr" presetSubtype="8" fill="hold" grpId="0" nodeType="afterEffect">
                                  <p:stCondLst>
                                    <p:cond delay="0"/>
                                  </p:stCondLst>
                                  <p:childTnLst>
                                    <p:set>
                                      <p:cBhvr>
                                        <p:cTn id="23" dur="1" fill="hold">
                                          <p:stCondLst>
                                            <p:cond delay="0"/>
                                          </p:stCondLst>
                                        </p:cTn>
                                        <p:tgtEl>
                                          <p:spTgt spid="41"/>
                                        </p:tgtEl>
                                        <p:attrNameLst>
                                          <p:attrName>style.visibility</p:attrName>
                                        </p:attrNameLst>
                                      </p:cBhvr>
                                      <p:to>
                                        <p:strVal val="visible"/>
                                      </p:to>
                                    </p:set>
                                    <p:anim calcmode="lin" valueType="num">
                                      <p:cBhvr additive="base">
                                        <p:cTn id="24" dur="500"/>
                                        <p:tgtEl>
                                          <p:spTgt spid="41"/>
                                        </p:tgtEl>
                                        <p:attrNameLst>
                                          <p:attrName>ppt_x</p:attrName>
                                        </p:attrNameLst>
                                      </p:cBhvr>
                                      <p:tavLst>
                                        <p:tav tm="0">
                                          <p:val>
                                            <p:strVal val="#ppt_x-#ppt_w*1.125000"/>
                                          </p:val>
                                        </p:tav>
                                        <p:tav tm="100000">
                                          <p:val>
                                            <p:strVal val="#ppt_x"/>
                                          </p:val>
                                        </p:tav>
                                      </p:tavLst>
                                    </p:anim>
                                    <p:animEffect transition="in" filter="wipe(right)">
                                      <p:cBhvr>
                                        <p:cTn id="25" dur="500"/>
                                        <p:tgtEl>
                                          <p:spTgt spid="41"/>
                                        </p:tgtEl>
                                      </p:cBhvr>
                                    </p:animEffect>
                                  </p:childTnLst>
                                </p:cTn>
                              </p:par>
                            </p:childTnLst>
                          </p:cTn>
                        </p:par>
                        <p:par>
                          <p:cTn id="26" fill="hold">
                            <p:stCondLst>
                              <p:cond delay="1500"/>
                            </p:stCondLst>
                            <p:childTnLst>
                              <p:par>
                                <p:cTn id="27" presetID="17" presetClass="entr" presetSubtype="8" fill="hold" nodeType="afterEffect">
                                  <p:stCondLst>
                                    <p:cond delay="0"/>
                                  </p:stCondLst>
                                  <p:childTnLst>
                                    <p:set>
                                      <p:cBhvr>
                                        <p:cTn id="28" dur="1" fill="hold">
                                          <p:stCondLst>
                                            <p:cond delay="0"/>
                                          </p:stCondLst>
                                        </p:cTn>
                                        <p:tgtEl>
                                          <p:spTgt spid="27"/>
                                        </p:tgtEl>
                                        <p:attrNameLst>
                                          <p:attrName>style.visibility</p:attrName>
                                        </p:attrNameLst>
                                      </p:cBhvr>
                                      <p:to>
                                        <p:strVal val="visible"/>
                                      </p:to>
                                    </p:set>
                                    <p:anim calcmode="lin" valueType="num">
                                      <p:cBhvr>
                                        <p:cTn id="29" dur="500" fill="hold"/>
                                        <p:tgtEl>
                                          <p:spTgt spid="27"/>
                                        </p:tgtEl>
                                        <p:attrNameLst>
                                          <p:attrName>ppt_x</p:attrName>
                                        </p:attrNameLst>
                                      </p:cBhvr>
                                      <p:tavLst>
                                        <p:tav tm="0">
                                          <p:val>
                                            <p:strVal val="#ppt_x-#ppt_w/2"/>
                                          </p:val>
                                        </p:tav>
                                        <p:tav tm="100000">
                                          <p:val>
                                            <p:strVal val="#ppt_x"/>
                                          </p:val>
                                        </p:tav>
                                      </p:tavLst>
                                    </p:anim>
                                    <p:anim calcmode="lin" valueType="num">
                                      <p:cBhvr>
                                        <p:cTn id="30" dur="500" fill="hold"/>
                                        <p:tgtEl>
                                          <p:spTgt spid="27"/>
                                        </p:tgtEl>
                                        <p:attrNameLst>
                                          <p:attrName>ppt_y</p:attrName>
                                        </p:attrNameLst>
                                      </p:cBhvr>
                                      <p:tavLst>
                                        <p:tav tm="0">
                                          <p:val>
                                            <p:strVal val="#ppt_y"/>
                                          </p:val>
                                        </p:tav>
                                        <p:tav tm="100000">
                                          <p:val>
                                            <p:strVal val="#ppt_y"/>
                                          </p:val>
                                        </p:tav>
                                      </p:tavLst>
                                    </p:anim>
                                    <p:anim calcmode="lin" valueType="num">
                                      <p:cBhvr>
                                        <p:cTn id="31" dur="500" fill="hold"/>
                                        <p:tgtEl>
                                          <p:spTgt spid="27"/>
                                        </p:tgtEl>
                                        <p:attrNameLst>
                                          <p:attrName>ppt_w</p:attrName>
                                        </p:attrNameLst>
                                      </p:cBhvr>
                                      <p:tavLst>
                                        <p:tav tm="0">
                                          <p:val>
                                            <p:fltVal val="0"/>
                                          </p:val>
                                        </p:tav>
                                        <p:tav tm="100000">
                                          <p:val>
                                            <p:strVal val="#ppt_w"/>
                                          </p:val>
                                        </p:tav>
                                      </p:tavLst>
                                    </p:anim>
                                    <p:anim calcmode="lin" valueType="num">
                                      <p:cBhvr>
                                        <p:cTn id="32" dur="500" fill="hold"/>
                                        <p:tgtEl>
                                          <p:spTgt spid="27"/>
                                        </p:tgtEl>
                                        <p:attrNameLst>
                                          <p:attrName>ppt_h</p:attrName>
                                        </p:attrNameLst>
                                      </p:cBhvr>
                                      <p:tavLst>
                                        <p:tav tm="0">
                                          <p:val>
                                            <p:strVal val="#ppt_h"/>
                                          </p:val>
                                        </p:tav>
                                        <p:tav tm="100000">
                                          <p:val>
                                            <p:strVal val="#ppt_h"/>
                                          </p:val>
                                        </p:tav>
                                      </p:tavLst>
                                    </p:anim>
                                  </p:childTnLst>
                                </p:cTn>
                              </p:par>
                            </p:childTnLst>
                          </p:cTn>
                        </p:par>
                        <p:par>
                          <p:cTn id="33" fill="hold">
                            <p:stCondLst>
                              <p:cond delay="2000"/>
                            </p:stCondLst>
                            <p:childTnLst>
                              <p:par>
                                <p:cTn id="34" presetID="12" presetClass="entr" presetSubtype="8" fill="hold" grpId="0" nodeType="afterEffect">
                                  <p:stCondLst>
                                    <p:cond delay="0"/>
                                  </p:stCondLst>
                                  <p:childTnLst>
                                    <p:set>
                                      <p:cBhvr>
                                        <p:cTn id="35" dur="1" fill="hold">
                                          <p:stCondLst>
                                            <p:cond delay="0"/>
                                          </p:stCondLst>
                                        </p:cTn>
                                        <p:tgtEl>
                                          <p:spTgt spid="39"/>
                                        </p:tgtEl>
                                        <p:attrNameLst>
                                          <p:attrName>style.visibility</p:attrName>
                                        </p:attrNameLst>
                                      </p:cBhvr>
                                      <p:to>
                                        <p:strVal val="visible"/>
                                      </p:to>
                                    </p:set>
                                    <p:anim calcmode="lin" valueType="num">
                                      <p:cBhvr additive="base">
                                        <p:cTn id="36" dur="500"/>
                                        <p:tgtEl>
                                          <p:spTgt spid="39"/>
                                        </p:tgtEl>
                                        <p:attrNameLst>
                                          <p:attrName>ppt_x</p:attrName>
                                        </p:attrNameLst>
                                      </p:cBhvr>
                                      <p:tavLst>
                                        <p:tav tm="0">
                                          <p:val>
                                            <p:strVal val="#ppt_x-#ppt_w*1.125000"/>
                                          </p:val>
                                        </p:tav>
                                        <p:tav tm="100000">
                                          <p:val>
                                            <p:strVal val="#ppt_x"/>
                                          </p:val>
                                        </p:tav>
                                      </p:tavLst>
                                    </p:anim>
                                    <p:animEffect transition="in" filter="wipe(right)">
                                      <p:cBhvr>
                                        <p:cTn id="37" dur="500"/>
                                        <p:tgtEl>
                                          <p:spTgt spid="39"/>
                                        </p:tgtEl>
                                      </p:cBhvr>
                                    </p:animEffect>
                                  </p:childTnLst>
                                </p:cTn>
                              </p:par>
                            </p:childTnLst>
                          </p:cTn>
                        </p:par>
                        <p:par>
                          <p:cTn id="38" fill="hold">
                            <p:stCondLst>
                              <p:cond delay="2500"/>
                            </p:stCondLst>
                            <p:childTnLst>
                              <p:par>
                                <p:cTn id="39" presetID="17" presetClass="entr" presetSubtype="8" fill="hold" nodeType="afterEffect">
                                  <p:stCondLst>
                                    <p:cond delay="0"/>
                                  </p:stCondLst>
                                  <p:childTnLst>
                                    <p:set>
                                      <p:cBhvr>
                                        <p:cTn id="40" dur="1" fill="hold">
                                          <p:stCondLst>
                                            <p:cond delay="0"/>
                                          </p:stCondLst>
                                        </p:cTn>
                                        <p:tgtEl>
                                          <p:spTgt spid="2"/>
                                        </p:tgtEl>
                                        <p:attrNameLst>
                                          <p:attrName>style.visibility</p:attrName>
                                        </p:attrNameLst>
                                      </p:cBhvr>
                                      <p:to>
                                        <p:strVal val="visible"/>
                                      </p:to>
                                    </p:set>
                                    <p:anim calcmode="lin" valueType="num">
                                      <p:cBhvr>
                                        <p:cTn id="41" dur="500" fill="hold"/>
                                        <p:tgtEl>
                                          <p:spTgt spid="2"/>
                                        </p:tgtEl>
                                        <p:attrNameLst>
                                          <p:attrName>ppt_x</p:attrName>
                                        </p:attrNameLst>
                                      </p:cBhvr>
                                      <p:tavLst>
                                        <p:tav tm="0">
                                          <p:val>
                                            <p:strVal val="#ppt_x-#ppt_w/2"/>
                                          </p:val>
                                        </p:tav>
                                        <p:tav tm="100000">
                                          <p:val>
                                            <p:strVal val="#ppt_x"/>
                                          </p:val>
                                        </p:tav>
                                      </p:tavLst>
                                    </p:anim>
                                    <p:anim calcmode="lin" valueType="num">
                                      <p:cBhvr>
                                        <p:cTn id="42" dur="500" fill="hold"/>
                                        <p:tgtEl>
                                          <p:spTgt spid="2"/>
                                        </p:tgtEl>
                                        <p:attrNameLst>
                                          <p:attrName>ppt_y</p:attrName>
                                        </p:attrNameLst>
                                      </p:cBhvr>
                                      <p:tavLst>
                                        <p:tav tm="0">
                                          <p:val>
                                            <p:strVal val="#ppt_y"/>
                                          </p:val>
                                        </p:tav>
                                        <p:tav tm="100000">
                                          <p:val>
                                            <p:strVal val="#ppt_y"/>
                                          </p:val>
                                        </p:tav>
                                      </p:tavLst>
                                    </p:anim>
                                    <p:anim calcmode="lin" valueType="num">
                                      <p:cBhvr>
                                        <p:cTn id="43" dur="500" fill="hold"/>
                                        <p:tgtEl>
                                          <p:spTgt spid="2"/>
                                        </p:tgtEl>
                                        <p:attrNameLst>
                                          <p:attrName>ppt_w</p:attrName>
                                        </p:attrNameLst>
                                      </p:cBhvr>
                                      <p:tavLst>
                                        <p:tav tm="0">
                                          <p:val>
                                            <p:fltVal val="0"/>
                                          </p:val>
                                        </p:tav>
                                        <p:tav tm="100000">
                                          <p:val>
                                            <p:strVal val="#ppt_w"/>
                                          </p:val>
                                        </p:tav>
                                      </p:tavLst>
                                    </p:anim>
                                    <p:anim calcmode="lin" valueType="num">
                                      <p:cBhvr>
                                        <p:cTn id="44" dur="500" fill="hold"/>
                                        <p:tgtEl>
                                          <p:spTgt spid="2"/>
                                        </p:tgtEl>
                                        <p:attrNameLst>
                                          <p:attrName>ppt_h</p:attrName>
                                        </p:attrNameLst>
                                      </p:cBhvr>
                                      <p:tavLst>
                                        <p:tav tm="0">
                                          <p:val>
                                            <p:strVal val="#ppt_h"/>
                                          </p:val>
                                        </p:tav>
                                        <p:tav tm="100000">
                                          <p:val>
                                            <p:strVal val="#ppt_h"/>
                                          </p:val>
                                        </p:tav>
                                      </p:tavLst>
                                    </p:anim>
                                  </p:childTnLst>
                                </p:cTn>
                              </p:par>
                            </p:childTnLst>
                          </p:cTn>
                        </p:par>
                        <p:par>
                          <p:cTn id="45" fill="hold">
                            <p:stCondLst>
                              <p:cond delay="3000"/>
                            </p:stCondLst>
                            <p:childTnLst>
                              <p:par>
                                <p:cTn id="46" presetID="12" presetClass="entr" presetSubtype="8" fill="hold" grpId="0" nodeType="afterEffect">
                                  <p:stCondLst>
                                    <p:cond delay="0"/>
                                  </p:stCondLst>
                                  <p:childTnLst>
                                    <p:set>
                                      <p:cBhvr>
                                        <p:cTn id="47" dur="1" fill="hold">
                                          <p:stCondLst>
                                            <p:cond delay="0"/>
                                          </p:stCondLst>
                                        </p:cTn>
                                        <p:tgtEl>
                                          <p:spTgt spid="43"/>
                                        </p:tgtEl>
                                        <p:attrNameLst>
                                          <p:attrName>style.visibility</p:attrName>
                                        </p:attrNameLst>
                                      </p:cBhvr>
                                      <p:to>
                                        <p:strVal val="visible"/>
                                      </p:to>
                                    </p:set>
                                    <p:anim calcmode="lin" valueType="num">
                                      <p:cBhvr additive="base">
                                        <p:cTn id="48" dur="500"/>
                                        <p:tgtEl>
                                          <p:spTgt spid="43"/>
                                        </p:tgtEl>
                                        <p:attrNameLst>
                                          <p:attrName>ppt_x</p:attrName>
                                        </p:attrNameLst>
                                      </p:cBhvr>
                                      <p:tavLst>
                                        <p:tav tm="0">
                                          <p:val>
                                            <p:strVal val="#ppt_x-#ppt_w*1.125000"/>
                                          </p:val>
                                        </p:tav>
                                        <p:tav tm="100000">
                                          <p:val>
                                            <p:strVal val="#ppt_x"/>
                                          </p:val>
                                        </p:tav>
                                      </p:tavLst>
                                    </p:anim>
                                    <p:animEffect transition="in" filter="wipe(right)">
                                      <p:cBhvr>
                                        <p:cTn id="49" dur="500"/>
                                        <p:tgtEl>
                                          <p:spTgt spid="43"/>
                                        </p:tgtEl>
                                      </p:cBhvr>
                                    </p:animEffect>
                                  </p:childTnLst>
                                </p:cTn>
                              </p:par>
                            </p:childTnLst>
                          </p:cTn>
                        </p:par>
                        <p:par>
                          <p:cTn id="50" fill="hold">
                            <p:stCondLst>
                              <p:cond delay="3500"/>
                            </p:stCondLst>
                            <p:childTnLst>
                              <p:par>
                                <p:cTn id="51" presetID="17" presetClass="entr" presetSubtype="8" fill="hold" nodeType="afterEffect">
                                  <p:stCondLst>
                                    <p:cond delay="0"/>
                                  </p:stCondLst>
                                  <p:childTnLst>
                                    <p:set>
                                      <p:cBhvr>
                                        <p:cTn id="52" dur="1" fill="hold">
                                          <p:stCondLst>
                                            <p:cond delay="0"/>
                                          </p:stCondLst>
                                        </p:cTn>
                                        <p:tgtEl>
                                          <p:spTgt spid="15"/>
                                        </p:tgtEl>
                                        <p:attrNameLst>
                                          <p:attrName>style.visibility</p:attrName>
                                        </p:attrNameLst>
                                      </p:cBhvr>
                                      <p:to>
                                        <p:strVal val="visible"/>
                                      </p:to>
                                    </p:set>
                                    <p:anim calcmode="lin" valueType="num">
                                      <p:cBhvr>
                                        <p:cTn id="53" dur="500" fill="hold"/>
                                        <p:tgtEl>
                                          <p:spTgt spid="15"/>
                                        </p:tgtEl>
                                        <p:attrNameLst>
                                          <p:attrName>ppt_x</p:attrName>
                                        </p:attrNameLst>
                                      </p:cBhvr>
                                      <p:tavLst>
                                        <p:tav tm="0">
                                          <p:val>
                                            <p:strVal val="#ppt_x-#ppt_w/2"/>
                                          </p:val>
                                        </p:tav>
                                        <p:tav tm="100000">
                                          <p:val>
                                            <p:strVal val="#ppt_x"/>
                                          </p:val>
                                        </p:tav>
                                      </p:tavLst>
                                    </p:anim>
                                    <p:anim calcmode="lin" valueType="num">
                                      <p:cBhvr>
                                        <p:cTn id="54" dur="500" fill="hold"/>
                                        <p:tgtEl>
                                          <p:spTgt spid="15"/>
                                        </p:tgtEl>
                                        <p:attrNameLst>
                                          <p:attrName>ppt_y</p:attrName>
                                        </p:attrNameLst>
                                      </p:cBhvr>
                                      <p:tavLst>
                                        <p:tav tm="0">
                                          <p:val>
                                            <p:strVal val="#ppt_y"/>
                                          </p:val>
                                        </p:tav>
                                        <p:tav tm="100000">
                                          <p:val>
                                            <p:strVal val="#ppt_y"/>
                                          </p:val>
                                        </p:tav>
                                      </p:tavLst>
                                    </p:anim>
                                    <p:anim calcmode="lin" valueType="num">
                                      <p:cBhvr>
                                        <p:cTn id="55" dur="500" fill="hold"/>
                                        <p:tgtEl>
                                          <p:spTgt spid="15"/>
                                        </p:tgtEl>
                                        <p:attrNameLst>
                                          <p:attrName>ppt_w</p:attrName>
                                        </p:attrNameLst>
                                      </p:cBhvr>
                                      <p:tavLst>
                                        <p:tav tm="0">
                                          <p:val>
                                            <p:fltVal val="0"/>
                                          </p:val>
                                        </p:tav>
                                        <p:tav tm="100000">
                                          <p:val>
                                            <p:strVal val="#ppt_w"/>
                                          </p:val>
                                        </p:tav>
                                      </p:tavLst>
                                    </p:anim>
                                    <p:anim calcmode="lin" valueType="num">
                                      <p:cBhvr>
                                        <p:cTn id="56" dur="500" fill="hold"/>
                                        <p:tgtEl>
                                          <p:spTgt spid="15"/>
                                        </p:tgtEl>
                                        <p:attrNameLst>
                                          <p:attrName>ppt_h</p:attrName>
                                        </p:attrNameLst>
                                      </p:cBhvr>
                                      <p:tavLst>
                                        <p:tav tm="0">
                                          <p:val>
                                            <p:strVal val="#ppt_h"/>
                                          </p:val>
                                        </p:tav>
                                        <p:tav tm="100000">
                                          <p:val>
                                            <p:strVal val="#ppt_h"/>
                                          </p:val>
                                        </p:tav>
                                      </p:tavLst>
                                    </p:anim>
                                  </p:childTnLst>
                                </p:cTn>
                              </p:par>
                            </p:childTnLst>
                          </p:cTn>
                        </p:par>
                        <p:par>
                          <p:cTn id="57" fill="hold">
                            <p:stCondLst>
                              <p:cond delay="4000"/>
                            </p:stCondLst>
                            <p:childTnLst>
                              <p:par>
                                <p:cTn id="58" presetID="12" presetClass="entr" presetSubtype="8" fill="hold" grpId="0" nodeType="afterEffect">
                                  <p:stCondLst>
                                    <p:cond delay="0"/>
                                  </p:stCondLst>
                                  <p:childTnLst>
                                    <p:set>
                                      <p:cBhvr>
                                        <p:cTn id="59" dur="1" fill="hold">
                                          <p:stCondLst>
                                            <p:cond delay="0"/>
                                          </p:stCondLst>
                                        </p:cTn>
                                        <p:tgtEl>
                                          <p:spTgt spid="40"/>
                                        </p:tgtEl>
                                        <p:attrNameLst>
                                          <p:attrName>style.visibility</p:attrName>
                                        </p:attrNameLst>
                                      </p:cBhvr>
                                      <p:to>
                                        <p:strVal val="visible"/>
                                      </p:to>
                                    </p:set>
                                    <p:anim calcmode="lin" valueType="num">
                                      <p:cBhvr additive="base">
                                        <p:cTn id="60" dur="500"/>
                                        <p:tgtEl>
                                          <p:spTgt spid="40"/>
                                        </p:tgtEl>
                                        <p:attrNameLst>
                                          <p:attrName>ppt_x</p:attrName>
                                        </p:attrNameLst>
                                      </p:cBhvr>
                                      <p:tavLst>
                                        <p:tav tm="0">
                                          <p:val>
                                            <p:strVal val="#ppt_x-#ppt_w*1.125000"/>
                                          </p:val>
                                        </p:tav>
                                        <p:tav tm="100000">
                                          <p:val>
                                            <p:strVal val="#ppt_x"/>
                                          </p:val>
                                        </p:tav>
                                      </p:tavLst>
                                    </p:anim>
                                    <p:animEffect transition="in" filter="wipe(right)">
                                      <p:cBhvr>
                                        <p:cTn id="61"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2" restart="whenNotActive" fill="hold" evtFilter="cancelBubble" nodeType="interactiveSeq">
                <p:stCondLst>
                  <p:cond evt="onClick" delay="0">
                    <p:tgtEl>
                      <p:spTgt spid="8"/>
                    </p:tgtEl>
                  </p:cond>
                </p:stCondLst>
                <p:endSync evt="end" delay="0">
                  <p:rtn val="all"/>
                </p:endSync>
                <p:childTnLst>
                  <p:par>
                    <p:cTn id="63" fill="hold">
                      <p:stCondLst>
                        <p:cond delay="0"/>
                      </p:stCondLst>
                      <p:childTnLst>
                        <p:par>
                          <p:cTn id="64" fill="hold">
                            <p:stCondLst>
                              <p:cond delay="0"/>
                            </p:stCondLst>
                            <p:childTnLst>
                              <p:par>
                                <p:cTn id="65" presetID="53" presetClass="entr" presetSubtype="16" fill="hold" nodeType="clickEffect">
                                  <p:stCondLst>
                                    <p:cond delay="0"/>
                                  </p:stCondLst>
                                  <p:childTnLst>
                                    <p:set>
                                      <p:cBhvr>
                                        <p:cTn id="66" dur="1" fill="hold">
                                          <p:stCondLst>
                                            <p:cond delay="0"/>
                                          </p:stCondLst>
                                        </p:cTn>
                                        <p:tgtEl>
                                          <p:spTgt spid="35"/>
                                        </p:tgtEl>
                                        <p:attrNameLst>
                                          <p:attrName>style.visibility</p:attrName>
                                        </p:attrNameLst>
                                      </p:cBhvr>
                                      <p:to>
                                        <p:strVal val="visible"/>
                                      </p:to>
                                    </p:set>
                                    <p:anim calcmode="lin" valueType="num">
                                      <p:cBhvr>
                                        <p:cTn id="67" dur="500" fill="hold"/>
                                        <p:tgtEl>
                                          <p:spTgt spid="35"/>
                                        </p:tgtEl>
                                        <p:attrNameLst>
                                          <p:attrName>ppt_w</p:attrName>
                                        </p:attrNameLst>
                                      </p:cBhvr>
                                      <p:tavLst>
                                        <p:tav tm="0">
                                          <p:val>
                                            <p:fltVal val="0"/>
                                          </p:val>
                                        </p:tav>
                                        <p:tav tm="100000">
                                          <p:val>
                                            <p:strVal val="#ppt_w"/>
                                          </p:val>
                                        </p:tav>
                                      </p:tavLst>
                                    </p:anim>
                                    <p:anim calcmode="lin" valueType="num">
                                      <p:cBhvr>
                                        <p:cTn id="68" dur="500" fill="hold"/>
                                        <p:tgtEl>
                                          <p:spTgt spid="35"/>
                                        </p:tgtEl>
                                        <p:attrNameLst>
                                          <p:attrName>ppt_h</p:attrName>
                                        </p:attrNameLst>
                                      </p:cBhvr>
                                      <p:tavLst>
                                        <p:tav tm="0">
                                          <p:val>
                                            <p:fltVal val="0"/>
                                          </p:val>
                                        </p:tav>
                                        <p:tav tm="100000">
                                          <p:val>
                                            <p:strVal val="#ppt_h"/>
                                          </p:val>
                                        </p:tav>
                                      </p:tavLst>
                                    </p:anim>
                                    <p:animEffect transition="in" filter="fade">
                                      <p:cBhvr>
                                        <p:cTn id="69" dur="500"/>
                                        <p:tgtEl>
                                          <p:spTgt spid="35"/>
                                        </p:tgtEl>
                                      </p:cBhvr>
                                    </p:animEffect>
                                  </p:childTnLst>
                                  <p:subTnLst>
                                    <p:audio>
                                      <p:cMediaNode>
                                        <p:cTn display="0" masterRel="sameClick">
                                          <p:stCondLst>
                                            <p:cond evt="begin" delay="0">
                                              <p:tn val="65"/>
                                            </p:cond>
                                          </p:stCondLst>
                                          <p:endCondLst>
                                            <p:cond evt="onStopAudio" delay="0">
                                              <p:tgtEl>
                                                <p:sldTgt/>
                                              </p:tgtEl>
                                            </p:cond>
                                          </p:endCondLst>
                                        </p:cTn>
                                        <p:tgtEl>
                                          <p:sndTgt r:embed="rId3" name="type.wav"/>
                                        </p:tgtEl>
                                      </p:cMediaNode>
                                    </p:audio>
                                  </p:subTnLst>
                                </p:cTn>
                              </p:par>
                            </p:childTnLst>
                          </p:cTn>
                        </p:par>
                      </p:childTnLst>
                    </p:cTn>
                  </p:par>
                </p:childTnLst>
              </p:cTn>
              <p:nextCondLst>
                <p:cond evt="onClick" delay="0">
                  <p:tgtEl>
                    <p:spTgt spid="8"/>
                  </p:tgtEl>
                </p:cond>
              </p:nextCondLst>
            </p:seq>
            <p:seq concurrent="1" nextAc="seek">
              <p:cTn id="70" restart="whenNotActive" fill="hold" evtFilter="cancelBubble" nodeType="interactiveSeq">
                <p:stCondLst>
                  <p:cond evt="onClick" delay="0">
                    <p:tgtEl>
                      <p:spTgt spid="27"/>
                    </p:tgtEl>
                  </p:cond>
                </p:stCondLst>
                <p:endSync evt="end" delay="0">
                  <p:rtn val="all"/>
                </p:endSync>
                <p:childTnLst>
                  <p:par>
                    <p:cTn id="71" fill="hold">
                      <p:stCondLst>
                        <p:cond delay="0"/>
                      </p:stCondLst>
                      <p:childTnLst>
                        <p:par>
                          <p:cTn id="72" fill="hold">
                            <p:stCondLst>
                              <p:cond delay="0"/>
                            </p:stCondLst>
                            <p:childTnLst>
                              <p:par>
                                <p:cTn id="73" presetID="53" presetClass="entr" presetSubtype="16" fill="hold" nodeType="clickEffect">
                                  <p:stCondLst>
                                    <p:cond delay="0"/>
                                  </p:stCondLst>
                                  <p:childTnLst>
                                    <p:set>
                                      <p:cBhvr>
                                        <p:cTn id="74" dur="1" fill="hold">
                                          <p:stCondLst>
                                            <p:cond delay="0"/>
                                          </p:stCondLst>
                                        </p:cTn>
                                        <p:tgtEl>
                                          <p:spTgt spid="44"/>
                                        </p:tgtEl>
                                        <p:attrNameLst>
                                          <p:attrName>style.visibility</p:attrName>
                                        </p:attrNameLst>
                                      </p:cBhvr>
                                      <p:to>
                                        <p:strVal val="visible"/>
                                      </p:to>
                                    </p:set>
                                    <p:anim calcmode="lin" valueType="num">
                                      <p:cBhvr>
                                        <p:cTn id="75" dur="500" fill="hold"/>
                                        <p:tgtEl>
                                          <p:spTgt spid="44"/>
                                        </p:tgtEl>
                                        <p:attrNameLst>
                                          <p:attrName>ppt_w</p:attrName>
                                        </p:attrNameLst>
                                      </p:cBhvr>
                                      <p:tavLst>
                                        <p:tav tm="0">
                                          <p:val>
                                            <p:fltVal val="0"/>
                                          </p:val>
                                        </p:tav>
                                        <p:tav tm="100000">
                                          <p:val>
                                            <p:strVal val="#ppt_w"/>
                                          </p:val>
                                        </p:tav>
                                      </p:tavLst>
                                    </p:anim>
                                    <p:anim calcmode="lin" valueType="num">
                                      <p:cBhvr>
                                        <p:cTn id="76" dur="500" fill="hold"/>
                                        <p:tgtEl>
                                          <p:spTgt spid="44"/>
                                        </p:tgtEl>
                                        <p:attrNameLst>
                                          <p:attrName>ppt_h</p:attrName>
                                        </p:attrNameLst>
                                      </p:cBhvr>
                                      <p:tavLst>
                                        <p:tav tm="0">
                                          <p:val>
                                            <p:fltVal val="0"/>
                                          </p:val>
                                        </p:tav>
                                        <p:tav tm="100000">
                                          <p:val>
                                            <p:strVal val="#ppt_h"/>
                                          </p:val>
                                        </p:tav>
                                      </p:tavLst>
                                    </p:anim>
                                    <p:animEffect transition="in" filter="fade">
                                      <p:cBhvr>
                                        <p:cTn id="77" dur="500"/>
                                        <p:tgtEl>
                                          <p:spTgt spid="44"/>
                                        </p:tgtEl>
                                      </p:cBhvr>
                                    </p:animEffect>
                                  </p:childTnLst>
                                  <p:subTnLst>
                                    <p:audio>
                                      <p:cMediaNode>
                                        <p:cTn display="0" masterRel="sameClick">
                                          <p:stCondLst>
                                            <p:cond evt="begin" delay="0">
                                              <p:tn val="73"/>
                                            </p:cond>
                                          </p:stCondLst>
                                          <p:endCondLst>
                                            <p:cond evt="onStopAudio" delay="0">
                                              <p:tgtEl>
                                                <p:sldTgt/>
                                              </p:tgtEl>
                                            </p:cond>
                                          </p:endCondLst>
                                        </p:cTn>
                                        <p:tgtEl>
                                          <p:sndTgt r:embed="rId3" name="type.wav"/>
                                        </p:tgtEl>
                                      </p:cMediaNode>
                                    </p:audio>
                                  </p:subTnLst>
                                </p:cTn>
                              </p:par>
                            </p:childTnLst>
                          </p:cTn>
                        </p:par>
                      </p:childTnLst>
                    </p:cTn>
                  </p:par>
                </p:childTnLst>
              </p:cTn>
              <p:nextCondLst>
                <p:cond evt="onClick" delay="0">
                  <p:tgtEl>
                    <p:spTgt spid="27"/>
                  </p:tgtEl>
                </p:cond>
              </p:nextCondLst>
            </p:seq>
            <p:seq concurrent="1" nextAc="seek">
              <p:cTn id="78" restart="whenNotActive" fill="hold" evtFilter="cancelBubble" nodeType="interactiveSeq">
                <p:stCondLst>
                  <p:cond evt="onClick" delay="0">
                    <p:tgtEl>
                      <p:spTgt spid="2"/>
                    </p:tgtEl>
                  </p:cond>
                </p:stCondLst>
                <p:endSync evt="end" delay="0">
                  <p:rtn val="all"/>
                </p:endSync>
                <p:childTnLst>
                  <p:par>
                    <p:cTn id="79" fill="hold">
                      <p:stCondLst>
                        <p:cond delay="0"/>
                      </p:stCondLst>
                      <p:childTnLst>
                        <p:par>
                          <p:cTn id="80" fill="hold">
                            <p:stCondLst>
                              <p:cond delay="0"/>
                            </p:stCondLst>
                            <p:childTnLst>
                              <p:par>
                                <p:cTn id="81" presetID="53" presetClass="entr" presetSubtype="16" fill="hold" nodeType="clickEffect">
                                  <p:stCondLst>
                                    <p:cond delay="0"/>
                                  </p:stCondLst>
                                  <p:childTnLst>
                                    <p:set>
                                      <p:cBhvr>
                                        <p:cTn id="82" dur="1" fill="hold">
                                          <p:stCondLst>
                                            <p:cond delay="0"/>
                                          </p:stCondLst>
                                        </p:cTn>
                                        <p:tgtEl>
                                          <p:spTgt spid="33"/>
                                        </p:tgtEl>
                                        <p:attrNameLst>
                                          <p:attrName>style.visibility</p:attrName>
                                        </p:attrNameLst>
                                      </p:cBhvr>
                                      <p:to>
                                        <p:strVal val="visible"/>
                                      </p:to>
                                    </p:set>
                                    <p:anim calcmode="lin" valueType="num">
                                      <p:cBhvr>
                                        <p:cTn id="83" dur="500" fill="hold"/>
                                        <p:tgtEl>
                                          <p:spTgt spid="33"/>
                                        </p:tgtEl>
                                        <p:attrNameLst>
                                          <p:attrName>ppt_w</p:attrName>
                                        </p:attrNameLst>
                                      </p:cBhvr>
                                      <p:tavLst>
                                        <p:tav tm="0">
                                          <p:val>
                                            <p:fltVal val="0"/>
                                          </p:val>
                                        </p:tav>
                                        <p:tav tm="100000">
                                          <p:val>
                                            <p:strVal val="#ppt_w"/>
                                          </p:val>
                                        </p:tav>
                                      </p:tavLst>
                                    </p:anim>
                                    <p:anim calcmode="lin" valueType="num">
                                      <p:cBhvr>
                                        <p:cTn id="84" dur="500" fill="hold"/>
                                        <p:tgtEl>
                                          <p:spTgt spid="33"/>
                                        </p:tgtEl>
                                        <p:attrNameLst>
                                          <p:attrName>ppt_h</p:attrName>
                                        </p:attrNameLst>
                                      </p:cBhvr>
                                      <p:tavLst>
                                        <p:tav tm="0">
                                          <p:val>
                                            <p:fltVal val="0"/>
                                          </p:val>
                                        </p:tav>
                                        <p:tav tm="100000">
                                          <p:val>
                                            <p:strVal val="#ppt_h"/>
                                          </p:val>
                                        </p:tav>
                                      </p:tavLst>
                                    </p:anim>
                                    <p:animEffect transition="in" filter="fade">
                                      <p:cBhvr>
                                        <p:cTn id="85" dur="500"/>
                                        <p:tgtEl>
                                          <p:spTgt spid="33"/>
                                        </p:tgtEl>
                                      </p:cBhvr>
                                    </p:animEffect>
                                  </p:childTnLst>
                                  <p:subTnLst>
                                    <p:audio>
                                      <p:cMediaNode>
                                        <p:cTn display="0" masterRel="sameClick">
                                          <p:stCondLst>
                                            <p:cond evt="begin" delay="0">
                                              <p:tn val="81"/>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2"/>
                  </p:tgtEl>
                </p:cond>
              </p:nextCondLst>
            </p:seq>
            <p:seq concurrent="1" nextAc="seek">
              <p:cTn id="86" restart="whenNotActive" fill="hold" evtFilter="cancelBubble" nodeType="interactiveSeq">
                <p:stCondLst>
                  <p:cond evt="onClick" delay="0">
                    <p:tgtEl>
                      <p:spTgt spid="15"/>
                    </p:tgtEl>
                  </p:cond>
                </p:stCondLst>
                <p:endSync evt="end" delay="0">
                  <p:rtn val="all"/>
                </p:endSync>
                <p:childTnLst>
                  <p:par>
                    <p:cTn id="87" fill="hold">
                      <p:stCondLst>
                        <p:cond delay="0"/>
                      </p:stCondLst>
                      <p:childTnLst>
                        <p:par>
                          <p:cTn id="88" fill="hold">
                            <p:stCondLst>
                              <p:cond delay="0"/>
                            </p:stCondLst>
                            <p:childTnLst>
                              <p:par>
                                <p:cTn id="89" presetID="53" presetClass="entr" presetSubtype="16" fill="hold" nodeType="clickEffect">
                                  <p:stCondLst>
                                    <p:cond delay="0"/>
                                  </p:stCondLst>
                                  <p:childTnLst>
                                    <p:set>
                                      <p:cBhvr>
                                        <p:cTn id="90" dur="1" fill="hold">
                                          <p:stCondLst>
                                            <p:cond delay="0"/>
                                          </p:stCondLst>
                                        </p:cTn>
                                        <p:tgtEl>
                                          <p:spTgt spid="45"/>
                                        </p:tgtEl>
                                        <p:attrNameLst>
                                          <p:attrName>style.visibility</p:attrName>
                                        </p:attrNameLst>
                                      </p:cBhvr>
                                      <p:to>
                                        <p:strVal val="visible"/>
                                      </p:to>
                                    </p:set>
                                    <p:anim calcmode="lin" valueType="num">
                                      <p:cBhvr>
                                        <p:cTn id="91" dur="500" fill="hold"/>
                                        <p:tgtEl>
                                          <p:spTgt spid="45"/>
                                        </p:tgtEl>
                                        <p:attrNameLst>
                                          <p:attrName>ppt_w</p:attrName>
                                        </p:attrNameLst>
                                      </p:cBhvr>
                                      <p:tavLst>
                                        <p:tav tm="0">
                                          <p:val>
                                            <p:fltVal val="0"/>
                                          </p:val>
                                        </p:tav>
                                        <p:tav tm="100000">
                                          <p:val>
                                            <p:strVal val="#ppt_w"/>
                                          </p:val>
                                        </p:tav>
                                      </p:tavLst>
                                    </p:anim>
                                    <p:anim calcmode="lin" valueType="num">
                                      <p:cBhvr>
                                        <p:cTn id="92" dur="500" fill="hold"/>
                                        <p:tgtEl>
                                          <p:spTgt spid="45"/>
                                        </p:tgtEl>
                                        <p:attrNameLst>
                                          <p:attrName>ppt_h</p:attrName>
                                        </p:attrNameLst>
                                      </p:cBhvr>
                                      <p:tavLst>
                                        <p:tav tm="0">
                                          <p:val>
                                            <p:fltVal val="0"/>
                                          </p:val>
                                        </p:tav>
                                        <p:tav tm="100000">
                                          <p:val>
                                            <p:strVal val="#ppt_h"/>
                                          </p:val>
                                        </p:tav>
                                      </p:tavLst>
                                    </p:anim>
                                    <p:animEffect transition="in" filter="fade">
                                      <p:cBhvr>
                                        <p:cTn id="93" dur="500"/>
                                        <p:tgtEl>
                                          <p:spTgt spid="45"/>
                                        </p:tgtEl>
                                      </p:cBhvr>
                                    </p:animEffect>
                                  </p:childTnLst>
                                  <p:subTnLst>
                                    <p:audio>
                                      <p:cMediaNode>
                                        <p:cTn display="0" masterRel="sameClick">
                                          <p:stCondLst>
                                            <p:cond evt="begin" delay="0">
                                              <p:tn val="89"/>
                                            </p:cond>
                                          </p:stCondLst>
                                          <p:endCondLst>
                                            <p:cond evt="onStopAudio" delay="0">
                                              <p:tgtEl>
                                                <p:sldTgt/>
                                              </p:tgtEl>
                                            </p:cond>
                                          </p:endCondLst>
                                        </p:cTn>
                                        <p:tgtEl>
                                          <p:sndTgt r:embed="rId3" name="type.wav"/>
                                        </p:tgtEl>
                                      </p:cMediaNode>
                                    </p:audio>
                                  </p:subTnLst>
                                </p:cTn>
                              </p:par>
                            </p:childTnLst>
                          </p:cTn>
                        </p:par>
                      </p:childTnLst>
                    </p:cTn>
                  </p:par>
                </p:childTnLst>
              </p:cTn>
              <p:nextCondLst>
                <p:cond evt="onClick" delay="0">
                  <p:tgtEl>
                    <p:spTgt spid="15"/>
                  </p:tgtEl>
                </p:cond>
              </p:nextCondLst>
            </p:seq>
          </p:childTnLst>
        </p:cTn>
      </p:par>
    </p:tnLst>
    <p:bldLst>
      <p:bldP spid="7" grpId="0" animBg="1"/>
      <p:bldP spid="39" grpId="0"/>
      <p:bldP spid="40" grpId="0"/>
      <p:bldP spid="41" grpId="0"/>
      <p:bldP spid="4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2046578" y="252351"/>
            <a:ext cx="8387255" cy="1024759"/>
          </a:xfrm>
          <a:prstGeom prst="roundRect">
            <a:avLst/>
          </a:prstGeom>
          <a:gradFill flip="none" rotWithShape="1">
            <a:gsLst>
              <a:gs pos="0">
                <a:schemeClr val="accent2">
                  <a:lumMod val="60000"/>
                  <a:lumOff val="40000"/>
                  <a:tint val="66000"/>
                  <a:satMod val="160000"/>
                </a:schemeClr>
              </a:gs>
              <a:gs pos="50000">
                <a:schemeClr val="accent2">
                  <a:lumMod val="60000"/>
                  <a:lumOff val="40000"/>
                  <a:tint val="44500"/>
                  <a:satMod val="160000"/>
                </a:schemeClr>
              </a:gs>
              <a:gs pos="100000">
                <a:schemeClr val="accent2">
                  <a:lumMod val="60000"/>
                  <a:lumOff val="40000"/>
                  <a:tint val="23500"/>
                  <a:satMod val="160000"/>
                </a:schemeClr>
              </a:gs>
            </a:gsLst>
            <a:lin ang="0" scaled="1"/>
            <a:tileRect/>
          </a:gradFill>
          <a:ln w="3175" cmpd="dbl">
            <a:solidFill>
              <a:srgbClr val="FDD35C"/>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accent1">
                    <a:lumMod val="50000"/>
                  </a:schemeClr>
                </a:solidFill>
                <a:latin typeface="Times New Roman" panose="02020603050405020304" pitchFamily="18" charset="0"/>
                <a:cs typeface="Times New Roman" panose="02020603050405020304" pitchFamily="18" charset="0"/>
              </a:rPr>
              <a:t>Câu</a:t>
            </a:r>
            <a:r>
              <a:rPr lang="en-US" sz="3200" b="1" dirty="0">
                <a:solidFill>
                  <a:schemeClr val="accent1">
                    <a:lumMod val="50000"/>
                  </a:schemeClr>
                </a:solidFill>
                <a:latin typeface="Times New Roman" panose="02020603050405020304" pitchFamily="18" charset="0"/>
                <a:cs typeface="Times New Roman" panose="02020603050405020304" pitchFamily="18" charset="0"/>
              </a:rPr>
              <a:t> 3</a:t>
            </a:r>
          </a:p>
          <a:p>
            <a:pPr algn="ctr"/>
            <a:r>
              <a:rPr lang="en-US" sz="3200" b="1" dirty="0" err="1">
                <a:solidFill>
                  <a:schemeClr val="accent1">
                    <a:lumMod val="50000"/>
                  </a:schemeClr>
                </a:solidFill>
                <a:latin typeface="Times New Roman" panose="02020603050405020304" pitchFamily="18" charset="0"/>
                <a:cs typeface="Times New Roman" panose="02020603050405020304" pitchFamily="18" charset="0"/>
              </a:rPr>
              <a:t>Cách</a:t>
            </a:r>
            <a:r>
              <a:rPr lang="en-US" sz="3200" b="1" dirty="0">
                <a:solidFill>
                  <a:schemeClr val="accent1">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1">
                    <a:lumMod val="50000"/>
                  </a:schemeClr>
                </a:solidFill>
                <a:latin typeface="Times New Roman" panose="02020603050405020304" pitchFamily="18" charset="0"/>
                <a:cs typeface="Times New Roman" panose="02020603050405020304" pitchFamily="18" charset="0"/>
              </a:rPr>
              <a:t>gieo</a:t>
            </a:r>
            <a:r>
              <a:rPr lang="en-US" sz="3200" b="1" dirty="0">
                <a:solidFill>
                  <a:schemeClr val="accent1">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1">
                    <a:lumMod val="50000"/>
                  </a:schemeClr>
                </a:solidFill>
                <a:latin typeface="Times New Roman" panose="02020603050405020304" pitchFamily="18" charset="0"/>
                <a:cs typeface="Times New Roman" panose="02020603050405020304" pitchFamily="18" charset="0"/>
              </a:rPr>
              <a:t>vần</a:t>
            </a:r>
            <a:r>
              <a:rPr lang="en-US" sz="3200" b="1" dirty="0">
                <a:solidFill>
                  <a:schemeClr val="accent1">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1">
                    <a:lumMod val="50000"/>
                  </a:schemeClr>
                </a:solidFill>
                <a:latin typeface="Times New Roman" panose="02020603050405020304" pitchFamily="18" charset="0"/>
                <a:cs typeface="Times New Roman" panose="02020603050405020304" pitchFamily="18" charset="0"/>
              </a:rPr>
              <a:t>đúng</a:t>
            </a:r>
            <a:r>
              <a:rPr lang="en-US" sz="3200" b="1" dirty="0">
                <a:solidFill>
                  <a:schemeClr val="accent1">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1">
                    <a:lumMod val="50000"/>
                  </a:schemeClr>
                </a:solidFill>
                <a:latin typeface="Times New Roman" panose="02020603050405020304" pitchFamily="18" charset="0"/>
                <a:cs typeface="Times New Roman" panose="02020603050405020304" pitchFamily="18" charset="0"/>
              </a:rPr>
              <a:t>của</a:t>
            </a:r>
            <a:r>
              <a:rPr lang="en-US" sz="3200" b="1" dirty="0">
                <a:solidFill>
                  <a:schemeClr val="accent1">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1">
                    <a:lumMod val="50000"/>
                  </a:schemeClr>
                </a:solidFill>
                <a:latin typeface="Times New Roman" panose="02020603050405020304" pitchFamily="18" charset="0"/>
                <a:cs typeface="Times New Roman" panose="02020603050405020304" pitchFamily="18" charset="0"/>
              </a:rPr>
              <a:t>thơ</a:t>
            </a:r>
            <a:r>
              <a:rPr lang="en-US" sz="3200" b="1" dirty="0">
                <a:solidFill>
                  <a:schemeClr val="accent1">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1">
                    <a:lumMod val="50000"/>
                  </a:schemeClr>
                </a:solidFill>
                <a:latin typeface="Times New Roman" panose="02020603050405020304" pitchFamily="18" charset="0"/>
                <a:cs typeface="Times New Roman" panose="02020603050405020304" pitchFamily="18" charset="0"/>
              </a:rPr>
              <a:t>lục</a:t>
            </a:r>
            <a:r>
              <a:rPr lang="en-US" sz="3200" b="1" dirty="0">
                <a:solidFill>
                  <a:schemeClr val="accent1">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1">
                    <a:lumMod val="50000"/>
                  </a:schemeClr>
                </a:solidFill>
                <a:latin typeface="Times New Roman" panose="02020603050405020304" pitchFamily="18" charset="0"/>
                <a:cs typeface="Times New Roman" panose="02020603050405020304" pitchFamily="18" charset="0"/>
              </a:rPr>
              <a:t>bát</a:t>
            </a:r>
            <a:r>
              <a:rPr lang="en-US" sz="3200" b="1" dirty="0">
                <a:solidFill>
                  <a:schemeClr val="accent1">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1">
                    <a:lumMod val="50000"/>
                  </a:schemeClr>
                </a:solidFill>
                <a:latin typeface="Times New Roman" panose="02020603050405020304" pitchFamily="18" charset="0"/>
                <a:cs typeface="Times New Roman" panose="02020603050405020304" pitchFamily="18" charset="0"/>
              </a:rPr>
              <a:t>là</a:t>
            </a:r>
            <a:r>
              <a:rPr lang="en-US" sz="3200" b="1" dirty="0">
                <a:solidFill>
                  <a:schemeClr val="accent1">
                    <a:lumMod val="50000"/>
                  </a:schemeClr>
                </a:solidFill>
                <a:latin typeface="Times New Roman" panose="02020603050405020304" pitchFamily="18" charset="0"/>
                <a:cs typeface="Times New Roman" panose="02020603050405020304" pitchFamily="18" charset="0"/>
              </a:rPr>
              <a:t> …</a:t>
            </a:r>
            <a:endParaRPr lang="vi-VN" sz="3200" b="1" dirty="0">
              <a:solidFill>
                <a:schemeClr val="accent1">
                  <a:lumMod val="50000"/>
                </a:schemeClr>
              </a:solidFill>
              <a:latin typeface="Times New Roman" panose="02020603050405020304" pitchFamily="18" charset="0"/>
              <a:cs typeface="Times New Roman" panose="02020603050405020304" pitchFamily="18" charset="0"/>
            </a:endParaRPr>
          </a:p>
        </p:txBody>
      </p:sp>
      <p:grpSp>
        <p:nvGrpSpPr>
          <p:cNvPr id="8" name="组合 57">
            <a:extLst>
              <a:ext uri="{FF2B5EF4-FFF2-40B4-BE49-F238E27FC236}">
                <a16:creationId xmlns:a16="http://schemas.microsoft.com/office/drawing/2014/main" id="{8E50CFD4-A2F8-4BF9-913F-4C4991C9B451}"/>
              </a:ext>
            </a:extLst>
          </p:cNvPr>
          <p:cNvGrpSpPr/>
          <p:nvPr/>
        </p:nvGrpSpPr>
        <p:grpSpPr>
          <a:xfrm>
            <a:off x="678621" y="1756527"/>
            <a:ext cx="4868150" cy="1477657"/>
            <a:chOff x="6625825" y="928092"/>
            <a:chExt cx="4672208" cy="1352811"/>
          </a:xfrm>
        </p:grpSpPr>
        <p:sp>
          <p:nvSpPr>
            <p:cNvPr id="9" name="文本框 46" descr="e7d195523061f1c0600ade85ab8d19863d296bbd6d3c8047FB0A4867354E4F1E3A7DEAE3C4C4B5C9777EC9E9D7F78045DB0296A4194571101A21F67FC7D6C39966CE50B69116E2EE84E571E25F3C0CCEADD1E9BCC604229604EF9EB2ED458F6291A3AC4FCE2A74BE0932CE18EC714A7E2A87B71E7ACF352085E1982922B907B05CDE409235A6873B8CE32A586BD2F5D8">
              <a:extLst>
                <a:ext uri="{FF2B5EF4-FFF2-40B4-BE49-F238E27FC236}">
                  <a16:creationId xmlns:a16="http://schemas.microsoft.com/office/drawing/2014/main" id="{3A946BBA-BD8A-4E72-86D4-11E89B2BECF1}"/>
                </a:ext>
              </a:extLst>
            </p:cNvPr>
            <p:cNvSpPr txBox="1"/>
            <p:nvPr/>
          </p:nvSpPr>
          <p:spPr>
            <a:xfrm>
              <a:off x="8105810" y="1207611"/>
              <a:ext cx="2964840" cy="511037"/>
            </a:xfrm>
            <a:prstGeom prst="rect">
              <a:avLst/>
            </a:prstGeom>
            <a:noFill/>
          </p:spPr>
          <p:txBody>
            <a:bodyPr wrap="square">
              <a:spAutoFit/>
            </a:bodyPr>
            <a:lstStyle/>
            <a:p>
              <a:pPr>
                <a:lnSpc>
                  <a:spcPct val="130000"/>
                </a:lnSpc>
              </a:pPr>
              <a:r>
                <a:rPr lang="zh-CN" altLang="en-US" sz="1100" dirty="0">
                  <a:solidFill>
                    <a:schemeClr val="bg1">
                      <a:lumMod val="50000"/>
                    </a:schemeClr>
                  </a:solidFill>
                  <a:cs typeface="+mn-ea"/>
                  <a:sym typeface="+mn-lt"/>
                </a:rPr>
                <a:t>After your content is typed here, or by copying your text, select Paste in this box and choose to keep only the text.</a:t>
              </a:r>
            </a:p>
          </p:txBody>
        </p:sp>
        <p:grpSp>
          <p:nvGrpSpPr>
            <p:cNvPr id="10" name="组合 4">
              <a:extLst>
                <a:ext uri="{FF2B5EF4-FFF2-40B4-BE49-F238E27FC236}">
                  <a16:creationId xmlns:a16="http://schemas.microsoft.com/office/drawing/2014/main" id="{EA02C36F-6104-4214-AD00-1CD87973D5AC}"/>
                </a:ext>
              </a:extLst>
            </p:cNvPr>
            <p:cNvGrpSpPr/>
            <p:nvPr/>
          </p:nvGrpSpPr>
          <p:grpSpPr>
            <a:xfrm>
              <a:off x="6625825" y="928092"/>
              <a:ext cx="4672208" cy="1352811"/>
              <a:chOff x="6625825" y="928092"/>
              <a:chExt cx="4672208" cy="1352811"/>
            </a:xfrm>
          </p:grpSpPr>
          <p:sp>
            <p:nvSpPr>
              <p:cNvPr id="11" name="矩形: 圆角 44" descr="e7d195523061f1c0600ade85ab8d19863d296bbd6d3c8047FB0A4867354E4F1E3A7DEAE3C4C4B5C9777EC9E9D7F78045DB0296A4194571101A21F67FC7D6C39966CE50B69116E2EE84E571E25F3C0CCEADD1E9BCC604229604EF9EB2ED458F6291A3AC4FCE2A74BE0932CE18EC714A7E2A87B71E7ACF352085E1982922B907B05CDE409235A6873B8CE32A586BD2F5D8">
                <a:extLst>
                  <a:ext uri="{FF2B5EF4-FFF2-40B4-BE49-F238E27FC236}">
                    <a16:creationId xmlns:a16="http://schemas.microsoft.com/office/drawing/2014/main" id="{597AEDD2-D8A6-43BC-AAEB-26246EAAF9EA}"/>
                  </a:ext>
                </a:extLst>
              </p:cNvPr>
              <p:cNvSpPr/>
              <p:nvPr/>
            </p:nvSpPr>
            <p:spPr>
              <a:xfrm>
                <a:off x="6625825" y="928092"/>
                <a:ext cx="4672208" cy="1352811"/>
              </a:xfrm>
              <a:prstGeom prst="roundRect">
                <a:avLst/>
              </a:prstGeom>
              <a:solidFill>
                <a:schemeClr val="accent1">
                  <a:lumMod val="40000"/>
                  <a:lumOff val="60000"/>
                </a:schemeClr>
              </a:solidFill>
              <a:ln>
                <a:solidFill>
                  <a:srgbClr val="B2CF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50000"/>
                    </a:schemeClr>
                  </a:solidFill>
                  <a:cs typeface="+mn-ea"/>
                  <a:sym typeface="+mn-lt"/>
                </a:endParaRPr>
              </a:p>
            </p:txBody>
          </p:sp>
          <p:grpSp>
            <p:nvGrpSpPr>
              <p:cNvPr id="12" name="组合 1">
                <a:extLst>
                  <a:ext uri="{FF2B5EF4-FFF2-40B4-BE49-F238E27FC236}">
                    <a16:creationId xmlns:a16="http://schemas.microsoft.com/office/drawing/2014/main" id="{431A96D5-5442-4FBA-AEE0-963378FCC3CC}"/>
                  </a:ext>
                </a:extLst>
              </p:cNvPr>
              <p:cNvGrpSpPr/>
              <p:nvPr/>
            </p:nvGrpSpPr>
            <p:grpSpPr>
              <a:xfrm>
                <a:off x="6828144" y="1079077"/>
                <a:ext cx="781675" cy="1045604"/>
                <a:chOff x="6828144" y="1079077"/>
                <a:chExt cx="781675" cy="1045604"/>
              </a:xfrm>
            </p:grpSpPr>
            <p:sp>
              <p:nvSpPr>
                <p:cNvPr id="13" name="任意多边形: 形状 45" descr="e7d195523061f1c0600ade85ab8d19863d296bbd6d3c8047FB0A4867354E4F1E3A7DEAE3C4C4B5C9777EC9E9D7F78045DB0296A4194571101A21F67FC7D6C39966CE50B69116E2EE84E571E25F3C0CCEADD1E9BCC604229604EF9EB2ED458F6291A3AC4FCE2A74BE0932CE18EC714A7E2A87B71E7ACF352085E1982922B907B05CDE409235A6873B8CE32A586BD2F5D8">
                  <a:extLst>
                    <a:ext uri="{FF2B5EF4-FFF2-40B4-BE49-F238E27FC236}">
                      <a16:creationId xmlns:a16="http://schemas.microsoft.com/office/drawing/2014/main" id="{8707B84B-7B87-4213-8C48-4F52232CEFDD}"/>
                    </a:ext>
                  </a:extLst>
                </p:cNvPr>
                <p:cNvSpPr/>
                <p:nvPr/>
              </p:nvSpPr>
              <p:spPr>
                <a:xfrm rot="5400000">
                  <a:off x="6748434" y="1263298"/>
                  <a:ext cx="941093" cy="781674"/>
                </a:xfrm>
                <a:custGeom>
                  <a:avLst/>
                  <a:gdLst>
                    <a:gd name="connsiteX0" fmla="*/ 1687286 w 3374572"/>
                    <a:gd name="connsiteY0" fmla="*/ 0 h 4474029"/>
                    <a:gd name="connsiteX1" fmla="*/ 3374572 w 3374572"/>
                    <a:gd name="connsiteY1" fmla="*/ 1687286 h 4474029"/>
                    <a:gd name="connsiteX2" fmla="*/ 3374572 w 3374572"/>
                    <a:gd name="connsiteY2" fmla="*/ 4474029 h 4474029"/>
                    <a:gd name="connsiteX3" fmla="*/ 0 w 3374572"/>
                    <a:gd name="connsiteY3" fmla="*/ 4474029 h 4474029"/>
                    <a:gd name="connsiteX4" fmla="*/ 0 w 3374572"/>
                    <a:gd name="connsiteY4" fmla="*/ 1687286 h 4474029"/>
                    <a:gd name="connsiteX5" fmla="*/ 1687286 w 3374572"/>
                    <a:gd name="connsiteY5" fmla="*/ 0 h 4474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74572" h="4474029">
                      <a:moveTo>
                        <a:pt x="1687286" y="0"/>
                      </a:moveTo>
                      <a:cubicBezTo>
                        <a:pt x="2619148" y="0"/>
                        <a:pt x="3374572" y="755424"/>
                        <a:pt x="3374572" y="1687286"/>
                      </a:cubicBezTo>
                      <a:lnTo>
                        <a:pt x="3374572" y="4474029"/>
                      </a:lnTo>
                      <a:lnTo>
                        <a:pt x="0" y="4474029"/>
                      </a:lnTo>
                      <a:lnTo>
                        <a:pt x="0" y="1687286"/>
                      </a:lnTo>
                      <a:cubicBezTo>
                        <a:pt x="0" y="755424"/>
                        <a:pt x="755424" y="0"/>
                        <a:pt x="1687286" y="0"/>
                      </a:cubicBezTo>
                      <a:close/>
                    </a:path>
                  </a:pathLst>
                </a:custGeom>
                <a:solidFill>
                  <a:srgbClr val="B2CFD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bg1">
                        <a:lumMod val="50000"/>
                      </a:schemeClr>
                    </a:solidFill>
                    <a:cs typeface="+mn-ea"/>
                    <a:sym typeface="+mn-lt"/>
                  </a:endParaRPr>
                </a:p>
              </p:txBody>
            </p:sp>
            <p:sp>
              <p:nvSpPr>
                <p:cNvPr id="14" name="文本框 47" descr="e7d195523061f1c0600ade85ab8d19863d296bbd6d3c8047FB0A4867354E4F1E3A7DEAE3C4C4B5C9777EC9E9D7F78045DB0296A4194571101A21F67FC7D6C39966CE50B69116E2EE84E571E25F3C0CCEADD1E9BCC604229604EF9EB2ED458F6291A3AC4FCE2A74BE0932CE18EC714A7E2A87B71E7ACF352085E1982922B907B05CDE409235A6873B8CE32A586BD2F5D8">
                  <a:extLst>
                    <a:ext uri="{FF2B5EF4-FFF2-40B4-BE49-F238E27FC236}">
                      <a16:creationId xmlns:a16="http://schemas.microsoft.com/office/drawing/2014/main" id="{4D0EEDD8-933D-4D1B-AB7C-9B87C01641E3}"/>
                    </a:ext>
                  </a:extLst>
                </p:cNvPr>
                <p:cNvSpPr txBox="1"/>
                <p:nvPr/>
              </p:nvSpPr>
              <p:spPr>
                <a:xfrm>
                  <a:off x="6858491" y="1079077"/>
                  <a:ext cx="751328" cy="980943"/>
                </a:xfrm>
                <a:prstGeom prst="rect">
                  <a:avLst/>
                </a:prstGeom>
                <a:noFill/>
              </p:spPr>
              <p:txBody>
                <a:bodyPr wrap="square" rtlCol="0">
                  <a:spAutoFit/>
                </a:bodyPr>
                <a:lstStyle>
                  <a:defPPr>
                    <a:defRPr lang="zh-CN"/>
                  </a:defPPr>
                  <a:lvl1pPr algn="ctr">
                    <a:defRPr sz="4400" b="1" spc="300">
                      <a:ln w="19050">
                        <a:solidFill>
                          <a:srgbClr val="795145"/>
                        </a:solidFill>
                      </a:ln>
                      <a:solidFill>
                        <a:srgbClr val="795145"/>
                      </a:solidFill>
                      <a:latin typeface="GeosansLight" panose="02000603020000020003" pitchFamily="2" charset="-122"/>
                      <a:ea typeface="GeosansLight" panose="02000603020000020003" pitchFamily="2" charset="-122"/>
                    </a:defRPr>
                  </a:lvl1pPr>
                </a:lstStyle>
                <a:p>
                  <a:pPr algn="l"/>
                  <a:r>
                    <a:rPr lang="en-US" altLang="zh-CN" spc="0">
                      <a:ln w="19050">
                        <a:noFill/>
                      </a:ln>
                      <a:solidFill>
                        <a:schemeClr val="bg1"/>
                      </a:solidFill>
                      <a:latin typeface="+mn-lt"/>
                      <a:ea typeface="+mn-ea"/>
                      <a:cs typeface="+mn-ea"/>
                      <a:sym typeface="+mn-lt"/>
                    </a:rPr>
                    <a:t>A</a:t>
                  </a:r>
                  <a:endParaRPr lang="en-US" altLang="zh-CN" spc="0" dirty="0">
                    <a:ln w="19050">
                      <a:noFill/>
                    </a:ln>
                    <a:solidFill>
                      <a:schemeClr val="bg1"/>
                    </a:solidFill>
                    <a:latin typeface="+mn-lt"/>
                    <a:ea typeface="+mn-ea"/>
                    <a:cs typeface="+mn-ea"/>
                    <a:sym typeface="+mn-lt"/>
                  </a:endParaRPr>
                </a:p>
              </p:txBody>
            </p:sp>
          </p:grpSp>
        </p:grpSp>
      </p:grpSp>
      <p:grpSp>
        <p:nvGrpSpPr>
          <p:cNvPr id="15" name="组合 58">
            <a:extLst>
              <a:ext uri="{FF2B5EF4-FFF2-40B4-BE49-F238E27FC236}">
                <a16:creationId xmlns:a16="http://schemas.microsoft.com/office/drawing/2014/main" id="{5F0FCB76-8B38-4F5F-81BC-A49CD506BE02}"/>
              </a:ext>
            </a:extLst>
          </p:cNvPr>
          <p:cNvGrpSpPr/>
          <p:nvPr/>
        </p:nvGrpSpPr>
        <p:grpSpPr>
          <a:xfrm>
            <a:off x="6416372" y="4251560"/>
            <a:ext cx="4672208" cy="1061127"/>
            <a:chOff x="6625825" y="2773371"/>
            <a:chExt cx="4672208" cy="1352811"/>
          </a:xfrm>
        </p:grpSpPr>
        <p:sp>
          <p:nvSpPr>
            <p:cNvPr id="16" name="矩形: 圆角 48" descr="e7d195523061f1c0600ade85ab8d19863d296bbd6d3c8047FB0A4867354E4F1E3A7DEAE3C4C4B5C9777EC9E9D7F78045DB0296A4194571101A21F67FC7D6C39966CE50B69116E2EE84E571E25F3C0CCEADD1E9BCC604229604EF9EB2ED458F6291A3AC4FCE2A74BE0932CE18EC714A7E2A87B71E7ACF352085E1982922B907B05CDE409235A6873B8CE32A586BD2F5D8">
              <a:extLst>
                <a:ext uri="{FF2B5EF4-FFF2-40B4-BE49-F238E27FC236}">
                  <a16:creationId xmlns:a16="http://schemas.microsoft.com/office/drawing/2014/main" id="{4CB03406-6867-476B-82F8-9E913DCC96BD}"/>
                </a:ext>
              </a:extLst>
            </p:cNvPr>
            <p:cNvSpPr/>
            <p:nvPr/>
          </p:nvSpPr>
          <p:spPr>
            <a:xfrm>
              <a:off x="6625825" y="2773371"/>
              <a:ext cx="4672208" cy="1352811"/>
            </a:xfrm>
            <a:prstGeom prst="roundRect">
              <a:avLst/>
            </a:prstGeom>
            <a:solidFill>
              <a:srgbClr val="FCF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50000"/>
                  </a:schemeClr>
                </a:solidFill>
                <a:cs typeface="+mn-ea"/>
                <a:sym typeface="+mn-lt"/>
              </a:endParaRPr>
            </a:p>
          </p:txBody>
        </p:sp>
        <p:grpSp>
          <p:nvGrpSpPr>
            <p:cNvPr id="18" name="组合 2">
              <a:extLst>
                <a:ext uri="{FF2B5EF4-FFF2-40B4-BE49-F238E27FC236}">
                  <a16:creationId xmlns:a16="http://schemas.microsoft.com/office/drawing/2014/main" id="{7CAA93F7-C73B-49F2-AD94-3DD8BF192419}"/>
                </a:ext>
              </a:extLst>
            </p:cNvPr>
            <p:cNvGrpSpPr/>
            <p:nvPr/>
          </p:nvGrpSpPr>
          <p:grpSpPr>
            <a:xfrm>
              <a:off x="6876541" y="2979226"/>
              <a:ext cx="694116" cy="980946"/>
              <a:chOff x="6876541" y="2979226"/>
              <a:chExt cx="694116" cy="980946"/>
            </a:xfrm>
          </p:grpSpPr>
          <p:sp>
            <p:nvSpPr>
              <p:cNvPr id="19" name="任意多边形: 形状 49" descr="e7d195523061f1c0600ade85ab8d19863d296bbd6d3c8047FB0A4867354E4F1E3A7DEAE3C4C4B5C9777EC9E9D7F78045DB0296A4194571101A21F67FC7D6C39966CE50B69116E2EE84E571E25F3C0CCEADD1E9BCC604229604EF9EB2ED458F6291A3AC4FCE2A74BE0932CE18EC714A7E2A87B71E7ACF352085E1982922B907B05CDE409235A6873B8CE32A586BD2F5D8">
                <a:extLst>
                  <a:ext uri="{FF2B5EF4-FFF2-40B4-BE49-F238E27FC236}">
                    <a16:creationId xmlns:a16="http://schemas.microsoft.com/office/drawing/2014/main" id="{57B15A3D-CD66-4EB8-823E-CFF7303362D6}"/>
                  </a:ext>
                </a:extLst>
              </p:cNvPr>
              <p:cNvSpPr/>
              <p:nvPr/>
            </p:nvSpPr>
            <p:spPr>
              <a:xfrm rot="5400000">
                <a:off x="6764107" y="3113770"/>
                <a:ext cx="941092" cy="672009"/>
              </a:xfrm>
              <a:custGeom>
                <a:avLst/>
                <a:gdLst>
                  <a:gd name="connsiteX0" fmla="*/ 1687286 w 3374572"/>
                  <a:gd name="connsiteY0" fmla="*/ 0 h 4474029"/>
                  <a:gd name="connsiteX1" fmla="*/ 3374572 w 3374572"/>
                  <a:gd name="connsiteY1" fmla="*/ 1687286 h 4474029"/>
                  <a:gd name="connsiteX2" fmla="*/ 3374572 w 3374572"/>
                  <a:gd name="connsiteY2" fmla="*/ 4474029 h 4474029"/>
                  <a:gd name="connsiteX3" fmla="*/ 0 w 3374572"/>
                  <a:gd name="connsiteY3" fmla="*/ 4474029 h 4474029"/>
                  <a:gd name="connsiteX4" fmla="*/ 0 w 3374572"/>
                  <a:gd name="connsiteY4" fmla="*/ 1687286 h 4474029"/>
                  <a:gd name="connsiteX5" fmla="*/ 1687286 w 3374572"/>
                  <a:gd name="connsiteY5" fmla="*/ 0 h 4474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74572" h="4474029">
                    <a:moveTo>
                      <a:pt x="1687286" y="0"/>
                    </a:moveTo>
                    <a:cubicBezTo>
                      <a:pt x="2619148" y="0"/>
                      <a:pt x="3374572" y="755424"/>
                      <a:pt x="3374572" y="1687286"/>
                    </a:cubicBezTo>
                    <a:lnTo>
                      <a:pt x="3374572" y="4474029"/>
                    </a:lnTo>
                    <a:lnTo>
                      <a:pt x="0" y="4474029"/>
                    </a:lnTo>
                    <a:lnTo>
                      <a:pt x="0" y="1687286"/>
                    </a:lnTo>
                    <a:cubicBezTo>
                      <a:pt x="0" y="755424"/>
                      <a:pt x="755424" y="0"/>
                      <a:pt x="1687286" y="0"/>
                    </a:cubicBezTo>
                    <a:close/>
                  </a:path>
                </a:pathLst>
              </a:custGeom>
              <a:solidFill>
                <a:srgbClr val="FDD35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bg1">
                      <a:lumMod val="50000"/>
                    </a:schemeClr>
                  </a:solidFill>
                  <a:cs typeface="+mn-ea"/>
                  <a:sym typeface="+mn-lt"/>
                </a:endParaRPr>
              </a:p>
            </p:txBody>
          </p:sp>
          <p:sp>
            <p:nvSpPr>
              <p:cNvPr id="20" name="文本框 51" descr="e7d195523061f1c0600ade85ab8d19863d296bbd6d3c8047FB0A4867354E4F1E3A7DEAE3C4C4B5C9777EC9E9D7F78045DB0296A4194571101A21F67FC7D6C39966CE50B69116E2EE84E571E25F3C0CCEADD1E9BCC604229604EF9EB2ED458F6291A3AC4FCE2A74BE0932CE18EC714A7E2A87B71E7ACF352085E1982922B907B05CDE409235A6873B8CE32A586BD2F5D8">
                <a:extLst>
                  <a:ext uri="{FF2B5EF4-FFF2-40B4-BE49-F238E27FC236}">
                    <a16:creationId xmlns:a16="http://schemas.microsoft.com/office/drawing/2014/main" id="{43ACACCA-33D6-49F5-8AFE-2FD8E21A3A4C}"/>
                  </a:ext>
                </a:extLst>
              </p:cNvPr>
              <p:cNvSpPr txBox="1"/>
              <p:nvPr/>
            </p:nvSpPr>
            <p:spPr>
              <a:xfrm>
                <a:off x="6876541" y="2979226"/>
                <a:ext cx="649102" cy="980946"/>
              </a:xfrm>
              <a:prstGeom prst="rect">
                <a:avLst/>
              </a:prstGeom>
              <a:noFill/>
            </p:spPr>
            <p:txBody>
              <a:bodyPr wrap="square" rtlCol="0">
                <a:spAutoFit/>
              </a:bodyPr>
              <a:lstStyle>
                <a:defPPr>
                  <a:defRPr lang="zh-CN"/>
                </a:defPPr>
                <a:lvl1pPr algn="ctr">
                  <a:defRPr sz="4400" b="1" spc="300">
                    <a:ln w="19050">
                      <a:solidFill>
                        <a:srgbClr val="795145"/>
                      </a:solidFill>
                    </a:ln>
                    <a:solidFill>
                      <a:srgbClr val="795145"/>
                    </a:solidFill>
                    <a:latin typeface="GeosansLight" panose="02000603020000020003" pitchFamily="2" charset="-122"/>
                    <a:ea typeface="GeosansLight" panose="02000603020000020003" pitchFamily="2" charset="-122"/>
                  </a:defRPr>
                </a:lvl1pPr>
              </a:lstStyle>
              <a:p>
                <a:pPr algn="l"/>
                <a:r>
                  <a:rPr lang="en-US" altLang="zh-CN" spc="0">
                    <a:ln w="19050">
                      <a:noFill/>
                    </a:ln>
                    <a:solidFill>
                      <a:schemeClr val="bg1"/>
                    </a:solidFill>
                    <a:latin typeface="+mn-lt"/>
                    <a:ea typeface="+mn-ea"/>
                    <a:cs typeface="+mn-ea"/>
                    <a:sym typeface="+mn-lt"/>
                  </a:rPr>
                  <a:t>D</a:t>
                </a:r>
                <a:endParaRPr lang="en-US" altLang="zh-CN" spc="0" dirty="0">
                  <a:ln w="19050">
                    <a:noFill/>
                  </a:ln>
                  <a:solidFill>
                    <a:schemeClr val="bg1"/>
                  </a:solidFill>
                  <a:latin typeface="+mn-lt"/>
                  <a:ea typeface="+mn-ea"/>
                  <a:cs typeface="+mn-ea"/>
                  <a:sym typeface="+mn-lt"/>
                </a:endParaRPr>
              </a:p>
            </p:txBody>
          </p:sp>
        </p:grpSp>
      </p:grpSp>
      <p:grpSp>
        <p:nvGrpSpPr>
          <p:cNvPr id="27" name="组合 59">
            <a:extLst>
              <a:ext uri="{FF2B5EF4-FFF2-40B4-BE49-F238E27FC236}">
                <a16:creationId xmlns:a16="http://schemas.microsoft.com/office/drawing/2014/main" id="{0912A819-2758-413E-91E9-768B5318D2A2}"/>
              </a:ext>
            </a:extLst>
          </p:cNvPr>
          <p:cNvGrpSpPr/>
          <p:nvPr/>
        </p:nvGrpSpPr>
        <p:grpSpPr>
          <a:xfrm>
            <a:off x="6498738" y="1756526"/>
            <a:ext cx="5506028" cy="1477657"/>
            <a:chOff x="6625825" y="4577097"/>
            <a:chExt cx="4672208" cy="1352811"/>
          </a:xfrm>
          <a:solidFill>
            <a:srgbClr val="92D050"/>
          </a:solidFill>
        </p:grpSpPr>
        <p:sp>
          <p:nvSpPr>
            <p:cNvPr id="28" name="矩形: 圆角 52" descr="e7d195523061f1c0600ade85ab8d19863d296bbd6d3c8047FB0A4867354E4F1E3A7DEAE3C4C4B5C9777EC9E9D7F78045DB0296A4194571101A21F67FC7D6C39966CE50B69116E2EE84E571E25F3C0CCEADD1E9BCC604229604EF9EB2ED458F6291A3AC4FCE2A74BE0932CE18EC714A7E2A87B71E7ACF352085E1982922B907B05CDE409235A6873B8CE32A586BD2F5D8">
              <a:extLst>
                <a:ext uri="{FF2B5EF4-FFF2-40B4-BE49-F238E27FC236}">
                  <a16:creationId xmlns:a16="http://schemas.microsoft.com/office/drawing/2014/main" id="{E4788674-BF72-46EC-BDB2-A99485DC7062}"/>
                </a:ext>
              </a:extLst>
            </p:cNvPr>
            <p:cNvSpPr/>
            <p:nvPr/>
          </p:nvSpPr>
          <p:spPr>
            <a:xfrm>
              <a:off x="6625825" y="4577097"/>
              <a:ext cx="4672208" cy="1352811"/>
            </a:xfrm>
            <a:prstGeom prst="roundRect">
              <a:avLst/>
            </a:prstGeom>
            <a:grpFill/>
            <a:ln>
              <a:solidFill>
                <a:srgbClr val="B0D1C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50000"/>
                  </a:schemeClr>
                </a:solidFill>
                <a:cs typeface="+mn-ea"/>
                <a:sym typeface="+mn-lt"/>
              </a:endParaRPr>
            </a:p>
          </p:txBody>
        </p:sp>
        <p:grpSp>
          <p:nvGrpSpPr>
            <p:cNvPr id="30" name="组合 3">
              <a:extLst>
                <a:ext uri="{FF2B5EF4-FFF2-40B4-BE49-F238E27FC236}">
                  <a16:creationId xmlns:a16="http://schemas.microsoft.com/office/drawing/2014/main" id="{F4190F21-791F-43F0-B72C-CE33AD628AFA}"/>
                </a:ext>
              </a:extLst>
            </p:cNvPr>
            <p:cNvGrpSpPr/>
            <p:nvPr/>
          </p:nvGrpSpPr>
          <p:grpSpPr>
            <a:xfrm>
              <a:off x="6851350" y="4768282"/>
              <a:ext cx="757179" cy="980949"/>
              <a:chOff x="6851350" y="4768282"/>
              <a:chExt cx="757179" cy="980949"/>
            </a:xfrm>
            <a:grpFill/>
          </p:grpSpPr>
          <p:sp>
            <p:nvSpPr>
              <p:cNvPr id="31" name="任意多边形: 形状 53" descr="e7d195523061f1c0600ade85ab8d19863d296bbd6d3c8047FB0A4867354E4F1E3A7DEAE3C4C4B5C9777EC9E9D7F78045DB0296A4194571101A21F67FC7D6C39966CE50B69116E2EE84E571E25F3C0CCEADD1E9BCC604229604EF9EB2ED458F6291A3AC4FCE2A74BE0932CE18EC714A7E2A87B71E7ACF352085E1982922B907B05CDE409235A6873B8CE32A586BD2F5D8">
                <a:extLst>
                  <a:ext uri="{FF2B5EF4-FFF2-40B4-BE49-F238E27FC236}">
                    <a16:creationId xmlns:a16="http://schemas.microsoft.com/office/drawing/2014/main" id="{BE222CE9-4A82-4463-9016-1377290DEBB2}"/>
                  </a:ext>
                </a:extLst>
              </p:cNvPr>
              <p:cNvSpPr/>
              <p:nvPr/>
            </p:nvSpPr>
            <p:spPr>
              <a:xfrm rot="5400000">
                <a:off x="6759394" y="4874912"/>
                <a:ext cx="941092" cy="757179"/>
              </a:xfrm>
              <a:custGeom>
                <a:avLst/>
                <a:gdLst>
                  <a:gd name="connsiteX0" fmla="*/ 1687286 w 3374572"/>
                  <a:gd name="connsiteY0" fmla="*/ 0 h 4474029"/>
                  <a:gd name="connsiteX1" fmla="*/ 3374572 w 3374572"/>
                  <a:gd name="connsiteY1" fmla="*/ 1687286 h 4474029"/>
                  <a:gd name="connsiteX2" fmla="*/ 3374572 w 3374572"/>
                  <a:gd name="connsiteY2" fmla="*/ 4474029 h 4474029"/>
                  <a:gd name="connsiteX3" fmla="*/ 0 w 3374572"/>
                  <a:gd name="connsiteY3" fmla="*/ 4474029 h 4474029"/>
                  <a:gd name="connsiteX4" fmla="*/ 0 w 3374572"/>
                  <a:gd name="connsiteY4" fmla="*/ 1687286 h 4474029"/>
                  <a:gd name="connsiteX5" fmla="*/ 1687286 w 3374572"/>
                  <a:gd name="connsiteY5" fmla="*/ 0 h 4474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74572" h="4474029">
                    <a:moveTo>
                      <a:pt x="1687286" y="0"/>
                    </a:moveTo>
                    <a:cubicBezTo>
                      <a:pt x="2619148" y="0"/>
                      <a:pt x="3374572" y="755424"/>
                      <a:pt x="3374572" y="1687286"/>
                    </a:cubicBezTo>
                    <a:lnTo>
                      <a:pt x="3374572" y="4474029"/>
                    </a:lnTo>
                    <a:lnTo>
                      <a:pt x="0" y="4474029"/>
                    </a:lnTo>
                    <a:lnTo>
                      <a:pt x="0" y="1687286"/>
                    </a:lnTo>
                    <a:cubicBezTo>
                      <a:pt x="0" y="755424"/>
                      <a:pt x="755424" y="0"/>
                      <a:pt x="1687286"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bg1">
                      <a:lumMod val="50000"/>
                    </a:schemeClr>
                  </a:solidFill>
                  <a:cs typeface="+mn-ea"/>
                  <a:sym typeface="+mn-lt"/>
                </a:endParaRPr>
              </a:p>
            </p:txBody>
          </p:sp>
          <p:sp>
            <p:nvSpPr>
              <p:cNvPr id="32" name="文本框 55" descr="e7d195523061f1c0600ade85ab8d19863d296bbd6d3c8047FB0A4867354E4F1E3A7DEAE3C4C4B5C9777EC9E9D7F78045DB0296A4194571101A21F67FC7D6C39966CE50B69116E2EE84E571E25F3C0CCEADD1E9BCC604229604EF9EB2ED458F6291A3AC4FCE2A74BE0932CE18EC714A7E2A87B71E7ACF352085E1982922B907B05CDE409235A6873B8CE32A586BD2F5D8">
                <a:extLst>
                  <a:ext uri="{FF2B5EF4-FFF2-40B4-BE49-F238E27FC236}">
                    <a16:creationId xmlns:a16="http://schemas.microsoft.com/office/drawing/2014/main" id="{1121A613-3ABA-4256-A886-1C005BFFDE88}"/>
                  </a:ext>
                </a:extLst>
              </p:cNvPr>
              <p:cNvSpPr txBox="1"/>
              <p:nvPr/>
            </p:nvSpPr>
            <p:spPr>
              <a:xfrm>
                <a:off x="6905789" y="4768282"/>
                <a:ext cx="623910" cy="980949"/>
              </a:xfrm>
              <a:prstGeom prst="rect">
                <a:avLst/>
              </a:prstGeom>
              <a:noFill/>
            </p:spPr>
            <p:txBody>
              <a:bodyPr wrap="square" rtlCol="0">
                <a:spAutoFit/>
              </a:bodyPr>
              <a:lstStyle>
                <a:defPPr>
                  <a:defRPr lang="zh-CN"/>
                </a:defPPr>
                <a:lvl1pPr algn="ctr">
                  <a:defRPr sz="4400" b="1" spc="300">
                    <a:ln w="19050">
                      <a:solidFill>
                        <a:srgbClr val="795145"/>
                      </a:solidFill>
                    </a:ln>
                    <a:solidFill>
                      <a:srgbClr val="795145"/>
                    </a:solidFill>
                    <a:latin typeface="GeosansLight" panose="02000603020000020003" pitchFamily="2" charset="-122"/>
                    <a:ea typeface="GeosansLight" panose="02000603020000020003" pitchFamily="2" charset="-122"/>
                  </a:defRPr>
                </a:lvl1pPr>
              </a:lstStyle>
              <a:p>
                <a:pPr algn="l"/>
                <a:r>
                  <a:rPr lang="en-US" altLang="zh-CN" spc="0">
                    <a:ln w="19050">
                      <a:noFill/>
                    </a:ln>
                    <a:solidFill>
                      <a:schemeClr val="bg1"/>
                    </a:solidFill>
                    <a:latin typeface="+mn-lt"/>
                    <a:ea typeface="+mn-ea"/>
                    <a:cs typeface="+mn-ea"/>
                    <a:sym typeface="+mn-lt"/>
                  </a:rPr>
                  <a:t>B</a:t>
                </a:r>
                <a:endParaRPr lang="en-US" altLang="zh-CN" spc="0" dirty="0">
                  <a:ln w="19050">
                    <a:noFill/>
                  </a:ln>
                  <a:solidFill>
                    <a:schemeClr val="bg1"/>
                  </a:solidFill>
                  <a:latin typeface="+mn-lt"/>
                  <a:ea typeface="+mn-ea"/>
                  <a:cs typeface="+mn-ea"/>
                  <a:sym typeface="+mn-lt"/>
                </a:endParaRPr>
              </a:p>
            </p:txBody>
          </p:sp>
        </p:grpSp>
      </p:grpSp>
      <p:sp>
        <p:nvSpPr>
          <p:cNvPr id="35" name="文本框 50" descr="e7d195523061f1c0600ade85ab8d19863d296bbd6d3c8047FB0A4867354E4F1E3A7DEAE3C4C4B5C9777EC9E9D7F78045DB0296A4194571101A21F67FC7D6C39966CE50B69116E2EE84E571E25F3C0CCEADD1E9BCC604229604EF9EB2ED458F6291A3AC4FCE2A74BE0932CE18EC714A7E2A87B71E7ACF352085E1982922B907B05CDE409235A6873B8CE32A586BD2F5D8">
            <a:extLst>
              <a:ext uri="{FF2B5EF4-FFF2-40B4-BE49-F238E27FC236}">
                <a16:creationId xmlns:a16="http://schemas.microsoft.com/office/drawing/2014/main" id="{9C3C917C-BCEA-436F-9ED2-9618CD062CBA}"/>
              </a:ext>
            </a:extLst>
          </p:cNvPr>
          <p:cNvSpPr txBox="1"/>
          <p:nvPr/>
        </p:nvSpPr>
        <p:spPr>
          <a:xfrm>
            <a:off x="7656820" y="1756526"/>
            <a:ext cx="4347946" cy="1569660"/>
          </a:xfrm>
          <a:prstGeom prst="rect">
            <a:avLst/>
          </a:prstGeom>
          <a:noFill/>
        </p:spPr>
        <p:txBody>
          <a:bodyPr wrap="square">
            <a:spAutoFit/>
          </a:bodyPr>
          <a:lstStyle/>
          <a:p>
            <a:r>
              <a:rPr lang="en-US" altLang="en-US" sz="3200" i="1" dirty="0" err="1">
                <a:latin typeface="Times New Roman" pitchFamily="18" charset="0"/>
                <a:cs typeface="Times New Roman" pitchFamily="18" charset="0"/>
              </a:rPr>
              <a:t>Tiếng</a:t>
            </a:r>
            <a:r>
              <a:rPr lang="en-US" altLang="en-US" sz="3200" i="1" dirty="0">
                <a:latin typeface="Times New Roman" pitchFamily="18" charset="0"/>
                <a:cs typeface="Times New Roman" pitchFamily="18" charset="0"/>
              </a:rPr>
              <a:t> </a:t>
            </a:r>
            <a:r>
              <a:rPr lang="en-US" altLang="en-US" sz="3200" i="1" dirty="0" err="1">
                <a:latin typeface="Times New Roman" pitchFamily="18" charset="0"/>
                <a:cs typeface="Times New Roman" pitchFamily="18" charset="0"/>
              </a:rPr>
              <a:t>thứ</a:t>
            </a:r>
            <a:r>
              <a:rPr lang="en-US" altLang="en-US" sz="3200" i="1" dirty="0">
                <a:latin typeface="Times New Roman" pitchFamily="18" charset="0"/>
                <a:cs typeface="Times New Roman" pitchFamily="18" charset="0"/>
              </a:rPr>
              <a:t> 8 </a:t>
            </a:r>
            <a:r>
              <a:rPr lang="en-US" altLang="en-US" sz="3200" i="1" dirty="0" err="1">
                <a:latin typeface="Times New Roman" pitchFamily="18" charset="0"/>
                <a:cs typeface="Times New Roman" pitchFamily="18" charset="0"/>
              </a:rPr>
              <a:t>của</a:t>
            </a:r>
            <a:r>
              <a:rPr lang="en-US" altLang="en-US" sz="3200" i="1" dirty="0">
                <a:latin typeface="Times New Roman" pitchFamily="18" charset="0"/>
                <a:cs typeface="Times New Roman" pitchFamily="18" charset="0"/>
              </a:rPr>
              <a:t> </a:t>
            </a:r>
            <a:r>
              <a:rPr lang="en-US" altLang="en-US" sz="3200" i="1" dirty="0" err="1">
                <a:latin typeface="Times New Roman" pitchFamily="18" charset="0"/>
                <a:cs typeface="Times New Roman" pitchFamily="18" charset="0"/>
              </a:rPr>
              <a:t>dòng</a:t>
            </a:r>
            <a:r>
              <a:rPr lang="en-US" altLang="en-US" sz="3200" i="1" dirty="0">
                <a:latin typeface="Times New Roman" pitchFamily="18" charset="0"/>
                <a:cs typeface="Times New Roman" pitchFamily="18" charset="0"/>
              </a:rPr>
              <a:t> </a:t>
            </a:r>
            <a:r>
              <a:rPr lang="en-US" altLang="en-US" sz="3200" i="1" dirty="0" err="1">
                <a:latin typeface="Times New Roman" pitchFamily="18" charset="0"/>
                <a:cs typeface="Times New Roman" pitchFamily="18" charset="0"/>
              </a:rPr>
              <a:t>bát</a:t>
            </a:r>
            <a:r>
              <a:rPr lang="en-US" altLang="en-US" sz="3200" i="1" dirty="0">
                <a:latin typeface="Times New Roman" pitchFamily="18" charset="0"/>
                <a:cs typeface="Times New Roman" pitchFamily="18" charset="0"/>
              </a:rPr>
              <a:t> </a:t>
            </a:r>
            <a:r>
              <a:rPr lang="en-US" altLang="en-US" sz="3200" i="1" dirty="0" err="1">
                <a:latin typeface="Times New Roman" pitchFamily="18" charset="0"/>
                <a:cs typeface="Times New Roman" pitchFamily="18" charset="0"/>
              </a:rPr>
              <a:t>vần</a:t>
            </a:r>
            <a:r>
              <a:rPr lang="en-US" altLang="en-US" sz="3200" i="1" dirty="0">
                <a:latin typeface="Times New Roman" pitchFamily="18" charset="0"/>
                <a:cs typeface="Times New Roman" pitchFamily="18" charset="0"/>
              </a:rPr>
              <a:t> </a:t>
            </a:r>
            <a:r>
              <a:rPr lang="en-US" altLang="en-US" sz="3200" i="1" dirty="0" err="1">
                <a:latin typeface="Times New Roman" pitchFamily="18" charset="0"/>
                <a:cs typeface="Times New Roman" pitchFamily="18" charset="0"/>
              </a:rPr>
              <a:t>với</a:t>
            </a:r>
            <a:r>
              <a:rPr lang="en-US" altLang="en-US" sz="3200" i="1" dirty="0">
                <a:latin typeface="Times New Roman" pitchFamily="18" charset="0"/>
                <a:cs typeface="Times New Roman" pitchFamily="18" charset="0"/>
              </a:rPr>
              <a:t> </a:t>
            </a:r>
            <a:r>
              <a:rPr lang="en-US" altLang="en-US" sz="3200" i="1" dirty="0" err="1">
                <a:latin typeface="Times New Roman" pitchFamily="18" charset="0"/>
                <a:cs typeface="Times New Roman" pitchFamily="18" charset="0"/>
              </a:rPr>
              <a:t>tiếng</a:t>
            </a:r>
            <a:r>
              <a:rPr lang="en-US" altLang="en-US" sz="3200" i="1" dirty="0">
                <a:latin typeface="Times New Roman" pitchFamily="18" charset="0"/>
                <a:cs typeface="Times New Roman" pitchFamily="18" charset="0"/>
              </a:rPr>
              <a:t> </a:t>
            </a:r>
            <a:r>
              <a:rPr lang="en-US" altLang="en-US" sz="3200" i="1" dirty="0" err="1">
                <a:latin typeface="Times New Roman" pitchFamily="18" charset="0"/>
                <a:cs typeface="Times New Roman" pitchFamily="18" charset="0"/>
              </a:rPr>
              <a:t>thứ</a:t>
            </a:r>
            <a:r>
              <a:rPr lang="en-US" altLang="en-US" sz="3200" i="1" dirty="0">
                <a:latin typeface="Times New Roman" pitchFamily="18" charset="0"/>
                <a:cs typeface="Times New Roman" pitchFamily="18" charset="0"/>
              </a:rPr>
              <a:t> 6 </a:t>
            </a:r>
            <a:r>
              <a:rPr lang="en-US" altLang="en-US" sz="3200" i="1" dirty="0" err="1">
                <a:latin typeface="Times New Roman" pitchFamily="18" charset="0"/>
                <a:cs typeface="Times New Roman" pitchFamily="18" charset="0"/>
              </a:rPr>
              <a:t>của</a:t>
            </a:r>
            <a:r>
              <a:rPr lang="en-US" altLang="en-US" sz="3200" i="1" dirty="0">
                <a:latin typeface="Times New Roman" pitchFamily="18" charset="0"/>
                <a:cs typeface="Times New Roman" pitchFamily="18" charset="0"/>
              </a:rPr>
              <a:t> </a:t>
            </a:r>
            <a:r>
              <a:rPr lang="en-US" altLang="en-US" sz="3200" i="1" dirty="0" err="1">
                <a:latin typeface="Times New Roman" pitchFamily="18" charset="0"/>
                <a:cs typeface="Times New Roman" pitchFamily="18" charset="0"/>
              </a:rPr>
              <a:t>dòng</a:t>
            </a:r>
            <a:r>
              <a:rPr lang="en-US" altLang="en-US" sz="3200" i="1" dirty="0">
                <a:latin typeface="Times New Roman" pitchFamily="18" charset="0"/>
                <a:cs typeface="Times New Roman" pitchFamily="18" charset="0"/>
              </a:rPr>
              <a:t> </a:t>
            </a:r>
            <a:r>
              <a:rPr lang="en-US" altLang="en-US" sz="3200" i="1" dirty="0" err="1">
                <a:latin typeface="Times New Roman" pitchFamily="18" charset="0"/>
                <a:cs typeface="Times New Roman" pitchFamily="18" charset="0"/>
              </a:rPr>
              <a:t>lục</a:t>
            </a:r>
            <a:r>
              <a:rPr lang="en-US" altLang="en-US" sz="3200" i="1" dirty="0">
                <a:latin typeface="Times New Roman" pitchFamily="18" charset="0"/>
                <a:cs typeface="Times New Roman" pitchFamily="18" charset="0"/>
              </a:rPr>
              <a:t> </a:t>
            </a:r>
            <a:r>
              <a:rPr lang="en-US" altLang="en-US" sz="3200" i="1" dirty="0" err="1">
                <a:latin typeface="Times New Roman" pitchFamily="18" charset="0"/>
                <a:cs typeface="Times New Roman" pitchFamily="18" charset="0"/>
              </a:rPr>
              <a:t>tiếp</a:t>
            </a:r>
            <a:r>
              <a:rPr lang="en-US" altLang="en-US" sz="3200" i="1" dirty="0">
                <a:latin typeface="Times New Roman" pitchFamily="18" charset="0"/>
                <a:cs typeface="Times New Roman" pitchFamily="18" charset="0"/>
              </a:rPr>
              <a:t> </a:t>
            </a:r>
            <a:r>
              <a:rPr lang="en-US" altLang="en-US" sz="3200" i="1" dirty="0" err="1">
                <a:latin typeface="Times New Roman" pitchFamily="18" charset="0"/>
                <a:cs typeface="Times New Roman" pitchFamily="18" charset="0"/>
              </a:rPr>
              <a:t>theo</a:t>
            </a:r>
            <a:endParaRPr lang="en-US" altLang="en-US" sz="3200" i="1" dirty="0">
              <a:latin typeface="Times New Roman" pitchFamily="18" charset="0"/>
              <a:cs typeface="Times New Roman" pitchFamily="18" charset="0"/>
            </a:endParaRPr>
          </a:p>
        </p:txBody>
      </p:sp>
      <p:grpSp>
        <p:nvGrpSpPr>
          <p:cNvPr id="2" name="Group 1">
            <a:extLst>
              <a:ext uri="{FF2B5EF4-FFF2-40B4-BE49-F238E27FC236}">
                <a16:creationId xmlns:a16="http://schemas.microsoft.com/office/drawing/2014/main" id="{EA38CC50-17BC-413F-BB4D-1BB8D08AEF85}"/>
              </a:ext>
            </a:extLst>
          </p:cNvPr>
          <p:cNvGrpSpPr/>
          <p:nvPr/>
        </p:nvGrpSpPr>
        <p:grpSpPr>
          <a:xfrm>
            <a:off x="797407" y="4164745"/>
            <a:ext cx="4672208" cy="1061127"/>
            <a:chOff x="1023808" y="5231987"/>
            <a:chExt cx="4672208" cy="1061127"/>
          </a:xfrm>
        </p:grpSpPr>
        <p:sp>
          <p:nvSpPr>
            <p:cNvPr id="34" name="矩形: 圆角 48" descr="e7d195523061f1c0600ade85ab8d19863d296bbd6d3c8047FB0A4867354E4F1E3A7DEAE3C4C4B5C9777EC9E9D7F78045DB0296A4194571101A21F67FC7D6C39966CE50B69116E2EE84E571E25F3C0CCEADD1E9BCC604229604EF9EB2ED458F6291A3AC4FCE2A74BE0932CE18EC714A7E2A87B71E7ACF352085E1982922B907B05CDE409235A6873B8CE32A586BD2F5D8">
              <a:extLst>
                <a:ext uri="{FF2B5EF4-FFF2-40B4-BE49-F238E27FC236}">
                  <a16:creationId xmlns:a16="http://schemas.microsoft.com/office/drawing/2014/main" id="{4CB03406-6867-476B-82F8-9E913DCC96BD}"/>
                </a:ext>
              </a:extLst>
            </p:cNvPr>
            <p:cNvSpPr/>
            <p:nvPr/>
          </p:nvSpPr>
          <p:spPr>
            <a:xfrm>
              <a:off x="1023808" y="5231987"/>
              <a:ext cx="4672208" cy="1061127"/>
            </a:xfrm>
            <a:prstGeom prst="roundRect">
              <a:avLst/>
            </a:prstGeom>
            <a:solidFill>
              <a:srgbClr val="EBD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50000"/>
                  </a:schemeClr>
                </a:solidFill>
                <a:cs typeface="+mn-ea"/>
                <a:sym typeface="+mn-lt"/>
              </a:endParaRPr>
            </a:p>
          </p:txBody>
        </p:sp>
        <p:grpSp>
          <p:nvGrpSpPr>
            <p:cNvPr id="36" name="组合 2">
              <a:extLst>
                <a:ext uri="{FF2B5EF4-FFF2-40B4-BE49-F238E27FC236}">
                  <a16:creationId xmlns:a16="http://schemas.microsoft.com/office/drawing/2014/main" id="{7CAA93F7-C73B-49F2-AD94-3DD8BF192419}"/>
                </a:ext>
              </a:extLst>
            </p:cNvPr>
            <p:cNvGrpSpPr/>
            <p:nvPr/>
          </p:nvGrpSpPr>
          <p:grpSpPr>
            <a:xfrm>
              <a:off x="1209175" y="5393460"/>
              <a:ext cx="740822" cy="773697"/>
              <a:chOff x="6811192" y="2979229"/>
              <a:chExt cx="740822" cy="986372"/>
            </a:xfrm>
          </p:grpSpPr>
          <p:sp>
            <p:nvSpPr>
              <p:cNvPr id="37" name="任意多边形: 形状 49" descr="e7d195523061f1c0600ade85ab8d19863d296bbd6d3c8047FB0A4867354E4F1E3A7DEAE3C4C4B5C9777EC9E9D7F78045DB0296A4194571101A21F67FC7D6C39966CE50B69116E2EE84E571E25F3C0CCEADD1E9BCC604229604EF9EB2ED458F6291A3AC4FCE2A74BE0932CE18EC714A7E2A87B71E7ACF352085E1982922B907B05CDE409235A6873B8CE32A586BD2F5D8">
                <a:extLst>
                  <a:ext uri="{FF2B5EF4-FFF2-40B4-BE49-F238E27FC236}">
                    <a16:creationId xmlns:a16="http://schemas.microsoft.com/office/drawing/2014/main" id="{57B15A3D-CD66-4EB8-823E-CFF7303362D6}"/>
                  </a:ext>
                </a:extLst>
              </p:cNvPr>
              <p:cNvSpPr/>
              <p:nvPr/>
            </p:nvSpPr>
            <p:spPr>
              <a:xfrm rot="5400000">
                <a:off x="6715370" y="3083677"/>
                <a:ext cx="941092" cy="732196"/>
              </a:xfrm>
              <a:custGeom>
                <a:avLst/>
                <a:gdLst>
                  <a:gd name="connsiteX0" fmla="*/ 1687286 w 3374572"/>
                  <a:gd name="connsiteY0" fmla="*/ 0 h 4474029"/>
                  <a:gd name="connsiteX1" fmla="*/ 3374572 w 3374572"/>
                  <a:gd name="connsiteY1" fmla="*/ 1687286 h 4474029"/>
                  <a:gd name="connsiteX2" fmla="*/ 3374572 w 3374572"/>
                  <a:gd name="connsiteY2" fmla="*/ 4474029 h 4474029"/>
                  <a:gd name="connsiteX3" fmla="*/ 0 w 3374572"/>
                  <a:gd name="connsiteY3" fmla="*/ 4474029 h 4474029"/>
                  <a:gd name="connsiteX4" fmla="*/ 0 w 3374572"/>
                  <a:gd name="connsiteY4" fmla="*/ 1687286 h 4474029"/>
                  <a:gd name="connsiteX5" fmla="*/ 1687286 w 3374572"/>
                  <a:gd name="connsiteY5" fmla="*/ 0 h 4474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74572" h="4474029">
                    <a:moveTo>
                      <a:pt x="1687286" y="0"/>
                    </a:moveTo>
                    <a:cubicBezTo>
                      <a:pt x="2619148" y="0"/>
                      <a:pt x="3374572" y="755424"/>
                      <a:pt x="3374572" y="1687286"/>
                    </a:cubicBezTo>
                    <a:lnTo>
                      <a:pt x="3374572" y="4474029"/>
                    </a:lnTo>
                    <a:lnTo>
                      <a:pt x="0" y="4474029"/>
                    </a:lnTo>
                    <a:lnTo>
                      <a:pt x="0" y="1687286"/>
                    </a:lnTo>
                    <a:cubicBezTo>
                      <a:pt x="0" y="755424"/>
                      <a:pt x="755424" y="0"/>
                      <a:pt x="1687286" y="0"/>
                    </a:cubicBezTo>
                    <a:close/>
                  </a:path>
                </a:pathLst>
              </a:custGeom>
              <a:solidFill>
                <a:srgbClr val="D0BCB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bg1">
                      <a:lumMod val="50000"/>
                    </a:schemeClr>
                  </a:solidFill>
                  <a:cs typeface="+mn-ea"/>
                  <a:sym typeface="+mn-lt"/>
                </a:endParaRPr>
              </a:p>
            </p:txBody>
          </p:sp>
          <p:sp>
            <p:nvSpPr>
              <p:cNvPr id="38" name="文本框 51" descr="e7d195523061f1c0600ade85ab8d19863d296bbd6d3c8047FB0A4867354E4F1E3A7DEAE3C4C4B5C9777EC9E9D7F78045DB0296A4194571101A21F67FC7D6C39966CE50B69116E2EE84E571E25F3C0CCEADD1E9BCC604229604EF9EB2ED458F6291A3AC4FCE2A74BE0932CE18EC714A7E2A87B71E7ACF352085E1982922B907B05CDE409235A6873B8CE32A586BD2F5D8">
                <a:extLst>
                  <a:ext uri="{FF2B5EF4-FFF2-40B4-BE49-F238E27FC236}">
                    <a16:creationId xmlns:a16="http://schemas.microsoft.com/office/drawing/2014/main" id="{43ACACCA-33D6-49F5-8AFE-2FD8E21A3A4C}"/>
                  </a:ext>
                </a:extLst>
              </p:cNvPr>
              <p:cNvSpPr txBox="1"/>
              <p:nvPr/>
            </p:nvSpPr>
            <p:spPr>
              <a:xfrm>
                <a:off x="6811192" y="2984655"/>
                <a:ext cx="567397" cy="980946"/>
              </a:xfrm>
              <a:prstGeom prst="rect">
                <a:avLst/>
              </a:prstGeom>
              <a:noFill/>
            </p:spPr>
            <p:txBody>
              <a:bodyPr wrap="square" rtlCol="0">
                <a:spAutoFit/>
              </a:bodyPr>
              <a:lstStyle>
                <a:defPPr>
                  <a:defRPr lang="zh-CN"/>
                </a:defPPr>
                <a:lvl1pPr algn="ctr">
                  <a:defRPr sz="4400" b="1" spc="300">
                    <a:ln w="19050">
                      <a:solidFill>
                        <a:srgbClr val="795145"/>
                      </a:solidFill>
                    </a:ln>
                    <a:solidFill>
                      <a:srgbClr val="795145"/>
                    </a:solidFill>
                    <a:latin typeface="GeosansLight" panose="02000603020000020003" pitchFamily="2" charset="-122"/>
                    <a:ea typeface="GeosansLight" panose="02000603020000020003" pitchFamily="2" charset="-122"/>
                  </a:defRPr>
                </a:lvl1pPr>
              </a:lstStyle>
              <a:p>
                <a:pPr algn="l"/>
                <a:r>
                  <a:rPr lang="en-US" altLang="zh-CN" spc="0">
                    <a:ln w="19050">
                      <a:noFill/>
                    </a:ln>
                    <a:solidFill>
                      <a:schemeClr val="bg1"/>
                    </a:solidFill>
                    <a:latin typeface="+mn-lt"/>
                    <a:ea typeface="+mn-ea"/>
                    <a:cs typeface="+mn-ea"/>
                    <a:sym typeface="+mn-lt"/>
                  </a:rPr>
                  <a:t>C</a:t>
                </a:r>
                <a:endParaRPr lang="en-US" altLang="zh-CN" spc="0" dirty="0">
                  <a:ln w="19050">
                    <a:noFill/>
                  </a:ln>
                  <a:solidFill>
                    <a:schemeClr val="bg1"/>
                  </a:solidFill>
                  <a:latin typeface="+mn-lt"/>
                  <a:ea typeface="+mn-ea"/>
                  <a:cs typeface="+mn-ea"/>
                  <a:sym typeface="+mn-lt"/>
                </a:endParaRPr>
              </a:p>
            </p:txBody>
          </p:sp>
        </p:grpSp>
      </p:grpSp>
      <p:sp>
        <p:nvSpPr>
          <p:cNvPr id="41" name="文本框 50" descr="e7d195523061f1c0600ade85ab8d19863d296bbd6d3c8047FB0A4867354E4F1E3A7DEAE3C4C4B5C9777EC9E9D7F78045DB0296A4194571101A21F67FC7D6C39966CE50B69116E2EE84E571E25F3C0CCEADD1E9BCC604229604EF9EB2ED458F6291A3AC4FCE2A74BE0932CE18EC714A7E2A87B71E7ACF352085E1982922B907B05CDE409235A6873B8CE32A586BD2F5D8">
            <a:extLst>
              <a:ext uri="{FF2B5EF4-FFF2-40B4-BE49-F238E27FC236}">
                <a16:creationId xmlns:a16="http://schemas.microsoft.com/office/drawing/2014/main" id="{9C3C917C-BCEA-436F-9ED2-9618CD062CBA}"/>
              </a:ext>
            </a:extLst>
          </p:cNvPr>
          <p:cNvSpPr txBox="1"/>
          <p:nvPr/>
        </p:nvSpPr>
        <p:spPr>
          <a:xfrm>
            <a:off x="1630588" y="1757797"/>
            <a:ext cx="4065428" cy="1569660"/>
          </a:xfrm>
          <a:prstGeom prst="rect">
            <a:avLst/>
          </a:prstGeom>
          <a:noFill/>
        </p:spPr>
        <p:txBody>
          <a:bodyPr wrap="square">
            <a:spAutoFit/>
          </a:bodyPr>
          <a:lstStyle/>
          <a:p>
            <a:r>
              <a:rPr lang="en-US" altLang="en-US" sz="3200" i="1" dirty="0" err="1">
                <a:latin typeface="Times New Roman" pitchFamily="18" charset="0"/>
                <a:cs typeface="Times New Roman" pitchFamily="18" charset="0"/>
              </a:rPr>
              <a:t>Tiếng</a:t>
            </a:r>
            <a:r>
              <a:rPr lang="en-US" altLang="en-US" sz="3200" i="1" dirty="0">
                <a:latin typeface="Times New Roman" pitchFamily="18" charset="0"/>
                <a:cs typeface="Times New Roman" pitchFamily="18" charset="0"/>
              </a:rPr>
              <a:t> </a:t>
            </a:r>
            <a:r>
              <a:rPr lang="en-US" altLang="en-US" sz="3200" i="1" dirty="0" err="1">
                <a:latin typeface="Times New Roman" pitchFamily="18" charset="0"/>
                <a:cs typeface="Times New Roman" pitchFamily="18" charset="0"/>
              </a:rPr>
              <a:t>thứ</a:t>
            </a:r>
            <a:r>
              <a:rPr lang="en-US" altLang="en-US" sz="3200" i="1" dirty="0">
                <a:latin typeface="Times New Roman" pitchFamily="18" charset="0"/>
                <a:cs typeface="Times New Roman" pitchFamily="18" charset="0"/>
              </a:rPr>
              <a:t> 6 </a:t>
            </a:r>
            <a:r>
              <a:rPr lang="en-US" altLang="en-US" sz="3200" i="1" dirty="0" err="1">
                <a:latin typeface="Times New Roman" pitchFamily="18" charset="0"/>
                <a:cs typeface="Times New Roman" pitchFamily="18" charset="0"/>
              </a:rPr>
              <a:t>của</a:t>
            </a:r>
            <a:r>
              <a:rPr lang="en-US" altLang="en-US" sz="3200" i="1" dirty="0">
                <a:latin typeface="Times New Roman" pitchFamily="18" charset="0"/>
                <a:cs typeface="Times New Roman" pitchFamily="18" charset="0"/>
              </a:rPr>
              <a:t> </a:t>
            </a:r>
            <a:r>
              <a:rPr lang="en-US" altLang="en-US" sz="3200" i="1" dirty="0" err="1">
                <a:latin typeface="Times New Roman" pitchFamily="18" charset="0"/>
                <a:cs typeface="Times New Roman" pitchFamily="18" charset="0"/>
              </a:rPr>
              <a:t>dòng</a:t>
            </a:r>
            <a:r>
              <a:rPr lang="en-US" altLang="en-US" sz="3200" i="1" dirty="0">
                <a:latin typeface="Times New Roman" pitchFamily="18" charset="0"/>
                <a:cs typeface="Times New Roman" pitchFamily="18" charset="0"/>
              </a:rPr>
              <a:t> </a:t>
            </a:r>
            <a:r>
              <a:rPr lang="en-US" altLang="en-US" sz="3200" i="1" dirty="0" err="1">
                <a:latin typeface="Times New Roman" pitchFamily="18" charset="0"/>
                <a:cs typeface="Times New Roman" pitchFamily="18" charset="0"/>
              </a:rPr>
              <a:t>lục</a:t>
            </a:r>
            <a:r>
              <a:rPr lang="en-US" altLang="en-US" sz="3200" i="1" dirty="0">
                <a:latin typeface="Times New Roman" pitchFamily="18" charset="0"/>
                <a:cs typeface="Times New Roman" pitchFamily="18" charset="0"/>
              </a:rPr>
              <a:t> </a:t>
            </a:r>
            <a:r>
              <a:rPr lang="en-US" altLang="en-US" sz="3200" i="1" dirty="0" err="1">
                <a:latin typeface="Times New Roman" pitchFamily="18" charset="0"/>
                <a:cs typeface="Times New Roman" pitchFamily="18" charset="0"/>
              </a:rPr>
              <a:t>vần</a:t>
            </a:r>
            <a:r>
              <a:rPr lang="en-US" altLang="en-US" sz="3200" i="1" dirty="0">
                <a:latin typeface="Times New Roman" pitchFamily="18" charset="0"/>
                <a:cs typeface="Times New Roman" pitchFamily="18" charset="0"/>
              </a:rPr>
              <a:t> </a:t>
            </a:r>
            <a:r>
              <a:rPr lang="en-US" altLang="en-US" sz="3200" i="1" dirty="0" err="1">
                <a:latin typeface="Times New Roman" pitchFamily="18" charset="0"/>
                <a:cs typeface="Times New Roman" pitchFamily="18" charset="0"/>
              </a:rPr>
              <a:t>với</a:t>
            </a:r>
            <a:r>
              <a:rPr lang="en-US" altLang="en-US" sz="3200" i="1" dirty="0">
                <a:latin typeface="Times New Roman" pitchFamily="18" charset="0"/>
                <a:cs typeface="Times New Roman" pitchFamily="18" charset="0"/>
              </a:rPr>
              <a:t> </a:t>
            </a:r>
            <a:r>
              <a:rPr lang="en-US" altLang="en-US" sz="3200" i="1" dirty="0" err="1">
                <a:latin typeface="Times New Roman" pitchFamily="18" charset="0"/>
                <a:cs typeface="Times New Roman" pitchFamily="18" charset="0"/>
              </a:rPr>
              <a:t>tiếng</a:t>
            </a:r>
            <a:r>
              <a:rPr lang="en-US" altLang="en-US" sz="3200" i="1" dirty="0">
                <a:latin typeface="Times New Roman" pitchFamily="18" charset="0"/>
                <a:cs typeface="Times New Roman" pitchFamily="18" charset="0"/>
              </a:rPr>
              <a:t> </a:t>
            </a:r>
            <a:r>
              <a:rPr lang="en-US" altLang="en-US" sz="3200" i="1" dirty="0" err="1">
                <a:latin typeface="Times New Roman" pitchFamily="18" charset="0"/>
                <a:cs typeface="Times New Roman" pitchFamily="18" charset="0"/>
              </a:rPr>
              <a:t>thứ</a:t>
            </a:r>
            <a:r>
              <a:rPr lang="en-US" altLang="en-US" sz="3200" i="1" dirty="0">
                <a:latin typeface="Times New Roman" pitchFamily="18" charset="0"/>
                <a:cs typeface="Times New Roman" pitchFamily="18" charset="0"/>
              </a:rPr>
              <a:t> 6 </a:t>
            </a:r>
            <a:r>
              <a:rPr lang="en-US" altLang="en-US" sz="3200" i="1" dirty="0" err="1">
                <a:latin typeface="Times New Roman" pitchFamily="18" charset="0"/>
                <a:cs typeface="Times New Roman" pitchFamily="18" charset="0"/>
              </a:rPr>
              <a:t>của</a:t>
            </a:r>
            <a:r>
              <a:rPr lang="en-US" altLang="en-US" sz="3200" i="1" dirty="0">
                <a:latin typeface="Times New Roman" pitchFamily="18" charset="0"/>
                <a:cs typeface="Times New Roman" pitchFamily="18" charset="0"/>
              </a:rPr>
              <a:t> </a:t>
            </a:r>
            <a:r>
              <a:rPr lang="en-US" altLang="en-US" sz="3200" i="1" dirty="0" err="1">
                <a:latin typeface="Times New Roman" pitchFamily="18" charset="0"/>
                <a:cs typeface="Times New Roman" pitchFamily="18" charset="0"/>
              </a:rPr>
              <a:t>dòng</a:t>
            </a:r>
            <a:r>
              <a:rPr lang="en-US" altLang="en-US" sz="3200" i="1" dirty="0">
                <a:latin typeface="Times New Roman" pitchFamily="18" charset="0"/>
                <a:cs typeface="Times New Roman" pitchFamily="18" charset="0"/>
              </a:rPr>
              <a:t> </a:t>
            </a:r>
            <a:r>
              <a:rPr lang="en-US" altLang="en-US" sz="3200" i="1" dirty="0" err="1">
                <a:latin typeface="Times New Roman" pitchFamily="18" charset="0"/>
                <a:cs typeface="Times New Roman" pitchFamily="18" charset="0"/>
              </a:rPr>
              <a:t>bát</a:t>
            </a:r>
            <a:r>
              <a:rPr lang="en-US" altLang="en-US" sz="3200" i="1" dirty="0">
                <a:latin typeface="Times New Roman" pitchFamily="18" charset="0"/>
                <a:cs typeface="Times New Roman" pitchFamily="18" charset="0"/>
              </a:rPr>
              <a:t> </a:t>
            </a:r>
            <a:r>
              <a:rPr lang="en-US" altLang="en-US" sz="3200" i="1" dirty="0" err="1">
                <a:latin typeface="Times New Roman" pitchFamily="18" charset="0"/>
                <a:cs typeface="Times New Roman" pitchFamily="18" charset="0"/>
              </a:rPr>
              <a:t>kế</a:t>
            </a:r>
            <a:r>
              <a:rPr lang="en-US" altLang="en-US" sz="3200" i="1" dirty="0">
                <a:latin typeface="Times New Roman" pitchFamily="18" charset="0"/>
                <a:cs typeface="Times New Roman" pitchFamily="18" charset="0"/>
              </a:rPr>
              <a:t> </a:t>
            </a:r>
            <a:r>
              <a:rPr lang="en-US" altLang="en-US" sz="3200" i="1" dirty="0" err="1">
                <a:latin typeface="Times New Roman" pitchFamily="18" charset="0"/>
                <a:cs typeface="Times New Roman" pitchFamily="18" charset="0"/>
              </a:rPr>
              <a:t>nó</a:t>
            </a:r>
            <a:endParaRPr lang="en-US" altLang="en-US" sz="3200" i="1" dirty="0">
              <a:latin typeface="Times New Roman" pitchFamily="18" charset="0"/>
              <a:cs typeface="Times New Roman" pitchFamily="18" charset="0"/>
            </a:endParaRPr>
          </a:p>
        </p:txBody>
      </p:sp>
      <p:pic>
        <p:nvPicPr>
          <p:cNvPr id="42" name="Picture 41">
            <a:hlinkClick r:id="rId5" action="ppaction://hlinksldjump"/>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9726" b="89776" l="0" r="90000">
                        <a14:foregroundMark x1="48500" y1="54613" x2="48500" y2="54613"/>
                        <a14:foregroundMark x1="49833" y1="35910" x2="49833" y2="35910"/>
                        <a14:foregroundMark x1="66500" y1="35162" x2="66500" y2="35162"/>
                        <a14:foregroundMark x1="61500" y1="51870" x2="61500" y2="51870"/>
                        <a14:foregroundMark x1="59333" y1="58603" x2="59333" y2="58603"/>
                        <a14:foregroundMark x1="51333" y1="63840" x2="51333" y2="63840"/>
                        <a14:foregroundMark x1="44833" y1="62344" x2="44833" y2="62344"/>
                        <a14:foregroundMark x1="47500" y1="65087" x2="47500" y2="65087"/>
                        <a14:foregroundMark x1="49333" y1="64339" x2="49333" y2="64339"/>
                        <a14:foregroundMark x1="49333" y1="62095" x2="49333" y2="62095"/>
                        <a14:foregroundMark x1="48500" y1="60100" x2="48500" y2="60100"/>
                        <a14:foregroundMark x1="45000" y1="59850" x2="45000" y2="59850"/>
                        <a14:foregroundMark x1="46500" y1="58354" x2="46500" y2="58354"/>
                        <a14:foregroundMark x1="46500" y1="56110" x2="46500" y2="56110"/>
                        <a14:foregroundMark x1="49833" y1="54613" x2="49833" y2="54613"/>
                        <a14:foregroundMark x1="48833" y1="51372" x2="48833" y2="51372"/>
                        <a14:foregroundMark x1="39500" y1="58853" x2="39500" y2="58853"/>
                        <a14:foregroundMark x1="41833" y1="58853" x2="41833" y2="58853"/>
                        <a14:foregroundMark x1="34333" y1="62594" x2="34333" y2="62594"/>
                        <a14:foregroundMark x1="37333" y1="52618" x2="37333" y2="52618"/>
                        <a14:foregroundMark x1="46500" y1="56359" x2="46500" y2="56359"/>
                        <a14:foregroundMark x1="50000" y1="44140" x2="50000" y2="44140"/>
                        <a14:foregroundMark x1="37833" y1="51870" x2="37833" y2="51870"/>
                        <a14:foregroundMark x1="40000" y1="52618" x2="40000" y2="52618"/>
                        <a14:foregroundMark x1="36833" y1="44888" x2="36833" y2="44888"/>
                        <a14:foregroundMark x1="30333" y1="36908" x2="30333" y2="36908"/>
                        <a14:foregroundMark x1="25000" y1="35162" x2="25000" y2="35162"/>
                        <a14:foregroundMark x1="20333" y1="32419" x2="20333" y2="32419"/>
                        <a14:foregroundMark x1="29833" y1="39900" x2="29833" y2="39900"/>
                        <a14:foregroundMark x1="26500" y1="30175" x2="26500" y2="30175"/>
                        <a14:foregroundMark x1="29000" y1="33915" x2="29000" y2="33915"/>
                        <a14:foregroundMark x1="31833" y1="41147" x2="31833" y2="41147"/>
                        <a14:foregroundMark x1="32333" y1="37406" x2="32333" y2="37406"/>
                        <a14:foregroundMark x1="33833" y1="44140" x2="33833" y2="44140"/>
                        <a14:foregroundMark x1="34500" y1="50374" x2="34500" y2="50374"/>
                        <a14:foregroundMark x1="31000" y1="47132" x2="31000" y2="47132"/>
                        <a14:foregroundMark x1="43000" y1="30923" x2="43000" y2="30923"/>
                      </a14:backgroundRemoval>
                    </a14:imgEffect>
                  </a14:imgLayer>
                </a14:imgProps>
              </a:ext>
              <a:ext uri="{28A0092B-C50C-407E-A947-70E740481C1C}">
                <a14:useLocalDpi xmlns:a14="http://schemas.microsoft.com/office/drawing/2010/main" val="0"/>
              </a:ext>
            </a:extLst>
          </a:blip>
          <a:stretch>
            <a:fillRect/>
          </a:stretch>
        </p:blipFill>
        <p:spPr>
          <a:xfrm>
            <a:off x="204048" y="15548"/>
            <a:ext cx="2241941" cy="1498364"/>
          </a:xfrm>
          <a:prstGeom prst="rect">
            <a:avLst/>
          </a:prstGeom>
        </p:spPr>
      </p:pic>
      <p:sp>
        <p:nvSpPr>
          <p:cNvPr id="45" name="文本框 50" descr="e7d195523061f1c0600ade85ab8d19863d296bbd6d3c8047FB0A4867354E4F1E3A7DEAE3C4C4B5C9777EC9E9D7F78045DB0296A4194571101A21F67FC7D6C39966CE50B69116E2EE84E571E25F3C0CCEADD1E9BCC604229604EF9EB2ED458F6291A3AC4FCE2A74BE0932CE18EC714A7E2A87B71E7ACF352085E1982922B907B05CDE409235A6873B8CE32A586BD2F5D8">
            <a:extLst>
              <a:ext uri="{FF2B5EF4-FFF2-40B4-BE49-F238E27FC236}">
                <a16:creationId xmlns:a16="http://schemas.microsoft.com/office/drawing/2014/main" id="{9C3C917C-BCEA-436F-9ED2-9618CD062CBA}"/>
              </a:ext>
            </a:extLst>
          </p:cNvPr>
          <p:cNvSpPr txBox="1"/>
          <p:nvPr/>
        </p:nvSpPr>
        <p:spPr>
          <a:xfrm>
            <a:off x="1744164" y="4176585"/>
            <a:ext cx="3649438" cy="1077218"/>
          </a:xfrm>
          <a:prstGeom prst="rect">
            <a:avLst/>
          </a:prstGeom>
          <a:noFill/>
        </p:spPr>
        <p:txBody>
          <a:bodyPr wrap="square">
            <a:spAutoFit/>
          </a:bodyPr>
          <a:lstStyle/>
          <a:p>
            <a:r>
              <a:rPr lang="fr-FR" altLang="en-US" b="1" i="1" dirty="0">
                <a:latin typeface="Times New Roman" pitchFamily="18" charset="0"/>
                <a:cs typeface="Times New Roman" pitchFamily="18" charset="0"/>
              </a:rPr>
              <a:t> </a:t>
            </a:r>
            <a:r>
              <a:rPr lang="fr-FR" altLang="en-US" sz="3200" b="1" i="1" dirty="0" err="1">
                <a:latin typeface="Times New Roman" pitchFamily="18" charset="0"/>
                <a:cs typeface="Times New Roman" pitchFamily="18" charset="0"/>
              </a:rPr>
              <a:t>Cả</a:t>
            </a:r>
            <a:r>
              <a:rPr lang="fr-FR" altLang="en-US" sz="3200" b="1" i="1" dirty="0">
                <a:latin typeface="Times New Roman" pitchFamily="18" charset="0"/>
                <a:cs typeface="Times New Roman" pitchFamily="18" charset="0"/>
              </a:rPr>
              <a:t> </a:t>
            </a:r>
            <a:r>
              <a:rPr lang="fr-FR" altLang="en-US" sz="3200" b="1" i="1" dirty="0" err="1">
                <a:latin typeface="Times New Roman" pitchFamily="18" charset="0"/>
                <a:cs typeface="Times New Roman" pitchFamily="18" charset="0"/>
              </a:rPr>
              <a:t>hai</a:t>
            </a:r>
            <a:r>
              <a:rPr lang="fr-FR" altLang="en-US" sz="3200" b="1" i="1" dirty="0">
                <a:latin typeface="Times New Roman" pitchFamily="18" charset="0"/>
                <a:cs typeface="Times New Roman" pitchFamily="18" charset="0"/>
              </a:rPr>
              <a:t> </a:t>
            </a:r>
            <a:r>
              <a:rPr lang="fr-FR" altLang="en-US" sz="3200" b="1" i="1" dirty="0" err="1">
                <a:latin typeface="Times New Roman" pitchFamily="18" charset="0"/>
                <a:cs typeface="Times New Roman" pitchFamily="18" charset="0"/>
              </a:rPr>
              <a:t>đáp</a:t>
            </a:r>
            <a:r>
              <a:rPr lang="fr-FR" altLang="en-US" sz="3200" b="1" i="1" dirty="0">
                <a:latin typeface="Times New Roman" pitchFamily="18" charset="0"/>
                <a:cs typeface="Times New Roman" pitchFamily="18" charset="0"/>
              </a:rPr>
              <a:t> </a:t>
            </a:r>
            <a:r>
              <a:rPr lang="fr-FR" altLang="en-US" sz="3200" b="1" i="1" dirty="0" err="1">
                <a:latin typeface="Times New Roman" pitchFamily="18" charset="0"/>
                <a:cs typeface="Times New Roman" pitchFamily="18" charset="0"/>
              </a:rPr>
              <a:t>án</a:t>
            </a:r>
            <a:r>
              <a:rPr lang="fr-FR" altLang="en-US" sz="3200" b="1" i="1" dirty="0">
                <a:latin typeface="Times New Roman" pitchFamily="18" charset="0"/>
                <a:cs typeface="Times New Roman" pitchFamily="18" charset="0"/>
              </a:rPr>
              <a:t> </a:t>
            </a:r>
            <a:r>
              <a:rPr lang="fr-FR" altLang="en-US" sz="3200" b="1" i="1" dirty="0" err="1">
                <a:latin typeface="Times New Roman" pitchFamily="18" charset="0"/>
                <a:cs typeface="Times New Roman" pitchFamily="18" charset="0"/>
              </a:rPr>
              <a:t>trên</a:t>
            </a:r>
            <a:r>
              <a:rPr lang="fr-FR" altLang="en-US" sz="3200" b="1" i="1" dirty="0">
                <a:latin typeface="Times New Roman" pitchFamily="18" charset="0"/>
                <a:cs typeface="Times New Roman" pitchFamily="18" charset="0"/>
              </a:rPr>
              <a:t> </a:t>
            </a:r>
            <a:r>
              <a:rPr lang="fr-FR" altLang="en-US" sz="3200" b="1" i="1" dirty="0" err="1">
                <a:latin typeface="Times New Roman" pitchFamily="18" charset="0"/>
                <a:cs typeface="Times New Roman" pitchFamily="18" charset="0"/>
              </a:rPr>
              <a:t>đều</a:t>
            </a:r>
            <a:r>
              <a:rPr lang="fr-FR" altLang="en-US" sz="3200" b="1" i="1" dirty="0">
                <a:latin typeface="Times New Roman" pitchFamily="18" charset="0"/>
                <a:cs typeface="Times New Roman" pitchFamily="18" charset="0"/>
              </a:rPr>
              <a:t> </a:t>
            </a:r>
            <a:r>
              <a:rPr lang="fr-FR" altLang="en-US" sz="3200" b="1" i="1" dirty="0" err="1">
                <a:latin typeface="Times New Roman" pitchFamily="18" charset="0"/>
                <a:cs typeface="Times New Roman" pitchFamily="18" charset="0"/>
              </a:rPr>
              <a:t>đúng</a:t>
            </a:r>
            <a:r>
              <a:rPr lang="en-US" altLang="en-US" sz="3200" b="1" i="1" dirty="0">
                <a:latin typeface="Times New Roman" pitchFamily="18" charset="0"/>
                <a:cs typeface="Times New Roman" pitchFamily="18" charset="0"/>
              </a:rPr>
              <a:t> </a:t>
            </a:r>
            <a:r>
              <a:rPr lang="en-US" altLang="en-US" b="1" i="1" dirty="0">
                <a:latin typeface="Times New Roman" pitchFamily="18" charset="0"/>
                <a:cs typeface="Times New Roman" pitchFamily="18" charset="0"/>
              </a:rPr>
              <a:t>.</a:t>
            </a:r>
            <a:endParaRPr lang="en-US" altLang="en-US" b="1" dirty="0">
              <a:latin typeface="Times New Roman" pitchFamily="18" charset="0"/>
              <a:cs typeface="Times New Roman" pitchFamily="18" charset="0"/>
            </a:endParaRPr>
          </a:p>
        </p:txBody>
      </p:sp>
      <p:sp>
        <p:nvSpPr>
          <p:cNvPr id="46" name="文本框 50" descr="e7d195523061f1c0600ade85ab8d19863d296bbd6d3c8047FB0A4867354E4F1E3A7DEAE3C4C4B5C9777EC9E9D7F78045DB0296A4194571101A21F67FC7D6C39966CE50B69116E2EE84E571E25F3C0CCEADD1E9BCC604229604EF9EB2ED458F6291A3AC4FCE2A74BE0932CE18EC714A7E2A87B71E7ACF352085E1982922B907B05CDE409235A6873B8CE32A586BD2F5D8">
            <a:extLst>
              <a:ext uri="{FF2B5EF4-FFF2-40B4-BE49-F238E27FC236}">
                <a16:creationId xmlns:a16="http://schemas.microsoft.com/office/drawing/2014/main" id="{9C3C917C-BCEA-436F-9ED2-9618CD062CBA}"/>
              </a:ext>
            </a:extLst>
          </p:cNvPr>
          <p:cNvSpPr txBox="1"/>
          <p:nvPr/>
        </p:nvSpPr>
        <p:spPr>
          <a:xfrm>
            <a:off x="7442368" y="4259141"/>
            <a:ext cx="3649438" cy="1077218"/>
          </a:xfrm>
          <a:prstGeom prst="rect">
            <a:avLst/>
          </a:prstGeom>
          <a:noFill/>
        </p:spPr>
        <p:txBody>
          <a:bodyPr wrap="square">
            <a:spAutoFit/>
          </a:bodyPr>
          <a:lstStyle/>
          <a:p>
            <a:r>
              <a:rPr lang="fr-FR" altLang="en-US" b="1" i="1" dirty="0">
                <a:latin typeface="Times New Roman" pitchFamily="18" charset="0"/>
                <a:cs typeface="Times New Roman" pitchFamily="18" charset="0"/>
              </a:rPr>
              <a:t> </a:t>
            </a:r>
            <a:r>
              <a:rPr lang="fr-FR" altLang="en-US" sz="3200" b="1" i="1" dirty="0" err="1">
                <a:latin typeface="Times New Roman" pitchFamily="18" charset="0"/>
                <a:cs typeface="Times New Roman" pitchFamily="18" charset="0"/>
              </a:rPr>
              <a:t>Cả</a:t>
            </a:r>
            <a:r>
              <a:rPr lang="fr-FR" altLang="en-US" sz="3200" b="1" i="1" dirty="0">
                <a:latin typeface="Times New Roman" pitchFamily="18" charset="0"/>
                <a:cs typeface="Times New Roman" pitchFamily="18" charset="0"/>
              </a:rPr>
              <a:t> </a:t>
            </a:r>
            <a:r>
              <a:rPr lang="fr-FR" altLang="en-US" sz="3200" b="1" i="1" dirty="0" err="1">
                <a:latin typeface="Times New Roman" pitchFamily="18" charset="0"/>
                <a:cs typeface="Times New Roman" pitchFamily="18" charset="0"/>
              </a:rPr>
              <a:t>hai</a:t>
            </a:r>
            <a:r>
              <a:rPr lang="fr-FR" altLang="en-US" sz="3200" b="1" i="1" dirty="0">
                <a:latin typeface="Times New Roman" pitchFamily="18" charset="0"/>
                <a:cs typeface="Times New Roman" pitchFamily="18" charset="0"/>
              </a:rPr>
              <a:t> </a:t>
            </a:r>
            <a:r>
              <a:rPr lang="fr-FR" altLang="en-US" sz="3200" b="1" i="1" dirty="0" err="1">
                <a:latin typeface="Times New Roman" pitchFamily="18" charset="0"/>
                <a:cs typeface="Times New Roman" pitchFamily="18" charset="0"/>
              </a:rPr>
              <a:t>đáp</a:t>
            </a:r>
            <a:r>
              <a:rPr lang="fr-FR" altLang="en-US" sz="3200" b="1" i="1" dirty="0">
                <a:latin typeface="Times New Roman" pitchFamily="18" charset="0"/>
                <a:cs typeface="Times New Roman" pitchFamily="18" charset="0"/>
              </a:rPr>
              <a:t> </a:t>
            </a:r>
            <a:r>
              <a:rPr lang="fr-FR" altLang="en-US" sz="3200" b="1" i="1" dirty="0" err="1">
                <a:latin typeface="Times New Roman" pitchFamily="18" charset="0"/>
                <a:cs typeface="Times New Roman" pitchFamily="18" charset="0"/>
              </a:rPr>
              <a:t>án</a:t>
            </a:r>
            <a:r>
              <a:rPr lang="fr-FR" altLang="en-US" sz="3200" b="1" i="1" dirty="0">
                <a:latin typeface="Times New Roman" pitchFamily="18" charset="0"/>
                <a:cs typeface="Times New Roman" pitchFamily="18" charset="0"/>
              </a:rPr>
              <a:t> </a:t>
            </a:r>
            <a:r>
              <a:rPr lang="fr-FR" altLang="en-US" sz="3200" b="1" i="1" dirty="0" err="1">
                <a:latin typeface="Times New Roman" pitchFamily="18" charset="0"/>
                <a:cs typeface="Times New Roman" pitchFamily="18" charset="0"/>
              </a:rPr>
              <a:t>trên</a:t>
            </a:r>
            <a:r>
              <a:rPr lang="fr-FR" altLang="en-US" sz="3200" b="1" i="1" dirty="0">
                <a:latin typeface="Times New Roman" pitchFamily="18" charset="0"/>
                <a:cs typeface="Times New Roman" pitchFamily="18" charset="0"/>
              </a:rPr>
              <a:t> </a:t>
            </a:r>
            <a:r>
              <a:rPr lang="fr-FR" altLang="en-US" sz="3200" b="1" i="1" dirty="0" err="1">
                <a:latin typeface="Times New Roman" pitchFamily="18" charset="0"/>
                <a:cs typeface="Times New Roman" pitchFamily="18" charset="0"/>
              </a:rPr>
              <a:t>đều</a:t>
            </a:r>
            <a:r>
              <a:rPr lang="fr-FR" altLang="en-US" sz="3200" b="1" i="1" dirty="0">
                <a:latin typeface="Times New Roman" pitchFamily="18" charset="0"/>
                <a:cs typeface="Times New Roman" pitchFamily="18" charset="0"/>
              </a:rPr>
              <a:t> </a:t>
            </a:r>
            <a:r>
              <a:rPr lang="fr-FR" altLang="en-US" sz="3200" b="1" i="1" dirty="0" err="1">
                <a:latin typeface="Times New Roman" pitchFamily="18" charset="0"/>
                <a:cs typeface="Times New Roman" pitchFamily="18" charset="0"/>
              </a:rPr>
              <a:t>sai</a:t>
            </a:r>
            <a:r>
              <a:rPr lang="fr-FR" altLang="en-US" sz="3200" b="1" i="1" dirty="0">
                <a:latin typeface="Times New Roman" pitchFamily="18" charset="0"/>
                <a:cs typeface="Times New Roman" pitchFamily="18" charset="0"/>
              </a:rPr>
              <a:t>.</a:t>
            </a:r>
            <a:endParaRPr lang="en-US" altLang="en-US" sz="3200" b="1" dirty="0">
              <a:latin typeface="Times New Roman" pitchFamily="18" charset="0"/>
              <a:cs typeface="Times New Roman" pitchFamily="18" charset="0"/>
            </a:endParaRPr>
          </a:p>
        </p:txBody>
      </p:sp>
      <p:pic>
        <p:nvPicPr>
          <p:cNvPr id="44" name="Picture 43">
            <a:extLst>
              <a:ext uri="{FF2B5EF4-FFF2-40B4-BE49-F238E27FC236}">
                <a16:creationId xmlns:a16="http://schemas.microsoft.com/office/drawing/2014/main" id="{EA4D48D7-4652-46EC-9B4D-3F246DCF3EEC}"/>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889424" y="4252718"/>
            <a:ext cx="840787" cy="827380"/>
          </a:xfrm>
          <a:prstGeom prst="rect">
            <a:avLst/>
          </a:prstGeom>
        </p:spPr>
      </p:pic>
      <p:pic>
        <p:nvPicPr>
          <p:cNvPr id="47" name="Picture 46">
            <a:extLst>
              <a:ext uri="{FF2B5EF4-FFF2-40B4-BE49-F238E27FC236}">
                <a16:creationId xmlns:a16="http://schemas.microsoft.com/office/drawing/2014/main" id="{C790D42B-F28D-4B71-9E8D-0B6D689C066F}"/>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797407" y="1793314"/>
            <a:ext cx="840787" cy="842715"/>
          </a:xfrm>
          <a:prstGeom prst="rect">
            <a:avLst/>
          </a:prstGeom>
        </p:spPr>
      </p:pic>
      <p:pic>
        <p:nvPicPr>
          <p:cNvPr id="48" name="Picture 47">
            <a:extLst>
              <a:ext uri="{FF2B5EF4-FFF2-40B4-BE49-F238E27FC236}">
                <a16:creationId xmlns:a16="http://schemas.microsoft.com/office/drawing/2014/main" id="{9E9901BC-80D5-4860-8833-317574D7A3DA}"/>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6689487" y="1901210"/>
            <a:ext cx="840787" cy="842715"/>
          </a:xfrm>
          <a:prstGeom prst="rect">
            <a:avLst/>
          </a:prstGeom>
        </p:spPr>
      </p:pic>
      <p:pic>
        <p:nvPicPr>
          <p:cNvPr id="49" name="Picture 48">
            <a:extLst>
              <a:ext uri="{FF2B5EF4-FFF2-40B4-BE49-F238E27FC236}">
                <a16:creationId xmlns:a16="http://schemas.microsoft.com/office/drawing/2014/main" id="{083237A6-8135-4F7E-92B2-005D16BDAC7F}"/>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6604806" y="4355107"/>
            <a:ext cx="840787" cy="842715"/>
          </a:xfrm>
          <a:prstGeom prst="rect">
            <a:avLst/>
          </a:prstGeom>
        </p:spPr>
      </p:pic>
    </p:spTree>
    <p:extLst>
      <p:ext uri="{BB962C8B-B14F-4D97-AF65-F5344CB8AC3E}">
        <p14:creationId xmlns:p14="http://schemas.microsoft.com/office/powerpoint/2010/main" val="3399333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par>
                                <p:cTn id="8" presetID="17" presetClass="entr" presetSubtype="8"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p:cTn id="10" dur="500" fill="hold"/>
                                        <p:tgtEl>
                                          <p:spTgt spid="7"/>
                                        </p:tgtEl>
                                        <p:attrNameLst>
                                          <p:attrName>ppt_x</p:attrName>
                                        </p:attrNameLst>
                                      </p:cBhvr>
                                      <p:tavLst>
                                        <p:tav tm="0">
                                          <p:val>
                                            <p:strVal val="#ppt_x-#ppt_w/2"/>
                                          </p:val>
                                        </p:tav>
                                        <p:tav tm="100000">
                                          <p:val>
                                            <p:strVal val="#ppt_x"/>
                                          </p:val>
                                        </p:tav>
                                      </p:tavLst>
                                    </p:anim>
                                    <p:anim calcmode="lin" valueType="num">
                                      <p:cBhvr>
                                        <p:cTn id="11" dur="500" fill="hold"/>
                                        <p:tgtEl>
                                          <p:spTgt spid="7"/>
                                        </p:tgtEl>
                                        <p:attrNameLst>
                                          <p:attrName>ppt_y</p:attrName>
                                        </p:attrNameLst>
                                      </p:cBhvr>
                                      <p:tavLst>
                                        <p:tav tm="0">
                                          <p:val>
                                            <p:strVal val="#ppt_y"/>
                                          </p:val>
                                        </p:tav>
                                        <p:tav tm="100000">
                                          <p:val>
                                            <p:strVal val="#ppt_y"/>
                                          </p:val>
                                        </p:tav>
                                      </p:tavLst>
                                    </p:anim>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strVal val="#ppt_h"/>
                                          </p:val>
                                        </p:tav>
                                        <p:tav tm="100000">
                                          <p:val>
                                            <p:strVal val="#ppt_h"/>
                                          </p:val>
                                        </p:tav>
                                      </p:tavLst>
                                    </p:anim>
                                  </p:childTnLst>
                                </p:cTn>
                              </p:par>
                            </p:childTnLst>
                          </p:cTn>
                        </p:par>
                        <p:par>
                          <p:cTn id="14" fill="hold">
                            <p:stCondLst>
                              <p:cond delay="500"/>
                            </p:stCondLst>
                            <p:childTnLst>
                              <p:par>
                                <p:cTn id="15" presetID="17" presetClass="entr" presetSubtype="8"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ppt_x</p:attrName>
                                        </p:attrNameLst>
                                      </p:cBhvr>
                                      <p:tavLst>
                                        <p:tav tm="0">
                                          <p:val>
                                            <p:strVal val="#ppt_x-#ppt_w/2"/>
                                          </p:val>
                                        </p:tav>
                                        <p:tav tm="100000">
                                          <p:val>
                                            <p:strVal val="#ppt_x"/>
                                          </p:val>
                                        </p:tav>
                                      </p:tavLst>
                                    </p:anim>
                                    <p:anim calcmode="lin" valueType="num">
                                      <p:cBhvr>
                                        <p:cTn id="18" dur="500" fill="hold"/>
                                        <p:tgtEl>
                                          <p:spTgt spid="8"/>
                                        </p:tgtEl>
                                        <p:attrNameLst>
                                          <p:attrName>ppt_y</p:attrName>
                                        </p:attrNameLst>
                                      </p:cBhvr>
                                      <p:tavLst>
                                        <p:tav tm="0">
                                          <p:val>
                                            <p:strVal val="#ppt_y"/>
                                          </p:val>
                                        </p:tav>
                                        <p:tav tm="100000">
                                          <p:val>
                                            <p:strVal val="#ppt_y"/>
                                          </p:val>
                                        </p:tav>
                                      </p:tavLst>
                                    </p:anim>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strVal val="#ppt_h"/>
                                          </p:val>
                                        </p:tav>
                                        <p:tav tm="100000">
                                          <p:val>
                                            <p:strVal val="#ppt_h"/>
                                          </p:val>
                                        </p:tav>
                                      </p:tavLst>
                                    </p:anim>
                                  </p:childTnLst>
                                </p:cTn>
                              </p:par>
                            </p:childTnLst>
                          </p:cTn>
                        </p:par>
                        <p:par>
                          <p:cTn id="21" fill="hold">
                            <p:stCondLst>
                              <p:cond delay="1000"/>
                            </p:stCondLst>
                            <p:childTnLst>
                              <p:par>
                                <p:cTn id="22" presetID="12" presetClass="entr" presetSubtype="8" fill="hold" grpId="0" nodeType="afterEffect">
                                  <p:stCondLst>
                                    <p:cond delay="0"/>
                                  </p:stCondLst>
                                  <p:childTnLst>
                                    <p:set>
                                      <p:cBhvr>
                                        <p:cTn id="23" dur="1" fill="hold">
                                          <p:stCondLst>
                                            <p:cond delay="0"/>
                                          </p:stCondLst>
                                        </p:cTn>
                                        <p:tgtEl>
                                          <p:spTgt spid="41"/>
                                        </p:tgtEl>
                                        <p:attrNameLst>
                                          <p:attrName>style.visibility</p:attrName>
                                        </p:attrNameLst>
                                      </p:cBhvr>
                                      <p:to>
                                        <p:strVal val="visible"/>
                                      </p:to>
                                    </p:set>
                                    <p:anim calcmode="lin" valueType="num">
                                      <p:cBhvr additive="base">
                                        <p:cTn id="24" dur="500"/>
                                        <p:tgtEl>
                                          <p:spTgt spid="41"/>
                                        </p:tgtEl>
                                        <p:attrNameLst>
                                          <p:attrName>ppt_x</p:attrName>
                                        </p:attrNameLst>
                                      </p:cBhvr>
                                      <p:tavLst>
                                        <p:tav tm="0">
                                          <p:val>
                                            <p:strVal val="#ppt_x-#ppt_w*1.125000"/>
                                          </p:val>
                                        </p:tav>
                                        <p:tav tm="100000">
                                          <p:val>
                                            <p:strVal val="#ppt_x"/>
                                          </p:val>
                                        </p:tav>
                                      </p:tavLst>
                                    </p:anim>
                                    <p:animEffect transition="in" filter="wipe(right)">
                                      <p:cBhvr>
                                        <p:cTn id="25" dur="500"/>
                                        <p:tgtEl>
                                          <p:spTgt spid="41"/>
                                        </p:tgtEl>
                                      </p:cBhvr>
                                    </p:animEffect>
                                  </p:childTnLst>
                                </p:cTn>
                              </p:par>
                            </p:childTnLst>
                          </p:cTn>
                        </p:par>
                        <p:par>
                          <p:cTn id="26" fill="hold">
                            <p:stCondLst>
                              <p:cond delay="1500"/>
                            </p:stCondLst>
                            <p:childTnLst>
                              <p:par>
                                <p:cTn id="27" presetID="17" presetClass="entr" presetSubtype="8" fill="hold" nodeType="afterEffect">
                                  <p:stCondLst>
                                    <p:cond delay="0"/>
                                  </p:stCondLst>
                                  <p:childTnLst>
                                    <p:set>
                                      <p:cBhvr>
                                        <p:cTn id="28" dur="1" fill="hold">
                                          <p:stCondLst>
                                            <p:cond delay="0"/>
                                          </p:stCondLst>
                                        </p:cTn>
                                        <p:tgtEl>
                                          <p:spTgt spid="27"/>
                                        </p:tgtEl>
                                        <p:attrNameLst>
                                          <p:attrName>style.visibility</p:attrName>
                                        </p:attrNameLst>
                                      </p:cBhvr>
                                      <p:to>
                                        <p:strVal val="visible"/>
                                      </p:to>
                                    </p:set>
                                    <p:anim calcmode="lin" valueType="num">
                                      <p:cBhvr>
                                        <p:cTn id="29" dur="500" fill="hold"/>
                                        <p:tgtEl>
                                          <p:spTgt spid="27"/>
                                        </p:tgtEl>
                                        <p:attrNameLst>
                                          <p:attrName>ppt_x</p:attrName>
                                        </p:attrNameLst>
                                      </p:cBhvr>
                                      <p:tavLst>
                                        <p:tav tm="0">
                                          <p:val>
                                            <p:strVal val="#ppt_x-#ppt_w/2"/>
                                          </p:val>
                                        </p:tav>
                                        <p:tav tm="100000">
                                          <p:val>
                                            <p:strVal val="#ppt_x"/>
                                          </p:val>
                                        </p:tav>
                                      </p:tavLst>
                                    </p:anim>
                                    <p:anim calcmode="lin" valueType="num">
                                      <p:cBhvr>
                                        <p:cTn id="30" dur="500" fill="hold"/>
                                        <p:tgtEl>
                                          <p:spTgt spid="27"/>
                                        </p:tgtEl>
                                        <p:attrNameLst>
                                          <p:attrName>ppt_y</p:attrName>
                                        </p:attrNameLst>
                                      </p:cBhvr>
                                      <p:tavLst>
                                        <p:tav tm="0">
                                          <p:val>
                                            <p:strVal val="#ppt_y"/>
                                          </p:val>
                                        </p:tav>
                                        <p:tav tm="100000">
                                          <p:val>
                                            <p:strVal val="#ppt_y"/>
                                          </p:val>
                                        </p:tav>
                                      </p:tavLst>
                                    </p:anim>
                                    <p:anim calcmode="lin" valueType="num">
                                      <p:cBhvr>
                                        <p:cTn id="31" dur="500" fill="hold"/>
                                        <p:tgtEl>
                                          <p:spTgt spid="27"/>
                                        </p:tgtEl>
                                        <p:attrNameLst>
                                          <p:attrName>ppt_w</p:attrName>
                                        </p:attrNameLst>
                                      </p:cBhvr>
                                      <p:tavLst>
                                        <p:tav tm="0">
                                          <p:val>
                                            <p:fltVal val="0"/>
                                          </p:val>
                                        </p:tav>
                                        <p:tav tm="100000">
                                          <p:val>
                                            <p:strVal val="#ppt_w"/>
                                          </p:val>
                                        </p:tav>
                                      </p:tavLst>
                                    </p:anim>
                                    <p:anim calcmode="lin" valueType="num">
                                      <p:cBhvr>
                                        <p:cTn id="32" dur="500" fill="hold"/>
                                        <p:tgtEl>
                                          <p:spTgt spid="27"/>
                                        </p:tgtEl>
                                        <p:attrNameLst>
                                          <p:attrName>ppt_h</p:attrName>
                                        </p:attrNameLst>
                                      </p:cBhvr>
                                      <p:tavLst>
                                        <p:tav tm="0">
                                          <p:val>
                                            <p:strVal val="#ppt_h"/>
                                          </p:val>
                                        </p:tav>
                                        <p:tav tm="100000">
                                          <p:val>
                                            <p:strVal val="#ppt_h"/>
                                          </p:val>
                                        </p:tav>
                                      </p:tavLst>
                                    </p:anim>
                                  </p:childTnLst>
                                </p:cTn>
                              </p:par>
                            </p:childTnLst>
                          </p:cTn>
                        </p:par>
                        <p:par>
                          <p:cTn id="33" fill="hold">
                            <p:stCondLst>
                              <p:cond delay="2000"/>
                            </p:stCondLst>
                            <p:childTnLst>
                              <p:par>
                                <p:cTn id="34" presetID="12" presetClass="entr" presetSubtype="8" fill="hold" grpId="0" nodeType="afterEffect">
                                  <p:stCondLst>
                                    <p:cond delay="0"/>
                                  </p:stCondLst>
                                  <p:childTnLst>
                                    <p:set>
                                      <p:cBhvr>
                                        <p:cTn id="35" dur="1" fill="hold">
                                          <p:stCondLst>
                                            <p:cond delay="0"/>
                                          </p:stCondLst>
                                        </p:cTn>
                                        <p:tgtEl>
                                          <p:spTgt spid="35"/>
                                        </p:tgtEl>
                                        <p:attrNameLst>
                                          <p:attrName>style.visibility</p:attrName>
                                        </p:attrNameLst>
                                      </p:cBhvr>
                                      <p:to>
                                        <p:strVal val="visible"/>
                                      </p:to>
                                    </p:set>
                                    <p:anim calcmode="lin" valueType="num">
                                      <p:cBhvr additive="base">
                                        <p:cTn id="36" dur="500"/>
                                        <p:tgtEl>
                                          <p:spTgt spid="35"/>
                                        </p:tgtEl>
                                        <p:attrNameLst>
                                          <p:attrName>ppt_x</p:attrName>
                                        </p:attrNameLst>
                                      </p:cBhvr>
                                      <p:tavLst>
                                        <p:tav tm="0">
                                          <p:val>
                                            <p:strVal val="#ppt_x-#ppt_w*1.125000"/>
                                          </p:val>
                                        </p:tav>
                                        <p:tav tm="100000">
                                          <p:val>
                                            <p:strVal val="#ppt_x"/>
                                          </p:val>
                                        </p:tav>
                                      </p:tavLst>
                                    </p:anim>
                                    <p:animEffect transition="in" filter="wipe(right)">
                                      <p:cBhvr>
                                        <p:cTn id="37" dur="500"/>
                                        <p:tgtEl>
                                          <p:spTgt spid="35"/>
                                        </p:tgtEl>
                                      </p:cBhvr>
                                    </p:animEffect>
                                  </p:childTnLst>
                                </p:cTn>
                              </p:par>
                            </p:childTnLst>
                          </p:cTn>
                        </p:par>
                        <p:par>
                          <p:cTn id="38" fill="hold">
                            <p:stCondLst>
                              <p:cond delay="2500"/>
                            </p:stCondLst>
                            <p:childTnLst>
                              <p:par>
                                <p:cTn id="39" presetID="17" presetClass="entr" presetSubtype="8" fill="hold" nodeType="afterEffect">
                                  <p:stCondLst>
                                    <p:cond delay="0"/>
                                  </p:stCondLst>
                                  <p:childTnLst>
                                    <p:set>
                                      <p:cBhvr>
                                        <p:cTn id="40" dur="1" fill="hold">
                                          <p:stCondLst>
                                            <p:cond delay="0"/>
                                          </p:stCondLst>
                                        </p:cTn>
                                        <p:tgtEl>
                                          <p:spTgt spid="2"/>
                                        </p:tgtEl>
                                        <p:attrNameLst>
                                          <p:attrName>style.visibility</p:attrName>
                                        </p:attrNameLst>
                                      </p:cBhvr>
                                      <p:to>
                                        <p:strVal val="visible"/>
                                      </p:to>
                                    </p:set>
                                    <p:anim calcmode="lin" valueType="num">
                                      <p:cBhvr>
                                        <p:cTn id="41" dur="500" fill="hold"/>
                                        <p:tgtEl>
                                          <p:spTgt spid="2"/>
                                        </p:tgtEl>
                                        <p:attrNameLst>
                                          <p:attrName>ppt_x</p:attrName>
                                        </p:attrNameLst>
                                      </p:cBhvr>
                                      <p:tavLst>
                                        <p:tav tm="0">
                                          <p:val>
                                            <p:strVal val="#ppt_x-#ppt_w/2"/>
                                          </p:val>
                                        </p:tav>
                                        <p:tav tm="100000">
                                          <p:val>
                                            <p:strVal val="#ppt_x"/>
                                          </p:val>
                                        </p:tav>
                                      </p:tavLst>
                                    </p:anim>
                                    <p:anim calcmode="lin" valueType="num">
                                      <p:cBhvr>
                                        <p:cTn id="42" dur="500" fill="hold"/>
                                        <p:tgtEl>
                                          <p:spTgt spid="2"/>
                                        </p:tgtEl>
                                        <p:attrNameLst>
                                          <p:attrName>ppt_y</p:attrName>
                                        </p:attrNameLst>
                                      </p:cBhvr>
                                      <p:tavLst>
                                        <p:tav tm="0">
                                          <p:val>
                                            <p:strVal val="#ppt_y"/>
                                          </p:val>
                                        </p:tav>
                                        <p:tav tm="100000">
                                          <p:val>
                                            <p:strVal val="#ppt_y"/>
                                          </p:val>
                                        </p:tav>
                                      </p:tavLst>
                                    </p:anim>
                                    <p:anim calcmode="lin" valueType="num">
                                      <p:cBhvr>
                                        <p:cTn id="43" dur="500" fill="hold"/>
                                        <p:tgtEl>
                                          <p:spTgt spid="2"/>
                                        </p:tgtEl>
                                        <p:attrNameLst>
                                          <p:attrName>ppt_w</p:attrName>
                                        </p:attrNameLst>
                                      </p:cBhvr>
                                      <p:tavLst>
                                        <p:tav tm="0">
                                          <p:val>
                                            <p:fltVal val="0"/>
                                          </p:val>
                                        </p:tav>
                                        <p:tav tm="100000">
                                          <p:val>
                                            <p:strVal val="#ppt_w"/>
                                          </p:val>
                                        </p:tav>
                                      </p:tavLst>
                                    </p:anim>
                                    <p:anim calcmode="lin" valueType="num">
                                      <p:cBhvr>
                                        <p:cTn id="44" dur="500" fill="hold"/>
                                        <p:tgtEl>
                                          <p:spTgt spid="2"/>
                                        </p:tgtEl>
                                        <p:attrNameLst>
                                          <p:attrName>ppt_h</p:attrName>
                                        </p:attrNameLst>
                                      </p:cBhvr>
                                      <p:tavLst>
                                        <p:tav tm="0">
                                          <p:val>
                                            <p:strVal val="#ppt_h"/>
                                          </p:val>
                                        </p:tav>
                                        <p:tav tm="100000">
                                          <p:val>
                                            <p:strVal val="#ppt_h"/>
                                          </p:val>
                                        </p:tav>
                                      </p:tavLst>
                                    </p:anim>
                                  </p:childTnLst>
                                </p:cTn>
                              </p:par>
                            </p:childTnLst>
                          </p:cTn>
                        </p:par>
                        <p:par>
                          <p:cTn id="45" fill="hold">
                            <p:stCondLst>
                              <p:cond delay="3000"/>
                            </p:stCondLst>
                            <p:childTnLst>
                              <p:par>
                                <p:cTn id="46" presetID="12" presetClass="entr" presetSubtype="8" fill="hold" grpId="0" nodeType="afterEffect">
                                  <p:stCondLst>
                                    <p:cond delay="0"/>
                                  </p:stCondLst>
                                  <p:childTnLst>
                                    <p:set>
                                      <p:cBhvr>
                                        <p:cTn id="47" dur="1" fill="hold">
                                          <p:stCondLst>
                                            <p:cond delay="0"/>
                                          </p:stCondLst>
                                        </p:cTn>
                                        <p:tgtEl>
                                          <p:spTgt spid="45"/>
                                        </p:tgtEl>
                                        <p:attrNameLst>
                                          <p:attrName>style.visibility</p:attrName>
                                        </p:attrNameLst>
                                      </p:cBhvr>
                                      <p:to>
                                        <p:strVal val="visible"/>
                                      </p:to>
                                    </p:set>
                                    <p:anim calcmode="lin" valueType="num">
                                      <p:cBhvr additive="base">
                                        <p:cTn id="48" dur="500"/>
                                        <p:tgtEl>
                                          <p:spTgt spid="45"/>
                                        </p:tgtEl>
                                        <p:attrNameLst>
                                          <p:attrName>ppt_x</p:attrName>
                                        </p:attrNameLst>
                                      </p:cBhvr>
                                      <p:tavLst>
                                        <p:tav tm="0">
                                          <p:val>
                                            <p:strVal val="#ppt_x-#ppt_w*1.125000"/>
                                          </p:val>
                                        </p:tav>
                                        <p:tav tm="100000">
                                          <p:val>
                                            <p:strVal val="#ppt_x"/>
                                          </p:val>
                                        </p:tav>
                                      </p:tavLst>
                                    </p:anim>
                                    <p:animEffect transition="in" filter="wipe(right)">
                                      <p:cBhvr>
                                        <p:cTn id="49" dur="500"/>
                                        <p:tgtEl>
                                          <p:spTgt spid="45"/>
                                        </p:tgtEl>
                                      </p:cBhvr>
                                    </p:animEffect>
                                  </p:childTnLst>
                                </p:cTn>
                              </p:par>
                            </p:childTnLst>
                          </p:cTn>
                        </p:par>
                        <p:par>
                          <p:cTn id="50" fill="hold">
                            <p:stCondLst>
                              <p:cond delay="3500"/>
                            </p:stCondLst>
                            <p:childTnLst>
                              <p:par>
                                <p:cTn id="51" presetID="17" presetClass="entr" presetSubtype="8" fill="hold" nodeType="afterEffect">
                                  <p:stCondLst>
                                    <p:cond delay="0"/>
                                  </p:stCondLst>
                                  <p:childTnLst>
                                    <p:set>
                                      <p:cBhvr>
                                        <p:cTn id="52" dur="1" fill="hold">
                                          <p:stCondLst>
                                            <p:cond delay="0"/>
                                          </p:stCondLst>
                                        </p:cTn>
                                        <p:tgtEl>
                                          <p:spTgt spid="15"/>
                                        </p:tgtEl>
                                        <p:attrNameLst>
                                          <p:attrName>style.visibility</p:attrName>
                                        </p:attrNameLst>
                                      </p:cBhvr>
                                      <p:to>
                                        <p:strVal val="visible"/>
                                      </p:to>
                                    </p:set>
                                    <p:anim calcmode="lin" valueType="num">
                                      <p:cBhvr>
                                        <p:cTn id="53" dur="500" fill="hold"/>
                                        <p:tgtEl>
                                          <p:spTgt spid="15"/>
                                        </p:tgtEl>
                                        <p:attrNameLst>
                                          <p:attrName>ppt_x</p:attrName>
                                        </p:attrNameLst>
                                      </p:cBhvr>
                                      <p:tavLst>
                                        <p:tav tm="0">
                                          <p:val>
                                            <p:strVal val="#ppt_x-#ppt_w/2"/>
                                          </p:val>
                                        </p:tav>
                                        <p:tav tm="100000">
                                          <p:val>
                                            <p:strVal val="#ppt_x"/>
                                          </p:val>
                                        </p:tav>
                                      </p:tavLst>
                                    </p:anim>
                                    <p:anim calcmode="lin" valueType="num">
                                      <p:cBhvr>
                                        <p:cTn id="54" dur="500" fill="hold"/>
                                        <p:tgtEl>
                                          <p:spTgt spid="15"/>
                                        </p:tgtEl>
                                        <p:attrNameLst>
                                          <p:attrName>ppt_y</p:attrName>
                                        </p:attrNameLst>
                                      </p:cBhvr>
                                      <p:tavLst>
                                        <p:tav tm="0">
                                          <p:val>
                                            <p:strVal val="#ppt_y"/>
                                          </p:val>
                                        </p:tav>
                                        <p:tav tm="100000">
                                          <p:val>
                                            <p:strVal val="#ppt_y"/>
                                          </p:val>
                                        </p:tav>
                                      </p:tavLst>
                                    </p:anim>
                                    <p:anim calcmode="lin" valueType="num">
                                      <p:cBhvr>
                                        <p:cTn id="55" dur="500" fill="hold"/>
                                        <p:tgtEl>
                                          <p:spTgt spid="15"/>
                                        </p:tgtEl>
                                        <p:attrNameLst>
                                          <p:attrName>ppt_w</p:attrName>
                                        </p:attrNameLst>
                                      </p:cBhvr>
                                      <p:tavLst>
                                        <p:tav tm="0">
                                          <p:val>
                                            <p:fltVal val="0"/>
                                          </p:val>
                                        </p:tav>
                                        <p:tav tm="100000">
                                          <p:val>
                                            <p:strVal val="#ppt_w"/>
                                          </p:val>
                                        </p:tav>
                                      </p:tavLst>
                                    </p:anim>
                                    <p:anim calcmode="lin" valueType="num">
                                      <p:cBhvr>
                                        <p:cTn id="56" dur="500" fill="hold"/>
                                        <p:tgtEl>
                                          <p:spTgt spid="15"/>
                                        </p:tgtEl>
                                        <p:attrNameLst>
                                          <p:attrName>ppt_h</p:attrName>
                                        </p:attrNameLst>
                                      </p:cBhvr>
                                      <p:tavLst>
                                        <p:tav tm="0">
                                          <p:val>
                                            <p:strVal val="#ppt_h"/>
                                          </p:val>
                                        </p:tav>
                                        <p:tav tm="100000">
                                          <p:val>
                                            <p:strVal val="#ppt_h"/>
                                          </p:val>
                                        </p:tav>
                                      </p:tavLst>
                                    </p:anim>
                                  </p:childTnLst>
                                </p:cTn>
                              </p:par>
                            </p:childTnLst>
                          </p:cTn>
                        </p:par>
                        <p:par>
                          <p:cTn id="57" fill="hold">
                            <p:stCondLst>
                              <p:cond delay="4000"/>
                            </p:stCondLst>
                            <p:childTnLst>
                              <p:par>
                                <p:cTn id="58" presetID="12" presetClass="entr" presetSubtype="8" fill="hold" grpId="0" nodeType="afterEffect">
                                  <p:stCondLst>
                                    <p:cond delay="0"/>
                                  </p:stCondLst>
                                  <p:childTnLst>
                                    <p:set>
                                      <p:cBhvr>
                                        <p:cTn id="59" dur="1" fill="hold">
                                          <p:stCondLst>
                                            <p:cond delay="0"/>
                                          </p:stCondLst>
                                        </p:cTn>
                                        <p:tgtEl>
                                          <p:spTgt spid="46"/>
                                        </p:tgtEl>
                                        <p:attrNameLst>
                                          <p:attrName>style.visibility</p:attrName>
                                        </p:attrNameLst>
                                      </p:cBhvr>
                                      <p:to>
                                        <p:strVal val="visible"/>
                                      </p:to>
                                    </p:set>
                                    <p:anim calcmode="lin" valueType="num">
                                      <p:cBhvr additive="base">
                                        <p:cTn id="60" dur="500"/>
                                        <p:tgtEl>
                                          <p:spTgt spid="46"/>
                                        </p:tgtEl>
                                        <p:attrNameLst>
                                          <p:attrName>ppt_x</p:attrName>
                                        </p:attrNameLst>
                                      </p:cBhvr>
                                      <p:tavLst>
                                        <p:tav tm="0">
                                          <p:val>
                                            <p:strVal val="#ppt_x-#ppt_w*1.125000"/>
                                          </p:val>
                                        </p:tav>
                                        <p:tav tm="100000">
                                          <p:val>
                                            <p:strVal val="#ppt_x"/>
                                          </p:val>
                                        </p:tav>
                                      </p:tavLst>
                                    </p:anim>
                                    <p:animEffect transition="in" filter="wipe(right)">
                                      <p:cBhvr>
                                        <p:cTn id="61"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2" restart="whenNotActive" fill="hold" evtFilter="cancelBubble" nodeType="interactiveSeq">
                <p:stCondLst>
                  <p:cond evt="onClick" delay="0">
                    <p:tgtEl>
                      <p:spTgt spid="8"/>
                    </p:tgtEl>
                  </p:cond>
                </p:stCondLst>
                <p:endSync evt="end" delay="0">
                  <p:rtn val="all"/>
                </p:endSync>
                <p:childTnLst>
                  <p:par>
                    <p:cTn id="63" fill="hold">
                      <p:stCondLst>
                        <p:cond delay="0"/>
                      </p:stCondLst>
                      <p:childTnLst>
                        <p:par>
                          <p:cTn id="64" fill="hold">
                            <p:stCondLst>
                              <p:cond delay="0"/>
                            </p:stCondLst>
                            <p:childTnLst>
                              <p:par>
                                <p:cTn id="65" presetID="53" presetClass="entr" presetSubtype="16" fill="hold" nodeType="clickEffect">
                                  <p:stCondLst>
                                    <p:cond delay="0"/>
                                  </p:stCondLst>
                                  <p:childTnLst>
                                    <p:set>
                                      <p:cBhvr>
                                        <p:cTn id="66" dur="1" fill="hold">
                                          <p:stCondLst>
                                            <p:cond delay="0"/>
                                          </p:stCondLst>
                                        </p:cTn>
                                        <p:tgtEl>
                                          <p:spTgt spid="47"/>
                                        </p:tgtEl>
                                        <p:attrNameLst>
                                          <p:attrName>style.visibility</p:attrName>
                                        </p:attrNameLst>
                                      </p:cBhvr>
                                      <p:to>
                                        <p:strVal val="visible"/>
                                      </p:to>
                                    </p:set>
                                    <p:anim calcmode="lin" valueType="num">
                                      <p:cBhvr>
                                        <p:cTn id="67" dur="500" fill="hold"/>
                                        <p:tgtEl>
                                          <p:spTgt spid="47"/>
                                        </p:tgtEl>
                                        <p:attrNameLst>
                                          <p:attrName>ppt_w</p:attrName>
                                        </p:attrNameLst>
                                      </p:cBhvr>
                                      <p:tavLst>
                                        <p:tav tm="0">
                                          <p:val>
                                            <p:fltVal val="0"/>
                                          </p:val>
                                        </p:tav>
                                        <p:tav tm="100000">
                                          <p:val>
                                            <p:strVal val="#ppt_w"/>
                                          </p:val>
                                        </p:tav>
                                      </p:tavLst>
                                    </p:anim>
                                    <p:anim calcmode="lin" valueType="num">
                                      <p:cBhvr>
                                        <p:cTn id="68" dur="500" fill="hold"/>
                                        <p:tgtEl>
                                          <p:spTgt spid="47"/>
                                        </p:tgtEl>
                                        <p:attrNameLst>
                                          <p:attrName>ppt_h</p:attrName>
                                        </p:attrNameLst>
                                      </p:cBhvr>
                                      <p:tavLst>
                                        <p:tav tm="0">
                                          <p:val>
                                            <p:fltVal val="0"/>
                                          </p:val>
                                        </p:tav>
                                        <p:tav tm="100000">
                                          <p:val>
                                            <p:strVal val="#ppt_h"/>
                                          </p:val>
                                        </p:tav>
                                      </p:tavLst>
                                    </p:anim>
                                    <p:animEffect transition="in" filter="fade">
                                      <p:cBhvr>
                                        <p:cTn id="69" dur="500"/>
                                        <p:tgtEl>
                                          <p:spTgt spid="47"/>
                                        </p:tgtEl>
                                      </p:cBhvr>
                                    </p:animEffect>
                                  </p:childTnLst>
                                  <p:subTnLst>
                                    <p:audio>
                                      <p:cMediaNode>
                                        <p:cTn display="0" masterRel="sameClick">
                                          <p:stCondLst>
                                            <p:cond evt="begin" delay="0">
                                              <p:tn val="65"/>
                                            </p:cond>
                                          </p:stCondLst>
                                          <p:endCondLst>
                                            <p:cond evt="onStopAudio" delay="0">
                                              <p:tgtEl>
                                                <p:sldTgt/>
                                              </p:tgtEl>
                                            </p:cond>
                                          </p:endCondLst>
                                        </p:cTn>
                                        <p:tgtEl>
                                          <p:sndTgt r:embed="rId3" name="type.wav"/>
                                        </p:tgtEl>
                                      </p:cMediaNode>
                                    </p:audio>
                                  </p:subTnLst>
                                </p:cTn>
                              </p:par>
                            </p:childTnLst>
                          </p:cTn>
                        </p:par>
                      </p:childTnLst>
                    </p:cTn>
                  </p:par>
                </p:childTnLst>
              </p:cTn>
              <p:nextCondLst>
                <p:cond evt="onClick" delay="0">
                  <p:tgtEl>
                    <p:spTgt spid="8"/>
                  </p:tgtEl>
                </p:cond>
              </p:nextCondLst>
            </p:seq>
            <p:seq concurrent="1" nextAc="seek">
              <p:cTn id="70" restart="whenNotActive" fill="hold" evtFilter="cancelBubble" nodeType="interactiveSeq">
                <p:stCondLst>
                  <p:cond evt="onClick" delay="0">
                    <p:tgtEl>
                      <p:spTgt spid="27"/>
                    </p:tgtEl>
                  </p:cond>
                </p:stCondLst>
                <p:endSync evt="end" delay="0">
                  <p:rtn val="all"/>
                </p:endSync>
                <p:childTnLst>
                  <p:par>
                    <p:cTn id="71" fill="hold">
                      <p:stCondLst>
                        <p:cond delay="0"/>
                      </p:stCondLst>
                      <p:childTnLst>
                        <p:par>
                          <p:cTn id="72" fill="hold">
                            <p:stCondLst>
                              <p:cond delay="0"/>
                            </p:stCondLst>
                            <p:childTnLst>
                              <p:par>
                                <p:cTn id="73" presetID="53" presetClass="entr" presetSubtype="16" fill="hold" nodeType="clickEffect">
                                  <p:stCondLst>
                                    <p:cond delay="0"/>
                                  </p:stCondLst>
                                  <p:childTnLst>
                                    <p:set>
                                      <p:cBhvr>
                                        <p:cTn id="74" dur="1" fill="hold">
                                          <p:stCondLst>
                                            <p:cond delay="0"/>
                                          </p:stCondLst>
                                        </p:cTn>
                                        <p:tgtEl>
                                          <p:spTgt spid="48"/>
                                        </p:tgtEl>
                                        <p:attrNameLst>
                                          <p:attrName>style.visibility</p:attrName>
                                        </p:attrNameLst>
                                      </p:cBhvr>
                                      <p:to>
                                        <p:strVal val="visible"/>
                                      </p:to>
                                    </p:set>
                                    <p:anim calcmode="lin" valueType="num">
                                      <p:cBhvr>
                                        <p:cTn id="75" dur="500" fill="hold"/>
                                        <p:tgtEl>
                                          <p:spTgt spid="48"/>
                                        </p:tgtEl>
                                        <p:attrNameLst>
                                          <p:attrName>ppt_w</p:attrName>
                                        </p:attrNameLst>
                                      </p:cBhvr>
                                      <p:tavLst>
                                        <p:tav tm="0">
                                          <p:val>
                                            <p:fltVal val="0"/>
                                          </p:val>
                                        </p:tav>
                                        <p:tav tm="100000">
                                          <p:val>
                                            <p:strVal val="#ppt_w"/>
                                          </p:val>
                                        </p:tav>
                                      </p:tavLst>
                                    </p:anim>
                                    <p:anim calcmode="lin" valueType="num">
                                      <p:cBhvr>
                                        <p:cTn id="76" dur="500" fill="hold"/>
                                        <p:tgtEl>
                                          <p:spTgt spid="48"/>
                                        </p:tgtEl>
                                        <p:attrNameLst>
                                          <p:attrName>ppt_h</p:attrName>
                                        </p:attrNameLst>
                                      </p:cBhvr>
                                      <p:tavLst>
                                        <p:tav tm="0">
                                          <p:val>
                                            <p:fltVal val="0"/>
                                          </p:val>
                                        </p:tav>
                                        <p:tav tm="100000">
                                          <p:val>
                                            <p:strVal val="#ppt_h"/>
                                          </p:val>
                                        </p:tav>
                                      </p:tavLst>
                                    </p:anim>
                                    <p:animEffect transition="in" filter="fade">
                                      <p:cBhvr>
                                        <p:cTn id="77" dur="500"/>
                                        <p:tgtEl>
                                          <p:spTgt spid="48"/>
                                        </p:tgtEl>
                                      </p:cBhvr>
                                    </p:animEffect>
                                  </p:childTnLst>
                                  <p:subTnLst>
                                    <p:audio>
                                      <p:cMediaNode>
                                        <p:cTn display="0" masterRel="sameClick">
                                          <p:stCondLst>
                                            <p:cond evt="begin" delay="0">
                                              <p:tn val="73"/>
                                            </p:cond>
                                          </p:stCondLst>
                                          <p:endCondLst>
                                            <p:cond evt="onStopAudio" delay="0">
                                              <p:tgtEl>
                                                <p:sldTgt/>
                                              </p:tgtEl>
                                            </p:cond>
                                          </p:endCondLst>
                                        </p:cTn>
                                        <p:tgtEl>
                                          <p:sndTgt r:embed="rId3" name="type.wav"/>
                                        </p:tgtEl>
                                      </p:cMediaNode>
                                    </p:audio>
                                  </p:subTnLst>
                                </p:cTn>
                              </p:par>
                            </p:childTnLst>
                          </p:cTn>
                        </p:par>
                      </p:childTnLst>
                    </p:cTn>
                  </p:par>
                </p:childTnLst>
              </p:cTn>
              <p:nextCondLst>
                <p:cond evt="onClick" delay="0">
                  <p:tgtEl>
                    <p:spTgt spid="27"/>
                  </p:tgtEl>
                </p:cond>
              </p:nextCondLst>
            </p:seq>
            <p:seq concurrent="1" nextAc="seek">
              <p:cTn id="78" restart="whenNotActive" fill="hold" evtFilter="cancelBubble" nodeType="interactiveSeq">
                <p:stCondLst>
                  <p:cond evt="onClick" delay="0">
                    <p:tgtEl>
                      <p:spTgt spid="2"/>
                    </p:tgtEl>
                  </p:cond>
                </p:stCondLst>
                <p:endSync evt="end" delay="0">
                  <p:rtn val="all"/>
                </p:endSync>
                <p:childTnLst>
                  <p:par>
                    <p:cTn id="79" fill="hold">
                      <p:stCondLst>
                        <p:cond delay="0"/>
                      </p:stCondLst>
                      <p:childTnLst>
                        <p:par>
                          <p:cTn id="80" fill="hold">
                            <p:stCondLst>
                              <p:cond delay="0"/>
                            </p:stCondLst>
                            <p:childTnLst>
                              <p:par>
                                <p:cTn id="81" presetID="53" presetClass="entr" presetSubtype="16" fill="hold" nodeType="clickEffect">
                                  <p:stCondLst>
                                    <p:cond delay="0"/>
                                  </p:stCondLst>
                                  <p:childTnLst>
                                    <p:set>
                                      <p:cBhvr>
                                        <p:cTn id="82" dur="1" fill="hold">
                                          <p:stCondLst>
                                            <p:cond delay="0"/>
                                          </p:stCondLst>
                                        </p:cTn>
                                        <p:tgtEl>
                                          <p:spTgt spid="44"/>
                                        </p:tgtEl>
                                        <p:attrNameLst>
                                          <p:attrName>style.visibility</p:attrName>
                                        </p:attrNameLst>
                                      </p:cBhvr>
                                      <p:to>
                                        <p:strVal val="visible"/>
                                      </p:to>
                                    </p:set>
                                    <p:anim calcmode="lin" valueType="num">
                                      <p:cBhvr>
                                        <p:cTn id="83" dur="500" fill="hold"/>
                                        <p:tgtEl>
                                          <p:spTgt spid="44"/>
                                        </p:tgtEl>
                                        <p:attrNameLst>
                                          <p:attrName>ppt_w</p:attrName>
                                        </p:attrNameLst>
                                      </p:cBhvr>
                                      <p:tavLst>
                                        <p:tav tm="0">
                                          <p:val>
                                            <p:fltVal val="0"/>
                                          </p:val>
                                        </p:tav>
                                        <p:tav tm="100000">
                                          <p:val>
                                            <p:strVal val="#ppt_w"/>
                                          </p:val>
                                        </p:tav>
                                      </p:tavLst>
                                    </p:anim>
                                    <p:anim calcmode="lin" valueType="num">
                                      <p:cBhvr>
                                        <p:cTn id="84" dur="500" fill="hold"/>
                                        <p:tgtEl>
                                          <p:spTgt spid="44"/>
                                        </p:tgtEl>
                                        <p:attrNameLst>
                                          <p:attrName>ppt_h</p:attrName>
                                        </p:attrNameLst>
                                      </p:cBhvr>
                                      <p:tavLst>
                                        <p:tav tm="0">
                                          <p:val>
                                            <p:fltVal val="0"/>
                                          </p:val>
                                        </p:tav>
                                        <p:tav tm="100000">
                                          <p:val>
                                            <p:strVal val="#ppt_h"/>
                                          </p:val>
                                        </p:tav>
                                      </p:tavLst>
                                    </p:anim>
                                    <p:animEffect transition="in" filter="fade">
                                      <p:cBhvr>
                                        <p:cTn id="85" dur="500"/>
                                        <p:tgtEl>
                                          <p:spTgt spid="44"/>
                                        </p:tgtEl>
                                      </p:cBhvr>
                                    </p:animEffect>
                                  </p:childTnLst>
                                  <p:subTnLst>
                                    <p:audio>
                                      <p:cMediaNode>
                                        <p:cTn display="0" masterRel="sameClick">
                                          <p:stCondLst>
                                            <p:cond evt="begin" delay="0">
                                              <p:tn val="81"/>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2"/>
                  </p:tgtEl>
                </p:cond>
              </p:nextCondLst>
            </p:seq>
            <p:seq concurrent="1" nextAc="seek">
              <p:cTn id="86" restart="whenNotActive" fill="hold" evtFilter="cancelBubble" nodeType="interactiveSeq">
                <p:stCondLst>
                  <p:cond evt="onClick" delay="0">
                    <p:tgtEl>
                      <p:spTgt spid="15"/>
                    </p:tgtEl>
                  </p:cond>
                </p:stCondLst>
                <p:endSync evt="end" delay="0">
                  <p:rtn val="all"/>
                </p:endSync>
                <p:childTnLst>
                  <p:par>
                    <p:cTn id="87" fill="hold">
                      <p:stCondLst>
                        <p:cond delay="0"/>
                      </p:stCondLst>
                      <p:childTnLst>
                        <p:par>
                          <p:cTn id="88" fill="hold">
                            <p:stCondLst>
                              <p:cond delay="0"/>
                            </p:stCondLst>
                            <p:childTnLst>
                              <p:par>
                                <p:cTn id="89" presetID="53" presetClass="entr" presetSubtype="16" fill="hold" nodeType="clickEffect">
                                  <p:stCondLst>
                                    <p:cond delay="0"/>
                                  </p:stCondLst>
                                  <p:childTnLst>
                                    <p:set>
                                      <p:cBhvr>
                                        <p:cTn id="90" dur="1" fill="hold">
                                          <p:stCondLst>
                                            <p:cond delay="0"/>
                                          </p:stCondLst>
                                        </p:cTn>
                                        <p:tgtEl>
                                          <p:spTgt spid="49"/>
                                        </p:tgtEl>
                                        <p:attrNameLst>
                                          <p:attrName>style.visibility</p:attrName>
                                        </p:attrNameLst>
                                      </p:cBhvr>
                                      <p:to>
                                        <p:strVal val="visible"/>
                                      </p:to>
                                    </p:set>
                                    <p:anim calcmode="lin" valueType="num">
                                      <p:cBhvr>
                                        <p:cTn id="91" dur="500" fill="hold"/>
                                        <p:tgtEl>
                                          <p:spTgt spid="49"/>
                                        </p:tgtEl>
                                        <p:attrNameLst>
                                          <p:attrName>ppt_w</p:attrName>
                                        </p:attrNameLst>
                                      </p:cBhvr>
                                      <p:tavLst>
                                        <p:tav tm="0">
                                          <p:val>
                                            <p:fltVal val="0"/>
                                          </p:val>
                                        </p:tav>
                                        <p:tav tm="100000">
                                          <p:val>
                                            <p:strVal val="#ppt_w"/>
                                          </p:val>
                                        </p:tav>
                                      </p:tavLst>
                                    </p:anim>
                                    <p:anim calcmode="lin" valueType="num">
                                      <p:cBhvr>
                                        <p:cTn id="92" dur="500" fill="hold"/>
                                        <p:tgtEl>
                                          <p:spTgt spid="49"/>
                                        </p:tgtEl>
                                        <p:attrNameLst>
                                          <p:attrName>ppt_h</p:attrName>
                                        </p:attrNameLst>
                                      </p:cBhvr>
                                      <p:tavLst>
                                        <p:tav tm="0">
                                          <p:val>
                                            <p:fltVal val="0"/>
                                          </p:val>
                                        </p:tav>
                                        <p:tav tm="100000">
                                          <p:val>
                                            <p:strVal val="#ppt_h"/>
                                          </p:val>
                                        </p:tav>
                                      </p:tavLst>
                                    </p:anim>
                                    <p:animEffect transition="in" filter="fade">
                                      <p:cBhvr>
                                        <p:cTn id="93" dur="500"/>
                                        <p:tgtEl>
                                          <p:spTgt spid="49"/>
                                        </p:tgtEl>
                                      </p:cBhvr>
                                    </p:animEffect>
                                  </p:childTnLst>
                                  <p:subTnLst>
                                    <p:audio>
                                      <p:cMediaNode>
                                        <p:cTn display="0" masterRel="sameClick">
                                          <p:stCondLst>
                                            <p:cond evt="begin" delay="0">
                                              <p:tn val="89"/>
                                            </p:cond>
                                          </p:stCondLst>
                                          <p:endCondLst>
                                            <p:cond evt="onStopAudio" delay="0">
                                              <p:tgtEl>
                                                <p:sldTgt/>
                                              </p:tgtEl>
                                            </p:cond>
                                          </p:endCondLst>
                                        </p:cTn>
                                        <p:tgtEl>
                                          <p:sndTgt r:embed="rId3" name="type.wav"/>
                                        </p:tgtEl>
                                      </p:cMediaNode>
                                    </p:audio>
                                  </p:subTnLst>
                                </p:cTn>
                              </p:par>
                            </p:childTnLst>
                          </p:cTn>
                        </p:par>
                      </p:childTnLst>
                    </p:cTn>
                  </p:par>
                </p:childTnLst>
              </p:cTn>
              <p:nextCondLst>
                <p:cond evt="onClick" delay="0">
                  <p:tgtEl>
                    <p:spTgt spid="15"/>
                  </p:tgtEl>
                </p:cond>
              </p:nextCondLst>
            </p:seq>
          </p:childTnLst>
        </p:cTn>
      </p:par>
    </p:tnLst>
    <p:bldLst>
      <p:bldP spid="7" grpId="0" animBg="1"/>
      <p:bldP spid="35" grpId="0"/>
      <p:bldP spid="41" grpId="0"/>
      <p:bldP spid="45" grpId="0"/>
      <p:bldP spid="46" grpId="0"/>
    </p:bldLst>
  </p:timing>
</p:sld>
</file>

<file path=ppt/theme/theme1.xml><?xml version="1.0" encoding="utf-8"?>
<a:theme xmlns:a="http://schemas.openxmlformats.org/drawingml/2006/main" name="www.jp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jdbofdrq">
      <a:majorFont>
        <a:latin typeface="微软雅黑" panose="020F0302020204030204"/>
        <a:ea typeface="义启小魏楷"/>
        <a:cs typeface=""/>
      </a:majorFont>
      <a:minorFont>
        <a:latin typeface="微软雅黑" panose="020F0502020204030204"/>
        <a:ea typeface="义启小魏楷"/>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ww.freeppt7.com">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ChitchatVTI">
  <a:themeElements>
    <a:clrScheme name="bubbles">
      <a:dk1>
        <a:sysClr val="windowText" lastClr="000000"/>
      </a:dk1>
      <a:lt1>
        <a:sysClr val="window" lastClr="FFFFFF"/>
      </a:lt1>
      <a:dk2>
        <a:srgbClr val="071819"/>
      </a:dk2>
      <a:lt2>
        <a:srgbClr val="D5F2EB"/>
      </a:lt2>
      <a:accent1>
        <a:srgbClr val="38B698"/>
      </a:accent1>
      <a:accent2>
        <a:srgbClr val="528BD6"/>
      </a:accent2>
      <a:accent3>
        <a:srgbClr val="31A7C7"/>
      </a:accent3>
      <a:accent4>
        <a:srgbClr val="F15843"/>
      </a:accent4>
      <a:accent5>
        <a:srgbClr val="DE3A6D"/>
      </a:accent5>
      <a:accent6>
        <a:srgbClr val="7AAE3C"/>
      </a:accent6>
      <a:hlink>
        <a:srgbClr val="2F9880"/>
      </a:hlink>
      <a:folHlink>
        <a:srgbClr val="396CD1"/>
      </a:folHlink>
    </a:clrScheme>
    <a:fontScheme name="The Hand">
      <a:majorFont>
        <a:latin typeface="The Serif Hand"/>
        <a:ea typeface=""/>
        <a:cs typeface=""/>
      </a:majorFont>
      <a:minorFont>
        <a:latin typeface="The Han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hitchatVTI" id="{08BB1610-1071-4750-BA6F-EA15E875FFCD}" vid="{D7BDF053-2181-45AE-9365-FFAA906CB43F}"/>
    </a:ext>
  </a:extLst>
</a:theme>
</file>

<file path=ppt/theme/theme4.xml><?xml version="1.0" encoding="utf-8"?>
<a:theme xmlns:a="http://schemas.openxmlformats.org/drawingml/2006/main" name="3_ChitchatVTI">
  <a:themeElements>
    <a:clrScheme name="bubbles">
      <a:dk1>
        <a:sysClr val="windowText" lastClr="000000"/>
      </a:dk1>
      <a:lt1>
        <a:sysClr val="window" lastClr="FFFFFF"/>
      </a:lt1>
      <a:dk2>
        <a:srgbClr val="071819"/>
      </a:dk2>
      <a:lt2>
        <a:srgbClr val="D5F2EB"/>
      </a:lt2>
      <a:accent1>
        <a:srgbClr val="38B698"/>
      </a:accent1>
      <a:accent2>
        <a:srgbClr val="528BD6"/>
      </a:accent2>
      <a:accent3>
        <a:srgbClr val="31A7C7"/>
      </a:accent3>
      <a:accent4>
        <a:srgbClr val="F15843"/>
      </a:accent4>
      <a:accent5>
        <a:srgbClr val="DE3A6D"/>
      </a:accent5>
      <a:accent6>
        <a:srgbClr val="7AAE3C"/>
      </a:accent6>
      <a:hlink>
        <a:srgbClr val="2F9880"/>
      </a:hlink>
      <a:folHlink>
        <a:srgbClr val="396CD1"/>
      </a:folHlink>
    </a:clrScheme>
    <a:fontScheme name="The Hand">
      <a:majorFont>
        <a:latin typeface="The Serif Hand"/>
        <a:ea typeface=""/>
        <a:cs typeface=""/>
      </a:majorFont>
      <a:minorFont>
        <a:latin typeface="The Han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hitchatVTI" id="{08BB1610-1071-4750-BA6F-EA15E875FFCD}" vid="{D7BDF053-2181-45AE-9365-FFAA906CB43F}"/>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4758</TotalTime>
  <Words>2304</Words>
  <Application>Microsoft Office PowerPoint</Application>
  <PresentationFormat>Widescreen</PresentationFormat>
  <Paragraphs>379</Paragraphs>
  <Slides>36</Slides>
  <Notes>30</Notes>
  <HiddenSlides>0</HiddenSlides>
  <MMClips>0</MMClips>
  <ScaleCrop>false</ScaleCrop>
  <HeadingPairs>
    <vt:vector size="6" baseType="variant">
      <vt:variant>
        <vt:lpstr>Fonts Used</vt:lpstr>
      </vt:variant>
      <vt:variant>
        <vt:i4>14</vt:i4>
      </vt:variant>
      <vt:variant>
        <vt:lpstr>Theme</vt:lpstr>
      </vt:variant>
      <vt:variant>
        <vt:i4>4</vt:i4>
      </vt:variant>
      <vt:variant>
        <vt:lpstr>Slide Titles</vt:lpstr>
      </vt:variant>
      <vt:variant>
        <vt:i4>36</vt:i4>
      </vt:variant>
    </vt:vector>
  </HeadingPairs>
  <TitlesOfParts>
    <vt:vector size="54" baseType="lpstr">
      <vt:lpstr>微软雅黑</vt:lpstr>
      <vt:lpstr>宋体</vt:lpstr>
      <vt:lpstr>Aachen</vt:lpstr>
      <vt:lpstr>Arial</vt:lpstr>
      <vt:lpstr>Calibri</vt:lpstr>
      <vt:lpstr>KaiTi</vt:lpstr>
      <vt:lpstr>Segoe UI</vt:lpstr>
      <vt:lpstr>SVN-Bear</vt:lpstr>
      <vt:lpstr>SVN-Whimsy</vt:lpstr>
      <vt:lpstr>Symbol</vt:lpstr>
      <vt:lpstr>The Hand</vt:lpstr>
      <vt:lpstr>The Serif Hand</vt:lpstr>
      <vt:lpstr>Times New Roman</vt:lpstr>
      <vt:lpstr>义启小魏楷</vt:lpstr>
      <vt:lpstr>www.jpppt.com</vt:lpstr>
      <vt:lpstr>www.freeppt7.com</vt:lpstr>
      <vt:lpstr>2_ChitchatVTI</vt:lpstr>
      <vt:lpstr>3_ChitchatVTI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Ms. Ngọc Phan</Manager>
  <Company>vietlanglit</Company>
  <LinksUpToDate>false</LinksUpToDate>
  <SharedDoc>false</SharedDoc>
  <HyperlinkBase>vietlanglit.com</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3. Việt Nam quê hương ta</dc:title>
  <dc:subject>B79_G6</dc:subject>
  <dc:creator>Ms. Ngọc Phan</dc:creator>
  <cp:keywords>vietlanglit</cp:keywords>
  <dc:description>vietlanglit.com</dc:description>
  <cp:lastModifiedBy>Admin</cp:lastModifiedBy>
  <cp:revision>296</cp:revision>
  <dcterms:created xsi:type="dcterms:W3CDTF">2021-02-28T11:59:59Z</dcterms:created>
  <dcterms:modified xsi:type="dcterms:W3CDTF">2022-10-26T06:54:46Z</dcterms:modified>
  <cp:category>Ngữ văn 6 CTST</cp:category>
</cp:coreProperties>
</file>